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8" r:id="rId2"/>
    <p:sldId id="260" r:id="rId3"/>
    <p:sldId id="305" r:id="rId4"/>
    <p:sldId id="321" r:id="rId5"/>
    <p:sldId id="257" r:id="rId6"/>
    <p:sldId id="358" r:id="rId7"/>
    <p:sldId id="359" r:id="rId8"/>
    <p:sldId id="360" r:id="rId9"/>
    <p:sldId id="361" r:id="rId10"/>
    <p:sldId id="362" r:id="rId11"/>
    <p:sldId id="381" r:id="rId12"/>
    <p:sldId id="363" r:id="rId13"/>
    <p:sldId id="364" r:id="rId14"/>
    <p:sldId id="365" r:id="rId15"/>
    <p:sldId id="366" r:id="rId16"/>
    <p:sldId id="367" r:id="rId17"/>
    <p:sldId id="368" r:id="rId18"/>
    <p:sldId id="369" r:id="rId19"/>
    <p:sldId id="370" r:id="rId20"/>
    <p:sldId id="377" r:id="rId21"/>
    <p:sldId id="371" r:id="rId22"/>
    <p:sldId id="372" r:id="rId23"/>
    <p:sldId id="373" r:id="rId24"/>
    <p:sldId id="374" r:id="rId25"/>
    <p:sldId id="378" r:id="rId26"/>
    <p:sldId id="375" r:id="rId27"/>
    <p:sldId id="379" r:id="rId28"/>
    <p:sldId id="376"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324" autoAdjust="0"/>
  </p:normalViewPr>
  <p:slideViewPr>
    <p:cSldViewPr snapToGrid="0">
      <p:cViewPr varScale="1">
        <p:scale>
          <a:sx n="68" d="100"/>
          <a:sy n="68" d="100"/>
        </p:scale>
        <p:origin x="408" y="48"/>
      </p:cViewPr>
      <p:guideLst>
        <p:guide orient="horz" pos="2160"/>
        <p:guide pos="3840"/>
      </p:guideLst>
    </p:cSldViewPr>
  </p:slideViewPr>
  <p:outlineViewPr>
    <p:cViewPr>
      <p:scale>
        <a:sx n="33" d="100"/>
        <a:sy n="33" d="100"/>
      </p:scale>
      <p:origin x="0" y="394"/>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3BAAC-AFDD-47EB-BD43-63929D734E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0B580F-3924-4E0A-BD15-6EECBD8E770C}">
      <dgm:prSet phldrT="[Text]" custT="1"/>
      <dgm:spPr/>
      <dgm:t>
        <a:bodyPr/>
        <a:lstStyle/>
        <a:p>
          <a:r>
            <a:rPr lang="en-US" sz="2000" dirty="0"/>
            <a:t>PRE-REQUISITES</a:t>
          </a:r>
        </a:p>
      </dgm:t>
    </dgm:pt>
    <dgm:pt modelId="{4D76E1EB-CA3C-429B-96A4-1073DBE95F55}" type="parTrans" cxnId="{3B1457F2-D6DB-419E-BBA1-83402CF86D36}">
      <dgm:prSet/>
      <dgm:spPr/>
      <dgm:t>
        <a:bodyPr/>
        <a:lstStyle/>
        <a:p>
          <a:endParaRPr lang="en-US" sz="2000"/>
        </a:p>
      </dgm:t>
    </dgm:pt>
    <dgm:pt modelId="{F8B6C437-5BA3-4288-871A-59E5914FC73D}" type="sibTrans" cxnId="{3B1457F2-D6DB-419E-BBA1-83402CF86D36}">
      <dgm:prSet/>
      <dgm:spPr/>
      <dgm:t>
        <a:bodyPr/>
        <a:lstStyle/>
        <a:p>
          <a:endParaRPr lang="en-US" sz="2000"/>
        </a:p>
      </dgm:t>
    </dgm:pt>
    <dgm:pt modelId="{CD9E798F-6878-46A3-A44E-FFAF7D35BF24}">
      <dgm:prSet phldrT="[Text]" custT="1"/>
      <dgm:spPr/>
      <dgm:t>
        <a:bodyPr/>
        <a:lstStyle/>
        <a:p>
          <a:r>
            <a:rPr lang="en-US" sz="2000" dirty="0"/>
            <a:t>Course Outline</a:t>
          </a:r>
        </a:p>
      </dgm:t>
    </dgm:pt>
    <dgm:pt modelId="{AE693CB8-44C2-4E0E-961B-55FE206192CC}" type="parTrans" cxnId="{0EE5C46D-C9B9-4DA0-8D49-091B1D8AC303}">
      <dgm:prSet/>
      <dgm:spPr/>
      <dgm:t>
        <a:bodyPr/>
        <a:lstStyle/>
        <a:p>
          <a:endParaRPr lang="en-US" sz="2000"/>
        </a:p>
      </dgm:t>
    </dgm:pt>
    <dgm:pt modelId="{E8FE2AF5-F6AB-4977-B7D0-ABBF6082144C}" type="sibTrans" cxnId="{0EE5C46D-C9B9-4DA0-8D49-091B1D8AC303}">
      <dgm:prSet/>
      <dgm:spPr/>
      <dgm:t>
        <a:bodyPr/>
        <a:lstStyle/>
        <a:p>
          <a:endParaRPr lang="en-US" sz="2000"/>
        </a:p>
      </dgm:t>
    </dgm:pt>
    <dgm:pt modelId="{2D279A36-EB91-45CD-B6DD-F6F001895A1A}">
      <dgm:prSet phldrT="[Text]" custT="1"/>
      <dgm:spPr/>
      <dgm:t>
        <a:bodyPr/>
        <a:lstStyle/>
        <a:p>
          <a:r>
            <a:rPr lang="en-US" sz="2000" dirty="0"/>
            <a:t>Introduction</a:t>
          </a:r>
        </a:p>
      </dgm:t>
    </dgm:pt>
    <dgm:pt modelId="{91045833-EFC9-4CA1-9518-0EDE87EA9753}" type="parTrans" cxnId="{72C1EB4E-D25B-4C67-940F-90F333A431E3}">
      <dgm:prSet/>
      <dgm:spPr/>
      <dgm:t>
        <a:bodyPr/>
        <a:lstStyle/>
        <a:p>
          <a:endParaRPr lang="en-US" sz="2000"/>
        </a:p>
      </dgm:t>
    </dgm:pt>
    <dgm:pt modelId="{983DFC1F-E3A2-4BBC-B857-96396A5EC091}" type="sibTrans" cxnId="{72C1EB4E-D25B-4C67-940F-90F333A431E3}">
      <dgm:prSet/>
      <dgm:spPr/>
      <dgm:t>
        <a:bodyPr/>
        <a:lstStyle/>
        <a:p>
          <a:endParaRPr lang="en-US" sz="2000"/>
        </a:p>
      </dgm:t>
    </dgm:pt>
    <dgm:pt modelId="{DD0BF6F5-21E8-45AD-9956-E2182631A0FF}">
      <dgm:prSet phldrT="[Text]" custT="1"/>
      <dgm:spPr/>
      <dgm:t>
        <a:bodyPr/>
        <a:lstStyle/>
        <a:p>
          <a:endParaRPr lang="en-US" sz="2000" dirty="0"/>
        </a:p>
      </dgm:t>
    </dgm:pt>
    <dgm:pt modelId="{41DCAFCA-9C4B-4CB4-A651-73A3E11C18B4}" type="parTrans" cxnId="{7D1AEBF7-BDF7-4F30-83D2-E82DD5FA9C99}">
      <dgm:prSet/>
      <dgm:spPr/>
      <dgm:t>
        <a:bodyPr/>
        <a:lstStyle/>
        <a:p>
          <a:endParaRPr lang="en-US"/>
        </a:p>
      </dgm:t>
    </dgm:pt>
    <dgm:pt modelId="{46EB41EC-AA99-4E5D-814C-EDF5E9DE914D}" type="sibTrans" cxnId="{7D1AEBF7-BDF7-4F30-83D2-E82DD5FA9C99}">
      <dgm:prSet/>
      <dgm:spPr/>
      <dgm:t>
        <a:bodyPr/>
        <a:lstStyle/>
        <a:p>
          <a:endParaRPr lang="en-US"/>
        </a:p>
      </dgm:t>
    </dgm:pt>
    <dgm:pt modelId="{9DE9D995-BEFE-4ECB-99B3-200880985048}">
      <dgm:prSet phldrT="[Text]" custT="1"/>
      <dgm:spPr/>
      <dgm:t>
        <a:bodyPr/>
        <a:lstStyle/>
        <a:p>
          <a:endParaRPr lang="en-US" sz="2000" dirty="0"/>
        </a:p>
      </dgm:t>
    </dgm:pt>
    <dgm:pt modelId="{52AFC5A8-02C8-44DB-8D98-77F2CA7FFDF5}" type="parTrans" cxnId="{B9B6185A-A9B5-4E39-96CB-004757E4312A}">
      <dgm:prSet/>
      <dgm:spPr/>
      <dgm:t>
        <a:bodyPr/>
        <a:lstStyle/>
        <a:p>
          <a:endParaRPr lang="en-US"/>
        </a:p>
      </dgm:t>
    </dgm:pt>
    <dgm:pt modelId="{BE800FF5-7C29-49E1-9006-741707272A58}" type="sibTrans" cxnId="{B9B6185A-A9B5-4E39-96CB-004757E4312A}">
      <dgm:prSet/>
      <dgm:spPr/>
      <dgm:t>
        <a:bodyPr/>
        <a:lstStyle/>
        <a:p>
          <a:endParaRPr lang="en-US"/>
        </a:p>
      </dgm:t>
    </dgm:pt>
    <dgm:pt modelId="{A6A823B5-A71D-45CB-8A2D-95F3340B0B29}">
      <dgm:prSet phldrT="[Text]" custT="1"/>
      <dgm:spPr/>
      <dgm:t>
        <a:bodyPr/>
        <a:lstStyle/>
        <a:p>
          <a:endParaRPr lang="en-US" sz="2000" dirty="0"/>
        </a:p>
      </dgm:t>
    </dgm:pt>
    <dgm:pt modelId="{9D2B6071-858F-4A91-93A1-20832B158A80}" type="parTrans" cxnId="{6F28E076-32E3-4365-B1D8-9A9E278537CD}">
      <dgm:prSet/>
      <dgm:spPr/>
      <dgm:t>
        <a:bodyPr/>
        <a:lstStyle/>
        <a:p>
          <a:endParaRPr lang="en-US"/>
        </a:p>
      </dgm:t>
    </dgm:pt>
    <dgm:pt modelId="{825A737B-97EC-4946-9F7C-64F0E7850C0E}" type="sibTrans" cxnId="{6F28E076-32E3-4365-B1D8-9A9E278537CD}">
      <dgm:prSet/>
      <dgm:spPr/>
      <dgm:t>
        <a:bodyPr/>
        <a:lstStyle/>
        <a:p>
          <a:endParaRPr lang="en-US"/>
        </a:p>
      </dgm:t>
    </dgm:pt>
    <dgm:pt modelId="{DBB191E2-6A73-4D29-81AD-20181E283980}" type="pres">
      <dgm:prSet presAssocID="{DC53BAAC-AFDD-47EB-BD43-63929D734E65}" presName="linear" presStyleCnt="0">
        <dgm:presLayoutVars>
          <dgm:dir/>
          <dgm:animLvl val="lvl"/>
          <dgm:resizeHandles val="exact"/>
        </dgm:presLayoutVars>
      </dgm:prSet>
      <dgm:spPr/>
      <dgm:t>
        <a:bodyPr/>
        <a:lstStyle/>
        <a:p>
          <a:endParaRPr lang="en-US"/>
        </a:p>
      </dgm:t>
    </dgm:pt>
    <dgm:pt modelId="{8CB17535-A5D8-470C-B485-FA9C56443EF0}" type="pres">
      <dgm:prSet presAssocID="{1E0B580F-3924-4E0A-BD15-6EECBD8E770C}" presName="parentLin" presStyleCnt="0"/>
      <dgm:spPr/>
    </dgm:pt>
    <dgm:pt modelId="{5CDE0D40-947D-48F0-8C25-8726B876F0EB}" type="pres">
      <dgm:prSet presAssocID="{1E0B580F-3924-4E0A-BD15-6EECBD8E770C}" presName="parentLeftMargin" presStyleLbl="node1" presStyleIdx="0" presStyleCnt="6"/>
      <dgm:spPr/>
      <dgm:t>
        <a:bodyPr/>
        <a:lstStyle/>
        <a:p>
          <a:endParaRPr lang="en-US"/>
        </a:p>
      </dgm:t>
    </dgm:pt>
    <dgm:pt modelId="{078EEC02-2F96-4C7D-913E-5E233033C51A}" type="pres">
      <dgm:prSet presAssocID="{1E0B580F-3924-4E0A-BD15-6EECBD8E770C}" presName="parentText" presStyleLbl="node1" presStyleIdx="0" presStyleCnt="6">
        <dgm:presLayoutVars>
          <dgm:chMax val="0"/>
          <dgm:bulletEnabled val="1"/>
        </dgm:presLayoutVars>
      </dgm:prSet>
      <dgm:spPr/>
      <dgm:t>
        <a:bodyPr/>
        <a:lstStyle/>
        <a:p>
          <a:endParaRPr lang="en-US"/>
        </a:p>
      </dgm:t>
    </dgm:pt>
    <dgm:pt modelId="{4EBBB17C-1485-4D90-B247-E32F58A5C9DC}" type="pres">
      <dgm:prSet presAssocID="{1E0B580F-3924-4E0A-BD15-6EECBD8E770C}" presName="negativeSpace" presStyleCnt="0"/>
      <dgm:spPr/>
    </dgm:pt>
    <dgm:pt modelId="{C436C718-F185-4975-9D05-FE1012563F0B}" type="pres">
      <dgm:prSet presAssocID="{1E0B580F-3924-4E0A-BD15-6EECBD8E770C}" presName="childText" presStyleLbl="conFgAcc1" presStyleIdx="0" presStyleCnt="6">
        <dgm:presLayoutVars>
          <dgm:bulletEnabled val="1"/>
        </dgm:presLayoutVars>
      </dgm:prSet>
      <dgm:spPr/>
    </dgm:pt>
    <dgm:pt modelId="{8E74C474-A1E6-4241-8297-4B4758711D1D}" type="pres">
      <dgm:prSet presAssocID="{F8B6C437-5BA3-4288-871A-59E5914FC73D}" presName="spaceBetweenRectangles" presStyleCnt="0"/>
      <dgm:spPr/>
    </dgm:pt>
    <dgm:pt modelId="{C438C906-8AA0-4993-9234-7FA43148E27E}" type="pres">
      <dgm:prSet presAssocID="{CD9E798F-6878-46A3-A44E-FFAF7D35BF24}" presName="parentLin" presStyleCnt="0"/>
      <dgm:spPr/>
    </dgm:pt>
    <dgm:pt modelId="{38BC3E69-D734-4404-8A3F-89470826F7E2}" type="pres">
      <dgm:prSet presAssocID="{CD9E798F-6878-46A3-A44E-FFAF7D35BF24}" presName="parentLeftMargin" presStyleLbl="node1" presStyleIdx="0" presStyleCnt="6"/>
      <dgm:spPr/>
      <dgm:t>
        <a:bodyPr/>
        <a:lstStyle/>
        <a:p>
          <a:endParaRPr lang="en-US"/>
        </a:p>
      </dgm:t>
    </dgm:pt>
    <dgm:pt modelId="{FF95CFAE-CA3F-48D0-B2E3-490F0178AF36}" type="pres">
      <dgm:prSet presAssocID="{CD9E798F-6878-46A3-A44E-FFAF7D35BF24}" presName="parentText" presStyleLbl="node1" presStyleIdx="1" presStyleCnt="6">
        <dgm:presLayoutVars>
          <dgm:chMax val="0"/>
          <dgm:bulletEnabled val="1"/>
        </dgm:presLayoutVars>
      </dgm:prSet>
      <dgm:spPr/>
      <dgm:t>
        <a:bodyPr/>
        <a:lstStyle/>
        <a:p>
          <a:endParaRPr lang="en-US"/>
        </a:p>
      </dgm:t>
    </dgm:pt>
    <dgm:pt modelId="{79F609AD-8543-48B2-8D5A-34DADD46E872}" type="pres">
      <dgm:prSet presAssocID="{CD9E798F-6878-46A3-A44E-FFAF7D35BF24}" presName="negativeSpace" presStyleCnt="0"/>
      <dgm:spPr/>
    </dgm:pt>
    <dgm:pt modelId="{931A07CD-7D03-4E7D-9508-58DEC8850C86}" type="pres">
      <dgm:prSet presAssocID="{CD9E798F-6878-46A3-A44E-FFAF7D35BF24}" presName="childText" presStyleLbl="conFgAcc1" presStyleIdx="1" presStyleCnt="6">
        <dgm:presLayoutVars>
          <dgm:bulletEnabled val="1"/>
        </dgm:presLayoutVars>
      </dgm:prSet>
      <dgm:spPr/>
    </dgm:pt>
    <dgm:pt modelId="{7FF88DA8-621C-45B7-859D-EB48037F2F9B}" type="pres">
      <dgm:prSet presAssocID="{E8FE2AF5-F6AB-4977-B7D0-ABBF6082144C}" presName="spaceBetweenRectangles" presStyleCnt="0"/>
      <dgm:spPr/>
    </dgm:pt>
    <dgm:pt modelId="{C1E0943C-E431-41FC-B3B0-4F3C1681DD9A}" type="pres">
      <dgm:prSet presAssocID="{2D279A36-EB91-45CD-B6DD-F6F001895A1A}" presName="parentLin" presStyleCnt="0"/>
      <dgm:spPr/>
    </dgm:pt>
    <dgm:pt modelId="{709C763D-4ED4-4748-9939-EAD2551B083D}" type="pres">
      <dgm:prSet presAssocID="{2D279A36-EB91-45CD-B6DD-F6F001895A1A}" presName="parentLeftMargin" presStyleLbl="node1" presStyleIdx="1" presStyleCnt="6"/>
      <dgm:spPr/>
      <dgm:t>
        <a:bodyPr/>
        <a:lstStyle/>
        <a:p>
          <a:endParaRPr lang="en-US"/>
        </a:p>
      </dgm:t>
    </dgm:pt>
    <dgm:pt modelId="{3DCC3199-2AF1-4CD1-861E-AD19138105E5}" type="pres">
      <dgm:prSet presAssocID="{2D279A36-EB91-45CD-B6DD-F6F001895A1A}" presName="parentText" presStyleLbl="node1" presStyleIdx="2" presStyleCnt="6">
        <dgm:presLayoutVars>
          <dgm:chMax val="0"/>
          <dgm:bulletEnabled val="1"/>
        </dgm:presLayoutVars>
      </dgm:prSet>
      <dgm:spPr/>
      <dgm:t>
        <a:bodyPr/>
        <a:lstStyle/>
        <a:p>
          <a:endParaRPr lang="en-US"/>
        </a:p>
      </dgm:t>
    </dgm:pt>
    <dgm:pt modelId="{6975D77E-0880-4AF9-9C33-89668CEBC545}" type="pres">
      <dgm:prSet presAssocID="{2D279A36-EB91-45CD-B6DD-F6F001895A1A}" presName="negativeSpace" presStyleCnt="0"/>
      <dgm:spPr/>
    </dgm:pt>
    <dgm:pt modelId="{5D3F33F4-DBCC-4CDF-9F61-991AD7DE7291}" type="pres">
      <dgm:prSet presAssocID="{2D279A36-EB91-45CD-B6DD-F6F001895A1A}" presName="childText" presStyleLbl="conFgAcc1" presStyleIdx="2" presStyleCnt="6">
        <dgm:presLayoutVars>
          <dgm:bulletEnabled val="1"/>
        </dgm:presLayoutVars>
      </dgm:prSet>
      <dgm:spPr/>
    </dgm:pt>
    <dgm:pt modelId="{2A050903-24C7-4510-9210-107CA8B11AA0}" type="pres">
      <dgm:prSet presAssocID="{983DFC1F-E3A2-4BBC-B857-96396A5EC091}" presName="spaceBetweenRectangles" presStyleCnt="0"/>
      <dgm:spPr/>
    </dgm:pt>
    <dgm:pt modelId="{DDCBB067-7187-4F07-8390-E6BE4DFD3BC9}" type="pres">
      <dgm:prSet presAssocID="{9DE9D995-BEFE-4ECB-99B3-200880985048}" presName="parentLin" presStyleCnt="0"/>
      <dgm:spPr/>
    </dgm:pt>
    <dgm:pt modelId="{F67DF159-282C-4A22-8B9B-0654130A3FE1}" type="pres">
      <dgm:prSet presAssocID="{9DE9D995-BEFE-4ECB-99B3-200880985048}" presName="parentLeftMargin" presStyleLbl="node1" presStyleIdx="2" presStyleCnt="6"/>
      <dgm:spPr/>
      <dgm:t>
        <a:bodyPr/>
        <a:lstStyle/>
        <a:p>
          <a:endParaRPr lang="en-US"/>
        </a:p>
      </dgm:t>
    </dgm:pt>
    <dgm:pt modelId="{48015851-5A83-41D9-8A89-229C65487CA9}" type="pres">
      <dgm:prSet presAssocID="{9DE9D995-BEFE-4ECB-99B3-200880985048}" presName="parentText" presStyleLbl="node1" presStyleIdx="3" presStyleCnt="6">
        <dgm:presLayoutVars>
          <dgm:chMax val="0"/>
          <dgm:bulletEnabled val="1"/>
        </dgm:presLayoutVars>
      </dgm:prSet>
      <dgm:spPr/>
      <dgm:t>
        <a:bodyPr/>
        <a:lstStyle/>
        <a:p>
          <a:endParaRPr lang="en-US"/>
        </a:p>
      </dgm:t>
    </dgm:pt>
    <dgm:pt modelId="{69232DA0-394B-4D06-B728-69117125BF42}" type="pres">
      <dgm:prSet presAssocID="{9DE9D995-BEFE-4ECB-99B3-200880985048}" presName="negativeSpace" presStyleCnt="0"/>
      <dgm:spPr/>
    </dgm:pt>
    <dgm:pt modelId="{E7F31FAD-9F78-441C-911E-4A2FC7C64456}" type="pres">
      <dgm:prSet presAssocID="{9DE9D995-BEFE-4ECB-99B3-200880985048}" presName="childText" presStyleLbl="conFgAcc1" presStyleIdx="3" presStyleCnt="6">
        <dgm:presLayoutVars>
          <dgm:bulletEnabled val="1"/>
        </dgm:presLayoutVars>
      </dgm:prSet>
      <dgm:spPr/>
    </dgm:pt>
    <dgm:pt modelId="{43D320AB-9289-4C9C-AFB5-E88DF5B731F9}" type="pres">
      <dgm:prSet presAssocID="{BE800FF5-7C29-49E1-9006-741707272A58}" presName="spaceBetweenRectangles" presStyleCnt="0"/>
      <dgm:spPr/>
    </dgm:pt>
    <dgm:pt modelId="{4C77199B-D070-4866-8A5A-2E792FD5A153}" type="pres">
      <dgm:prSet presAssocID="{A6A823B5-A71D-45CB-8A2D-95F3340B0B29}" presName="parentLin" presStyleCnt="0"/>
      <dgm:spPr/>
    </dgm:pt>
    <dgm:pt modelId="{4E5623BA-F21F-4356-9038-BF762E602B1F}" type="pres">
      <dgm:prSet presAssocID="{A6A823B5-A71D-45CB-8A2D-95F3340B0B29}" presName="parentLeftMargin" presStyleLbl="node1" presStyleIdx="3" presStyleCnt="6"/>
      <dgm:spPr/>
      <dgm:t>
        <a:bodyPr/>
        <a:lstStyle/>
        <a:p>
          <a:endParaRPr lang="en-US"/>
        </a:p>
      </dgm:t>
    </dgm:pt>
    <dgm:pt modelId="{45759A50-B504-493F-A12E-EF949CED60EA}" type="pres">
      <dgm:prSet presAssocID="{A6A823B5-A71D-45CB-8A2D-95F3340B0B29}" presName="parentText" presStyleLbl="node1" presStyleIdx="4" presStyleCnt="6">
        <dgm:presLayoutVars>
          <dgm:chMax val="0"/>
          <dgm:bulletEnabled val="1"/>
        </dgm:presLayoutVars>
      </dgm:prSet>
      <dgm:spPr/>
      <dgm:t>
        <a:bodyPr/>
        <a:lstStyle/>
        <a:p>
          <a:endParaRPr lang="en-US"/>
        </a:p>
      </dgm:t>
    </dgm:pt>
    <dgm:pt modelId="{489F9D32-EC71-4956-A74A-C02141D98D49}" type="pres">
      <dgm:prSet presAssocID="{A6A823B5-A71D-45CB-8A2D-95F3340B0B29}" presName="negativeSpace" presStyleCnt="0"/>
      <dgm:spPr/>
    </dgm:pt>
    <dgm:pt modelId="{07CD8C6E-3E43-48F3-A44F-A207C73BE835}" type="pres">
      <dgm:prSet presAssocID="{A6A823B5-A71D-45CB-8A2D-95F3340B0B29}" presName="childText" presStyleLbl="conFgAcc1" presStyleIdx="4" presStyleCnt="6">
        <dgm:presLayoutVars>
          <dgm:bulletEnabled val="1"/>
        </dgm:presLayoutVars>
      </dgm:prSet>
      <dgm:spPr/>
    </dgm:pt>
    <dgm:pt modelId="{B70D82B2-5E8C-45B9-A151-A5460E7300EC}" type="pres">
      <dgm:prSet presAssocID="{825A737B-97EC-4946-9F7C-64F0E7850C0E}" presName="spaceBetweenRectangles" presStyleCnt="0"/>
      <dgm:spPr/>
    </dgm:pt>
    <dgm:pt modelId="{57964AF0-72D7-4795-9DD2-7A39DC4A8305}" type="pres">
      <dgm:prSet presAssocID="{DD0BF6F5-21E8-45AD-9956-E2182631A0FF}" presName="parentLin" presStyleCnt="0"/>
      <dgm:spPr/>
    </dgm:pt>
    <dgm:pt modelId="{AA58F217-4251-4ED8-A27E-0ADC54B4B9E3}" type="pres">
      <dgm:prSet presAssocID="{DD0BF6F5-21E8-45AD-9956-E2182631A0FF}" presName="parentLeftMargin" presStyleLbl="node1" presStyleIdx="4" presStyleCnt="6"/>
      <dgm:spPr/>
      <dgm:t>
        <a:bodyPr/>
        <a:lstStyle/>
        <a:p>
          <a:endParaRPr lang="en-US"/>
        </a:p>
      </dgm:t>
    </dgm:pt>
    <dgm:pt modelId="{CE7A757E-9A87-432F-94A4-FC39B0511A9E}" type="pres">
      <dgm:prSet presAssocID="{DD0BF6F5-21E8-45AD-9956-E2182631A0FF}" presName="parentText" presStyleLbl="node1" presStyleIdx="5" presStyleCnt="6">
        <dgm:presLayoutVars>
          <dgm:chMax val="0"/>
          <dgm:bulletEnabled val="1"/>
        </dgm:presLayoutVars>
      </dgm:prSet>
      <dgm:spPr/>
      <dgm:t>
        <a:bodyPr/>
        <a:lstStyle/>
        <a:p>
          <a:endParaRPr lang="en-US"/>
        </a:p>
      </dgm:t>
    </dgm:pt>
    <dgm:pt modelId="{04649B2B-8897-4001-AA86-858517C8E0F8}" type="pres">
      <dgm:prSet presAssocID="{DD0BF6F5-21E8-45AD-9956-E2182631A0FF}" presName="negativeSpace" presStyleCnt="0"/>
      <dgm:spPr/>
    </dgm:pt>
    <dgm:pt modelId="{06D146E9-A8BC-41D2-B330-79F79A63B92F}" type="pres">
      <dgm:prSet presAssocID="{DD0BF6F5-21E8-45AD-9956-E2182631A0FF}" presName="childText" presStyleLbl="conFgAcc1" presStyleIdx="5" presStyleCnt="6">
        <dgm:presLayoutVars>
          <dgm:bulletEnabled val="1"/>
        </dgm:presLayoutVars>
      </dgm:prSet>
      <dgm:spPr/>
    </dgm:pt>
  </dgm:ptLst>
  <dgm:cxnLst>
    <dgm:cxn modelId="{4AB12079-CC97-4550-A3AA-01E25FCF8B74}" type="presOf" srcId="{DD0BF6F5-21E8-45AD-9956-E2182631A0FF}" destId="{CE7A757E-9A87-432F-94A4-FC39B0511A9E}" srcOrd="1" destOrd="0" presId="urn:microsoft.com/office/officeart/2005/8/layout/list1"/>
    <dgm:cxn modelId="{7D1AEBF7-BDF7-4F30-83D2-E82DD5FA9C99}" srcId="{DC53BAAC-AFDD-47EB-BD43-63929D734E65}" destId="{DD0BF6F5-21E8-45AD-9956-E2182631A0FF}" srcOrd="5" destOrd="0" parTransId="{41DCAFCA-9C4B-4CB4-A651-73A3E11C18B4}" sibTransId="{46EB41EC-AA99-4E5D-814C-EDF5E9DE914D}"/>
    <dgm:cxn modelId="{86C4EB48-0DA0-4EE8-B824-B9D5279925B7}" type="presOf" srcId="{CD9E798F-6878-46A3-A44E-FFAF7D35BF24}" destId="{FF95CFAE-CA3F-48D0-B2E3-490F0178AF36}" srcOrd="1" destOrd="0" presId="urn:microsoft.com/office/officeart/2005/8/layout/list1"/>
    <dgm:cxn modelId="{F3A43998-1A91-4D62-A853-809D333AB710}" type="presOf" srcId="{9DE9D995-BEFE-4ECB-99B3-200880985048}" destId="{48015851-5A83-41D9-8A89-229C65487CA9}" srcOrd="1" destOrd="0" presId="urn:microsoft.com/office/officeart/2005/8/layout/list1"/>
    <dgm:cxn modelId="{3B1457F2-D6DB-419E-BBA1-83402CF86D36}" srcId="{DC53BAAC-AFDD-47EB-BD43-63929D734E65}" destId="{1E0B580F-3924-4E0A-BD15-6EECBD8E770C}" srcOrd="0" destOrd="0" parTransId="{4D76E1EB-CA3C-429B-96A4-1073DBE95F55}" sibTransId="{F8B6C437-5BA3-4288-871A-59E5914FC73D}"/>
    <dgm:cxn modelId="{5919EC23-19C6-4233-904A-91E3142C043D}" type="presOf" srcId="{DD0BF6F5-21E8-45AD-9956-E2182631A0FF}" destId="{AA58F217-4251-4ED8-A27E-0ADC54B4B9E3}" srcOrd="0" destOrd="0" presId="urn:microsoft.com/office/officeart/2005/8/layout/list1"/>
    <dgm:cxn modelId="{C86877F0-57AE-4C8B-9D63-916A7025C829}" type="presOf" srcId="{1E0B580F-3924-4E0A-BD15-6EECBD8E770C}" destId="{078EEC02-2F96-4C7D-913E-5E233033C51A}" srcOrd="1" destOrd="0" presId="urn:microsoft.com/office/officeart/2005/8/layout/list1"/>
    <dgm:cxn modelId="{04DB5F13-40F9-4846-95A7-79CEA4E3D52D}" type="presOf" srcId="{A6A823B5-A71D-45CB-8A2D-95F3340B0B29}" destId="{4E5623BA-F21F-4356-9038-BF762E602B1F}" srcOrd="0" destOrd="0" presId="urn:microsoft.com/office/officeart/2005/8/layout/list1"/>
    <dgm:cxn modelId="{0EE5C46D-C9B9-4DA0-8D49-091B1D8AC303}" srcId="{DC53BAAC-AFDD-47EB-BD43-63929D734E65}" destId="{CD9E798F-6878-46A3-A44E-FFAF7D35BF24}" srcOrd="1" destOrd="0" parTransId="{AE693CB8-44C2-4E0E-961B-55FE206192CC}" sibTransId="{E8FE2AF5-F6AB-4977-B7D0-ABBF6082144C}"/>
    <dgm:cxn modelId="{1A51A771-62D7-4064-92D4-28CEAD2D0973}" type="presOf" srcId="{2D279A36-EB91-45CD-B6DD-F6F001895A1A}" destId="{709C763D-4ED4-4748-9939-EAD2551B083D}" srcOrd="0" destOrd="0" presId="urn:microsoft.com/office/officeart/2005/8/layout/list1"/>
    <dgm:cxn modelId="{AD9ACC0F-CA26-4AC6-B751-46E162502C94}" type="presOf" srcId="{9DE9D995-BEFE-4ECB-99B3-200880985048}" destId="{F67DF159-282C-4A22-8B9B-0654130A3FE1}" srcOrd="0" destOrd="0" presId="urn:microsoft.com/office/officeart/2005/8/layout/list1"/>
    <dgm:cxn modelId="{B9B6185A-A9B5-4E39-96CB-004757E4312A}" srcId="{DC53BAAC-AFDD-47EB-BD43-63929D734E65}" destId="{9DE9D995-BEFE-4ECB-99B3-200880985048}" srcOrd="3" destOrd="0" parTransId="{52AFC5A8-02C8-44DB-8D98-77F2CA7FFDF5}" sibTransId="{BE800FF5-7C29-49E1-9006-741707272A58}"/>
    <dgm:cxn modelId="{B9833231-7EED-4E81-800C-C31C8821A296}" type="presOf" srcId="{1E0B580F-3924-4E0A-BD15-6EECBD8E770C}" destId="{5CDE0D40-947D-48F0-8C25-8726B876F0EB}" srcOrd="0" destOrd="0" presId="urn:microsoft.com/office/officeart/2005/8/layout/list1"/>
    <dgm:cxn modelId="{558B9FD9-5F60-4069-B7C4-BF15679E5127}" type="presOf" srcId="{DC53BAAC-AFDD-47EB-BD43-63929D734E65}" destId="{DBB191E2-6A73-4D29-81AD-20181E283980}" srcOrd="0" destOrd="0" presId="urn:microsoft.com/office/officeart/2005/8/layout/list1"/>
    <dgm:cxn modelId="{6F28E076-32E3-4365-B1D8-9A9E278537CD}" srcId="{DC53BAAC-AFDD-47EB-BD43-63929D734E65}" destId="{A6A823B5-A71D-45CB-8A2D-95F3340B0B29}" srcOrd="4" destOrd="0" parTransId="{9D2B6071-858F-4A91-93A1-20832B158A80}" sibTransId="{825A737B-97EC-4946-9F7C-64F0E7850C0E}"/>
    <dgm:cxn modelId="{72C1EB4E-D25B-4C67-940F-90F333A431E3}" srcId="{DC53BAAC-AFDD-47EB-BD43-63929D734E65}" destId="{2D279A36-EB91-45CD-B6DD-F6F001895A1A}" srcOrd="2" destOrd="0" parTransId="{91045833-EFC9-4CA1-9518-0EDE87EA9753}" sibTransId="{983DFC1F-E3A2-4BBC-B857-96396A5EC091}"/>
    <dgm:cxn modelId="{9134FC6A-4EF0-4D8A-9FB3-D2952E14613E}" type="presOf" srcId="{A6A823B5-A71D-45CB-8A2D-95F3340B0B29}" destId="{45759A50-B504-493F-A12E-EF949CED60EA}" srcOrd="1" destOrd="0" presId="urn:microsoft.com/office/officeart/2005/8/layout/list1"/>
    <dgm:cxn modelId="{6782304C-567C-430B-87BD-036E06849E7C}" type="presOf" srcId="{CD9E798F-6878-46A3-A44E-FFAF7D35BF24}" destId="{38BC3E69-D734-4404-8A3F-89470826F7E2}" srcOrd="0" destOrd="0" presId="urn:microsoft.com/office/officeart/2005/8/layout/list1"/>
    <dgm:cxn modelId="{B013B7B0-37FB-40DD-BF37-AC5C3A8704E9}" type="presOf" srcId="{2D279A36-EB91-45CD-B6DD-F6F001895A1A}" destId="{3DCC3199-2AF1-4CD1-861E-AD19138105E5}" srcOrd="1" destOrd="0" presId="urn:microsoft.com/office/officeart/2005/8/layout/list1"/>
    <dgm:cxn modelId="{C306B944-5BEB-4852-9ABF-C67635511B45}" type="presParOf" srcId="{DBB191E2-6A73-4D29-81AD-20181E283980}" destId="{8CB17535-A5D8-470C-B485-FA9C56443EF0}" srcOrd="0" destOrd="0" presId="urn:microsoft.com/office/officeart/2005/8/layout/list1"/>
    <dgm:cxn modelId="{2BCF772F-A3DA-425C-ABC7-EEE92C794CB5}" type="presParOf" srcId="{8CB17535-A5D8-470C-B485-FA9C56443EF0}" destId="{5CDE0D40-947D-48F0-8C25-8726B876F0EB}" srcOrd="0" destOrd="0" presId="urn:microsoft.com/office/officeart/2005/8/layout/list1"/>
    <dgm:cxn modelId="{18F6B80C-AF67-4143-A8F6-A422B1A1B64B}" type="presParOf" srcId="{8CB17535-A5D8-470C-B485-FA9C56443EF0}" destId="{078EEC02-2F96-4C7D-913E-5E233033C51A}" srcOrd="1" destOrd="0" presId="urn:microsoft.com/office/officeart/2005/8/layout/list1"/>
    <dgm:cxn modelId="{684E5BB3-FE4A-4555-8081-E16B45093EE8}" type="presParOf" srcId="{DBB191E2-6A73-4D29-81AD-20181E283980}" destId="{4EBBB17C-1485-4D90-B247-E32F58A5C9DC}" srcOrd="1" destOrd="0" presId="urn:microsoft.com/office/officeart/2005/8/layout/list1"/>
    <dgm:cxn modelId="{E33107EA-6950-4BBC-9575-1DF7200D5CC7}" type="presParOf" srcId="{DBB191E2-6A73-4D29-81AD-20181E283980}" destId="{C436C718-F185-4975-9D05-FE1012563F0B}" srcOrd="2" destOrd="0" presId="urn:microsoft.com/office/officeart/2005/8/layout/list1"/>
    <dgm:cxn modelId="{3B505368-FCB3-4E07-A9BA-1CEACF3AA77F}" type="presParOf" srcId="{DBB191E2-6A73-4D29-81AD-20181E283980}" destId="{8E74C474-A1E6-4241-8297-4B4758711D1D}" srcOrd="3" destOrd="0" presId="urn:microsoft.com/office/officeart/2005/8/layout/list1"/>
    <dgm:cxn modelId="{14605087-0FBD-4F7F-BDFD-4B39B697E83C}" type="presParOf" srcId="{DBB191E2-6A73-4D29-81AD-20181E283980}" destId="{C438C906-8AA0-4993-9234-7FA43148E27E}" srcOrd="4" destOrd="0" presId="urn:microsoft.com/office/officeart/2005/8/layout/list1"/>
    <dgm:cxn modelId="{6A3A35C9-C2FD-45A3-8B4D-CD810788E4B3}" type="presParOf" srcId="{C438C906-8AA0-4993-9234-7FA43148E27E}" destId="{38BC3E69-D734-4404-8A3F-89470826F7E2}" srcOrd="0" destOrd="0" presId="urn:microsoft.com/office/officeart/2005/8/layout/list1"/>
    <dgm:cxn modelId="{2202C8F1-BADA-4D29-8F0F-07A57F8DE72B}" type="presParOf" srcId="{C438C906-8AA0-4993-9234-7FA43148E27E}" destId="{FF95CFAE-CA3F-48D0-B2E3-490F0178AF36}" srcOrd="1" destOrd="0" presId="urn:microsoft.com/office/officeart/2005/8/layout/list1"/>
    <dgm:cxn modelId="{5620AEF0-29A6-489F-9499-844E101C0C3E}" type="presParOf" srcId="{DBB191E2-6A73-4D29-81AD-20181E283980}" destId="{79F609AD-8543-48B2-8D5A-34DADD46E872}" srcOrd="5" destOrd="0" presId="urn:microsoft.com/office/officeart/2005/8/layout/list1"/>
    <dgm:cxn modelId="{33185AF4-A8B6-4ADE-8D1E-1BE4D306619E}" type="presParOf" srcId="{DBB191E2-6A73-4D29-81AD-20181E283980}" destId="{931A07CD-7D03-4E7D-9508-58DEC8850C86}" srcOrd="6" destOrd="0" presId="urn:microsoft.com/office/officeart/2005/8/layout/list1"/>
    <dgm:cxn modelId="{9F8B8B9E-BF13-49E5-AA12-C17682DFDD16}" type="presParOf" srcId="{DBB191E2-6A73-4D29-81AD-20181E283980}" destId="{7FF88DA8-621C-45B7-859D-EB48037F2F9B}" srcOrd="7" destOrd="0" presId="urn:microsoft.com/office/officeart/2005/8/layout/list1"/>
    <dgm:cxn modelId="{9571A702-613D-4C9B-9931-A2A9FE2550EA}" type="presParOf" srcId="{DBB191E2-6A73-4D29-81AD-20181E283980}" destId="{C1E0943C-E431-41FC-B3B0-4F3C1681DD9A}" srcOrd="8" destOrd="0" presId="urn:microsoft.com/office/officeart/2005/8/layout/list1"/>
    <dgm:cxn modelId="{83F344A3-6CBC-42C1-BB79-48AABDEEDF5F}" type="presParOf" srcId="{C1E0943C-E431-41FC-B3B0-4F3C1681DD9A}" destId="{709C763D-4ED4-4748-9939-EAD2551B083D}" srcOrd="0" destOrd="0" presId="urn:microsoft.com/office/officeart/2005/8/layout/list1"/>
    <dgm:cxn modelId="{FB3ED68E-881F-4472-9552-5366267761A1}" type="presParOf" srcId="{C1E0943C-E431-41FC-B3B0-4F3C1681DD9A}" destId="{3DCC3199-2AF1-4CD1-861E-AD19138105E5}" srcOrd="1" destOrd="0" presId="urn:microsoft.com/office/officeart/2005/8/layout/list1"/>
    <dgm:cxn modelId="{A71AD421-C81B-4B1D-A2BF-8125952486C5}" type="presParOf" srcId="{DBB191E2-6A73-4D29-81AD-20181E283980}" destId="{6975D77E-0880-4AF9-9C33-89668CEBC545}" srcOrd="9" destOrd="0" presId="urn:microsoft.com/office/officeart/2005/8/layout/list1"/>
    <dgm:cxn modelId="{E2C7EFC2-4375-4623-93C4-278DE297FA19}" type="presParOf" srcId="{DBB191E2-6A73-4D29-81AD-20181E283980}" destId="{5D3F33F4-DBCC-4CDF-9F61-991AD7DE7291}" srcOrd="10" destOrd="0" presId="urn:microsoft.com/office/officeart/2005/8/layout/list1"/>
    <dgm:cxn modelId="{F3325476-EC40-48E5-8A80-679D43F45A28}" type="presParOf" srcId="{DBB191E2-6A73-4D29-81AD-20181E283980}" destId="{2A050903-24C7-4510-9210-107CA8B11AA0}" srcOrd="11" destOrd="0" presId="urn:microsoft.com/office/officeart/2005/8/layout/list1"/>
    <dgm:cxn modelId="{6E5BB739-9CB7-4AFE-9955-674E5CF57586}" type="presParOf" srcId="{DBB191E2-6A73-4D29-81AD-20181E283980}" destId="{DDCBB067-7187-4F07-8390-E6BE4DFD3BC9}" srcOrd="12" destOrd="0" presId="urn:microsoft.com/office/officeart/2005/8/layout/list1"/>
    <dgm:cxn modelId="{3DFCDA5D-98D7-4597-9F92-5E845378543E}" type="presParOf" srcId="{DDCBB067-7187-4F07-8390-E6BE4DFD3BC9}" destId="{F67DF159-282C-4A22-8B9B-0654130A3FE1}" srcOrd="0" destOrd="0" presId="urn:microsoft.com/office/officeart/2005/8/layout/list1"/>
    <dgm:cxn modelId="{ADF24284-050C-42A5-8281-D21F1AB568B0}" type="presParOf" srcId="{DDCBB067-7187-4F07-8390-E6BE4DFD3BC9}" destId="{48015851-5A83-41D9-8A89-229C65487CA9}" srcOrd="1" destOrd="0" presId="urn:microsoft.com/office/officeart/2005/8/layout/list1"/>
    <dgm:cxn modelId="{524AD9D1-E03A-4C75-B6B8-E2E69C59C88A}" type="presParOf" srcId="{DBB191E2-6A73-4D29-81AD-20181E283980}" destId="{69232DA0-394B-4D06-B728-69117125BF42}" srcOrd="13" destOrd="0" presId="urn:microsoft.com/office/officeart/2005/8/layout/list1"/>
    <dgm:cxn modelId="{A59AA801-EF82-4C4F-AC4B-EDF10CDFD8E6}" type="presParOf" srcId="{DBB191E2-6A73-4D29-81AD-20181E283980}" destId="{E7F31FAD-9F78-441C-911E-4A2FC7C64456}" srcOrd="14" destOrd="0" presId="urn:microsoft.com/office/officeart/2005/8/layout/list1"/>
    <dgm:cxn modelId="{1F994394-5363-4AD5-861C-3C38177E85AC}" type="presParOf" srcId="{DBB191E2-6A73-4D29-81AD-20181E283980}" destId="{43D320AB-9289-4C9C-AFB5-E88DF5B731F9}" srcOrd="15" destOrd="0" presId="urn:microsoft.com/office/officeart/2005/8/layout/list1"/>
    <dgm:cxn modelId="{F3C271D6-B5AE-4CE5-824C-495EF9C6D612}" type="presParOf" srcId="{DBB191E2-6A73-4D29-81AD-20181E283980}" destId="{4C77199B-D070-4866-8A5A-2E792FD5A153}" srcOrd="16" destOrd="0" presId="urn:microsoft.com/office/officeart/2005/8/layout/list1"/>
    <dgm:cxn modelId="{68305EF5-F7DF-4FEB-BC9F-4D676DA6AC67}" type="presParOf" srcId="{4C77199B-D070-4866-8A5A-2E792FD5A153}" destId="{4E5623BA-F21F-4356-9038-BF762E602B1F}" srcOrd="0" destOrd="0" presId="urn:microsoft.com/office/officeart/2005/8/layout/list1"/>
    <dgm:cxn modelId="{CCDCE4F7-D805-4B39-AD6F-5EB5F6119772}" type="presParOf" srcId="{4C77199B-D070-4866-8A5A-2E792FD5A153}" destId="{45759A50-B504-493F-A12E-EF949CED60EA}" srcOrd="1" destOrd="0" presId="urn:microsoft.com/office/officeart/2005/8/layout/list1"/>
    <dgm:cxn modelId="{BD1EA6F4-F810-4AE7-9968-505FDF21B93B}" type="presParOf" srcId="{DBB191E2-6A73-4D29-81AD-20181E283980}" destId="{489F9D32-EC71-4956-A74A-C02141D98D49}" srcOrd="17" destOrd="0" presId="urn:microsoft.com/office/officeart/2005/8/layout/list1"/>
    <dgm:cxn modelId="{633578F2-353C-409D-B7BE-B8D256BB72C3}" type="presParOf" srcId="{DBB191E2-6A73-4D29-81AD-20181E283980}" destId="{07CD8C6E-3E43-48F3-A44F-A207C73BE835}" srcOrd="18" destOrd="0" presId="urn:microsoft.com/office/officeart/2005/8/layout/list1"/>
    <dgm:cxn modelId="{FFF9A196-7B46-4D61-AFD7-2EB4BB174FD9}" type="presParOf" srcId="{DBB191E2-6A73-4D29-81AD-20181E283980}" destId="{B70D82B2-5E8C-45B9-A151-A5460E7300EC}" srcOrd="19" destOrd="0" presId="urn:microsoft.com/office/officeart/2005/8/layout/list1"/>
    <dgm:cxn modelId="{A078E11D-6104-455C-ABA2-B4B77C2D33A7}" type="presParOf" srcId="{DBB191E2-6A73-4D29-81AD-20181E283980}" destId="{57964AF0-72D7-4795-9DD2-7A39DC4A8305}" srcOrd="20" destOrd="0" presId="urn:microsoft.com/office/officeart/2005/8/layout/list1"/>
    <dgm:cxn modelId="{495E1250-B097-4238-95CC-3E889E397B7B}" type="presParOf" srcId="{57964AF0-72D7-4795-9DD2-7A39DC4A8305}" destId="{AA58F217-4251-4ED8-A27E-0ADC54B4B9E3}" srcOrd="0" destOrd="0" presId="urn:microsoft.com/office/officeart/2005/8/layout/list1"/>
    <dgm:cxn modelId="{EFB434B5-204C-4402-AECC-4589A3C21DDF}" type="presParOf" srcId="{57964AF0-72D7-4795-9DD2-7A39DC4A8305}" destId="{CE7A757E-9A87-432F-94A4-FC39B0511A9E}" srcOrd="1" destOrd="0" presId="urn:microsoft.com/office/officeart/2005/8/layout/list1"/>
    <dgm:cxn modelId="{607F3B41-D613-4AEA-ACBE-4A3406F70A51}" type="presParOf" srcId="{DBB191E2-6A73-4D29-81AD-20181E283980}" destId="{04649B2B-8897-4001-AA86-858517C8E0F8}" srcOrd="21" destOrd="0" presId="urn:microsoft.com/office/officeart/2005/8/layout/list1"/>
    <dgm:cxn modelId="{1FA3FAB3-6915-435B-B10D-8F550057BBB7}" type="presParOf" srcId="{DBB191E2-6A73-4D29-81AD-20181E283980}" destId="{06D146E9-A8BC-41D2-B330-79F79A63B92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pPr/>
              <a:t>7/20/2019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p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pPr/>
              <a:t>7/20/2019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p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pPr/>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pPr/>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4</a:t>
            </a:fld>
            <a:endParaRPr lang="en-US"/>
          </a:p>
        </p:txBody>
      </p:sp>
    </p:spTree>
    <p:extLst>
      <p:ext uri="{BB962C8B-B14F-4D97-AF65-F5344CB8AC3E}">
        <p14:creationId xmlns:p14="http://schemas.microsoft.com/office/powerpoint/2010/main" val="103555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29</a:t>
            </a:fld>
            <a:endParaRPr lang="en-US"/>
          </a:p>
        </p:txBody>
      </p:sp>
    </p:spTree>
    <p:extLst>
      <p:ext uri="{BB962C8B-B14F-4D97-AF65-F5344CB8AC3E}">
        <p14:creationId xmlns:p14="http://schemas.microsoft.com/office/powerpoint/2010/main" val="67985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4" name="Picture 3">
            <a:extLst>
              <a:ext uri="{FF2B5EF4-FFF2-40B4-BE49-F238E27FC236}">
                <a16:creationId xmlns:a16="http://schemas.microsoft.com/office/drawing/2014/main" xmlns="" id="{9C55573A-3A58-4C15-A1F6-6FDD1B4FED25}"/>
              </a:ext>
            </a:extLst>
          </p:cNvPr>
          <p:cNvPicPr>
            <a:picLocks noChangeAspect="1"/>
          </p:cNvPicPr>
          <p:nvPr userDrawn="1"/>
        </p:nvPicPr>
        <p:blipFill>
          <a:blip r:embed="rId5" cstate="print"/>
          <a:stretch>
            <a:fillRect/>
          </a:stretch>
        </p:blipFill>
        <p:spPr>
          <a:xfrm>
            <a:off x="7315201" y="532846"/>
            <a:ext cx="4258491" cy="995531"/>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08172756-D6C9-43D8-B29A-74A6862B4A44}" type="datetime1">
              <a:rPr lang="en-US" smtClean="0"/>
              <a:pPr/>
              <a:t>7/20/2019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4164D77-C7C8-408C-9440-CC4368EB6B15}" type="datetime1">
              <a:rPr lang="en-US" smtClean="0"/>
              <a:pPr/>
              <a:t>7/20/2019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441" y="446831"/>
            <a:ext cx="9371949" cy="617425"/>
          </a:xfrm>
        </p:spPr>
        <p:txBody>
          <a:bodyPr/>
          <a:lstStyle/>
          <a:p>
            <a:r>
              <a:rPr dirty="0"/>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280176C-E858-4892-A884-3F008FA4C85C}" type="datetime1">
              <a:rPr lang="en-US" smtClean="0"/>
              <a:pPr/>
              <a:t>7/20/2019</a:t>
            </a:fld>
            <a:endParaRPr dirty="0"/>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smtClean="0"/>
              <a:pPr/>
              <a:t>‹#›</a:t>
            </a:fld>
            <a:endParaRPr dirty="0"/>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2A20840C-910A-4E93-BDE1-E7C04E22072D}" type="datetime1">
              <a:rPr lang="en-US" smtClean="0"/>
              <a:pPr/>
              <a:t>7/20/2019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a:xfrm>
            <a:off x="446341" y="6614160"/>
            <a:ext cx="1000662" cy="228600"/>
          </a:xfrm>
          <a:prstGeom prst="rect">
            <a:avLst/>
          </a:prstGeom>
        </p:spPr>
        <p:txBody>
          <a:bodyPr/>
          <a:lstStyle/>
          <a:p>
            <a:fld id="{DA1C550D-0368-429C-93E9-EA4E19C28B64}" type="datetime1">
              <a:rPr lang="en-US" smtClean="0"/>
              <a:pPr/>
              <a:t>7/20/2019</a:t>
            </a:fld>
            <a:endParaRPr/>
          </a:p>
        </p:txBody>
      </p:sp>
      <p:sp>
        <p:nvSpPr>
          <p:cNvPr id="8" name="Footer Placeholder 7"/>
          <p:cNvSpPr>
            <a:spLocks noGrp="1"/>
          </p:cNvSpPr>
          <p:nvPr>
            <p:ph type="ftr" sz="quarter" idx="11"/>
          </p:nvPr>
        </p:nvSpPr>
        <p:spPr>
          <a:xfrm>
            <a:off x="1073836" y="5229262"/>
            <a:ext cx="9144259" cy="228600"/>
          </a:xfrm>
          <a:prstGeom prst="rect">
            <a:avLst/>
          </a:prstGeom>
        </p:spPr>
        <p:txBody>
          <a:bodyPr/>
          <a:lstStyle/>
          <a:p>
            <a:endParaRPr/>
          </a:p>
        </p:txBody>
      </p:sp>
      <p:sp>
        <p:nvSpPr>
          <p:cNvPr id="9" name="Slide Number Placeholder 8"/>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a:xfrm>
            <a:off x="446341" y="6614160"/>
            <a:ext cx="1000662" cy="228600"/>
          </a:xfrm>
          <a:prstGeom prst="rect">
            <a:avLst/>
          </a:prstGeom>
        </p:spPr>
        <p:txBody>
          <a:bodyPr/>
          <a:lstStyle/>
          <a:p>
            <a:fld id="{8F6A17CB-E216-4FF0-975F-E97BC6087BC4}" type="datetime1">
              <a:rPr lang="en-US" smtClean="0"/>
              <a:pPr/>
              <a:t>7/20/2019</a:t>
            </a:fld>
            <a:endParaRPr/>
          </a:p>
        </p:txBody>
      </p:sp>
      <p:sp>
        <p:nvSpPr>
          <p:cNvPr id="4" name="Footer Placeholder 3"/>
          <p:cNvSpPr>
            <a:spLocks noGrp="1"/>
          </p:cNvSpPr>
          <p:nvPr>
            <p:ph type="ftr" sz="quarter" idx="11"/>
          </p:nvPr>
        </p:nvSpPr>
        <p:spPr>
          <a:xfrm>
            <a:off x="1073836" y="5229262"/>
            <a:ext cx="9144259" cy="228600"/>
          </a:xfrm>
          <a:prstGeom prst="rect">
            <a:avLst/>
          </a:prstGeom>
        </p:spPr>
        <p:txBody>
          <a:bodyPr/>
          <a:lstStyle/>
          <a:p>
            <a:endParaRPr/>
          </a:p>
        </p:txBody>
      </p:sp>
      <p:sp>
        <p:nvSpPr>
          <p:cNvPr id="5" name="Slide Number Placeholder 4"/>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6341" y="6614160"/>
            <a:ext cx="1000662" cy="228600"/>
          </a:xfrm>
          <a:prstGeom prst="rect">
            <a:avLst/>
          </a:prstGeom>
        </p:spPr>
        <p:txBody>
          <a:bodyPr/>
          <a:lstStyle/>
          <a:p>
            <a:fld id="{D24845AF-8606-4EF6-A3F3-33222BC195AD}" type="datetime1">
              <a:rPr lang="en-US" smtClean="0"/>
              <a:pPr/>
              <a:t>7/20/2019</a:t>
            </a:fld>
            <a:endParaRPr/>
          </a:p>
        </p:txBody>
      </p:sp>
      <p:sp>
        <p:nvSpPr>
          <p:cNvPr id="3" name="Footer Placeholder 2"/>
          <p:cNvSpPr>
            <a:spLocks noGrp="1"/>
          </p:cNvSpPr>
          <p:nvPr>
            <p:ph type="ftr" sz="quarter" idx="11"/>
          </p:nvPr>
        </p:nvSpPr>
        <p:spPr>
          <a:xfrm>
            <a:off x="1073836" y="5229262"/>
            <a:ext cx="9144259" cy="228600"/>
          </a:xfrm>
          <a:prstGeom prst="rect">
            <a:avLst/>
          </a:prstGeom>
        </p:spPr>
        <p:txBody>
          <a:bodyPr/>
          <a:lstStyle/>
          <a:p>
            <a:endParaRPr/>
          </a:p>
        </p:txBody>
      </p:sp>
      <p:sp>
        <p:nvSpPr>
          <p:cNvPr id="4" name="Slide Number Placeholder 3"/>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8CBB284C-E53C-425C-A696-E41577215C4B}" type="datetime1">
              <a:rPr lang="en-US" smtClean="0"/>
              <a:pPr/>
              <a:t>7/20/2019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F4C0DB0B-BAAC-47BA-AA1F-6ED0464BB376}" type="datetime1">
              <a:rPr lang="en-US" smtClean="0"/>
              <a:pPr/>
              <a:t>7/20/2019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0" y="6629401"/>
            <a:ext cx="12192000" cy="199234"/>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accent1">
                    <a:lumMod val="75000"/>
                  </a:schemeClr>
                </a:solidFill>
              </a:rPr>
              <a:t>Copyright</a:t>
            </a:r>
            <a:r>
              <a:rPr lang="en-US" sz="1400" b="0" baseline="0" dirty="0">
                <a:solidFill>
                  <a:schemeClr val="accent1">
                    <a:lumMod val="75000"/>
                  </a:schemeClr>
                </a:solidFill>
              </a:rPr>
              <a:t> @ 2018                                                                 </a:t>
            </a:r>
            <a:r>
              <a:rPr lang="en-US" sz="1400" b="0" baseline="0" dirty="0" err="1">
                <a:solidFill>
                  <a:schemeClr val="accent1">
                    <a:lumMod val="75000"/>
                  </a:schemeClr>
                </a:solidFill>
              </a:rPr>
              <a:t>ITUpworks</a:t>
            </a:r>
            <a:r>
              <a:rPr lang="en-US" sz="1400" b="0" baseline="0" dirty="0">
                <a:solidFill>
                  <a:schemeClr val="accent1">
                    <a:lumMod val="75000"/>
                  </a:schemeClr>
                </a:solidFill>
              </a:rPr>
              <a:t>   (An initiative by </a:t>
            </a:r>
            <a:r>
              <a:rPr lang="en-US" sz="1400" b="0" baseline="0" dirty="0" err="1">
                <a:solidFill>
                  <a:schemeClr val="accent1">
                    <a:lumMod val="75000"/>
                  </a:schemeClr>
                </a:solidFill>
              </a:rPr>
              <a:t>FoundLay</a:t>
            </a:r>
            <a:r>
              <a:rPr lang="en-US" sz="1400" b="0" dirty="0">
                <a:solidFill>
                  <a:schemeClr val="accent1">
                    <a:lumMod val="75000"/>
                  </a:schemeClr>
                </a:solidFill>
              </a:rPr>
              <a:t> Technologies Pvt. Ltd.)                                                       </a:t>
            </a:r>
            <a:r>
              <a:rPr lang="en-US" sz="1400" b="0" baseline="0" dirty="0">
                <a:solidFill>
                  <a:schemeClr val="accent1">
                    <a:lumMod val="75000"/>
                  </a:schemeClr>
                </a:solidFill>
              </a:rPr>
              <a:t>All right reserved. </a:t>
            </a:r>
            <a:endParaRPr sz="1400" b="0" dirty="0">
              <a:solidFill>
                <a:schemeClr val="accent1">
                  <a:lumMod val="75000"/>
                </a:schemeClr>
              </a:solidFill>
            </a:endParaRPr>
          </a:p>
        </p:txBody>
      </p:sp>
      <p:sp>
        <p:nvSpPr>
          <p:cNvPr id="2" name="Title Placeholder 1"/>
          <p:cNvSpPr>
            <a:spLocks noGrp="1"/>
          </p:cNvSpPr>
          <p:nvPr>
            <p:ph type="title"/>
          </p:nvPr>
        </p:nvSpPr>
        <p:spPr>
          <a:xfrm>
            <a:off x="284441" y="218598"/>
            <a:ext cx="9371949" cy="617425"/>
          </a:xfrm>
          <a:prstGeom prst="rect">
            <a:avLst/>
          </a:prstGeom>
        </p:spPr>
        <p:txBody>
          <a:bodyPr vert="horz" lIns="91440" tIns="45720" rIns="91440" bIns="45720" rtlCol="0" anchor="b">
            <a:normAutofit/>
          </a:bodyPr>
          <a:lstStyle/>
          <a:p>
            <a:r>
              <a:rPr dirty="0"/>
              <a:t>Click to edit Master title style</a:t>
            </a:r>
          </a:p>
        </p:txBody>
      </p:sp>
      <p:sp>
        <p:nvSpPr>
          <p:cNvPr id="3" name="Text Placeholder 2"/>
          <p:cNvSpPr>
            <a:spLocks noGrp="1"/>
          </p:cNvSpPr>
          <p:nvPr>
            <p:ph type="body" idx="1"/>
          </p:nvPr>
        </p:nvSpPr>
        <p:spPr>
          <a:xfrm>
            <a:off x="998547" y="1064256"/>
            <a:ext cx="9371948" cy="4620682"/>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pic>
        <p:nvPicPr>
          <p:cNvPr id="1049" name="Picture 2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06718" y="5049673"/>
            <a:ext cx="1377069" cy="145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239911B-B4A7-419D-9F4A-0C743EF3EE5B}"/>
              </a:ext>
            </a:extLst>
          </p:cNvPr>
          <p:cNvPicPr>
            <a:picLocks noChangeAspect="1"/>
          </p:cNvPicPr>
          <p:nvPr userDrawn="1"/>
        </p:nvPicPr>
        <p:blipFill>
          <a:blip r:embed="rId14" cstate="print"/>
          <a:stretch>
            <a:fillRect/>
          </a:stretch>
        </p:blipFill>
        <p:spPr>
          <a:xfrm>
            <a:off x="8707160" y="143665"/>
            <a:ext cx="3252651" cy="760390"/>
          </a:xfrm>
          <a:prstGeom prst="rect">
            <a:avLst/>
          </a:prstGeom>
        </p:spPr>
      </p:pic>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ongodb.com/manual/tutorial/update-documents/index.html" TargetMode="External"/><Relationship Id="rId2" Type="http://schemas.openxmlformats.org/officeDocument/2006/relationships/hyperlink" Target="https://docs.mongodb.com/manual/reference/operator/update/set/#up._S_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ongodb.com/manual/reference/method/db.collection.insertOne/#db.collection.insertOne" TargetMode="External"/><Relationship Id="rId2" Type="http://schemas.openxmlformats.org/officeDocument/2006/relationships/hyperlink" Target="https://docs.mongodb.com/manual/reference/method/db.collection.insert/#db.collection.insert"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insertMany/#db.collection.insertMany"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mongodb/mongodb_query_document.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r>
              <a:rPr lang="en-US" dirty="0" smtClean="0"/>
              <a:t> </a:t>
            </a:r>
            <a:endParaRPr lang="en-US" noProof="0" dirty="0"/>
          </a:p>
        </p:txBody>
      </p:sp>
      <p:sp>
        <p:nvSpPr>
          <p:cNvPr id="3" name="Subtitle 2"/>
          <p:cNvSpPr>
            <a:spLocks noGrp="1"/>
          </p:cNvSpPr>
          <p:nvPr>
            <p:ph type="subTitle" idx="1"/>
          </p:nvPr>
        </p:nvSpPr>
        <p:spPr>
          <a:xfrm>
            <a:off x="1751777" y="5260932"/>
            <a:ext cx="4846320" cy="569018"/>
          </a:xfrm>
        </p:spPr>
        <p:txBody>
          <a:bodyPr>
            <a:noAutofit/>
          </a:bodyPr>
          <a:lstStyle/>
          <a:p>
            <a:endParaRPr lang="en-US" sz="2000" noProof="0" dirty="0"/>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smtClean="0">
                <a:solidFill>
                  <a:schemeClr val="accent3">
                    <a:lumMod val="75000"/>
                  </a:schemeClr>
                </a:solidFill>
              </a:rPr>
              <a:t>Other way of AND Oprater(,)</a:t>
            </a:r>
            <a:endParaRPr lang="en-IN" sz="3600"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endParaRPr lang="en-US" sz="2267" dirty="0" smtClean="0">
              <a:solidFill>
                <a:schemeClr val="accent3">
                  <a:lumMod val="75000"/>
                </a:schemeClr>
              </a:solidFill>
            </a:endParaRPr>
          </a:p>
          <a:p>
            <a:pPr marL="0" indent="0">
              <a:buNone/>
            </a:pPr>
            <a:r>
              <a:rPr lang="en-US" sz="2267" dirty="0" err="1" smtClean="0">
                <a:solidFill>
                  <a:schemeClr val="accent3">
                    <a:lumMod val="75000"/>
                  </a:schemeClr>
                </a:solidFill>
              </a:rPr>
              <a:t>db.collection.find</a:t>
            </a:r>
            <a:r>
              <a:rPr lang="en-US" sz="2267" dirty="0">
                <a:solidFill>
                  <a:schemeClr val="accent3">
                    <a:lumMod val="75000"/>
                  </a:schemeClr>
                </a:solidFill>
              </a:rPr>
              <a:t>({"name":"</a:t>
            </a:r>
            <a:r>
              <a:rPr lang="en-US" sz="2267" dirty="0" err="1">
                <a:solidFill>
                  <a:schemeClr val="accent3">
                    <a:lumMod val="75000"/>
                  </a:schemeClr>
                </a:solidFill>
              </a:rPr>
              <a:t>Hemant</a:t>
            </a:r>
            <a:r>
              <a:rPr lang="en-US" sz="2267" dirty="0">
                <a:solidFill>
                  <a:schemeClr val="accent3">
                    <a:lumMod val="75000"/>
                  </a:schemeClr>
                </a:solidFill>
              </a:rPr>
              <a:t>","add":"</a:t>
            </a:r>
            <a:r>
              <a:rPr lang="en-US" sz="2267" dirty="0" err="1">
                <a:solidFill>
                  <a:schemeClr val="accent3">
                    <a:lumMod val="75000"/>
                  </a:schemeClr>
                </a:solidFill>
              </a:rPr>
              <a:t>gzb</a:t>
            </a:r>
            <a:r>
              <a:rPr lang="en-US" sz="2267" dirty="0" smtClean="0">
                <a:solidFill>
                  <a:schemeClr val="accent3">
                    <a:lumMod val="75000"/>
                  </a:schemeClr>
                </a:solidFill>
              </a:rPr>
              <a:t>"})</a:t>
            </a:r>
            <a:endParaRPr lang="en-US" sz="2267" dirty="0">
              <a:solidFill>
                <a:schemeClr val="accent3">
                  <a:lumMod val="75000"/>
                </a:schemeClr>
              </a:solidFill>
            </a:endParaRPr>
          </a:p>
        </p:txBody>
      </p:sp>
      <p:sp>
        <p:nvSpPr>
          <p:cNvPr id="4" name="Rectangle 1"/>
          <p:cNvSpPr>
            <a:spLocks noChangeArrowheads="1"/>
          </p:cNvSpPr>
          <p:nvPr/>
        </p:nvSpPr>
        <p:spPr bwMode="auto">
          <a:xfrm>
            <a:off x="0" y="-22075"/>
            <a:ext cx="12192000" cy="5013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79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smtClean="0">
                <a:solidFill>
                  <a:schemeClr val="accent3">
                    <a:lumMod val="75000"/>
                  </a:schemeClr>
                </a:solidFill>
              </a:rPr>
              <a:t>Other way of AND  &amp; OR MIX Condition</a:t>
            </a:r>
            <a:endParaRPr lang="en-IN" sz="3600" dirty="0">
              <a:solidFill>
                <a:schemeClr val="accent3">
                  <a:lumMod val="75000"/>
                </a:schemeClr>
              </a:solidFill>
            </a:endParaRPr>
          </a:p>
        </p:txBody>
      </p:sp>
      <p:sp>
        <p:nvSpPr>
          <p:cNvPr id="3" name="Content Placeholder 2"/>
          <p:cNvSpPr>
            <a:spLocks noGrp="1"/>
          </p:cNvSpPr>
          <p:nvPr>
            <p:ph idx="1"/>
          </p:nvPr>
        </p:nvSpPr>
        <p:spPr>
          <a:xfrm>
            <a:off x="869758" y="1180166"/>
            <a:ext cx="9371948" cy="4620682"/>
          </a:xfrm>
        </p:spPr>
        <p:txBody>
          <a:bodyPr>
            <a:normAutofit/>
          </a:bodyPr>
          <a:lstStyle/>
          <a:p>
            <a:r>
              <a:rPr lang="en-IN" sz="2400" dirty="0" err="1"/>
              <a:t>db.Users.find</a:t>
            </a:r>
            <a:r>
              <a:rPr lang="en-IN" sz="2400" b="1" dirty="0"/>
              <a:t>(</a:t>
            </a:r>
          </a:p>
          <a:p>
            <a:r>
              <a:rPr lang="en-IN" sz="2400" dirty="0"/>
              <a:t>   </a:t>
            </a:r>
            <a:r>
              <a:rPr lang="en-IN" sz="2400" b="1" dirty="0"/>
              <a:t>{"name": "</a:t>
            </a:r>
            <a:r>
              <a:rPr lang="en-IN" sz="2400" b="1" dirty="0" err="1"/>
              <a:t>Hemant</a:t>
            </a:r>
            <a:r>
              <a:rPr lang="en-IN" sz="2400" b="1" dirty="0"/>
              <a:t>"},{$or: [{"age": "25"}, {"</a:t>
            </a:r>
            <a:r>
              <a:rPr lang="en-IN" sz="2400" b="1" dirty="0" err="1"/>
              <a:t>add":"Delhi</a:t>
            </a:r>
            <a:r>
              <a:rPr lang="en-IN" sz="2400" b="1" dirty="0"/>
              <a:t>"}]}</a:t>
            </a:r>
          </a:p>
          <a:p>
            <a:r>
              <a:rPr lang="en-IN" sz="2400" b="1" dirty="0"/>
              <a:t>).pretty()</a:t>
            </a:r>
            <a:endParaRPr lang="en-US" sz="2267" dirty="0" smtClean="0">
              <a:solidFill>
                <a:schemeClr val="tx2">
                  <a:lumMod val="40000"/>
                  <a:lumOff val="60000"/>
                </a:schemeClr>
              </a:solidFill>
            </a:endParaRPr>
          </a:p>
        </p:txBody>
      </p:sp>
      <p:sp>
        <p:nvSpPr>
          <p:cNvPr id="4" name="Rectangle 1"/>
          <p:cNvSpPr>
            <a:spLocks noChangeArrowheads="1"/>
          </p:cNvSpPr>
          <p:nvPr/>
        </p:nvSpPr>
        <p:spPr bwMode="auto">
          <a:xfrm>
            <a:off x="0" y="-22075"/>
            <a:ext cx="12192000" cy="5013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24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bg2">
                    <a:lumMod val="50000"/>
                  </a:schemeClr>
                </a:solidFill>
              </a:rPr>
              <a:t>Query </a:t>
            </a:r>
            <a:r>
              <a:rPr lang="en-IN" sz="3600" dirty="0" smtClean="0">
                <a:solidFill>
                  <a:schemeClr val="bg2">
                    <a:lumMod val="50000"/>
                  </a:schemeClr>
                </a:solidFill>
              </a:rPr>
              <a:t>Document – Grater Then </a:t>
            </a:r>
            <a:r>
              <a:rPr lang="en-IN" sz="3600" dirty="0" smtClean="0">
                <a:solidFill>
                  <a:schemeClr val="accent3">
                    <a:lumMod val="75000"/>
                  </a:schemeClr>
                </a:solidFill>
              </a:rPr>
              <a:t> </a:t>
            </a:r>
            <a:endParaRPr lang="en-IN" sz="3600" dirty="0">
              <a:solidFill>
                <a:schemeClr val="accent3">
                  <a:lumMod val="75000"/>
                </a:schemeClr>
              </a:solidFill>
            </a:endParaRPr>
          </a:p>
        </p:txBody>
      </p:sp>
      <p:sp>
        <p:nvSpPr>
          <p:cNvPr id="7" name="Content Placeholder 6"/>
          <p:cNvSpPr>
            <a:spLocks noGrp="1"/>
          </p:cNvSpPr>
          <p:nvPr>
            <p:ph idx="1"/>
          </p:nvPr>
        </p:nvSpPr>
        <p:spPr/>
        <p:txBody>
          <a:bodyPr/>
          <a:lstStyle/>
          <a:p>
            <a:pPr marL="0" indent="0">
              <a:buNone/>
            </a:pPr>
            <a:r>
              <a:rPr lang="en-IN" dirty="0" err="1" smtClean="0">
                <a:solidFill>
                  <a:schemeClr val="accent3">
                    <a:lumMod val="75000"/>
                  </a:schemeClr>
                </a:solidFill>
              </a:rPr>
              <a:t>db.ColName.find</a:t>
            </a:r>
            <a:r>
              <a:rPr lang="en-IN" dirty="0" smtClean="0">
                <a:solidFill>
                  <a:schemeClr val="accent3">
                    <a:lumMod val="75000"/>
                  </a:schemeClr>
                </a:solidFill>
              </a:rPr>
              <a:t>({“age": </a:t>
            </a:r>
            <a:r>
              <a:rPr lang="en-IN" dirty="0">
                <a:solidFill>
                  <a:schemeClr val="accent3">
                    <a:lumMod val="75000"/>
                  </a:schemeClr>
                </a:solidFill>
              </a:rPr>
              <a:t>{$gt:10</a:t>
            </a:r>
            <a:r>
              <a:rPr lang="en-IN" dirty="0" smtClean="0">
                <a:solidFill>
                  <a:schemeClr val="accent3">
                    <a:lumMod val="75000"/>
                  </a:schemeClr>
                </a:solidFill>
              </a:rPr>
              <a:t>})</a:t>
            </a:r>
          </a:p>
          <a:p>
            <a:pPr marL="0" indent="0">
              <a:buNone/>
            </a:pPr>
            <a:endParaRPr lang="en-IN" dirty="0">
              <a:solidFill>
                <a:schemeClr val="accent3">
                  <a:lumMod val="75000"/>
                </a:schemeClr>
              </a:solidFill>
            </a:endParaRPr>
          </a:p>
          <a:p>
            <a:pPr marL="0" indent="0">
              <a:buNone/>
            </a:pPr>
            <a:r>
              <a:rPr lang="en-IN" dirty="0" err="1">
                <a:solidFill>
                  <a:schemeClr val="accent3">
                    <a:lumMod val="75000"/>
                  </a:schemeClr>
                </a:solidFill>
              </a:rPr>
              <a:t>db.ColName.find</a:t>
            </a:r>
            <a:r>
              <a:rPr lang="en-IN" dirty="0">
                <a:solidFill>
                  <a:schemeClr val="accent3">
                    <a:lumMod val="75000"/>
                  </a:schemeClr>
                </a:solidFill>
              </a:rPr>
              <a:t>({“age": {$</a:t>
            </a:r>
            <a:r>
              <a:rPr lang="en-IN" dirty="0" smtClean="0">
                <a:solidFill>
                  <a:schemeClr val="accent3">
                    <a:lumMod val="75000"/>
                  </a:schemeClr>
                </a:solidFill>
              </a:rPr>
              <a:t>gte:10</a:t>
            </a:r>
            <a:r>
              <a:rPr lang="en-IN" dirty="0">
                <a:solidFill>
                  <a:schemeClr val="accent3">
                    <a:lumMod val="75000"/>
                  </a:schemeClr>
                </a:solidFill>
              </a:rPr>
              <a:t>})</a:t>
            </a:r>
          </a:p>
          <a:p>
            <a:pPr marL="0" indent="0">
              <a:buNone/>
            </a:pPr>
            <a:r>
              <a:rPr lang="en-IN" dirty="0">
                <a:solidFill>
                  <a:schemeClr val="accent3">
                    <a:lumMod val="75000"/>
                  </a:schemeClr>
                </a:solidFill>
              </a:rPr>
              <a:t> </a:t>
            </a:r>
            <a:endParaRPr lang="en-IN" dirty="0"/>
          </a:p>
          <a:p>
            <a:pPr marL="0" indent="0">
              <a:buNone/>
            </a:pPr>
            <a:r>
              <a:rPr lang="en-IN" dirty="0" smtClean="0">
                <a:solidFill>
                  <a:schemeClr val="accent3">
                    <a:lumMod val="75000"/>
                  </a:schemeClr>
                </a:solidFill>
              </a:rPr>
              <a:t> </a:t>
            </a:r>
            <a:endParaRPr lang="en-IN" dirty="0"/>
          </a:p>
        </p:txBody>
      </p:sp>
    </p:spTree>
    <p:extLst>
      <p:ext uri="{BB962C8B-B14F-4D97-AF65-F5344CB8AC3E}">
        <p14:creationId xmlns:p14="http://schemas.microsoft.com/office/powerpoint/2010/main" val="14256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r>
              <a:rPr lang="en-IN" dirty="0"/>
              <a:t>Update Document</a:t>
            </a:r>
          </a:p>
          <a:p>
            <a:pPr marL="0" indent="0">
              <a:buNone/>
            </a:pPr>
            <a:r>
              <a:rPr lang="en-US" dirty="0" err="1">
                <a:solidFill>
                  <a:schemeClr val="accent2">
                    <a:lumMod val="50000"/>
                  </a:schemeClr>
                </a:solidFill>
              </a:rPr>
              <a:t>MongoDB's</a:t>
            </a:r>
            <a:r>
              <a:rPr lang="en-US" dirty="0">
                <a:solidFill>
                  <a:schemeClr val="accent2">
                    <a:lumMod val="50000"/>
                  </a:schemeClr>
                </a:solidFill>
              </a:rPr>
              <a:t> </a:t>
            </a:r>
            <a:r>
              <a:rPr lang="en-US" b="1" dirty="0">
                <a:solidFill>
                  <a:schemeClr val="accent2">
                    <a:lumMod val="50000"/>
                  </a:schemeClr>
                </a:solidFill>
              </a:rPr>
              <a:t>update()</a:t>
            </a:r>
            <a:r>
              <a:rPr lang="en-US" dirty="0">
                <a:solidFill>
                  <a:schemeClr val="accent2">
                    <a:lumMod val="50000"/>
                  </a:schemeClr>
                </a:solidFill>
              </a:rPr>
              <a:t> and </a:t>
            </a:r>
            <a:r>
              <a:rPr lang="en-US" b="1" dirty="0">
                <a:solidFill>
                  <a:schemeClr val="accent2">
                    <a:lumMod val="50000"/>
                  </a:schemeClr>
                </a:solidFill>
              </a:rPr>
              <a:t>save()</a:t>
            </a:r>
            <a:r>
              <a:rPr lang="en-US" dirty="0">
                <a:solidFill>
                  <a:schemeClr val="accent2">
                    <a:lumMod val="50000"/>
                  </a:schemeClr>
                </a:solidFill>
              </a:rPr>
              <a:t> methods are used to update document into a collection. The update() method updates the values in the existing document while the save() method replaces the existing document with the document passed in save() method.</a:t>
            </a:r>
            <a:endParaRPr lang="en-IN" dirty="0">
              <a:solidFill>
                <a:schemeClr val="accent2">
                  <a:lumMod val="50000"/>
                </a:schemeClr>
              </a:solidFill>
            </a:endParaRPr>
          </a:p>
        </p:txBody>
      </p:sp>
    </p:spTree>
    <p:extLst>
      <p:ext uri="{BB962C8B-B14F-4D97-AF65-F5344CB8AC3E}">
        <p14:creationId xmlns:p14="http://schemas.microsoft.com/office/powerpoint/2010/main" val="296979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endParaRPr lang="en-IN" sz="3600" dirty="0">
              <a:solidFill>
                <a:schemeClr val="accent3">
                  <a:lumMod val="75000"/>
                </a:schemeClr>
              </a:solidFill>
            </a:endParaRPr>
          </a:p>
        </p:txBody>
      </p:sp>
      <p:sp>
        <p:nvSpPr>
          <p:cNvPr id="7" name="Content Placeholder 6"/>
          <p:cNvSpPr>
            <a:spLocks noGrp="1"/>
          </p:cNvSpPr>
          <p:nvPr>
            <p:ph idx="1"/>
          </p:nvPr>
        </p:nvSpPr>
        <p:spPr/>
        <p:txBody>
          <a:bodyPr/>
          <a:lstStyle/>
          <a:p>
            <a:pPr marL="0" indent="0">
              <a:buNone/>
            </a:pPr>
            <a:r>
              <a:rPr lang="en-IN" dirty="0" smtClean="0">
                <a:solidFill>
                  <a:schemeClr val="accent3">
                    <a:lumMod val="75000"/>
                  </a:schemeClr>
                </a:solidFill>
              </a:rPr>
              <a:t>Update Document</a:t>
            </a:r>
          </a:p>
          <a:p>
            <a:pPr marL="0" indent="0">
              <a:buNone/>
            </a:pPr>
            <a:endParaRPr lang="en-US" dirty="0">
              <a:solidFill>
                <a:schemeClr val="accent2">
                  <a:lumMod val="50000"/>
                </a:schemeClr>
              </a:solidFill>
            </a:endParaRPr>
          </a:p>
          <a:p>
            <a:pPr marL="0" indent="0">
              <a:buNone/>
            </a:pPr>
            <a:r>
              <a:rPr lang="en-US" dirty="0" err="1" smtClean="0">
                <a:solidFill>
                  <a:schemeClr val="accent2">
                    <a:lumMod val="50000"/>
                  </a:schemeClr>
                </a:solidFill>
              </a:rPr>
              <a:t>db.COLLECTION_NAME.update</a:t>
            </a:r>
            <a:r>
              <a:rPr lang="en-US" dirty="0" smtClean="0">
                <a:solidFill>
                  <a:schemeClr val="accent2">
                    <a:lumMod val="50000"/>
                  </a:schemeClr>
                </a:solidFill>
              </a:rPr>
              <a:t>(SELECTION_CRITERIA</a:t>
            </a:r>
            <a:r>
              <a:rPr lang="en-US" dirty="0">
                <a:solidFill>
                  <a:schemeClr val="accent2">
                    <a:lumMod val="50000"/>
                  </a:schemeClr>
                </a:solidFill>
              </a:rPr>
              <a:t>, UPDATED_DATA)</a:t>
            </a:r>
            <a:endParaRPr lang="en-IN" dirty="0" smtClean="0">
              <a:solidFill>
                <a:schemeClr val="accent2">
                  <a:lumMod val="50000"/>
                </a:schemeClr>
              </a:solidFill>
            </a:endParaRPr>
          </a:p>
        </p:txBody>
      </p:sp>
    </p:spTree>
    <p:extLst>
      <p:ext uri="{BB962C8B-B14F-4D97-AF65-F5344CB8AC3E}">
        <p14:creationId xmlns:p14="http://schemas.microsoft.com/office/powerpoint/2010/main" val="37345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endParaRPr lang="en-IN" sz="3600" dirty="0">
              <a:solidFill>
                <a:schemeClr val="accent3">
                  <a:lumMod val="75000"/>
                </a:schemeClr>
              </a:solidFill>
            </a:endParaRPr>
          </a:p>
        </p:txBody>
      </p:sp>
      <p:sp>
        <p:nvSpPr>
          <p:cNvPr id="7" name="Content Placeholder 6"/>
          <p:cNvSpPr>
            <a:spLocks noGrp="1"/>
          </p:cNvSpPr>
          <p:nvPr>
            <p:ph idx="1"/>
          </p:nvPr>
        </p:nvSpPr>
        <p:spPr/>
        <p:txBody>
          <a:bodyPr/>
          <a:lstStyle/>
          <a:p>
            <a:pPr marL="0" indent="0">
              <a:buNone/>
            </a:pPr>
            <a:r>
              <a:rPr lang="en-IN" dirty="0" smtClean="0">
                <a:solidFill>
                  <a:schemeClr val="accent3">
                    <a:lumMod val="75000"/>
                  </a:schemeClr>
                </a:solidFill>
              </a:rPr>
              <a:t>Update Document</a:t>
            </a:r>
          </a:p>
          <a:p>
            <a:pPr marL="0" indent="0">
              <a:buNone/>
            </a:pPr>
            <a:r>
              <a:rPr lang="en-IN" dirty="0" err="1">
                <a:solidFill>
                  <a:schemeClr val="accent2">
                    <a:lumMod val="50000"/>
                  </a:schemeClr>
                </a:solidFill>
              </a:rPr>
              <a:t>db.colName.update</a:t>
            </a:r>
            <a:r>
              <a:rPr lang="en-IN" dirty="0">
                <a:solidFill>
                  <a:schemeClr val="accent2">
                    <a:lumMod val="50000"/>
                  </a:schemeClr>
                </a:solidFill>
              </a:rPr>
              <a:t>({'title':'</a:t>
            </a:r>
            <a:r>
              <a:rPr lang="en-IN" dirty="0" err="1">
                <a:solidFill>
                  <a:schemeClr val="accent2">
                    <a:lumMod val="50000"/>
                  </a:schemeClr>
                </a:solidFill>
              </a:rPr>
              <a:t>MongoDB</a:t>
            </a:r>
            <a:r>
              <a:rPr lang="en-IN" dirty="0">
                <a:solidFill>
                  <a:schemeClr val="accent2">
                    <a:lumMod val="50000"/>
                  </a:schemeClr>
                </a:solidFill>
              </a:rPr>
              <a:t> Overview'},{$set:{'</a:t>
            </a:r>
            <a:r>
              <a:rPr lang="en-IN" dirty="0" err="1">
                <a:solidFill>
                  <a:schemeClr val="accent2">
                    <a:lumMod val="50000"/>
                  </a:schemeClr>
                </a:solidFill>
              </a:rPr>
              <a:t>title':'New</a:t>
            </a:r>
            <a:r>
              <a:rPr lang="en-IN" dirty="0">
                <a:solidFill>
                  <a:schemeClr val="accent2">
                    <a:lumMod val="50000"/>
                  </a:schemeClr>
                </a:solidFill>
              </a:rPr>
              <a:t> </a:t>
            </a:r>
            <a:r>
              <a:rPr lang="en-IN" dirty="0" err="1">
                <a:solidFill>
                  <a:schemeClr val="accent2">
                    <a:lumMod val="50000"/>
                  </a:schemeClr>
                </a:solidFill>
              </a:rPr>
              <a:t>MongoDB</a:t>
            </a:r>
            <a:r>
              <a:rPr lang="en-IN" dirty="0">
                <a:solidFill>
                  <a:schemeClr val="accent2">
                    <a:lumMod val="50000"/>
                  </a:schemeClr>
                </a:solidFill>
              </a:rPr>
              <a:t> </a:t>
            </a:r>
            <a:r>
              <a:rPr lang="en-IN" dirty="0" smtClean="0">
                <a:solidFill>
                  <a:schemeClr val="accent2">
                    <a:lumMod val="50000"/>
                  </a:schemeClr>
                </a:solidFill>
              </a:rPr>
              <a:t>'}})</a:t>
            </a:r>
          </a:p>
          <a:p>
            <a:pPr marL="0" indent="0">
              <a:buNone/>
            </a:pPr>
            <a:endParaRPr lang="en-IN" dirty="0">
              <a:solidFill>
                <a:schemeClr val="accent2">
                  <a:lumMod val="50000"/>
                </a:schemeClr>
              </a:solidFill>
            </a:endParaRPr>
          </a:p>
          <a:p>
            <a:pPr marL="0" indent="0">
              <a:buNone/>
            </a:pPr>
            <a:r>
              <a:rPr lang="en-IN" dirty="0" err="1">
                <a:solidFill>
                  <a:schemeClr val="accent2">
                    <a:lumMod val="50000"/>
                  </a:schemeClr>
                </a:solidFill>
              </a:rPr>
              <a:t>db.mycol.find</a:t>
            </a:r>
            <a:r>
              <a:rPr lang="en-IN" dirty="0" smtClean="0">
                <a:solidFill>
                  <a:schemeClr val="accent2">
                    <a:lumMod val="50000"/>
                  </a:schemeClr>
                </a:solidFill>
              </a:rPr>
              <a:t>()</a:t>
            </a:r>
          </a:p>
          <a:p>
            <a:pPr marL="0" indent="0">
              <a:buNone/>
            </a:pPr>
            <a:endParaRPr lang="en-IN" dirty="0" smtClean="0">
              <a:solidFill>
                <a:schemeClr val="accent2">
                  <a:lumMod val="50000"/>
                </a:schemeClr>
              </a:solidFill>
            </a:endParaRPr>
          </a:p>
          <a:p>
            <a:pPr marL="0" indent="0">
              <a:buNone/>
            </a:pPr>
            <a:r>
              <a:rPr lang="en-IN" dirty="0">
                <a:solidFill>
                  <a:schemeClr val="accent2">
                    <a:lumMod val="50000"/>
                  </a:schemeClr>
                </a:solidFill>
              </a:rPr>
              <a:t>By default, </a:t>
            </a:r>
            <a:r>
              <a:rPr lang="en-IN" dirty="0" err="1">
                <a:solidFill>
                  <a:schemeClr val="accent2">
                    <a:lumMod val="50000"/>
                  </a:schemeClr>
                </a:solidFill>
              </a:rPr>
              <a:t>MongoDB</a:t>
            </a:r>
            <a:r>
              <a:rPr lang="en-IN" dirty="0">
                <a:solidFill>
                  <a:schemeClr val="accent2">
                    <a:lumMod val="50000"/>
                  </a:schemeClr>
                </a:solidFill>
              </a:rPr>
              <a:t> will update only a single document. To update multiple documents, you need to set a parameter 'multi' to true.</a:t>
            </a:r>
          </a:p>
          <a:p>
            <a:pPr marL="0" indent="0">
              <a:buNone/>
            </a:pPr>
            <a:endParaRPr lang="en-IN" dirty="0">
              <a:solidFill>
                <a:schemeClr val="accent2">
                  <a:lumMod val="50000"/>
                </a:schemeClr>
              </a:solidFill>
            </a:endParaRPr>
          </a:p>
          <a:p>
            <a:pPr marL="0" indent="0">
              <a:buNone/>
            </a:pPr>
            <a:r>
              <a:rPr lang="en-IN" dirty="0">
                <a:solidFill>
                  <a:schemeClr val="accent2">
                    <a:lumMod val="50000"/>
                  </a:schemeClr>
                </a:solidFill>
              </a:rPr>
              <a:t>&gt;</a:t>
            </a:r>
            <a:r>
              <a:rPr lang="en-IN" dirty="0" err="1">
                <a:solidFill>
                  <a:schemeClr val="accent2">
                    <a:lumMod val="50000"/>
                  </a:schemeClr>
                </a:solidFill>
              </a:rPr>
              <a:t>db.mycol.update</a:t>
            </a:r>
            <a:r>
              <a:rPr lang="en-IN" dirty="0">
                <a:solidFill>
                  <a:schemeClr val="accent2">
                    <a:lumMod val="50000"/>
                  </a:schemeClr>
                </a:solidFill>
              </a:rPr>
              <a:t>({'</a:t>
            </a:r>
            <a:r>
              <a:rPr lang="en-IN" dirty="0" err="1">
                <a:solidFill>
                  <a:schemeClr val="accent2">
                    <a:lumMod val="50000"/>
                  </a:schemeClr>
                </a:solidFill>
              </a:rPr>
              <a:t>title</a:t>
            </a:r>
            <a:r>
              <a:rPr lang="en-IN" dirty="0" err="1" smtClean="0">
                <a:solidFill>
                  <a:schemeClr val="accent2">
                    <a:lumMod val="50000"/>
                  </a:schemeClr>
                </a:solidFill>
              </a:rPr>
              <a:t>':MY</a:t>
            </a:r>
            <a:r>
              <a:rPr lang="en-IN" dirty="0" smtClean="0">
                <a:solidFill>
                  <a:schemeClr val="accent2">
                    <a:lumMod val="50000"/>
                  </a:schemeClr>
                </a:solidFill>
              </a:rPr>
              <a:t> BLOGS'},</a:t>
            </a:r>
            <a:endParaRPr lang="en-IN" dirty="0">
              <a:solidFill>
                <a:schemeClr val="accent2">
                  <a:lumMod val="50000"/>
                </a:schemeClr>
              </a:solidFill>
            </a:endParaRPr>
          </a:p>
          <a:p>
            <a:pPr marL="0" indent="0">
              <a:buNone/>
            </a:pPr>
            <a:r>
              <a:rPr lang="en-IN" dirty="0">
                <a:solidFill>
                  <a:schemeClr val="accent2">
                    <a:lumMod val="50000"/>
                  </a:schemeClr>
                </a:solidFill>
              </a:rPr>
              <a:t>   {$set:{'</a:t>
            </a:r>
            <a:r>
              <a:rPr lang="en-IN" dirty="0" err="1">
                <a:solidFill>
                  <a:schemeClr val="accent2">
                    <a:lumMod val="50000"/>
                  </a:schemeClr>
                </a:solidFill>
              </a:rPr>
              <a:t>title':'New</a:t>
            </a:r>
            <a:r>
              <a:rPr lang="en-IN" dirty="0">
                <a:solidFill>
                  <a:schemeClr val="accent2">
                    <a:lumMod val="50000"/>
                  </a:schemeClr>
                </a:solidFill>
              </a:rPr>
              <a:t> </a:t>
            </a:r>
            <a:r>
              <a:rPr lang="en-IN" dirty="0" err="1">
                <a:solidFill>
                  <a:schemeClr val="accent2">
                    <a:lumMod val="50000"/>
                  </a:schemeClr>
                </a:solidFill>
              </a:rPr>
              <a:t>MongoDB</a:t>
            </a:r>
            <a:r>
              <a:rPr lang="en-IN" dirty="0">
                <a:solidFill>
                  <a:schemeClr val="accent2">
                    <a:lumMod val="50000"/>
                  </a:schemeClr>
                </a:solidFill>
              </a:rPr>
              <a:t> Tutorial'}},{</a:t>
            </a:r>
            <a:r>
              <a:rPr lang="en-IN" dirty="0" err="1" smtClean="0">
                <a:solidFill>
                  <a:schemeClr val="accent2">
                    <a:lumMod val="50000"/>
                  </a:schemeClr>
                </a:solidFill>
              </a:rPr>
              <a:t>multi:true</a:t>
            </a:r>
            <a:r>
              <a:rPr lang="en-IN" dirty="0">
                <a:solidFill>
                  <a:schemeClr val="accent2">
                    <a:lumMod val="50000"/>
                  </a:schemeClr>
                </a:solidFill>
              </a:rPr>
              <a:t>})</a:t>
            </a:r>
          </a:p>
        </p:txBody>
      </p:sp>
    </p:spTree>
    <p:extLst>
      <p:ext uri="{BB962C8B-B14F-4D97-AF65-F5344CB8AC3E}">
        <p14:creationId xmlns:p14="http://schemas.microsoft.com/office/powerpoint/2010/main" val="130164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pPr marL="0" indent="0">
              <a:buNone/>
            </a:pPr>
            <a:r>
              <a:rPr lang="en-IN" dirty="0">
                <a:hlinkClick r:id="rId2"/>
              </a:rPr>
              <a:t>https://docs.mongodb.com/manual/reference/operator/update/set/#up._</a:t>
            </a:r>
            <a:r>
              <a:rPr lang="en-IN" dirty="0" smtClean="0">
                <a:hlinkClick r:id="rId2"/>
              </a:rPr>
              <a:t>S_set</a:t>
            </a:r>
            <a:endParaRPr lang="en-IN" dirty="0" smtClean="0"/>
          </a:p>
          <a:p>
            <a:pPr marL="0" indent="0">
              <a:buNone/>
            </a:pPr>
            <a:endParaRPr lang="en-IN" dirty="0">
              <a:solidFill>
                <a:schemeClr val="accent2">
                  <a:lumMod val="50000"/>
                </a:schemeClr>
              </a:solidFill>
            </a:endParaRPr>
          </a:p>
          <a:p>
            <a:pPr marL="0" indent="0">
              <a:buNone/>
            </a:pPr>
            <a:r>
              <a:rPr lang="en-IN" dirty="0">
                <a:hlinkClick r:id="rId3"/>
              </a:rPr>
              <a:t>https://docs.mongodb.com/manual/tutorial/update-documents/index.html</a:t>
            </a:r>
            <a:endParaRPr lang="en-IN" dirty="0">
              <a:solidFill>
                <a:schemeClr val="accent2">
                  <a:lumMod val="50000"/>
                </a:schemeClr>
              </a:solidFill>
            </a:endParaRPr>
          </a:p>
        </p:txBody>
      </p:sp>
    </p:spTree>
    <p:extLst>
      <p:ext uri="{BB962C8B-B14F-4D97-AF65-F5344CB8AC3E}">
        <p14:creationId xmlns:p14="http://schemas.microsoft.com/office/powerpoint/2010/main" val="222448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endParaRPr lang="en-IN" sz="3600" dirty="0">
              <a:solidFill>
                <a:schemeClr val="accent3">
                  <a:lumMod val="75000"/>
                </a:schemeClr>
              </a:solidFill>
            </a:endParaRPr>
          </a:p>
        </p:txBody>
      </p:sp>
      <p:sp>
        <p:nvSpPr>
          <p:cNvPr id="7" name="Content Placeholder 6"/>
          <p:cNvSpPr>
            <a:spLocks noGrp="1"/>
          </p:cNvSpPr>
          <p:nvPr>
            <p:ph idx="1"/>
          </p:nvPr>
        </p:nvSpPr>
        <p:spPr/>
        <p:txBody>
          <a:bodyPr/>
          <a:lstStyle/>
          <a:p>
            <a:pPr marL="0" indent="0">
              <a:buNone/>
            </a:pPr>
            <a:r>
              <a:rPr lang="en-IN" dirty="0" err="1">
                <a:solidFill>
                  <a:schemeClr val="accent3">
                    <a:lumMod val="75000"/>
                  </a:schemeClr>
                </a:solidFill>
              </a:rPr>
              <a:t>MongoDB</a:t>
            </a:r>
            <a:r>
              <a:rPr lang="en-IN" dirty="0">
                <a:solidFill>
                  <a:schemeClr val="accent3">
                    <a:lumMod val="75000"/>
                  </a:schemeClr>
                </a:solidFill>
              </a:rPr>
              <a:t> Save() </a:t>
            </a:r>
            <a:r>
              <a:rPr lang="en-IN" dirty="0" smtClean="0">
                <a:solidFill>
                  <a:schemeClr val="accent3">
                    <a:lumMod val="75000"/>
                  </a:schemeClr>
                </a:solidFill>
              </a:rPr>
              <a:t>Method</a:t>
            </a:r>
          </a:p>
          <a:p>
            <a:pPr marL="0" indent="0">
              <a:buNone/>
            </a:pPr>
            <a:r>
              <a:rPr lang="en-US" dirty="0">
                <a:solidFill>
                  <a:schemeClr val="accent2">
                    <a:lumMod val="50000"/>
                  </a:schemeClr>
                </a:solidFill>
              </a:rPr>
              <a:t>The save() method replaces the existing document with the new document passed in the save() method.</a:t>
            </a:r>
          </a:p>
          <a:p>
            <a:pPr marL="0" indent="0">
              <a:buNone/>
            </a:pPr>
            <a:endParaRPr lang="en-US" dirty="0">
              <a:solidFill>
                <a:schemeClr val="accent2">
                  <a:lumMod val="50000"/>
                </a:schemeClr>
              </a:solidFill>
            </a:endParaRPr>
          </a:p>
          <a:p>
            <a:pPr marL="0" indent="0">
              <a:buNone/>
            </a:pPr>
            <a:r>
              <a:rPr lang="en-US" dirty="0" err="1" smtClean="0">
                <a:solidFill>
                  <a:schemeClr val="accent2">
                    <a:lumMod val="50000"/>
                  </a:schemeClr>
                </a:solidFill>
              </a:rPr>
              <a:t>db.COLLECTION_NAME.save</a:t>
            </a:r>
            <a:r>
              <a:rPr lang="en-US" dirty="0">
                <a:solidFill>
                  <a:schemeClr val="accent2">
                    <a:lumMod val="50000"/>
                  </a:schemeClr>
                </a:solidFill>
              </a:rPr>
              <a:t>({_</a:t>
            </a:r>
            <a:r>
              <a:rPr lang="en-US" dirty="0" err="1">
                <a:solidFill>
                  <a:schemeClr val="accent2">
                    <a:lumMod val="50000"/>
                  </a:schemeClr>
                </a:solidFill>
              </a:rPr>
              <a:t>id:ObjectId</a:t>
            </a:r>
            <a:r>
              <a:rPr lang="en-US" dirty="0">
                <a:solidFill>
                  <a:schemeClr val="accent2">
                    <a:lumMod val="50000"/>
                  </a:schemeClr>
                </a:solidFill>
              </a:rPr>
              <a:t>(),NEW_DATA})</a:t>
            </a:r>
            <a:endParaRPr lang="en-IN" dirty="0">
              <a:solidFill>
                <a:schemeClr val="accent2">
                  <a:lumMod val="50000"/>
                </a:schemeClr>
              </a:solidFill>
            </a:endParaRPr>
          </a:p>
          <a:p>
            <a:pPr marL="0" indent="0">
              <a:buNone/>
            </a:pPr>
            <a:endParaRPr lang="en-IN" dirty="0">
              <a:solidFill>
                <a:schemeClr val="accent2">
                  <a:lumMod val="50000"/>
                </a:schemeClr>
              </a:solidFill>
            </a:endParaRPr>
          </a:p>
        </p:txBody>
      </p:sp>
    </p:spTree>
    <p:extLst>
      <p:ext uri="{BB962C8B-B14F-4D97-AF65-F5344CB8AC3E}">
        <p14:creationId xmlns:p14="http://schemas.microsoft.com/office/powerpoint/2010/main" val="360385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pPr marL="0" indent="0">
              <a:buNone/>
            </a:pPr>
            <a:r>
              <a:rPr lang="en-IN" dirty="0" err="1">
                <a:solidFill>
                  <a:schemeClr val="accent2">
                    <a:lumMod val="50000"/>
                  </a:schemeClr>
                </a:solidFill>
              </a:rPr>
              <a:t>db.mycol.save</a:t>
            </a:r>
            <a:r>
              <a:rPr lang="en-IN" dirty="0">
                <a:solidFill>
                  <a:schemeClr val="accent2">
                    <a:lumMod val="50000"/>
                  </a:schemeClr>
                </a:solidFill>
              </a:rPr>
              <a:t>(</a:t>
            </a:r>
          </a:p>
          <a:p>
            <a:pPr marL="0" indent="0">
              <a:buNone/>
            </a:pPr>
            <a:r>
              <a:rPr lang="en-IN" dirty="0">
                <a:solidFill>
                  <a:schemeClr val="accent2">
                    <a:lumMod val="50000"/>
                  </a:schemeClr>
                </a:solidFill>
              </a:rPr>
              <a:t>   {</a:t>
            </a:r>
          </a:p>
          <a:p>
            <a:pPr marL="0" indent="0">
              <a:buNone/>
            </a:pPr>
            <a:r>
              <a:rPr lang="en-IN" dirty="0">
                <a:solidFill>
                  <a:schemeClr val="accent2">
                    <a:lumMod val="50000"/>
                  </a:schemeClr>
                </a:solidFill>
              </a:rPr>
              <a:t>      "_id" : </a:t>
            </a:r>
            <a:r>
              <a:rPr lang="en-IN" dirty="0" err="1" smtClean="0">
                <a:solidFill>
                  <a:schemeClr val="accent2">
                    <a:lumMod val="50000"/>
                  </a:schemeClr>
                </a:solidFill>
              </a:rPr>
              <a:t>ObjectId</a:t>
            </a:r>
            <a:r>
              <a:rPr lang="en-IN" dirty="0" smtClean="0">
                <a:solidFill>
                  <a:schemeClr val="accent2">
                    <a:lumMod val="50000"/>
                  </a:schemeClr>
                </a:solidFill>
              </a:rPr>
              <a:t>(123), </a:t>
            </a:r>
            <a:r>
              <a:rPr lang="en-IN" dirty="0">
                <a:solidFill>
                  <a:schemeClr val="accent2">
                    <a:lumMod val="50000"/>
                  </a:schemeClr>
                </a:solidFill>
              </a:rPr>
              <a:t>"title":"</a:t>
            </a:r>
            <a:r>
              <a:rPr lang="en-IN" dirty="0" err="1">
                <a:solidFill>
                  <a:schemeClr val="accent2">
                    <a:lumMod val="50000"/>
                  </a:schemeClr>
                </a:solidFill>
              </a:rPr>
              <a:t>TrainingBasket</a:t>
            </a:r>
            <a:r>
              <a:rPr lang="en-IN" dirty="0">
                <a:solidFill>
                  <a:schemeClr val="accent2">
                    <a:lumMod val="50000"/>
                  </a:schemeClr>
                </a:solidFill>
              </a:rPr>
              <a:t>",</a:t>
            </a:r>
          </a:p>
          <a:p>
            <a:pPr marL="0" indent="0">
              <a:buNone/>
            </a:pPr>
            <a:r>
              <a:rPr lang="en-IN" dirty="0">
                <a:solidFill>
                  <a:schemeClr val="accent2">
                    <a:lumMod val="50000"/>
                  </a:schemeClr>
                </a:solidFill>
              </a:rPr>
              <a:t>      </a:t>
            </a:r>
            <a:r>
              <a:rPr lang="en-IN" dirty="0" smtClean="0">
                <a:solidFill>
                  <a:schemeClr val="accent2">
                    <a:lumMod val="50000"/>
                  </a:schemeClr>
                </a:solidFill>
              </a:rPr>
              <a:t>“Address":" </a:t>
            </a:r>
            <a:r>
              <a:rPr lang="en-IN" dirty="0">
                <a:solidFill>
                  <a:schemeClr val="accent2">
                    <a:lumMod val="50000"/>
                  </a:schemeClr>
                </a:solidFill>
              </a:rPr>
              <a:t>Noida"</a:t>
            </a:r>
          </a:p>
          <a:p>
            <a:pPr marL="0" indent="0">
              <a:buNone/>
            </a:pPr>
            <a:r>
              <a:rPr lang="en-IN" dirty="0">
                <a:solidFill>
                  <a:schemeClr val="accent2">
                    <a:lumMod val="50000"/>
                  </a:schemeClr>
                </a:solidFill>
              </a:rPr>
              <a:t>   }</a:t>
            </a:r>
          </a:p>
          <a:p>
            <a:pPr marL="0" indent="0">
              <a:buNone/>
            </a:pPr>
            <a:r>
              <a:rPr lang="en-IN" dirty="0">
                <a:solidFill>
                  <a:schemeClr val="accent2">
                    <a:lumMod val="50000"/>
                  </a:schemeClr>
                </a:solidFill>
              </a:rPr>
              <a:t>)</a:t>
            </a:r>
          </a:p>
        </p:txBody>
      </p:sp>
    </p:spTree>
    <p:extLst>
      <p:ext uri="{BB962C8B-B14F-4D97-AF65-F5344CB8AC3E}">
        <p14:creationId xmlns:p14="http://schemas.microsoft.com/office/powerpoint/2010/main" val="379679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pPr marL="0" indent="0">
              <a:buNone/>
            </a:pPr>
            <a:r>
              <a:rPr lang="en-IN" dirty="0" smtClean="0">
                <a:solidFill>
                  <a:schemeClr val="accent2">
                    <a:lumMod val="50000"/>
                  </a:schemeClr>
                </a:solidFill>
              </a:rPr>
              <a:t>Delete Document</a:t>
            </a:r>
          </a:p>
          <a:p>
            <a:pPr marL="0" indent="0">
              <a:buNone/>
            </a:pPr>
            <a:endParaRPr lang="en-IN" dirty="0" smtClean="0">
              <a:solidFill>
                <a:schemeClr val="accent2">
                  <a:lumMod val="50000"/>
                </a:schemeClr>
              </a:solidFill>
            </a:endParaRPr>
          </a:p>
          <a:p>
            <a:pPr marL="0" indent="0">
              <a:buNone/>
            </a:pPr>
            <a:r>
              <a:rPr lang="en-US" dirty="0">
                <a:solidFill>
                  <a:schemeClr val="accent2">
                    <a:lumMod val="50000"/>
                  </a:schemeClr>
                </a:solidFill>
              </a:rPr>
              <a:t>The remove() Method</a:t>
            </a:r>
          </a:p>
          <a:p>
            <a:pPr marL="0" indent="0">
              <a:buNone/>
            </a:pPr>
            <a:r>
              <a:rPr lang="en-US" dirty="0" err="1">
                <a:solidFill>
                  <a:schemeClr val="accent2">
                    <a:lumMod val="50000"/>
                  </a:schemeClr>
                </a:solidFill>
              </a:rPr>
              <a:t>MongoDB's</a:t>
            </a:r>
            <a:r>
              <a:rPr lang="en-US" dirty="0">
                <a:solidFill>
                  <a:schemeClr val="accent2">
                    <a:lumMod val="50000"/>
                  </a:schemeClr>
                </a:solidFill>
              </a:rPr>
              <a:t> remove() method is used to remove a document from the collection. remove() method accepts two parameters. One is deletion criteria and second is </a:t>
            </a:r>
            <a:r>
              <a:rPr lang="en-US" dirty="0" err="1">
                <a:solidFill>
                  <a:schemeClr val="accent2">
                    <a:lumMod val="50000"/>
                  </a:schemeClr>
                </a:solidFill>
              </a:rPr>
              <a:t>justOne</a:t>
            </a:r>
            <a:r>
              <a:rPr lang="en-US" dirty="0">
                <a:solidFill>
                  <a:schemeClr val="accent2">
                    <a:lumMod val="50000"/>
                  </a:schemeClr>
                </a:solidFill>
              </a:rPr>
              <a:t> flag.</a:t>
            </a:r>
          </a:p>
          <a:p>
            <a:pPr marL="0" indent="0">
              <a:buNone/>
            </a:pPr>
            <a:endParaRPr lang="en-US" dirty="0">
              <a:solidFill>
                <a:schemeClr val="accent2">
                  <a:lumMod val="50000"/>
                </a:schemeClr>
              </a:solidFill>
            </a:endParaRPr>
          </a:p>
          <a:p>
            <a:pPr marL="0" indent="0">
              <a:buNone/>
            </a:pPr>
            <a:r>
              <a:rPr lang="en-US" dirty="0">
                <a:solidFill>
                  <a:schemeClr val="accent2">
                    <a:lumMod val="50000"/>
                  </a:schemeClr>
                </a:solidFill>
              </a:rPr>
              <a:t>deletion criteria − (Optional) deletion criteria according to documents will be removed.</a:t>
            </a:r>
          </a:p>
          <a:p>
            <a:pPr marL="0" indent="0">
              <a:buNone/>
            </a:pPr>
            <a:endParaRPr lang="en-US" dirty="0">
              <a:solidFill>
                <a:schemeClr val="accent2">
                  <a:lumMod val="50000"/>
                </a:schemeClr>
              </a:solidFill>
            </a:endParaRPr>
          </a:p>
          <a:p>
            <a:pPr marL="0" indent="0">
              <a:buNone/>
            </a:pPr>
            <a:r>
              <a:rPr lang="en-US" dirty="0" err="1">
                <a:solidFill>
                  <a:schemeClr val="accent2">
                    <a:lumMod val="50000"/>
                  </a:schemeClr>
                </a:solidFill>
              </a:rPr>
              <a:t>justOne</a:t>
            </a:r>
            <a:r>
              <a:rPr lang="en-US" dirty="0">
                <a:solidFill>
                  <a:schemeClr val="accent2">
                    <a:lumMod val="50000"/>
                  </a:schemeClr>
                </a:solidFill>
              </a:rPr>
              <a:t> − (Optional) if set to true or 1, then remove only one document.</a:t>
            </a:r>
            <a:endParaRPr lang="en-IN" dirty="0">
              <a:solidFill>
                <a:schemeClr val="accent2">
                  <a:lumMod val="50000"/>
                </a:schemeClr>
              </a:solidFill>
            </a:endParaRPr>
          </a:p>
        </p:txBody>
      </p:sp>
    </p:spTree>
    <p:extLst>
      <p:ext uri="{BB962C8B-B14F-4D97-AF65-F5344CB8AC3E}">
        <p14:creationId xmlns:p14="http://schemas.microsoft.com/office/powerpoint/2010/main" val="20527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Agenda</a:t>
            </a:r>
          </a:p>
        </p:txBody>
      </p:sp>
      <p:sp>
        <p:nvSpPr>
          <p:cNvPr id="4" name="Slide Number Placeholder 3"/>
          <p:cNvSpPr>
            <a:spLocks noGrp="1"/>
          </p:cNvSpPr>
          <p:nvPr>
            <p:ph type="sldNum" sz="quarter" idx="12"/>
          </p:nvPr>
        </p:nvSpPr>
        <p:spPr/>
        <p:txBody>
          <a:bodyPr/>
          <a:lstStyle/>
          <a:p>
            <a:fld id="{9CD8D479-8942-46E8-A226-A4E01F7A105C}" type="slidenum">
              <a:rPr lang="en-US" smtClean="0"/>
              <a:pPr/>
              <a:t>2</a:t>
            </a:fld>
            <a:endParaRPr lang="en-US" dirty="0"/>
          </a:p>
        </p:txBody>
      </p:sp>
      <p:sp>
        <p:nvSpPr>
          <p:cNvPr id="5" name="Date Placeholder 4"/>
          <p:cNvSpPr>
            <a:spLocks noGrp="1"/>
          </p:cNvSpPr>
          <p:nvPr>
            <p:ph type="dt" sz="half" idx="10"/>
          </p:nvPr>
        </p:nvSpPr>
        <p:spPr/>
        <p:txBody>
          <a:bodyPr/>
          <a:lstStyle/>
          <a:p>
            <a:fld id="{162AA9F7-4C1A-4CBB-8078-76E574BD7483}" type="datetime1">
              <a:rPr lang="en-US" smtClean="0"/>
              <a:pPr/>
              <a:t>7/20/2019</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5200979"/>
              </p:ext>
            </p:extLst>
          </p:nvPr>
        </p:nvGraphicFramePr>
        <p:xfrm>
          <a:off x="998538" y="1063625"/>
          <a:ext cx="9372600" cy="46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pPr marL="0" indent="0">
              <a:buNone/>
            </a:pPr>
            <a:r>
              <a:rPr lang="en-IN" dirty="0" smtClean="0">
                <a:solidFill>
                  <a:schemeClr val="accent2">
                    <a:lumMod val="50000"/>
                  </a:schemeClr>
                </a:solidFill>
              </a:rPr>
              <a:t>Delete Document</a:t>
            </a:r>
          </a:p>
          <a:p>
            <a:pPr marL="0" indent="0">
              <a:buNone/>
            </a:pPr>
            <a:endParaRPr lang="en-IN" dirty="0" smtClean="0">
              <a:solidFill>
                <a:schemeClr val="accent2">
                  <a:lumMod val="50000"/>
                </a:schemeClr>
              </a:solidFill>
            </a:endParaRPr>
          </a:p>
          <a:p>
            <a:pPr marL="0" indent="0">
              <a:buNone/>
            </a:pPr>
            <a:r>
              <a:rPr lang="en-US" dirty="0" err="1" smtClean="0">
                <a:solidFill>
                  <a:schemeClr val="accent2">
                    <a:lumMod val="50000"/>
                  </a:schemeClr>
                </a:solidFill>
              </a:rPr>
              <a:t>db.mycol.remove</a:t>
            </a:r>
            <a:r>
              <a:rPr lang="en-US" dirty="0" smtClean="0">
                <a:solidFill>
                  <a:schemeClr val="accent2">
                    <a:lumMod val="50000"/>
                  </a:schemeClr>
                </a:solidFill>
              </a:rPr>
              <a:t>({</a:t>
            </a:r>
            <a:r>
              <a:rPr lang="en-US" dirty="0">
                <a:solidFill>
                  <a:schemeClr val="accent2">
                    <a:lumMod val="50000"/>
                  </a:schemeClr>
                </a:solidFill>
              </a:rPr>
              <a:t>'title':'</a:t>
            </a:r>
            <a:r>
              <a:rPr lang="en-US" dirty="0" err="1">
                <a:solidFill>
                  <a:schemeClr val="accent2">
                    <a:lumMod val="50000"/>
                  </a:schemeClr>
                </a:solidFill>
              </a:rPr>
              <a:t>MongoDB</a:t>
            </a:r>
            <a:r>
              <a:rPr lang="en-US" dirty="0">
                <a:solidFill>
                  <a:schemeClr val="accent2">
                    <a:lumMod val="50000"/>
                  </a:schemeClr>
                </a:solidFill>
              </a:rPr>
              <a:t> Overview</a:t>
            </a:r>
            <a:r>
              <a:rPr lang="en-US" dirty="0" smtClean="0">
                <a:solidFill>
                  <a:schemeClr val="accent2">
                    <a:lumMod val="50000"/>
                  </a:schemeClr>
                </a:solidFill>
              </a:rPr>
              <a:t>'})</a:t>
            </a:r>
          </a:p>
          <a:p>
            <a:pPr marL="0" indent="0">
              <a:buNone/>
            </a:pPr>
            <a:endParaRPr lang="en-US" dirty="0">
              <a:solidFill>
                <a:schemeClr val="accent2">
                  <a:lumMod val="50000"/>
                </a:schemeClr>
              </a:solidFill>
            </a:endParaRPr>
          </a:p>
          <a:p>
            <a:pPr marL="0" indent="0">
              <a:buNone/>
            </a:pPr>
            <a:r>
              <a:rPr lang="en-US" dirty="0">
                <a:solidFill>
                  <a:srgbClr val="FF0000"/>
                </a:solidFill>
              </a:rPr>
              <a:t>Remove Only One</a:t>
            </a:r>
          </a:p>
          <a:p>
            <a:pPr marL="0" indent="0">
              <a:buNone/>
            </a:pPr>
            <a:r>
              <a:rPr lang="en-US" dirty="0">
                <a:solidFill>
                  <a:schemeClr val="accent2">
                    <a:lumMod val="50000"/>
                  </a:schemeClr>
                </a:solidFill>
              </a:rPr>
              <a:t>If there are multiple records and you want to delete only the first record, then set </a:t>
            </a:r>
            <a:r>
              <a:rPr lang="en-US" dirty="0" err="1">
                <a:solidFill>
                  <a:schemeClr val="accent2">
                    <a:lumMod val="50000"/>
                  </a:schemeClr>
                </a:solidFill>
              </a:rPr>
              <a:t>justOne</a:t>
            </a:r>
            <a:r>
              <a:rPr lang="en-US" dirty="0">
                <a:solidFill>
                  <a:schemeClr val="accent2">
                    <a:lumMod val="50000"/>
                  </a:schemeClr>
                </a:solidFill>
              </a:rPr>
              <a:t> parameter in remove() method.</a:t>
            </a:r>
          </a:p>
          <a:p>
            <a:pPr marL="0" indent="0">
              <a:buNone/>
            </a:pPr>
            <a:endParaRPr lang="en-US" dirty="0">
              <a:solidFill>
                <a:schemeClr val="accent2">
                  <a:lumMod val="50000"/>
                </a:schemeClr>
              </a:solidFill>
            </a:endParaRPr>
          </a:p>
          <a:p>
            <a:pPr marL="0" indent="0">
              <a:buNone/>
            </a:pPr>
            <a:r>
              <a:rPr lang="en-US" dirty="0">
                <a:solidFill>
                  <a:schemeClr val="accent2">
                    <a:lumMod val="50000"/>
                  </a:schemeClr>
                </a:solidFill>
              </a:rPr>
              <a:t>&gt;</a:t>
            </a:r>
            <a:r>
              <a:rPr lang="en-US" dirty="0" err="1">
                <a:solidFill>
                  <a:schemeClr val="accent2">
                    <a:lumMod val="50000"/>
                  </a:schemeClr>
                </a:solidFill>
              </a:rPr>
              <a:t>db.COLLECTION_NAME.remove</a:t>
            </a:r>
            <a:r>
              <a:rPr lang="en-US" dirty="0">
                <a:solidFill>
                  <a:schemeClr val="accent2">
                    <a:lumMod val="50000"/>
                  </a:schemeClr>
                </a:solidFill>
              </a:rPr>
              <a:t>(DELETION_CRITERIA,1)</a:t>
            </a:r>
            <a:endParaRPr lang="en-IN" dirty="0">
              <a:solidFill>
                <a:schemeClr val="accent2">
                  <a:lumMod val="50000"/>
                </a:schemeClr>
              </a:solidFill>
            </a:endParaRPr>
          </a:p>
        </p:txBody>
      </p:sp>
    </p:spTree>
    <p:extLst>
      <p:ext uri="{BB962C8B-B14F-4D97-AF65-F5344CB8AC3E}">
        <p14:creationId xmlns:p14="http://schemas.microsoft.com/office/powerpoint/2010/main" val="150719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lstStyle/>
          <a:p>
            <a:pPr marL="0" indent="0">
              <a:buNone/>
            </a:pPr>
            <a:r>
              <a:rPr lang="en-IN" dirty="0" smtClean="0">
                <a:solidFill>
                  <a:schemeClr val="accent2">
                    <a:lumMod val="50000"/>
                  </a:schemeClr>
                </a:solidFill>
              </a:rPr>
              <a:t>Delete Document</a:t>
            </a:r>
          </a:p>
          <a:p>
            <a:pPr marL="0" indent="0">
              <a:buNone/>
            </a:pPr>
            <a:r>
              <a:rPr lang="en-IN" dirty="0">
                <a:solidFill>
                  <a:schemeClr val="accent2">
                    <a:lumMod val="50000"/>
                  </a:schemeClr>
                </a:solidFill>
              </a:rPr>
              <a:t>Syntax</a:t>
            </a:r>
          </a:p>
          <a:p>
            <a:pPr marL="0" indent="0">
              <a:buNone/>
            </a:pPr>
            <a:r>
              <a:rPr lang="en-IN" dirty="0">
                <a:solidFill>
                  <a:schemeClr val="accent2">
                    <a:lumMod val="50000"/>
                  </a:schemeClr>
                </a:solidFill>
              </a:rPr>
              <a:t>Basic syntax of remove() method is as follows −</a:t>
            </a:r>
          </a:p>
          <a:p>
            <a:pPr marL="0" indent="0">
              <a:buNone/>
            </a:pPr>
            <a:endParaRPr lang="en-IN" dirty="0">
              <a:solidFill>
                <a:schemeClr val="accent2">
                  <a:lumMod val="50000"/>
                </a:schemeClr>
              </a:solidFill>
            </a:endParaRPr>
          </a:p>
          <a:p>
            <a:pPr marL="0" indent="0">
              <a:buNone/>
            </a:pPr>
            <a:r>
              <a:rPr lang="en-IN" dirty="0" err="1">
                <a:solidFill>
                  <a:schemeClr val="accent2">
                    <a:lumMod val="50000"/>
                  </a:schemeClr>
                </a:solidFill>
              </a:rPr>
              <a:t>db.COLLECTION_NAME.remove</a:t>
            </a:r>
            <a:r>
              <a:rPr lang="en-IN" dirty="0">
                <a:solidFill>
                  <a:schemeClr val="accent2">
                    <a:lumMod val="50000"/>
                  </a:schemeClr>
                </a:solidFill>
              </a:rPr>
              <a:t>(DELLETION_CRITTERIA)</a:t>
            </a:r>
          </a:p>
          <a:p>
            <a:pPr marL="0" indent="0">
              <a:buNone/>
            </a:pPr>
            <a:r>
              <a:rPr lang="en-IN" dirty="0" err="1">
                <a:solidFill>
                  <a:schemeClr val="accent2">
                    <a:lumMod val="50000"/>
                  </a:schemeClr>
                </a:solidFill>
              </a:rPr>
              <a:t>Exp</a:t>
            </a:r>
            <a:r>
              <a:rPr lang="en-IN" dirty="0">
                <a:solidFill>
                  <a:schemeClr val="accent2">
                    <a:lumMod val="50000"/>
                  </a:schemeClr>
                </a:solidFill>
              </a:rPr>
              <a:t>:</a:t>
            </a:r>
          </a:p>
          <a:p>
            <a:pPr marL="0" indent="0">
              <a:buNone/>
            </a:pPr>
            <a:r>
              <a:rPr lang="en-IN" dirty="0" err="1">
                <a:solidFill>
                  <a:schemeClr val="accent2">
                    <a:lumMod val="50000"/>
                  </a:schemeClr>
                </a:solidFill>
              </a:rPr>
              <a:t>db.mycol.remove</a:t>
            </a:r>
            <a:r>
              <a:rPr lang="en-IN" dirty="0">
                <a:solidFill>
                  <a:schemeClr val="accent2">
                    <a:lumMod val="50000"/>
                  </a:schemeClr>
                </a:solidFill>
              </a:rPr>
              <a:t>({'title':'</a:t>
            </a:r>
            <a:r>
              <a:rPr lang="en-IN" dirty="0" err="1">
                <a:solidFill>
                  <a:schemeClr val="accent2">
                    <a:lumMod val="50000"/>
                  </a:schemeClr>
                </a:solidFill>
              </a:rPr>
              <a:t>MongoDB</a:t>
            </a:r>
            <a:r>
              <a:rPr lang="en-IN" dirty="0">
                <a:solidFill>
                  <a:schemeClr val="accent2">
                    <a:lumMod val="50000"/>
                  </a:schemeClr>
                </a:solidFill>
              </a:rPr>
              <a:t> Overview'})</a:t>
            </a:r>
            <a:endParaRPr lang="en-IN" dirty="0" smtClean="0">
              <a:solidFill>
                <a:schemeClr val="accent2">
                  <a:lumMod val="50000"/>
                </a:schemeClr>
              </a:solidFill>
            </a:endParaRPr>
          </a:p>
          <a:p>
            <a:pPr marL="0" indent="0">
              <a:buNone/>
            </a:pPr>
            <a:endParaRPr lang="en-IN" dirty="0">
              <a:solidFill>
                <a:schemeClr val="accent2">
                  <a:lumMod val="50000"/>
                </a:schemeClr>
              </a:solidFill>
            </a:endParaRPr>
          </a:p>
        </p:txBody>
      </p:sp>
    </p:spTree>
    <p:extLst>
      <p:ext uri="{BB962C8B-B14F-4D97-AF65-F5344CB8AC3E}">
        <p14:creationId xmlns:p14="http://schemas.microsoft.com/office/powerpoint/2010/main" val="396151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pPr marL="0" indent="0">
              <a:buNone/>
            </a:pPr>
            <a:r>
              <a:rPr lang="en-IN" dirty="0" smtClean="0">
                <a:solidFill>
                  <a:schemeClr val="accent2">
                    <a:lumMod val="50000"/>
                  </a:schemeClr>
                </a:solidFill>
              </a:rPr>
              <a:t>Delete Document</a:t>
            </a:r>
          </a:p>
          <a:p>
            <a:pPr marL="0" indent="0">
              <a:buNone/>
            </a:pPr>
            <a:r>
              <a:rPr lang="en-US" dirty="0">
                <a:solidFill>
                  <a:schemeClr val="accent2">
                    <a:lumMod val="50000"/>
                  </a:schemeClr>
                </a:solidFill>
              </a:rPr>
              <a:t>Remove Only One</a:t>
            </a:r>
          </a:p>
          <a:p>
            <a:pPr marL="0" indent="0">
              <a:buNone/>
            </a:pPr>
            <a:r>
              <a:rPr lang="en-US" dirty="0">
                <a:solidFill>
                  <a:schemeClr val="accent2">
                    <a:lumMod val="50000"/>
                  </a:schemeClr>
                </a:solidFill>
              </a:rPr>
              <a:t>If there are multiple records and you want to delete only the first record, then set </a:t>
            </a:r>
            <a:r>
              <a:rPr lang="en-US" dirty="0" err="1">
                <a:solidFill>
                  <a:schemeClr val="accent2">
                    <a:lumMod val="50000"/>
                  </a:schemeClr>
                </a:solidFill>
              </a:rPr>
              <a:t>justOne</a:t>
            </a:r>
            <a:r>
              <a:rPr lang="en-US" dirty="0">
                <a:solidFill>
                  <a:schemeClr val="accent2">
                    <a:lumMod val="50000"/>
                  </a:schemeClr>
                </a:solidFill>
              </a:rPr>
              <a:t> parameter in remove() method.</a:t>
            </a:r>
          </a:p>
          <a:p>
            <a:pPr marL="0" indent="0">
              <a:buNone/>
            </a:pPr>
            <a:r>
              <a:rPr lang="en-US" dirty="0" err="1" smtClean="0">
                <a:solidFill>
                  <a:schemeClr val="accent3">
                    <a:lumMod val="75000"/>
                  </a:schemeClr>
                </a:solidFill>
              </a:rPr>
              <a:t>db.COLLECTION_NAME.remove</a:t>
            </a:r>
            <a:r>
              <a:rPr lang="en-US" dirty="0" smtClean="0">
                <a:solidFill>
                  <a:schemeClr val="accent3">
                    <a:lumMod val="75000"/>
                  </a:schemeClr>
                </a:solidFill>
              </a:rPr>
              <a:t>(DELETION_CRITERIA,1</a:t>
            </a:r>
            <a:r>
              <a:rPr lang="en-US" dirty="0">
                <a:solidFill>
                  <a:schemeClr val="accent3">
                    <a:lumMod val="75000"/>
                  </a:schemeClr>
                </a:solidFill>
              </a:rPr>
              <a:t>)</a:t>
            </a:r>
          </a:p>
          <a:p>
            <a:pPr marL="0" indent="0">
              <a:buNone/>
            </a:pPr>
            <a:r>
              <a:rPr lang="en-US" dirty="0">
                <a:solidFill>
                  <a:schemeClr val="accent2">
                    <a:lumMod val="50000"/>
                  </a:schemeClr>
                </a:solidFill>
              </a:rPr>
              <a:t>Remove All Documents</a:t>
            </a:r>
          </a:p>
          <a:p>
            <a:pPr marL="0" indent="0">
              <a:buNone/>
            </a:pPr>
            <a:r>
              <a:rPr lang="en-US" dirty="0">
                <a:solidFill>
                  <a:schemeClr val="accent2">
                    <a:lumMod val="50000"/>
                  </a:schemeClr>
                </a:solidFill>
              </a:rPr>
              <a:t>If you don't specify deletion criteria, then </a:t>
            </a:r>
            <a:r>
              <a:rPr lang="en-US" dirty="0" err="1">
                <a:solidFill>
                  <a:schemeClr val="accent2">
                    <a:lumMod val="50000"/>
                  </a:schemeClr>
                </a:solidFill>
              </a:rPr>
              <a:t>MongoDB</a:t>
            </a:r>
            <a:r>
              <a:rPr lang="en-US" dirty="0">
                <a:solidFill>
                  <a:schemeClr val="accent2">
                    <a:lumMod val="50000"/>
                  </a:schemeClr>
                </a:solidFill>
              </a:rPr>
              <a:t> will delete whole documents from the collection. This is equivalent of SQL's truncate command.</a:t>
            </a:r>
          </a:p>
          <a:p>
            <a:pPr marL="0" indent="0">
              <a:buNone/>
            </a:pPr>
            <a:endParaRPr lang="en-US" dirty="0">
              <a:solidFill>
                <a:schemeClr val="accent2">
                  <a:lumMod val="50000"/>
                </a:schemeClr>
              </a:solidFill>
            </a:endParaRPr>
          </a:p>
          <a:p>
            <a:pPr marL="0" indent="0">
              <a:buNone/>
            </a:pPr>
            <a:r>
              <a:rPr lang="en-US" dirty="0">
                <a:solidFill>
                  <a:schemeClr val="accent2">
                    <a:lumMod val="50000"/>
                  </a:schemeClr>
                </a:solidFill>
              </a:rPr>
              <a:t>&gt;</a:t>
            </a:r>
            <a:r>
              <a:rPr lang="en-US" dirty="0" err="1">
                <a:solidFill>
                  <a:schemeClr val="accent2">
                    <a:lumMod val="50000"/>
                  </a:schemeClr>
                </a:solidFill>
              </a:rPr>
              <a:t>db.mycol.remove</a:t>
            </a:r>
            <a:r>
              <a:rPr lang="en-US" dirty="0">
                <a:solidFill>
                  <a:schemeClr val="accent2">
                    <a:lumMod val="50000"/>
                  </a:schemeClr>
                </a:solidFill>
              </a:rPr>
              <a:t>({})</a:t>
            </a:r>
          </a:p>
          <a:p>
            <a:pPr marL="0" indent="0">
              <a:buNone/>
            </a:pPr>
            <a:r>
              <a:rPr lang="en-US" dirty="0">
                <a:solidFill>
                  <a:schemeClr val="accent2">
                    <a:lumMod val="50000"/>
                  </a:schemeClr>
                </a:solidFill>
              </a:rPr>
              <a:t>&gt;</a:t>
            </a:r>
            <a:r>
              <a:rPr lang="en-US" dirty="0" err="1">
                <a:solidFill>
                  <a:schemeClr val="accent2">
                    <a:lumMod val="50000"/>
                  </a:schemeClr>
                </a:solidFill>
              </a:rPr>
              <a:t>db.mycol.find</a:t>
            </a:r>
            <a:r>
              <a:rPr lang="en-US" dirty="0">
                <a:solidFill>
                  <a:schemeClr val="accent2">
                    <a:lumMod val="50000"/>
                  </a:schemeClr>
                </a:solidFill>
              </a:rPr>
              <a:t>()</a:t>
            </a:r>
            <a:endParaRPr lang="en-IN" dirty="0" smtClean="0">
              <a:solidFill>
                <a:schemeClr val="accent2">
                  <a:lumMod val="50000"/>
                </a:schemeClr>
              </a:solidFill>
            </a:endParaRPr>
          </a:p>
        </p:txBody>
      </p:sp>
    </p:spTree>
    <p:extLst>
      <p:ext uri="{BB962C8B-B14F-4D97-AF65-F5344CB8AC3E}">
        <p14:creationId xmlns:p14="http://schemas.microsoft.com/office/powerpoint/2010/main" val="234429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pPr marL="0" indent="0">
              <a:buNone/>
            </a:pPr>
            <a:r>
              <a:rPr lang="en-IN" dirty="0" err="1">
                <a:solidFill>
                  <a:schemeClr val="accent3">
                    <a:lumMod val="75000"/>
                  </a:schemeClr>
                </a:solidFill>
              </a:rPr>
              <a:t>MongoDB</a:t>
            </a:r>
            <a:r>
              <a:rPr lang="en-IN" dirty="0">
                <a:solidFill>
                  <a:schemeClr val="accent3">
                    <a:lumMod val="75000"/>
                  </a:schemeClr>
                </a:solidFill>
              </a:rPr>
              <a:t> - Projection</a:t>
            </a:r>
          </a:p>
          <a:p>
            <a:pPr marL="0" indent="0">
              <a:buNone/>
            </a:pPr>
            <a:r>
              <a:rPr lang="en-US" dirty="0">
                <a:solidFill>
                  <a:schemeClr val="accent2">
                    <a:lumMod val="50000"/>
                  </a:schemeClr>
                </a:solidFill>
              </a:rPr>
              <a:t>projection means selecting only the necessary data rather than selecting whole of the data of a document. If a document has 5 fields and you need to show only 3, then select only 3 fields from them</a:t>
            </a:r>
            <a:r>
              <a:rPr lang="en-US" dirty="0" smtClean="0">
                <a:solidFill>
                  <a:schemeClr val="accent2">
                    <a:lumMod val="50000"/>
                  </a:schemeClr>
                </a:solidFill>
              </a:rPr>
              <a:t>.</a:t>
            </a:r>
          </a:p>
          <a:p>
            <a:pPr marL="0" indent="0">
              <a:buNone/>
            </a:pPr>
            <a:endParaRPr lang="en-US" dirty="0">
              <a:solidFill>
                <a:schemeClr val="accent2">
                  <a:lumMod val="50000"/>
                </a:schemeClr>
              </a:solidFill>
            </a:endParaRPr>
          </a:p>
          <a:p>
            <a:pPr marL="0" indent="0">
              <a:buNone/>
            </a:pPr>
            <a:r>
              <a:rPr lang="en-US" dirty="0">
                <a:solidFill>
                  <a:schemeClr val="accent2">
                    <a:lumMod val="50000"/>
                  </a:schemeClr>
                </a:solidFill>
              </a:rPr>
              <a:t>Syntax</a:t>
            </a:r>
          </a:p>
          <a:p>
            <a:pPr marL="0" indent="0">
              <a:buNone/>
            </a:pPr>
            <a:r>
              <a:rPr lang="en-US" dirty="0">
                <a:solidFill>
                  <a:schemeClr val="accent2">
                    <a:lumMod val="50000"/>
                  </a:schemeClr>
                </a:solidFill>
              </a:rPr>
              <a:t>The basic syntax of find() method with projection is as follows −</a:t>
            </a:r>
          </a:p>
          <a:p>
            <a:pPr marL="0" indent="0">
              <a:buNone/>
            </a:pPr>
            <a:endParaRPr lang="en-US" dirty="0">
              <a:solidFill>
                <a:schemeClr val="accent2">
                  <a:lumMod val="50000"/>
                </a:schemeClr>
              </a:solidFill>
            </a:endParaRPr>
          </a:p>
          <a:p>
            <a:pPr marL="0" indent="0">
              <a:buNone/>
            </a:pPr>
            <a:r>
              <a:rPr lang="en-US" dirty="0">
                <a:solidFill>
                  <a:schemeClr val="accent2">
                    <a:lumMod val="50000"/>
                  </a:schemeClr>
                </a:solidFill>
              </a:rPr>
              <a:t>&gt;</a:t>
            </a:r>
            <a:r>
              <a:rPr lang="en-US" dirty="0" err="1">
                <a:solidFill>
                  <a:schemeClr val="accent2">
                    <a:lumMod val="50000"/>
                  </a:schemeClr>
                </a:solidFill>
              </a:rPr>
              <a:t>db.COLLECTION_NAME.find</a:t>
            </a:r>
            <a:r>
              <a:rPr lang="en-US" dirty="0">
                <a:solidFill>
                  <a:schemeClr val="accent2">
                    <a:lumMod val="50000"/>
                  </a:schemeClr>
                </a:solidFill>
              </a:rPr>
              <a:t>({},{KEY:1</a:t>
            </a:r>
            <a:r>
              <a:rPr lang="en-US" dirty="0" smtClean="0">
                <a:solidFill>
                  <a:schemeClr val="accent2">
                    <a:lumMod val="50000"/>
                  </a:schemeClr>
                </a:solidFill>
              </a:rPr>
              <a:t>})</a:t>
            </a:r>
          </a:p>
          <a:p>
            <a:pPr marL="0" indent="0">
              <a:buNone/>
            </a:pPr>
            <a:r>
              <a:rPr lang="en-US" dirty="0" err="1" smtClean="0">
                <a:solidFill>
                  <a:schemeClr val="accent2">
                    <a:lumMod val="50000"/>
                  </a:schemeClr>
                </a:solidFill>
              </a:rPr>
              <a:t>Exp</a:t>
            </a:r>
            <a:r>
              <a:rPr lang="en-US" dirty="0" smtClean="0">
                <a:solidFill>
                  <a:schemeClr val="accent2">
                    <a:lumMod val="50000"/>
                  </a:schemeClr>
                </a:solidFill>
              </a:rPr>
              <a:t>:</a:t>
            </a:r>
          </a:p>
          <a:p>
            <a:pPr marL="0" indent="0">
              <a:buNone/>
            </a:pPr>
            <a:r>
              <a:rPr lang="en-IN" dirty="0" err="1">
                <a:solidFill>
                  <a:schemeClr val="accent2">
                    <a:lumMod val="50000"/>
                  </a:schemeClr>
                </a:solidFill>
              </a:rPr>
              <a:t>db.mycol.find</a:t>
            </a:r>
            <a:r>
              <a:rPr lang="en-IN" dirty="0">
                <a:solidFill>
                  <a:schemeClr val="accent2">
                    <a:lumMod val="50000"/>
                  </a:schemeClr>
                </a:solidFill>
              </a:rPr>
              <a:t>({},{"title":1,_id:0})</a:t>
            </a:r>
            <a:endParaRPr lang="en-IN" dirty="0" smtClean="0">
              <a:solidFill>
                <a:schemeClr val="accent2">
                  <a:lumMod val="50000"/>
                </a:schemeClr>
              </a:solidFill>
            </a:endParaRPr>
          </a:p>
        </p:txBody>
      </p:sp>
    </p:spTree>
    <p:extLst>
      <p:ext uri="{BB962C8B-B14F-4D97-AF65-F5344CB8AC3E}">
        <p14:creationId xmlns:p14="http://schemas.microsoft.com/office/powerpoint/2010/main" val="294380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pPr marL="0" indent="0">
              <a:buNone/>
            </a:pPr>
            <a:r>
              <a:rPr lang="en-US" dirty="0" smtClean="0">
                <a:solidFill>
                  <a:srgbClr val="FF0000"/>
                </a:solidFill>
              </a:rPr>
              <a:t>The </a:t>
            </a:r>
            <a:r>
              <a:rPr lang="en-US" dirty="0">
                <a:solidFill>
                  <a:srgbClr val="FF0000"/>
                </a:solidFill>
              </a:rPr>
              <a:t>Limit() Method</a:t>
            </a:r>
          </a:p>
          <a:p>
            <a:pPr marL="0" indent="0">
              <a:buNone/>
            </a:pPr>
            <a:r>
              <a:rPr lang="en-US" dirty="0"/>
              <a:t>To limit the records in </a:t>
            </a:r>
            <a:r>
              <a:rPr lang="en-US" dirty="0" err="1"/>
              <a:t>MongoDB</a:t>
            </a:r>
            <a:r>
              <a:rPr lang="en-US" dirty="0"/>
              <a:t>, you need to use limit() method. The method accepts one number type argument, which is the number of documents that you want to </a:t>
            </a:r>
            <a:r>
              <a:rPr lang="en-US" dirty="0" smtClean="0"/>
              <a:t>be </a:t>
            </a:r>
            <a:r>
              <a:rPr lang="en-US" dirty="0"/>
              <a:t>displayed</a:t>
            </a:r>
            <a:r>
              <a:rPr lang="en-US" dirty="0" smtClean="0"/>
              <a:t>.</a:t>
            </a:r>
          </a:p>
          <a:p>
            <a:pPr marL="0" indent="0">
              <a:buNone/>
            </a:pPr>
            <a:endParaRPr lang="en-US" dirty="0"/>
          </a:p>
          <a:p>
            <a:pPr marL="0" indent="0">
              <a:buNone/>
            </a:pPr>
            <a:endParaRPr lang="en-US" dirty="0" smtClean="0"/>
          </a:p>
          <a:p>
            <a:pPr marL="0" indent="0">
              <a:buNone/>
            </a:pPr>
            <a:r>
              <a:rPr lang="en-US" dirty="0"/>
              <a:t>Syntax</a:t>
            </a:r>
          </a:p>
          <a:p>
            <a:pPr marL="0" indent="0">
              <a:buNone/>
            </a:pPr>
            <a:r>
              <a:rPr lang="en-US" dirty="0"/>
              <a:t>The basic syntax of limit() method is as follows −</a:t>
            </a:r>
          </a:p>
          <a:p>
            <a:pPr marL="0" indent="0">
              <a:buNone/>
            </a:pPr>
            <a:endParaRPr lang="en-US" dirty="0"/>
          </a:p>
          <a:p>
            <a:pPr marL="0" indent="0">
              <a:buNone/>
            </a:pPr>
            <a:r>
              <a:rPr lang="en-US" dirty="0" err="1" smtClean="0">
                <a:solidFill>
                  <a:srgbClr val="92D050"/>
                </a:solidFill>
              </a:rPr>
              <a:t>db.COLLECTION_NAME.find</a:t>
            </a:r>
            <a:r>
              <a:rPr lang="en-US" dirty="0">
                <a:solidFill>
                  <a:srgbClr val="92D050"/>
                </a:solidFill>
              </a:rPr>
              <a:t>().limit(NUMBER)</a:t>
            </a:r>
            <a:endParaRPr lang="en-IN" dirty="0">
              <a:solidFill>
                <a:srgbClr val="92D050"/>
              </a:solidFill>
            </a:endParaRPr>
          </a:p>
        </p:txBody>
      </p:sp>
    </p:spTree>
    <p:extLst>
      <p:ext uri="{BB962C8B-B14F-4D97-AF65-F5344CB8AC3E}">
        <p14:creationId xmlns:p14="http://schemas.microsoft.com/office/powerpoint/2010/main" val="5619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pPr marL="0" indent="0">
              <a:buNone/>
            </a:pPr>
            <a:r>
              <a:rPr lang="en-US" dirty="0" smtClean="0">
                <a:solidFill>
                  <a:srgbClr val="FF0000"/>
                </a:solidFill>
              </a:rPr>
              <a:t>The </a:t>
            </a:r>
            <a:r>
              <a:rPr lang="en-US" dirty="0">
                <a:solidFill>
                  <a:srgbClr val="FF0000"/>
                </a:solidFill>
              </a:rPr>
              <a:t>Limit() Method</a:t>
            </a:r>
          </a:p>
          <a:p>
            <a:pPr marL="0" indent="0">
              <a:buNone/>
            </a:pPr>
            <a:r>
              <a:rPr lang="en-US" dirty="0"/>
              <a:t>To limit the records in </a:t>
            </a:r>
            <a:r>
              <a:rPr lang="en-US" dirty="0" err="1"/>
              <a:t>MongoDB</a:t>
            </a:r>
            <a:r>
              <a:rPr lang="en-US" dirty="0"/>
              <a:t>, you need to use limit() method. The method accepts one number type argument, which is the number of documents that you want to </a:t>
            </a:r>
            <a:r>
              <a:rPr lang="en-US" dirty="0" smtClean="0"/>
              <a:t>be </a:t>
            </a:r>
            <a:r>
              <a:rPr lang="en-US" dirty="0"/>
              <a:t>displayed</a:t>
            </a:r>
            <a:r>
              <a:rPr lang="en-US" dirty="0" smtClean="0"/>
              <a:t>.</a:t>
            </a:r>
          </a:p>
          <a:p>
            <a:pPr marL="0" indent="0">
              <a:buNone/>
            </a:pPr>
            <a:endParaRPr lang="en-US" dirty="0"/>
          </a:p>
          <a:p>
            <a:pPr marL="0" indent="0">
              <a:buNone/>
            </a:pPr>
            <a:endParaRPr lang="en-US" dirty="0" smtClean="0"/>
          </a:p>
          <a:p>
            <a:pPr marL="0" indent="0">
              <a:buNone/>
            </a:pPr>
            <a:r>
              <a:rPr lang="en-US" dirty="0"/>
              <a:t>Syntax</a:t>
            </a:r>
          </a:p>
          <a:p>
            <a:pPr marL="0" indent="0">
              <a:buNone/>
            </a:pPr>
            <a:r>
              <a:rPr lang="en-US" dirty="0"/>
              <a:t>The basic syntax of limit() method is as follows −</a:t>
            </a:r>
          </a:p>
          <a:p>
            <a:pPr marL="0" indent="0">
              <a:buNone/>
            </a:pPr>
            <a:endParaRPr lang="en-US" dirty="0"/>
          </a:p>
          <a:p>
            <a:pPr marL="0" indent="0">
              <a:buNone/>
            </a:pPr>
            <a:r>
              <a:rPr lang="en-US" dirty="0" err="1" smtClean="0">
                <a:solidFill>
                  <a:srgbClr val="92D050"/>
                </a:solidFill>
              </a:rPr>
              <a:t>db.COLLECTION_NAME.find</a:t>
            </a:r>
            <a:r>
              <a:rPr lang="en-US" dirty="0">
                <a:solidFill>
                  <a:srgbClr val="92D050"/>
                </a:solidFill>
              </a:rPr>
              <a:t>().limit(NUMBER)</a:t>
            </a:r>
            <a:endParaRPr lang="en-IN" dirty="0">
              <a:solidFill>
                <a:srgbClr val="92D050"/>
              </a:solidFill>
            </a:endParaRPr>
          </a:p>
        </p:txBody>
      </p:sp>
    </p:spTree>
    <p:extLst>
      <p:ext uri="{BB962C8B-B14F-4D97-AF65-F5344CB8AC3E}">
        <p14:creationId xmlns:p14="http://schemas.microsoft.com/office/powerpoint/2010/main" val="12455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r>
              <a:rPr lang="en-IN" dirty="0"/>
              <a:t>Limit() </a:t>
            </a:r>
            <a:r>
              <a:rPr lang="en-IN" dirty="0" smtClean="0"/>
              <a:t>Method</a:t>
            </a:r>
          </a:p>
          <a:p>
            <a:pPr marL="0" indent="0">
              <a:buNone/>
            </a:pPr>
            <a:r>
              <a:rPr lang="en-IN" dirty="0" err="1"/>
              <a:t>db.mycol.find</a:t>
            </a:r>
            <a:r>
              <a:rPr lang="en-IN" dirty="0" smtClean="0"/>
              <a:t>({},{"</a:t>
            </a:r>
            <a:r>
              <a:rPr lang="en-IN" dirty="0"/>
              <a:t>title":1,_id:0}).limit(2</a:t>
            </a:r>
            <a:r>
              <a:rPr lang="en-IN" dirty="0" smtClean="0"/>
              <a:t>)</a:t>
            </a:r>
          </a:p>
          <a:p>
            <a:pPr marL="0" indent="0">
              <a:buNone/>
            </a:pPr>
            <a:endParaRPr lang="en-IN" dirty="0"/>
          </a:p>
          <a:p>
            <a:pPr marL="0" indent="0">
              <a:buNone/>
            </a:pPr>
            <a:r>
              <a:rPr lang="en-US" dirty="0" err="1">
                <a:solidFill>
                  <a:srgbClr val="92D050"/>
                </a:solidFill>
              </a:rPr>
              <a:t>MongoDB</a:t>
            </a:r>
            <a:r>
              <a:rPr lang="en-US" dirty="0">
                <a:solidFill>
                  <a:srgbClr val="92D050"/>
                </a:solidFill>
              </a:rPr>
              <a:t> Skip() Method</a:t>
            </a:r>
          </a:p>
          <a:p>
            <a:pPr marL="0" indent="0">
              <a:buNone/>
            </a:pPr>
            <a:r>
              <a:rPr lang="en-US" dirty="0"/>
              <a:t>Apart from limit() method, there is one more method skip() which also accepts number type argument and is used to skip the number of documents.</a:t>
            </a:r>
            <a:endParaRPr lang="en-IN" dirty="0"/>
          </a:p>
        </p:txBody>
      </p:sp>
    </p:spTree>
    <p:extLst>
      <p:ext uri="{BB962C8B-B14F-4D97-AF65-F5344CB8AC3E}">
        <p14:creationId xmlns:p14="http://schemas.microsoft.com/office/powerpoint/2010/main" val="13649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r>
              <a:rPr lang="en-IN" dirty="0"/>
              <a:t>Limit() </a:t>
            </a:r>
            <a:r>
              <a:rPr lang="en-IN" dirty="0" smtClean="0"/>
              <a:t>Method</a:t>
            </a:r>
          </a:p>
          <a:p>
            <a:pPr marL="0" indent="0">
              <a:buNone/>
            </a:pPr>
            <a:r>
              <a:rPr lang="en-IN" dirty="0" err="1"/>
              <a:t>db.mycol.find</a:t>
            </a:r>
            <a:r>
              <a:rPr lang="en-IN" dirty="0" smtClean="0"/>
              <a:t>({},{"</a:t>
            </a:r>
            <a:r>
              <a:rPr lang="en-IN" dirty="0"/>
              <a:t>title":1,_id:0}).limit(2</a:t>
            </a:r>
            <a:r>
              <a:rPr lang="en-IN" dirty="0" smtClean="0"/>
              <a:t>)</a:t>
            </a:r>
          </a:p>
          <a:p>
            <a:pPr marL="0" indent="0">
              <a:buNone/>
            </a:pPr>
            <a:endParaRPr lang="en-IN" dirty="0"/>
          </a:p>
          <a:p>
            <a:pPr marL="0" indent="0">
              <a:buNone/>
            </a:pPr>
            <a:r>
              <a:rPr lang="en-US" dirty="0" err="1">
                <a:solidFill>
                  <a:srgbClr val="92D050"/>
                </a:solidFill>
              </a:rPr>
              <a:t>MongoDB</a:t>
            </a:r>
            <a:r>
              <a:rPr lang="en-US" dirty="0">
                <a:solidFill>
                  <a:srgbClr val="92D050"/>
                </a:solidFill>
              </a:rPr>
              <a:t> Skip() Method</a:t>
            </a:r>
          </a:p>
          <a:p>
            <a:pPr marL="0" indent="0">
              <a:buNone/>
            </a:pPr>
            <a:r>
              <a:rPr lang="en-US" dirty="0"/>
              <a:t>Apart from limit() method, there is one more method skip() which also accepts number type argument and is used to skip the number of documents.</a:t>
            </a:r>
            <a:endParaRPr lang="en-IN" dirty="0"/>
          </a:p>
        </p:txBody>
      </p:sp>
    </p:spTree>
    <p:extLst>
      <p:ext uri="{BB962C8B-B14F-4D97-AF65-F5344CB8AC3E}">
        <p14:creationId xmlns:p14="http://schemas.microsoft.com/office/powerpoint/2010/main" val="287983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7" name="Content Placeholder 6"/>
          <p:cNvSpPr>
            <a:spLocks noGrp="1"/>
          </p:cNvSpPr>
          <p:nvPr>
            <p:ph idx="1"/>
          </p:nvPr>
        </p:nvSpPr>
        <p:spPr/>
        <p:txBody>
          <a:bodyPr>
            <a:normAutofit/>
          </a:bodyPr>
          <a:lstStyle/>
          <a:p>
            <a:pPr marL="0" indent="0">
              <a:buNone/>
            </a:pPr>
            <a:r>
              <a:rPr lang="en-IN" dirty="0">
                <a:solidFill>
                  <a:schemeClr val="accent2">
                    <a:lumMod val="50000"/>
                  </a:schemeClr>
                </a:solidFill>
              </a:rPr>
              <a:t>Syntax</a:t>
            </a:r>
          </a:p>
          <a:p>
            <a:pPr marL="0" indent="0">
              <a:buNone/>
            </a:pPr>
            <a:r>
              <a:rPr lang="en-IN" dirty="0">
                <a:solidFill>
                  <a:schemeClr val="accent2">
                    <a:lumMod val="50000"/>
                  </a:schemeClr>
                </a:solidFill>
              </a:rPr>
              <a:t>The basic syntax of skip() method is as follows −</a:t>
            </a:r>
          </a:p>
          <a:p>
            <a:pPr marL="0" indent="0">
              <a:buNone/>
            </a:pPr>
            <a:endParaRPr lang="en-IN" dirty="0">
              <a:solidFill>
                <a:schemeClr val="accent2">
                  <a:lumMod val="50000"/>
                </a:schemeClr>
              </a:solidFill>
            </a:endParaRPr>
          </a:p>
          <a:p>
            <a:pPr marL="0" indent="0">
              <a:buNone/>
            </a:pPr>
            <a:r>
              <a:rPr lang="en-IN" dirty="0">
                <a:solidFill>
                  <a:schemeClr val="accent2">
                    <a:lumMod val="50000"/>
                  </a:schemeClr>
                </a:solidFill>
              </a:rPr>
              <a:t>&gt;</a:t>
            </a:r>
            <a:r>
              <a:rPr lang="en-IN" dirty="0" err="1">
                <a:solidFill>
                  <a:schemeClr val="accent2">
                    <a:lumMod val="50000"/>
                  </a:schemeClr>
                </a:solidFill>
              </a:rPr>
              <a:t>db.COLLECTION_NAME.find</a:t>
            </a:r>
            <a:r>
              <a:rPr lang="en-IN" dirty="0">
                <a:solidFill>
                  <a:schemeClr val="accent2">
                    <a:lumMod val="50000"/>
                  </a:schemeClr>
                </a:solidFill>
              </a:rPr>
              <a:t>().limit(NUMBER).skip(NUMBER)</a:t>
            </a:r>
          </a:p>
          <a:p>
            <a:pPr marL="0" indent="0">
              <a:buNone/>
            </a:pPr>
            <a:r>
              <a:rPr lang="en-IN" dirty="0">
                <a:solidFill>
                  <a:schemeClr val="accent2">
                    <a:lumMod val="50000"/>
                  </a:schemeClr>
                </a:solidFill>
              </a:rPr>
              <a:t>Example</a:t>
            </a:r>
          </a:p>
          <a:p>
            <a:pPr marL="0" indent="0">
              <a:buNone/>
            </a:pPr>
            <a:r>
              <a:rPr lang="en-IN" dirty="0">
                <a:solidFill>
                  <a:schemeClr val="accent2">
                    <a:lumMod val="50000"/>
                  </a:schemeClr>
                </a:solidFill>
              </a:rPr>
              <a:t>Following example will display only the second document.</a:t>
            </a:r>
          </a:p>
          <a:p>
            <a:pPr marL="0" indent="0">
              <a:buNone/>
            </a:pPr>
            <a:endParaRPr lang="en-IN" dirty="0">
              <a:solidFill>
                <a:schemeClr val="accent2">
                  <a:lumMod val="50000"/>
                </a:schemeClr>
              </a:solidFill>
            </a:endParaRPr>
          </a:p>
          <a:p>
            <a:pPr marL="0" indent="0">
              <a:buNone/>
            </a:pPr>
            <a:r>
              <a:rPr lang="en-IN" dirty="0">
                <a:solidFill>
                  <a:schemeClr val="accent2">
                    <a:lumMod val="50000"/>
                  </a:schemeClr>
                </a:solidFill>
              </a:rPr>
              <a:t>&gt;</a:t>
            </a:r>
            <a:r>
              <a:rPr lang="en-IN" dirty="0" err="1">
                <a:solidFill>
                  <a:schemeClr val="accent2">
                    <a:lumMod val="50000"/>
                  </a:schemeClr>
                </a:solidFill>
              </a:rPr>
              <a:t>db.mycol.find</a:t>
            </a:r>
            <a:r>
              <a:rPr lang="en-IN">
                <a:solidFill>
                  <a:schemeClr val="accent2">
                    <a:lumMod val="50000"/>
                  </a:schemeClr>
                </a:solidFill>
              </a:rPr>
              <a:t>({},{"title":1,_id:0}).limit(1).skip(1)</a:t>
            </a:r>
            <a:endParaRPr lang="en-IN" dirty="0">
              <a:solidFill>
                <a:schemeClr val="accent2">
                  <a:lumMod val="50000"/>
                </a:schemeClr>
              </a:solidFill>
            </a:endParaRPr>
          </a:p>
        </p:txBody>
      </p:sp>
    </p:spTree>
    <p:extLst>
      <p:ext uri="{BB962C8B-B14F-4D97-AF65-F5344CB8AC3E}">
        <p14:creationId xmlns:p14="http://schemas.microsoft.com/office/powerpoint/2010/main" val="398877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956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Pre-Requisites</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marL="0" indent="0">
              <a:buNone/>
            </a:pPr>
            <a:r>
              <a:rPr lang="en-US" sz="2800" dirty="0"/>
              <a:t>you should have a basic understanding of database, text editor and execution of programs, etc. Because we are going to develop high performance database, so it will be good if you have an understanding on the basic concepts of Database (RDBMS).</a:t>
            </a:r>
            <a:endParaRPr lang="en-US" dirty="0"/>
          </a:p>
        </p:txBody>
      </p:sp>
    </p:spTree>
    <p:extLst>
      <p:ext uri="{BB962C8B-B14F-4D97-AF65-F5344CB8AC3E}">
        <p14:creationId xmlns:p14="http://schemas.microsoft.com/office/powerpoint/2010/main" val="35191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noProof="0" dirty="0" smtClean="0"/>
              <a:t>Outline</a:t>
            </a:r>
            <a:endParaRPr lang="en-US" noProof="0" dirty="0"/>
          </a:p>
        </p:txBody>
      </p:sp>
      <p:sp>
        <p:nvSpPr>
          <p:cNvPr id="5" name="Text Placeholder 4">
            <a:extLst>
              <a:ext uri="{FF2B5EF4-FFF2-40B4-BE49-F238E27FC236}">
                <a16:creationId xmlns:a16="http://schemas.microsoft.com/office/drawing/2014/main" xmlns="" id="{744D6C91-E7DF-4CE3-BC9A-F553AB9A9723}"/>
              </a:ext>
            </a:extLst>
          </p:cNvPr>
          <p:cNvSpPr>
            <a:spLocks noGrp="1"/>
          </p:cNvSpPr>
          <p:nvPr>
            <p:ph type="body" idx="1"/>
          </p:nvPr>
        </p:nvSpPr>
        <p:spPr/>
        <p:txBody>
          <a:bodyPr/>
          <a:lstStyle/>
          <a:p>
            <a:r>
              <a:rPr lang="en-US" dirty="0" smtClean="0"/>
              <a:t>Node Js</a:t>
            </a:r>
            <a:endParaRPr lang="en-US" dirty="0"/>
          </a:p>
        </p:txBody>
      </p:sp>
    </p:spTree>
    <p:extLst>
      <p:ext uri="{BB962C8B-B14F-4D97-AF65-F5344CB8AC3E}">
        <p14:creationId xmlns:p14="http://schemas.microsoft.com/office/powerpoint/2010/main" val="173156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solidFill>
                  <a:schemeClr val="accent1">
                    <a:lumMod val="75000"/>
                  </a:schemeClr>
                </a:solidFill>
              </a:rPr>
              <a:t>Course </a:t>
            </a:r>
            <a:r>
              <a:rPr lang="en-US" dirty="0" smtClean="0">
                <a:solidFill>
                  <a:schemeClr val="accent1">
                    <a:lumMod val="75000"/>
                  </a:schemeClr>
                </a:solidFill>
              </a:rPr>
              <a:t>Outline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IN" sz="2400" dirty="0" smtClean="0">
                <a:solidFill>
                  <a:schemeClr val="accent3">
                    <a:lumMod val="75000"/>
                  </a:schemeClr>
                </a:solidFill>
              </a:rPr>
              <a:t>Insert </a:t>
            </a:r>
            <a:r>
              <a:rPr lang="en-IN" sz="2400" dirty="0">
                <a:solidFill>
                  <a:schemeClr val="accent3">
                    <a:lumMod val="75000"/>
                  </a:schemeClr>
                </a:solidFill>
              </a:rPr>
              <a:t>Document</a:t>
            </a:r>
          </a:p>
          <a:p>
            <a:pPr marL="0" indent="0">
              <a:buNone/>
            </a:pPr>
            <a:r>
              <a:rPr lang="en-IN" sz="2400" dirty="0" smtClean="0">
                <a:solidFill>
                  <a:schemeClr val="accent3">
                    <a:lumMod val="75000"/>
                  </a:schemeClr>
                </a:solidFill>
              </a:rPr>
              <a:t>Query </a:t>
            </a:r>
            <a:r>
              <a:rPr lang="en-IN" sz="2400" dirty="0">
                <a:solidFill>
                  <a:schemeClr val="accent3">
                    <a:lumMod val="75000"/>
                  </a:schemeClr>
                </a:solidFill>
              </a:rPr>
              <a:t>Document</a:t>
            </a:r>
          </a:p>
          <a:p>
            <a:pPr marL="0" indent="0">
              <a:buNone/>
            </a:pPr>
            <a:r>
              <a:rPr lang="en-IN" sz="2400" dirty="0" smtClean="0">
                <a:solidFill>
                  <a:schemeClr val="accent3">
                    <a:lumMod val="75000"/>
                  </a:schemeClr>
                </a:solidFill>
              </a:rPr>
              <a:t>Update </a:t>
            </a:r>
            <a:r>
              <a:rPr lang="en-IN" sz="2400" dirty="0">
                <a:solidFill>
                  <a:schemeClr val="accent3">
                    <a:lumMod val="75000"/>
                  </a:schemeClr>
                </a:solidFill>
              </a:rPr>
              <a:t>Document</a:t>
            </a:r>
          </a:p>
          <a:p>
            <a:pPr marL="0" indent="0">
              <a:buNone/>
            </a:pPr>
            <a:r>
              <a:rPr lang="en-IN" sz="2400" dirty="0" smtClean="0">
                <a:solidFill>
                  <a:schemeClr val="accent3">
                    <a:lumMod val="75000"/>
                  </a:schemeClr>
                </a:solidFill>
              </a:rPr>
              <a:t>Delete </a:t>
            </a:r>
            <a:r>
              <a:rPr lang="en-IN" sz="2400" dirty="0">
                <a:solidFill>
                  <a:schemeClr val="accent3">
                    <a:lumMod val="75000"/>
                  </a:schemeClr>
                </a:solidFill>
              </a:rPr>
              <a:t>Document</a:t>
            </a:r>
          </a:p>
          <a:p>
            <a:pPr marL="0" indent="0">
              <a:buNone/>
            </a:pPr>
            <a:r>
              <a:rPr lang="en-IN" sz="2400" dirty="0" smtClean="0">
                <a:solidFill>
                  <a:schemeClr val="accent3">
                    <a:lumMod val="75000"/>
                  </a:schemeClr>
                </a:solidFill>
              </a:rPr>
              <a:t>Projection</a:t>
            </a:r>
            <a:endParaRPr lang="en-IN" sz="2400" dirty="0">
              <a:solidFill>
                <a:schemeClr val="accent3">
                  <a:lumMod val="75000"/>
                </a:schemeClr>
              </a:solidFill>
            </a:endParaRPr>
          </a:p>
          <a:p>
            <a:pPr marL="0" indent="0">
              <a:buNone/>
            </a:pPr>
            <a:r>
              <a:rPr lang="en-IN" sz="2400" dirty="0" smtClean="0">
                <a:solidFill>
                  <a:schemeClr val="accent3">
                    <a:lumMod val="75000"/>
                  </a:schemeClr>
                </a:solidFill>
              </a:rPr>
              <a:t>Limiting </a:t>
            </a:r>
            <a:r>
              <a:rPr lang="en-IN" sz="2400" dirty="0">
                <a:solidFill>
                  <a:schemeClr val="accent3">
                    <a:lumMod val="75000"/>
                  </a:schemeClr>
                </a:solidFill>
              </a:rPr>
              <a:t>Records</a:t>
            </a:r>
          </a:p>
          <a:p>
            <a:pPr marL="0" indent="0">
              <a:buNone/>
            </a:pPr>
            <a:endParaRPr lang="en-US" sz="2267"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I</a:t>
            </a:r>
            <a:r>
              <a:rPr lang="en-IN" sz="3600" dirty="0" smtClean="0">
                <a:solidFill>
                  <a:schemeClr val="accent3">
                    <a:lumMod val="75000"/>
                  </a:schemeClr>
                </a:solidFill>
              </a:rPr>
              <a:t>nsert Documents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267" dirty="0" err="1">
                <a:solidFill>
                  <a:schemeClr val="accent3">
                    <a:lumMod val="75000"/>
                  </a:schemeClr>
                </a:solidFill>
              </a:rPr>
              <a:t>db.COLLECTION_NAME.insert</a:t>
            </a:r>
            <a:r>
              <a:rPr lang="en-US" sz="2267" dirty="0">
                <a:solidFill>
                  <a:schemeClr val="accent3">
                    <a:lumMod val="75000"/>
                  </a:schemeClr>
                </a:solidFill>
              </a:rPr>
              <a:t>(document)</a:t>
            </a:r>
          </a:p>
          <a:p>
            <a:pPr marL="0" indent="0">
              <a:buNone/>
            </a:pPr>
            <a:endParaRPr lang="en-US" sz="2267" dirty="0"/>
          </a:p>
          <a:p>
            <a:pPr marL="0" indent="0">
              <a:buNone/>
            </a:pPr>
            <a:r>
              <a:rPr lang="en-US" sz="2267" dirty="0" err="1"/>
              <a:t>Exp</a:t>
            </a:r>
            <a:r>
              <a:rPr lang="en-US" sz="2267" dirty="0"/>
              <a:t>:</a:t>
            </a:r>
          </a:p>
          <a:p>
            <a:pPr marL="0" indent="0">
              <a:buNone/>
            </a:pPr>
            <a:r>
              <a:rPr lang="en-US" sz="2267" dirty="0"/>
              <a:t>{</a:t>
            </a:r>
          </a:p>
          <a:p>
            <a:pPr marL="0" indent="0">
              <a:buNone/>
            </a:pPr>
            <a:r>
              <a:rPr lang="en-US" sz="2267" dirty="0"/>
              <a:t>   _id: </a:t>
            </a:r>
            <a:r>
              <a:rPr lang="en-US" sz="2267" dirty="0" err="1" smtClean="0"/>
              <a:t>ObjectId</a:t>
            </a:r>
            <a:r>
              <a:rPr lang="en-US" sz="2267" dirty="0" smtClean="0"/>
              <a:t>(1233),</a:t>
            </a:r>
            <a:endParaRPr lang="en-US" sz="2267" dirty="0"/>
          </a:p>
          <a:p>
            <a:pPr marL="0" indent="0">
              <a:buNone/>
            </a:pPr>
            <a:r>
              <a:rPr lang="en-US" sz="2267" dirty="0"/>
              <a:t>   title: '</a:t>
            </a:r>
            <a:r>
              <a:rPr lang="en-US" sz="2267" dirty="0" err="1"/>
              <a:t>MongoDB</a:t>
            </a:r>
            <a:r>
              <a:rPr lang="en-US" sz="2267" dirty="0"/>
              <a:t> Overview', </a:t>
            </a:r>
          </a:p>
          <a:p>
            <a:pPr marL="0" indent="0">
              <a:buNone/>
            </a:pPr>
            <a:r>
              <a:rPr lang="en-US" sz="2267" dirty="0"/>
              <a:t>   description: '</a:t>
            </a:r>
            <a:r>
              <a:rPr lang="en-US" sz="2267" dirty="0" err="1"/>
              <a:t>MongoDB</a:t>
            </a:r>
            <a:r>
              <a:rPr lang="en-US" sz="2267" dirty="0"/>
              <a:t> is no </a:t>
            </a:r>
            <a:r>
              <a:rPr lang="en-US" sz="2267" dirty="0" err="1"/>
              <a:t>sql</a:t>
            </a:r>
            <a:r>
              <a:rPr lang="en-US" sz="2267" dirty="0"/>
              <a:t> database',</a:t>
            </a:r>
          </a:p>
          <a:p>
            <a:pPr marL="0" indent="0">
              <a:buNone/>
            </a:pPr>
            <a:r>
              <a:rPr lang="en-US" sz="2267" dirty="0"/>
              <a:t>   by: </a:t>
            </a:r>
            <a:r>
              <a:rPr lang="en-US" sz="2267" dirty="0" smtClean="0"/>
              <a:t>Training Basket',</a:t>
            </a:r>
            <a:endParaRPr lang="en-US" sz="2267" dirty="0"/>
          </a:p>
          <a:p>
            <a:pPr marL="0" indent="0">
              <a:buNone/>
            </a:pPr>
            <a:r>
              <a:rPr lang="en-US" sz="2267" dirty="0"/>
              <a:t>   url: 'http://</a:t>
            </a:r>
            <a:r>
              <a:rPr lang="en-US" sz="2267" dirty="0" smtClean="0"/>
              <a:t>www.tb.com</a:t>
            </a:r>
            <a:r>
              <a:rPr lang="en-US" sz="2267" dirty="0"/>
              <a:t>',</a:t>
            </a:r>
          </a:p>
          <a:p>
            <a:pPr marL="0" indent="0">
              <a:buNone/>
            </a:pPr>
            <a:r>
              <a:rPr lang="en-US" sz="2267" dirty="0"/>
              <a:t>   tags: ['</a:t>
            </a:r>
            <a:r>
              <a:rPr lang="en-US" sz="2267" dirty="0" err="1"/>
              <a:t>mongodb</a:t>
            </a:r>
            <a:r>
              <a:rPr lang="en-US" sz="2267" dirty="0"/>
              <a:t>', 'database', '</a:t>
            </a:r>
            <a:r>
              <a:rPr lang="en-US" sz="2267" dirty="0" err="1"/>
              <a:t>NoSQL</a:t>
            </a:r>
            <a:r>
              <a:rPr lang="en-US" sz="2267" dirty="0"/>
              <a:t>'],</a:t>
            </a:r>
          </a:p>
          <a:p>
            <a:pPr marL="0" indent="0">
              <a:buNone/>
            </a:pPr>
            <a:r>
              <a:rPr lang="en-US" sz="2267" dirty="0"/>
              <a:t>   likes: 100</a:t>
            </a:r>
          </a:p>
          <a:p>
            <a:pPr marL="0" indent="0">
              <a:buNone/>
            </a:pPr>
            <a:r>
              <a:rPr lang="en-US" sz="2267" dirty="0"/>
              <a:t>}</a:t>
            </a:r>
          </a:p>
        </p:txBody>
      </p:sp>
    </p:spTree>
    <p:extLst>
      <p:ext uri="{BB962C8B-B14F-4D97-AF65-F5344CB8AC3E}">
        <p14:creationId xmlns:p14="http://schemas.microsoft.com/office/powerpoint/2010/main" val="27311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I</a:t>
            </a:r>
            <a:r>
              <a:rPr lang="en-IN" sz="3600" dirty="0" smtClean="0">
                <a:solidFill>
                  <a:schemeClr val="accent3">
                    <a:lumMod val="75000"/>
                  </a:schemeClr>
                </a:solidFill>
              </a:rPr>
              <a:t>nsert Documents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IN" sz="2400" dirty="0" smtClean="0">
                <a:hlinkClick r:id="rId2"/>
              </a:rPr>
              <a:t>https</a:t>
            </a:r>
            <a:r>
              <a:rPr lang="en-IN" sz="2400" dirty="0">
                <a:hlinkClick r:id="rId2"/>
              </a:rPr>
              <a:t>://docs.mongodb.com/manual/reference/method/db.collection.insert/#</a:t>
            </a:r>
            <a:r>
              <a:rPr lang="en-IN" sz="2400" dirty="0" smtClean="0">
                <a:hlinkClick r:id="rId2"/>
              </a:rPr>
              <a:t>db.collection.insert</a:t>
            </a:r>
            <a:endParaRPr lang="en-IN" sz="2400" dirty="0" smtClean="0"/>
          </a:p>
          <a:p>
            <a:pPr marL="0" indent="0">
              <a:buNone/>
            </a:pPr>
            <a:endParaRPr lang="en-IN" sz="2400" dirty="0"/>
          </a:p>
          <a:p>
            <a:pPr marL="0" indent="0">
              <a:buNone/>
            </a:pPr>
            <a:r>
              <a:rPr lang="en-IN" sz="2400" dirty="0">
                <a:hlinkClick r:id="rId3"/>
              </a:rPr>
              <a:t>https://docs.mongodb.com/manual/reference/method/db.collection.insertOne/#</a:t>
            </a:r>
            <a:r>
              <a:rPr lang="en-IN" sz="2400" dirty="0" smtClean="0">
                <a:hlinkClick r:id="rId3"/>
              </a:rPr>
              <a:t>db.collection.insertOne</a:t>
            </a:r>
            <a:endParaRPr lang="en-IN" sz="2400" dirty="0" smtClean="0"/>
          </a:p>
          <a:p>
            <a:pPr marL="0" indent="0">
              <a:buNone/>
            </a:pPr>
            <a:endParaRPr lang="en-IN" sz="2400" dirty="0"/>
          </a:p>
          <a:p>
            <a:pPr marL="0" indent="0">
              <a:buNone/>
            </a:pPr>
            <a:r>
              <a:rPr lang="en-IN" sz="2400" dirty="0">
                <a:hlinkClick r:id="rId4"/>
              </a:rPr>
              <a:t>https://docs.mongodb.com/manual/reference/method/db.collection.insertMany/#db.collection.insertMany</a:t>
            </a:r>
            <a:endParaRPr lang="en-US" sz="2267" dirty="0"/>
          </a:p>
        </p:txBody>
      </p:sp>
    </p:spTree>
    <p:extLst>
      <p:ext uri="{BB962C8B-B14F-4D97-AF65-F5344CB8AC3E}">
        <p14:creationId xmlns:p14="http://schemas.microsoft.com/office/powerpoint/2010/main" val="333546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Document</a:t>
            </a:r>
          </a:p>
        </p:txBody>
      </p:sp>
      <p:sp>
        <p:nvSpPr>
          <p:cNvPr id="3" name="Content Placeholder 2"/>
          <p:cNvSpPr>
            <a:spLocks noGrp="1"/>
          </p:cNvSpPr>
          <p:nvPr>
            <p:ph idx="1"/>
          </p:nvPr>
        </p:nvSpPr>
        <p:spPr/>
        <p:txBody>
          <a:bodyPr>
            <a:normAutofit/>
          </a:bodyPr>
          <a:lstStyle/>
          <a:p>
            <a:pPr marL="0" indent="0">
              <a:buNone/>
            </a:pPr>
            <a:r>
              <a:rPr lang="en-IN" sz="2400" dirty="0"/>
              <a:t>The find() Method</a:t>
            </a:r>
          </a:p>
          <a:p>
            <a:r>
              <a:rPr lang="en-US" sz="2400" dirty="0"/>
              <a:t>Syntax</a:t>
            </a:r>
          </a:p>
          <a:p>
            <a:r>
              <a:rPr lang="en-US" sz="2400" dirty="0"/>
              <a:t>The basic syntax of </a:t>
            </a:r>
            <a:r>
              <a:rPr lang="en-US" sz="2400" b="1" dirty="0"/>
              <a:t>find()</a:t>
            </a:r>
            <a:r>
              <a:rPr lang="en-US" sz="2400" dirty="0"/>
              <a:t> method is as follows</a:t>
            </a:r>
          </a:p>
          <a:p>
            <a:pPr marL="0" indent="0">
              <a:buNone/>
            </a:pPr>
            <a:r>
              <a:rPr lang="en-US" sz="2267" dirty="0" err="1">
                <a:solidFill>
                  <a:schemeClr val="accent3">
                    <a:lumMod val="75000"/>
                  </a:schemeClr>
                </a:solidFill>
              </a:rPr>
              <a:t>db.COLLECTION_NAME.find</a:t>
            </a:r>
            <a:r>
              <a:rPr lang="en-US" sz="2267" dirty="0" smtClean="0">
                <a:solidFill>
                  <a:schemeClr val="accent3">
                    <a:lumMod val="75000"/>
                  </a:schemeClr>
                </a:solidFill>
              </a:rPr>
              <a:t>()</a:t>
            </a:r>
          </a:p>
          <a:p>
            <a:pPr marL="0" indent="0">
              <a:buNone/>
            </a:pPr>
            <a:r>
              <a:rPr lang="en-IN" sz="2400" dirty="0"/>
              <a:t>The pretty() Method</a:t>
            </a:r>
          </a:p>
          <a:p>
            <a:pPr marL="0" indent="0">
              <a:buNone/>
            </a:pPr>
            <a:r>
              <a:rPr lang="en-US" sz="2267" dirty="0" smtClean="0">
                <a:solidFill>
                  <a:schemeClr val="accent3">
                    <a:lumMod val="75000"/>
                  </a:schemeClr>
                </a:solidFill>
              </a:rPr>
              <a:t>db.collectionName.find</a:t>
            </a:r>
            <a:r>
              <a:rPr lang="en-US" sz="2267" dirty="0">
                <a:solidFill>
                  <a:schemeClr val="accent3">
                    <a:lumMod val="75000"/>
                  </a:schemeClr>
                </a:solidFill>
              </a:rPr>
              <a:t>().pretty</a:t>
            </a:r>
            <a:r>
              <a:rPr lang="en-US" sz="2267" dirty="0" smtClean="0">
                <a:solidFill>
                  <a:schemeClr val="accent3">
                    <a:lumMod val="75000"/>
                  </a:schemeClr>
                </a:solidFill>
              </a:rPr>
              <a:t>()</a:t>
            </a:r>
          </a:p>
          <a:p>
            <a:pPr marL="0" indent="0">
              <a:buNone/>
            </a:pPr>
            <a:endParaRPr lang="en-US" sz="2267" dirty="0">
              <a:solidFill>
                <a:schemeClr val="accent3">
                  <a:lumMod val="75000"/>
                </a:schemeClr>
              </a:solidFill>
            </a:endParaRPr>
          </a:p>
          <a:p>
            <a:pPr marL="0" indent="0">
              <a:buNone/>
            </a:pPr>
            <a:r>
              <a:rPr lang="en-IN" sz="2400" dirty="0">
                <a:hlinkClick r:id="rId2"/>
              </a:rPr>
              <a:t>https://www.tutorialspoint.com/mongodb/mongodb_query_document.htm</a:t>
            </a:r>
            <a:endParaRPr lang="en-US" sz="2267" dirty="0">
              <a:solidFill>
                <a:schemeClr val="accent3">
                  <a:lumMod val="75000"/>
                </a:schemeClr>
              </a:solidFill>
            </a:endParaRPr>
          </a:p>
        </p:txBody>
      </p:sp>
    </p:spTree>
    <p:extLst>
      <p:ext uri="{BB962C8B-B14F-4D97-AF65-F5344CB8AC3E}">
        <p14:creationId xmlns:p14="http://schemas.microsoft.com/office/powerpoint/2010/main" val="406166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IN" sz="3600" dirty="0">
                <a:solidFill>
                  <a:schemeClr val="accent3">
                    <a:lumMod val="75000"/>
                  </a:schemeClr>
                </a:solidFill>
              </a:rPr>
              <a:t/>
            </a:r>
            <a:br>
              <a:rPr lang="en-IN" sz="3600" dirty="0">
                <a:solidFill>
                  <a:schemeClr val="accent3">
                    <a:lumMod val="75000"/>
                  </a:schemeClr>
                </a:solidFill>
              </a:rPr>
            </a:br>
            <a:r>
              <a:rPr lang="en-IN" sz="3600" dirty="0">
                <a:solidFill>
                  <a:schemeClr val="accent3">
                    <a:lumMod val="75000"/>
                  </a:schemeClr>
                </a:solidFill>
              </a:rPr>
              <a:t>Query </a:t>
            </a:r>
            <a:r>
              <a:rPr lang="en-IN" sz="3600" dirty="0" smtClean="0">
                <a:solidFill>
                  <a:schemeClr val="accent3">
                    <a:lumMod val="75000"/>
                  </a:schemeClr>
                </a:solidFill>
              </a:rPr>
              <a:t>Document </a:t>
            </a:r>
            <a:r>
              <a:rPr lang="en-IN" sz="3600" dirty="0" smtClean="0">
                <a:solidFill>
                  <a:schemeClr val="accent2">
                    <a:lumMod val="50000"/>
                  </a:schemeClr>
                </a:solidFill>
              </a:rPr>
              <a:t>OR in </a:t>
            </a:r>
            <a:r>
              <a:rPr lang="en-IN" sz="3600" dirty="0" err="1">
                <a:solidFill>
                  <a:schemeClr val="accent2">
                    <a:lumMod val="50000"/>
                  </a:schemeClr>
                </a:solidFill>
              </a:rPr>
              <a:t>MongoDB</a:t>
            </a:r>
            <a:r>
              <a:rPr lang="en-IN" sz="3600" dirty="0">
                <a:solidFill>
                  <a:schemeClr val="accent2">
                    <a:lumMod val="50000"/>
                  </a:schemeClr>
                </a:solidFill>
              </a:rPr>
              <a:t/>
            </a:r>
            <a:br>
              <a:rPr lang="en-IN" sz="3600" dirty="0">
                <a:solidFill>
                  <a:schemeClr val="accent2">
                    <a:lumMod val="50000"/>
                  </a:schemeClr>
                </a:solidFill>
              </a:rPr>
            </a:br>
            <a:endParaRPr lang="en-IN" sz="3600"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267" dirty="0">
                <a:solidFill>
                  <a:schemeClr val="accent3">
                    <a:lumMod val="75000"/>
                  </a:schemeClr>
                </a:solidFill>
              </a:rPr>
              <a:t>db.collectionName.find(</a:t>
            </a:r>
          </a:p>
          <a:p>
            <a:pPr marL="0" indent="0">
              <a:buNone/>
            </a:pPr>
            <a:r>
              <a:rPr lang="en-US" sz="2267" dirty="0">
                <a:solidFill>
                  <a:schemeClr val="accent3">
                    <a:lumMod val="75000"/>
                  </a:schemeClr>
                </a:solidFill>
              </a:rPr>
              <a:t>   {$or: [{"Name": "Hament"}, {"</a:t>
            </a:r>
            <a:r>
              <a:rPr lang="en-US" sz="2267" dirty="0" err="1">
                <a:solidFill>
                  <a:schemeClr val="accent3">
                    <a:lumMod val="75000"/>
                  </a:schemeClr>
                </a:solidFill>
              </a:rPr>
              <a:t>add":"Delhi</a:t>
            </a:r>
            <a:r>
              <a:rPr lang="en-US" sz="2267" dirty="0">
                <a:solidFill>
                  <a:schemeClr val="accent3">
                    <a:lumMod val="75000"/>
                  </a:schemeClr>
                </a:solidFill>
              </a:rPr>
              <a:t>"}}</a:t>
            </a:r>
          </a:p>
          <a:p>
            <a:pPr marL="0" indent="0">
              <a:buNone/>
            </a:pPr>
            <a:r>
              <a:rPr lang="en-US" sz="2267" dirty="0">
                <a:solidFill>
                  <a:schemeClr val="accent3">
                    <a:lumMod val="75000"/>
                  </a:schemeClr>
                </a:solidFill>
              </a:rPr>
              <a:t>).pretty()</a:t>
            </a:r>
          </a:p>
        </p:txBody>
      </p:sp>
    </p:spTree>
    <p:extLst>
      <p:ext uri="{BB962C8B-B14F-4D97-AF65-F5344CB8AC3E}">
        <p14:creationId xmlns:p14="http://schemas.microsoft.com/office/powerpoint/2010/main" val="38187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TotalTime>
  <Words>881</Words>
  <Application>Microsoft Office PowerPoint</Application>
  <PresentationFormat>Widescreen</PresentationFormat>
  <Paragraphs>186</Paragraphs>
  <Slides>29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Corbel</vt:lpstr>
      <vt:lpstr>Ecology 16x9</vt:lpstr>
      <vt:lpstr>MongoDb </vt:lpstr>
      <vt:lpstr>Agenda</vt:lpstr>
      <vt:lpstr> Pre-Requisites</vt:lpstr>
      <vt:lpstr>Course Outline</vt:lpstr>
      <vt:lpstr>Course Outline</vt:lpstr>
      <vt:lpstr> Insert Documents</vt:lpstr>
      <vt:lpstr> Insert Documents</vt:lpstr>
      <vt:lpstr> Query Document</vt:lpstr>
      <vt:lpstr> Query Document OR in MongoDB </vt:lpstr>
      <vt:lpstr> Other way of AND Oprater(,)</vt:lpstr>
      <vt:lpstr> Other way of AND  &amp; OR MIX Condition</vt:lpstr>
      <vt:lpstr> Query Document – Grater Then  </vt:lpstr>
      <vt:lpstr> Query Document</vt:lpstr>
      <vt:lpstr> </vt:lpstr>
      <vt:lpstr> </vt:lpstr>
      <vt:lpstr> Query Document</vt:lpstr>
      <vt:lpstr> </vt:lpstr>
      <vt:lpstr> Query Document</vt:lpstr>
      <vt:lpstr> Query Document</vt:lpstr>
      <vt:lpstr> Query Document</vt:lpstr>
      <vt:lpstr> Query Document</vt:lpstr>
      <vt:lpstr> Query Document</vt:lpstr>
      <vt:lpstr> Query Document</vt:lpstr>
      <vt:lpstr> Query Document</vt:lpstr>
      <vt:lpstr> Query Document</vt:lpstr>
      <vt:lpstr> Query Document</vt:lpstr>
      <vt:lpstr> Query Document</vt:lpstr>
      <vt:lpstr> Query Document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dell</dc:creator>
  <cp:lastModifiedBy>ITRS</cp:lastModifiedBy>
  <cp:revision>277</cp:revision>
  <dcterms:created xsi:type="dcterms:W3CDTF">2014-04-17T22:24:41Z</dcterms:created>
  <dcterms:modified xsi:type="dcterms:W3CDTF">2019-07-20T08:21:53Z</dcterms:modified>
</cp:coreProperties>
</file>