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E7D9C38-201A-4C58-9C65-60B18ED88A61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3640" cy="14576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B40B441-A24E-480E-844C-A7450B58C8B4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E629FE5-7B0B-4858-A499-CB070C30A749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DE17517-31FF-46F6-A27C-11431EEDC66D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zXVKrr" TargetMode="External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Guide/Functions#Arrow_functions" TargetMode="External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Guide/Functions#Arrow_functions" TargetMode="External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Functions/Arrow_functions#Function_body" TargetMode="External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Functions/Arrow_functions#Function_body" TargetMode="External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BeaeGM" TargetMode="External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urrying" TargetMode="External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Global_Objects/Array/forEach?v=example" TargetMode="External"/><Relationship Id="rId2" Type="http://schemas.openxmlformats.org/officeDocument/2006/relationships/hyperlink" Target="https://developer.mozilla.org/en-US/docs/Web/JavaScript/Reference/Global_Objects/Array/filter?v=example" TargetMode="External"/><Relationship Id="rId3" Type="http://schemas.openxmlformats.org/officeDocument/2006/relationships/hyperlink" Target="https://developer.mozilla.org/en-US/docs/Web/JavaScript/Reference/Global_Objects/Array/every?v=example" TargetMode="External"/><Relationship Id="rId4" Type="http://schemas.openxmlformats.org/officeDocument/2006/relationships/hyperlink" Target="https://developer.mozilla.org/en-US/docs/Web/JavaScript/Reference/Global_Objects/Array" TargetMode="External"/><Relationship Id="rId5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Fetch_API" TargetMode="External"/><Relationship Id="rId2" Type="http://schemas.openxmlformats.org/officeDocument/2006/relationships/hyperlink" Target="https://developer.mozilla.org/en-US/docs/Web/API/XMLHttpRequest" TargetMode="External"/><Relationship Id="rId3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Fetch_API" TargetMode="External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Fetch_API" TargetMode="External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Navigator/getUserMedia" TargetMode="External"/><Relationship Id="rId2" Type="http://schemas.openxmlformats.org/officeDocument/2006/relationships/hyperlink" Target="https://developer.mozilla.org/en-US/docs/Web/API/MediaDevices/getUserMedia" TargetMode="External"/><Relationship Id="rId3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byGPXB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Global_Objects/Array/findIndex?v=example" TargetMode="External"/><Relationship Id="rId2" Type="http://schemas.openxmlformats.org/officeDocument/2006/relationships/hyperlink" Target="https://developer.mozilla.org/en-US/docs/Web/JavaScript/Reference/Global_Objects/Array/findIndex?v=example" TargetMode="External"/><Relationship Id="rId3" Type="http://schemas.openxmlformats.org/officeDocument/2006/relationships/hyperlink" Target="https://developer.mozilla.org/en-US/docs/Web/JavaScript/Reference/Global_Objects/Array/findIndex?v=example" TargetMode="External"/><Relationship Id="rId4" Type="http://schemas.openxmlformats.org/officeDocument/2006/relationships/hyperlink" Target="https://developer.mozilla.org/en-US/docs/Web/JavaScript/Reference/Global_Objects/Array/findIndex?v=example" TargetMode="External"/><Relationship Id="rId5" Type="http://schemas.openxmlformats.org/officeDocument/2006/relationships/hyperlink" Target="https://developer.mozilla.org/en-US/docs/Web/JavaScript/Reference/Global_Objects/Array/findIndex?v=example" TargetMode="External"/><Relationship Id="rId6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LoYwYv" TargetMode="External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HTTP_status_codes" TargetMode="External"/><Relationship Id="rId2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://localhost:8000/" TargetMode="External"/><Relationship Id="rId2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en.wikipedia.org/wiki/List_of_HTTP_status_codes" TargetMode="External"/><Relationship Id="rId3" Type="http://schemas.openxmlformats.org/officeDocument/2006/relationships/slideLayout" Target="../slideLayouts/slideLayout3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Body/text" TargetMode="External"/><Relationship Id="rId2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JqojJv?editors=1111" TargetMode="External"/><Relationship Id="rId2" Type="http://schemas.openxmlformats.org/officeDocument/2006/relationships/slideLayout" Target="../slideLayouts/slideLayout1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VOYwzV?editors=1011" TargetMode="External"/><Relationship Id="rId2" Type="http://schemas.openxmlformats.org/officeDocument/2006/relationships/slideLayout" Target="../slideLayouts/slideLayout1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20680" y="1074600"/>
            <a:ext cx="8520120" cy="2736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4102165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: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Full Stack Web Development Fundamentals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3811320"/>
            <a:ext cx="8520120" cy="197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Spring 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簡立仁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Li-Ren Chien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ccumouse@gmail.com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97520" y="443124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 rot="16200000">
            <a:off x="1595880" y="2508120"/>
            <a:ext cx="254160" cy="4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782640" y="348408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97520" y="443124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"/>
          <p:cNvSpPr/>
          <p:nvPr/>
        </p:nvSpPr>
        <p:spPr>
          <a:xfrm rot="16200000">
            <a:off x="1533960" y="2580120"/>
            <a:ext cx="254160" cy="4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571680" y="378576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7"/>
          <p:cNvSpPr/>
          <p:nvPr/>
        </p:nvSpPr>
        <p:spPr>
          <a:xfrm>
            <a:off x="5335560" y="3084120"/>
            <a:ext cx="23209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Returns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false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so keep searching.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97520" y="443124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 rot="16200000">
            <a:off x="2459880" y="2541960"/>
            <a:ext cx="254160" cy="4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604800" y="352800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97520" y="443124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571680" y="378576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5335560" y="3084120"/>
            <a:ext cx="23209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Returns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false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so keep searching.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00" name="CustomShape 7"/>
          <p:cNvSpPr/>
          <p:nvPr/>
        </p:nvSpPr>
        <p:spPr>
          <a:xfrm rot="16200000">
            <a:off x="2603880" y="2541960"/>
            <a:ext cx="254160" cy="4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497520" y="443124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 rot="16200000">
            <a:off x="3909960" y="2580120"/>
            <a:ext cx="254160" cy="4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615960" y="346896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97520" y="443124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571680" y="378576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5335560" y="3084120"/>
            <a:ext cx="23209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Returns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true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so stop searching.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13" name="CustomShape 7"/>
          <p:cNvSpPr/>
          <p:nvPr/>
        </p:nvSpPr>
        <p:spPr>
          <a:xfrm rot="16200000">
            <a:off x="3765960" y="2580120"/>
            <a:ext cx="254160" cy="4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17" name="CustomShape 4"/>
          <p:cNvSpPr/>
          <p:nvPr/>
        </p:nvSpPr>
        <p:spPr>
          <a:xfrm rot="16200000">
            <a:off x="3909960" y="2541960"/>
            <a:ext cx="254160" cy="4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829080" y="526248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returns 2, since the first element to pass the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testing function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was found at index 2.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CodePen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97520" y="443124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29080" y="302400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23" name="CustomShape 4"/>
          <p:cNvSpPr/>
          <p:nvPr/>
        </p:nvSpPr>
        <p:spPr>
          <a:xfrm rot="16200000">
            <a:off x="3899880" y="2541960"/>
            <a:ext cx="254160" cy="4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829080" y="4957560"/>
            <a:ext cx="7578360" cy="15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15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clean this up a little bit...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11760" y="279252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Anonymous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Anonymous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782640" y="1518480"/>
            <a:ext cx="7578360" cy="198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We do not need to give an identifier to functions.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we define a function without an identifier, we call it an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anonymous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Also known as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 literal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or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lambda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29080" y="437976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isStrawberry</a:t>
            </a: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flavors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829080" y="3916440"/>
            <a:ext cx="773172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We can define our test function directly in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Schedule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82640" y="1440000"/>
            <a:ext cx="7578360" cy="5105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Today: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Functional JavaScript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Anonymous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Currying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Closures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Loading data from files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Fetch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Promises - High-level!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ff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HW3 due extend to 10, May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HW4 out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Anonymous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782640" y="1518480"/>
            <a:ext cx="7578360" cy="198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do not need to give an identifier to functions.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we define a function without an identifier, we call it an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anonymous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Also known as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function literal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or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lambda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29080" y="437976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function(element) { return element === 'strawberry'; }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29080" y="3916440"/>
            <a:ext cx="773172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define our test function directly in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Arrow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30520" y="312840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flavors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function(element) { return element === 'strawberry'; }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797040" y="1596600"/>
            <a:ext cx="7644960" cy="163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1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arrow function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syntax for defining functions: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Arrow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30520" y="312840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flavors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(element) =&gt; { return element === 'strawberry'; }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797040" y="1596600"/>
            <a:ext cx="7644960" cy="163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1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arrow function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syntax for defining functions: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Concise arrow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797040" y="1596600"/>
            <a:ext cx="7644960" cy="241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concise version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of 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arrow function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omit the parentheses if there is only one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omit the curly braces if there's only one statement in the function, and it's a return statement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64000" y="468000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flavors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(element) =&gt; { return element === 'strawberry'; }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Concise arrow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797040" y="1596600"/>
            <a:ext cx="7644960" cy="241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concise version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of 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arrow function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omit the parentheses if there is only one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omit the curly braces if there's only one statement in the function, and it's a return statement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30520" y="482400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flavors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element =&gt; element === 'strawberry'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Case-insensitive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782640" y="1560240"/>
            <a:ext cx="7578360" cy="127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wanted to make this case insensitive, we could do: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729720" y="2626560"/>
            <a:ext cx="818532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flavors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element =&gt; element.toLowerCase() === 'strawberry'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Case-insensitive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782640" y="1560240"/>
            <a:ext cx="7578360" cy="127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wanted to make this case insensitive, we could do: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82640" y="2391840"/>
            <a:ext cx="818532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flavors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element =&gt; element.toLowerCase() === 'strawberry'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782640" y="3769920"/>
            <a:ext cx="757836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is a lot more elegant than the for-loop approach!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782640" y="4384440"/>
            <a:ext cx="8185320" cy="21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for (let i = 0; i &lt; flavors.length; i++)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if (flavors[i].toLowerCase() === 'strawberry')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
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 = 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11760" y="279252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Currying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29080" y="206316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instead of checking specifically for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strawberry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829080" y="3099960"/>
            <a:ext cx="7578360" cy="15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isStrawberry(element)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</a:t>
            </a:r>
            <a:r>
              <a:rPr b="0" lang="en-US" sz="24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'strawberry'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29080" y="206316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...we wanted to create a generic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checker?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829080" y="3099960"/>
            <a:ext cx="7578360" cy="15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isFlavor(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 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Prereq: Command 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We will start using the command line in class in last few weeks.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We will not be teaching how to use a command line interface.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Please make sure you know how to: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Navigate between directories in a command 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Open / edit files via command-line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Execute scripts via command-line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829080" y="526248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problem is there's no way to pass in the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parameter in the callback for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findIndex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ERROR: flavor is undefined!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indexOfFlavor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Currying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82640" y="1467360"/>
            <a:ext cx="7578360" cy="33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createFlavorTest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(flavor)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isFlavor(element)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flavor;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isFlavor;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</a:t>
            </a: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= 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createFlavorTest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</a:t>
            </a: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'strawberry'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indexOfFlavor = flavors.findIndex(</a:t>
            </a:r>
            <a:r>
              <a:rPr b="0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829080" y="5262480"/>
            <a:ext cx="7578360" cy="15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Solution: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Create a function that takes 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parameter and creates a testing function for that parameter.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CodePen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Aside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: closure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782640" y="1467360"/>
            <a:ext cx="7578360" cy="33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createFlavorTest(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isFlavor(element)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isFlavor;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isStrawberry = createFlavorTest('strawberry');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indexOfFlavor = flavors.findIndex(isStrawberry);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829080" y="5262480"/>
            <a:ext cx="7578360" cy="15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Aside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Any function that is declared within another function is called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closure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 Closures can refer to variables in the outer function (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this case).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Currying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29080" y="1499040"/>
            <a:ext cx="5049000" cy="11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isFlavor(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 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829080" y="3056040"/>
            <a:ext cx="7578360" cy="22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createFlavorTest(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r>
              <a:rPr b="0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(element)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element ===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</a:t>
            </a:r>
            <a:r>
              <a:rPr b="1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2411640" y="2574000"/>
            <a:ext cx="1054800" cy="481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5712480" y="2585520"/>
            <a:ext cx="3345840" cy="31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idea is called </a:t>
            </a:r>
            <a:r>
              <a:rPr b="1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currying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breaking down a function with multiple arguments by applying one at a time in a sequence of created functions.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829080" y="5158080"/>
            <a:ext cx="370260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flavors.findIndex(</a:t>
            </a:r>
            <a:r>
              <a:rPr b="1" lang="en-US" sz="1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isFlavor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277" name="CustomShape 7"/>
          <p:cNvSpPr/>
          <p:nvPr/>
        </p:nvSpPr>
        <p:spPr>
          <a:xfrm rot="18900000">
            <a:off x="3023280" y="4782600"/>
            <a:ext cx="695520" cy="481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Review: ES6 classes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782640" y="1560240"/>
            <a:ext cx="7578360" cy="5158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ES6 classes mostly work the way you expect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a constructor: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refers to the new object being created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outside a constructor: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refers to a different value depending on how the function is called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 response to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DOM event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the element that the event handler was tied to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called in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method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the object that the method is called from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bind: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sets the value of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for a function so it does not change depending on the context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Review: Functional JavaScript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782640" y="1560240"/>
            <a:ext cx="7578360" cy="5158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Functions in JavaScript are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first-class citizens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Objects that can be passed as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Can be created within functions: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Inner functions are called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closures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Can be created without being saved to a variable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These are called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anonymous functions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or function literals, or lambdas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Can be created and returned from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Constructing a new function that references part of the outer function's parameters is called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currying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More Array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3" name="Table 2"/>
          <p:cNvGraphicFramePr/>
          <p:nvPr/>
        </p:nvGraphicFramePr>
        <p:xfrm>
          <a:off x="296280" y="1494000"/>
          <a:ext cx="8512200" cy="4666320"/>
        </p:xfrm>
        <a:graphic>
          <a:graphicData uri="http://schemas.openxmlformats.org/drawingml/2006/table">
            <a:tbl>
              <a:tblPr/>
              <a:tblGrid>
                <a:gridCol w="3457800"/>
                <a:gridCol w="5054760"/>
              </a:tblGrid>
              <a:tr h="435240">
                <a:tc>
                  <a:txBody>
                    <a:bodyPr lIns="28440" rIns="28440" tIns="28440" bIns="284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Function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驿微米黑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 tIns="28440" bIns="284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驛微米黑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</a:tr>
              <a:tr h="959400">
                <a:tc>
                  <a:txBody>
                    <a:bodyPr lIns="28440" rIns="28440" tIns="28440" bIns="284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list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.forEach(</a:t>
                      </a:r>
                      <a:r>
                        <a:rPr b="1"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function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驛微米黑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28440" bIns="284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Executes the provided function once for each array element. (</a:t>
                      </a:r>
                      <a:r>
                        <a:rPr b="0" lang="en-US" sz="2400" spc="-1" strike="noStrike" u="sng">
                          <a:solidFill>
                            <a:srgbClr val="0097a7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  <a:hlinkClick r:id="rId1"/>
                        </a:rPr>
                        <a:t>mdn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驛微米黑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61560">
                <a:tc>
                  <a:txBody>
                    <a:bodyPr lIns="28440" rIns="28440" tIns="28440" bIns="284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list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.filter(</a:t>
                      </a:r>
                      <a:r>
                        <a:rPr b="1"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function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驛微米黑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28440" bIns="284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Creates a new array with all elements that pass the test implemented by the provided function. (</a:t>
                      </a:r>
                      <a:r>
                        <a:rPr b="0" lang="en-US" sz="2400" spc="-1" strike="noStrike" u="sng">
                          <a:solidFill>
                            <a:srgbClr val="0097a7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  <a:hlinkClick r:id="rId2"/>
                        </a:rPr>
                        <a:t>mdn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驛微米黑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10480">
                <a:tc>
                  <a:txBody>
                    <a:bodyPr lIns="28440" rIns="28440" tIns="28440" bIns="284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list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.every(</a:t>
                      </a:r>
                      <a:r>
                        <a:rPr b="1"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function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驛微米黑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28440" bIns="284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Tests whether all elements in the array pass the test implemented by the provided function. (</a:t>
                      </a:r>
                      <a:r>
                        <a:rPr b="0" lang="en-US" sz="2400" spc="-1" strike="noStrike" u="sng">
                          <a:solidFill>
                            <a:srgbClr val="0097a7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  <a:hlinkClick r:id="rId3"/>
                        </a:rPr>
                        <a:t>mdn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驛微米黑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4" name="CustomShape 3"/>
          <p:cNvSpPr/>
          <p:nvPr/>
        </p:nvSpPr>
        <p:spPr>
          <a:xfrm>
            <a:off x="864000" y="6160320"/>
            <a:ext cx="734148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All Array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Loading data from files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Loading data from a 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782640" y="2263680"/>
            <a:ext cx="2517840" cy="3519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you had a list of images in a text file that you wanted to load in your web page?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Google Shape;342;p50" descr=""/>
          <p:cNvPicPr/>
          <p:nvPr/>
        </p:nvPicPr>
        <p:blipFill>
          <a:blip r:embed="rId1"/>
          <a:srcRect l="0" t="7410" r="0" b="0"/>
          <a:stretch/>
        </p:blipFill>
        <p:spPr>
          <a:xfrm>
            <a:off x="3830040" y="1688040"/>
            <a:ext cx="5028840" cy="500364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Intuition: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loadFromFile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 we wanted to have an API to load external files in JavaScript, it might look something like this: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FAKE HYPOTHETICAL API.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This is not real a JavaScript function!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contents = loadFromFile('images.txt');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279252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Practical Functional JavaScript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Intuition: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loadFromFile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FAKE HYPOTHETICAL API.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This is not real a JavaScript function!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contents = loadFromFile('images.txt');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few problems with this hypothetical fake API: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want to load the file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asynchronously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the JavaScript should not block while we're loading the 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There's no way to check the status of the request. What if the resource didn't exist? What if we're not allowed to access the resource?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Intuition: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loadFromFile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782640" y="1575360"/>
            <a:ext cx="7898760" cy="4799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An asynchronous version of this API might look like this: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FAKE HYPOTHETICAL API.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This is not real a JavaScript function!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onSuccess(response)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body = response.text;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loadFromFile('images.txt', onSuccess, onFail);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Where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onSuccess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and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onFail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are callback functions that should fire if the request succeeded or failed, respectively.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Fetch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Fetch API: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Fetch API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the API to use to load external resources (text, JSON, etc) in the browser.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Fetch API is made up of one function, and its syntax is is concise and easy to use: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Note: </a:t>
            </a: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2"/>
              </a:rPr>
              <a:t>XMLHttpRequest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("XHR") is the old API for loading resources from the browser. XHR still works, but is clunky and harder to use.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Fetch API: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Fetch API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the API to use to load external resources (text, JSON, etc) in the browser.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Fetch API is made up of one function, and its syntax is is concise and easy to use: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method takes the string path to the resource you want to fetch as a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It returns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Fetch API: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Fetch API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the API to use to load external resources (text, JSON, etc) in the browser.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Fetch API is made up of one function, and its syntax is is concise and easy to use: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method takes the string path to the resource you want to fetch as a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It returns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the heck is a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Promise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Another conceptual odyssey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and .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then()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An object used to manage asynchronous 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Has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then()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method that lets you attach functions to execute onSuccess or onError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Allows you to build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chains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of asynchronous results.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 are easier to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than to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define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Simple example: getUserMedia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There is an API called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getUserMedia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that allows you get the media stream from your webcam.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There are two versions of getUserMedia: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navigator.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getUserMedia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(deprecated)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Uses callbacks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navigator.mediaDevices.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2"/>
              </a:rPr>
              <a:t>getUserMedia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Returns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getUserMedia with callbacks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video = document.querySelector('video');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onCameraOpen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(stream)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video.srcObject = stream;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onError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(error)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navigator.getUserMedia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{ video: true }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onCameraOpen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onError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  <a:hlinkClick r:id="rId1"/>
              </a:rPr>
              <a:t>CodePen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57640" y="31680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Example: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82640" y="1560240"/>
            <a:ext cx="7578360" cy="5116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list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</a:t>
            </a:r>
            <a:r>
              <a:rPr b="0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  <a:hlinkClick r:id="rId1"/>
              </a:rPr>
              <a:t>findIndex(</a:t>
            </a:r>
            <a:r>
              <a:rPr b="1" i="1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2"/>
              </a:rPr>
              <a:t>callback</a:t>
            </a:r>
            <a:r>
              <a:rPr b="1" i="1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  <a:hlinkClick r:id="rId3"/>
              </a:rPr>
              <a:t>,</a:t>
            </a:r>
            <a:r>
              <a:rPr b="1" i="1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4"/>
              </a:rPr>
              <a:t> thisArg</a:t>
            </a:r>
            <a:r>
              <a:rPr b="0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  <a:hlinkClick r:id="rId5"/>
              </a:rPr>
              <a:t>)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Returns the index of an element.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callback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is a function with the following parameters: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200" spc="-1" strike="noStrike" u="sng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element: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The current element being processed.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200" spc="-1" strike="noStrike" u="sng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index: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The index of the current element being processed in the array.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200" spc="-1" strike="noStrike" u="sng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array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the array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was called upon.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callback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is called for every element in the array, and returns true if found, false otherwise.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thisArg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the value of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 </a:t>
            </a: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callback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getUserMedia with Promise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video = document.querySelector('video');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onCameraOpen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(stream)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video.srcObject = stream;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onError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(error)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navigator.mediaDevices.getUserMedia({ video: true })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onCameraOpen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onError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  <a:hlinkClick r:id="rId1"/>
              </a:rPr>
              <a:t>CodePen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Hypothetical Fetch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782640" y="1575360"/>
            <a:ext cx="7898760" cy="4799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FAKE HYPOTHETICAL API.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This is not how fetch is called!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onSuccess(response)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onFail(response)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'images.txt'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onSuccess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onFail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Real Fetch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82640" y="1575360"/>
            <a:ext cx="7898760" cy="4799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onSuccess(response)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onFail(response)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'images.txt'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).then(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onSuccess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onFail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Promise syntax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782640" y="1575360"/>
            <a:ext cx="7898760" cy="4799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How does this syntax work?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'images.txt'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).then(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onSuccess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onFail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Promise syntax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How does this syntax work?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'images.txt'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).then(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onSuccess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onFail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syntax above is the same as: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promise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'images.txt'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onSuccess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onFail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Promise syntax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782640" y="1560240"/>
            <a:ext cx="7578360" cy="5071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promise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'images.txt'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onSuccess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onFail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object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returns is of type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promise is in one of three states: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pending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initial state, not fulfilled or rejected.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fulfilled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the operation completed successfully.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rejected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the operation failed.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attach handlers to the promise via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Promise syntax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782640" y="1560240"/>
            <a:ext cx="7578360" cy="5071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promise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'images.txt'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onSuccess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onFail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object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returns is of type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promise is in one of three states: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pending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initial state, not fulfilled or rejected.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fulfilled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the operation completed successfully.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rejected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the operation failed.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attach handlers to the promise via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2004120" y="2144160"/>
            <a:ext cx="5135400" cy="3658320"/>
          </a:xfrm>
          <a:prstGeom prst="roundRect">
            <a:avLst>
              <a:gd name="adj" fmla="val 16667"/>
            </a:avLst>
          </a:prstGeom>
          <a:solidFill>
            <a:srgbClr val="ffe1f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(We'll think about this more deeply in a later lecture.)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(Right now we will just use Promises.)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Using Fetch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onSuccess(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console.log(response.status);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fetch('images.txt').then(onSuccess);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success function for Fetch gets a response parameter: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.status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Contains the status code for the request, e.g. 200 for HTTP success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HTTP status codes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Fetch attempt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onSuccess(response)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console.log(response.status);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onError(error)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console.log('Error: ' + 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.then(onSuccess, onError);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Fetch error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782640" y="1560240"/>
            <a:ext cx="7578360" cy="124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try to load this in the browser, we get the following JavaScript error: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782640" y="5598720"/>
            <a:ext cx="7578360" cy="124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Notice that our onError function was also called.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Google Shape;469;p71" descr=""/>
          <p:cNvPicPr/>
          <p:nvPr/>
        </p:nvPicPr>
        <p:blipFill>
          <a:blip r:embed="rId1"/>
          <a:stretch/>
        </p:blipFill>
        <p:spPr>
          <a:xfrm>
            <a:off x="350640" y="2865600"/>
            <a:ext cx="8442360" cy="26071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29080" y="328248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Q: How can we use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see whether or not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'strawberry'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in the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flavors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list?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Local files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782640" y="1560240"/>
            <a:ext cx="757836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we load a web page in the browser that is saved on our computer, it is served via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file://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protocol: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Google Shape;476;p72" descr=""/>
          <p:cNvPicPr/>
          <p:nvPr/>
        </p:nvPicPr>
        <p:blipFill>
          <a:blip r:embed="rId1"/>
          <a:stretch/>
        </p:blipFill>
        <p:spPr>
          <a:xfrm>
            <a:off x="286200" y="2988360"/>
            <a:ext cx="8259480" cy="1966680"/>
          </a:xfrm>
          <a:prstGeom prst="rect">
            <a:avLst/>
          </a:prstGeom>
          <a:ln w="28440">
            <a:solidFill>
              <a:srgbClr val="595959"/>
            </a:solidFill>
            <a:round/>
          </a:ln>
        </p:spPr>
      </p:pic>
      <p:sp>
        <p:nvSpPr>
          <p:cNvPr id="335" name="TextShape 3"/>
          <p:cNvSpPr txBox="1"/>
          <p:nvPr/>
        </p:nvSpPr>
        <p:spPr>
          <a:xfrm>
            <a:off x="782640" y="5217840"/>
            <a:ext cx="757836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are </a:t>
            </a: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 allowed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to load files in JavaScript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
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from the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file://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protocol, which is why we got the error.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Serve over HTTP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run a program to serve our local files over HTTP: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python -m SimpleHTTPServer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Serving HTTP on 0.0.0.0 port 8000 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now starts up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server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that can load the files in the current directory over HTTP.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access this server by navigating to: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http://localhost:8000/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790200" y="493560"/>
            <a:ext cx="7578360" cy="87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python -m SimpleHTTPServer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Serving HTTP on 0.0.0.0 port 8000 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Google Shape;489;p74" descr=""/>
          <p:cNvPicPr/>
          <p:nvPr/>
        </p:nvPicPr>
        <p:blipFill>
          <a:blip r:embed="rId1"/>
          <a:stretch/>
        </p:blipFill>
        <p:spPr>
          <a:xfrm>
            <a:off x="1643040" y="1820880"/>
            <a:ext cx="5564880" cy="417060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494;p75" descr=""/>
          <p:cNvPicPr/>
          <p:nvPr/>
        </p:nvPicPr>
        <p:blipFill>
          <a:blip r:embed="rId1"/>
          <a:stretch/>
        </p:blipFill>
        <p:spPr>
          <a:xfrm>
            <a:off x="940320" y="743040"/>
            <a:ext cx="7263000" cy="480528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  <p:sp>
        <p:nvSpPr>
          <p:cNvPr id="341" name="TextShape 1"/>
          <p:cNvSpPr txBox="1"/>
          <p:nvPr/>
        </p:nvSpPr>
        <p:spPr>
          <a:xfrm>
            <a:off x="782640" y="5964480"/>
            <a:ext cx="757836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got HTTP response 200, which is success!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2"/>
              </a:rPr>
              <a:t>codes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How do we get the data from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Using Fetch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onSuccess(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fetch('images.txt').then(onSuccess);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status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Status code for the request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</a:t>
            </a:r>
            <a:r>
              <a:rPr b="1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text()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Asynchronously reads the response stream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Returns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that resolves with the string containing the response stream data.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782640" y="2878920"/>
            <a:ext cx="7578360" cy="3236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onSuccess(response)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console.log(response.status);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onError(error)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console.log('Error: ' + 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.then(onSuccess, onError);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text() Promise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782640" y="1560240"/>
            <a:ext cx="757836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How do we change the following code to print out the response body?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782640" y="643320"/>
            <a:ext cx="7578360" cy="52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(text)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console.log(text);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console.log(response.status);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text()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onError(error)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console.log('Error: ' + 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fetch('images.txt').then(onResponse, onError);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Chaining Promises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want the following asynchronous actions to be completed in this order: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the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completes, run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onResponse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response.text()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completes, run </a:t>
            </a:r>
            <a:r>
              <a:rPr b="0" lang="en-US" sz="2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0" lang="en-US" sz="20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(text) { … 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onResponse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response.text().then(</a:t>
            </a:r>
            <a:r>
              <a:rPr b="0" lang="en-US" sz="20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('images.txt').then(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onResponse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 onError);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782640" y="1252800"/>
            <a:ext cx="7578360" cy="52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unction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(text)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console.log(text);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response.text().then(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onError(error)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console.log('Error: ' + 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fetch('images.txt').then(onResponse, onError);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782640" y="493560"/>
            <a:ext cx="7578360" cy="757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rewrite this: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06400" y="1536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85080" y="25783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Define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testing function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to be called on each element in the list. (Returns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if it passes the test.)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653400" y="3924360"/>
            <a:ext cx="7578360" cy="15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</a:t>
            </a:r>
            <a:r>
              <a:rPr b="0" lang="en-US" sz="24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return element === </a:t>
            </a:r>
            <a:r>
              <a:rPr b="0" lang="en-US" sz="24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'strawberry'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039320" y="5479920"/>
            <a:ext cx="72165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testing function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can take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element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index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and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array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as parameters, but we are only using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element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82640" y="1252800"/>
            <a:ext cx="7578360" cy="52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(text)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console.log(text);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response.text();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onError(error)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console.log('Error: ' + 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.then(onResponse, onError)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onStreamProcessed</a:t>
            </a: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782640" y="493560"/>
            <a:ext cx="7578360" cy="757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rewrite this: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Chaining Promises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782640" y="1634040"/>
            <a:ext cx="8290800" cy="45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onStreamProcessed(text)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console.log(text);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response.text();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.then(onResponse, onError)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.then(onStreamProcessed);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Chaining Promises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782640" y="1634040"/>
            <a:ext cx="8290800" cy="427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onStreamProcessed(text)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console.log(text);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onResponse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response.text()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responsePromise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= fetch('images.txt')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onResponse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, onError)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responsePromise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.then(onStreamProcessed);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782640" y="5679720"/>
            <a:ext cx="7578360" cy="1177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Promise returned by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onResponse</a:t>
            </a: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effectively* the Promise returned by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 (*Not actually what's happening, but that's how we'll think about it for right now.)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Chaining Promises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782640" y="1634040"/>
            <a:ext cx="5215680" cy="45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onStreamProcessed(text)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console.log(text);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response.text();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.then(onResponse, onError)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.then(onStreamProcessed);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5998680" y="3585600"/>
            <a:ext cx="3025080" cy="184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don't think about it too hard, the syntax is fairly intuitive.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We'll think about this more deeply later!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Completed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782640" y="1634040"/>
            <a:ext cx="7235640" cy="45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onStreamProcessed(text)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urls = text.split('\n');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for (const url of urls)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image = document.createElement('img');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image.src = url;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document.body.append(image);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onSuccess(response)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response.text().then(onStreamProcessed)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onError(error)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console.log('Error: ' + 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fetch('images.txt').then(onSuccess, onError);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JavaScript Object Notation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Stands for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J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ava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cript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bject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Created by Douglas Crockford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Defines a way of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serializing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JavaScript objects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to serialize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to turn an object into a string that can be deserialized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to deserialize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to turn a serialized string into an object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JSON.stringify(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object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returns a string representing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object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serialized in JSON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JSON.parse(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jsonString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returns a JS object from the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jsonString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serialized in JSON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JSON.stringify()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JSON.stringify()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function to seralize a JavaScript object: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bear = {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
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name: 'Ice Bear',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hobbies: ['knitting', 'cooking', 'dancing']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
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serializedBear = JSON.stringify(bear);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console.log(serializedBear);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CodePen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JSON.parse()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JSON.parse()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function to deseralize a JavaScript object: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bearString = '{"name":"Ice Bear","hobbies":["knitting","cooking","dancing"]}';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bear = JSON.parse(bearString);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console.log(bear);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CodePen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Why JSON?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JSON is a useful format for storing data that we can load into a JavaScript API via fetch().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Let's say we had a list of Songs and Titles.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stored it as a text file, we would have to know how we are separating song name vs title, etc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stored it as a JSON file, we can just deserialize the object.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829080" y="328248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2. Pass the testing function into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163880" y="3973320"/>
            <a:ext cx="7578360" cy="30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5" name="Google Shape;597;p92" descr=""/>
          <p:cNvPicPr/>
          <p:nvPr/>
        </p:nvPicPr>
        <p:blipFill>
          <a:blip r:embed="rId1"/>
          <a:stretch/>
        </p:blipFill>
        <p:spPr>
          <a:xfrm>
            <a:off x="695160" y="1248120"/>
            <a:ext cx="3837240" cy="5442120"/>
          </a:xfrm>
          <a:prstGeom prst="rect">
            <a:avLst/>
          </a:prstGeom>
          <a:ln>
            <a:noFill/>
          </a:ln>
        </p:spPr>
      </p:pic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Fetch API and 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Fetch API also has built-in support for json: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onStreamProcessed(json)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onResponse(response)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response.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fetch('songs.json')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.then(onResponse, onError)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.then(onStreamProcessed);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findIndex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29080" y="186912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flavors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['vanilla', 'chocolate', 'strawberry', 'green tea'];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829080" y="5262480"/>
            <a:ext cx="7578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The </a:t>
            </a:r>
            <a:r>
              <a:rPr b="1" lang="en-US" sz="24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function will fire for each element in the array.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829080" y="3084120"/>
            <a:ext cx="75783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(element)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return element === 'strawberry';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indexOfStrawberry = flavors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.findIndex(</a:t>
            </a:r>
            <a:r>
              <a:rPr b="1" lang="en-US" sz="1800" spc="-1" strike="noStrike">
                <a:solidFill>
                  <a:srgbClr val="ff1b8e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isStrawberry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文泉驛微米黑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497520" y="4431240"/>
            <a:ext cx="33120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>jjean</cp:lastModifiedBy>
  <dcterms:modified xsi:type="dcterms:W3CDTF">2019-05-06T18:55:41Z</dcterms:modified>
  <cp:revision>24</cp:revision>
  <dc:subject/>
  <dc:title/>
</cp:coreProperties>
</file>