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8" r:id="rId7"/>
    <p:sldId id="265" r:id="rId8"/>
    <p:sldId id="267" r:id="rId9"/>
    <p:sldId id="266" r:id="rId10"/>
    <p:sldId id="264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90" autoAdjust="0"/>
  </p:normalViewPr>
  <p:slideViewPr>
    <p:cSldViewPr snapToGrid="0" snapToObjects="1">
      <p:cViewPr varScale="1">
        <p:scale>
          <a:sx n="76" d="100"/>
          <a:sy n="7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55EBE-7959-B540-AA16-B3AA1C84DF81}" type="datetimeFigureOut">
              <a:rPr kumimoji="1" lang="zh-CN" altLang="en-US" smtClean="0"/>
              <a:t>15/12/11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DAD6-F4B3-CF48-96EB-C1DB9F9BEB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42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ADAD6-F4B3-CF48-96EB-C1DB9F9BEB3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60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15/12/11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前端设计基础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@author </a:t>
            </a:r>
            <a:r>
              <a:rPr kumimoji="1" lang="zh-CN" altLang="en-US" dirty="0" smtClean="0"/>
              <a:t>赵永利</a:t>
            </a:r>
            <a:endParaRPr kumimoji="1" lang="en-US" altLang="zh-CN" dirty="0"/>
          </a:p>
          <a:p>
            <a:r>
              <a:rPr kumimoji="1" lang="en-US" altLang="zh-CN" dirty="0" smtClean="0"/>
              <a:t>zhaoyl_bj@163.com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91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831" r="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592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8623" b="8623"/>
          <a:stretch>
            <a:fillRect/>
          </a:stretch>
        </p:blipFill>
        <p:spPr>
          <a:xfrm>
            <a:off x="900113" y="2006601"/>
            <a:ext cx="7345363" cy="3931920"/>
          </a:xfrm>
        </p:spPr>
      </p:pic>
    </p:spTree>
    <p:extLst>
      <p:ext uri="{BB962C8B-B14F-4D97-AF65-F5344CB8AC3E}">
        <p14:creationId xmlns:p14="http://schemas.microsoft.com/office/powerpoint/2010/main" val="159222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0381" b="10381"/>
          <a:stretch>
            <a:fillRect/>
          </a:stretch>
        </p:blipFill>
        <p:spPr>
          <a:xfrm>
            <a:off x="1503363" y="2085976"/>
            <a:ext cx="6957452" cy="3724274"/>
          </a:xfrm>
        </p:spPr>
      </p:pic>
    </p:spTree>
    <p:extLst>
      <p:ext uri="{BB962C8B-B14F-4D97-AF65-F5344CB8AC3E}">
        <p14:creationId xmlns:p14="http://schemas.microsoft.com/office/powerpoint/2010/main" val="2516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4702" b="4702"/>
          <a:stretch>
            <a:fillRect/>
          </a:stretch>
        </p:blipFill>
        <p:spPr>
          <a:xfrm>
            <a:off x="900112" y="1927226"/>
            <a:ext cx="7345363" cy="3931920"/>
          </a:xfrm>
        </p:spPr>
      </p:pic>
    </p:spTree>
    <p:extLst>
      <p:ext uri="{BB962C8B-B14F-4D97-AF65-F5344CB8AC3E}">
        <p14:creationId xmlns:p14="http://schemas.microsoft.com/office/powerpoint/2010/main" val="22715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移动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基础知识－分辨率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zh-CN" dirty="0" smtClean="0"/>
              <a:t>6</a:t>
            </a:r>
            <a:r>
              <a:rPr kumimoji="1" lang="en-US" altLang="zh-CN" dirty="0" smtClean="0"/>
              <a:t>40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1136</a:t>
            </a:r>
            <a:r>
              <a:rPr kumimoji="1" lang="zh-CN" altLang="en-US" dirty="0" smtClean="0"/>
              <a:t>的图片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能不能在</a:t>
            </a:r>
            <a:r>
              <a:rPr kumimoji="1" lang="en-US" altLang="zh-CN" dirty="0" smtClean="0"/>
              <a:t>iphone5</a:t>
            </a:r>
            <a:r>
              <a:rPr kumimoji="1" lang="zh-CN" altLang="en-US" dirty="0" smtClean="0"/>
              <a:t>上完全显示？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为什么</a:t>
            </a:r>
            <a:r>
              <a:rPr kumimoji="1" lang="en-US" altLang="zh-CN" dirty="0" smtClean="0"/>
              <a:t>iphone5 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320px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568px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540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Adobe 黑体 Std R"/>
                <a:ea typeface="Adobe 黑体 Std R"/>
                <a:cs typeface="Adobe 黑体 Std R"/>
              </a:rPr>
              <a:t>分辨率</a:t>
            </a:r>
            <a:endParaRPr kumimoji="1" lang="zh-CN" altLang="en-US" dirty="0"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分辨率又称显示分辨率、屏幕分辨率。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确定手机屏幕上显示信息的设置，以水平和垂直像素来衡量。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01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屏幕尺寸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屏幕大小的物理尺寸，以屏幕对角线长度衡量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单位：英寸</a:t>
            </a:r>
            <a:r>
              <a:rPr kumimoji="1" lang="en-US" altLang="zh-CN" dirty="0" smtClean="0"/>
              <a:t> 1</a:t>
            </a:r>
            <a:r>
              <a:rPr kumimoji="1" lang="zh-CN" altLang="en-US" dirty="0" smtClean="0"/>
              <a:t>英寸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 2.54</a:t>
            </a:r>
            <a:r>
              <a:rPr kumimoji="1" lang="zh-CN" altLang="en-US" dirty="0" smtClean="0"/>
              <a:t>厘米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1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移动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Px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>CSS pixels </a:t>
            </a:r>
            <a:r>
              <a:rPr kumimoji="1" lang="zh-CN" altLang="en-US" dirty="0" smtClean="0"/>
              <a:t>逻辑像素、浏览器的抽象单位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Dp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Pt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device independent pixels </a:t>
            </a:r>
            <a:r>
              <a:rPr kumimoji="1" lang="zh-CN" altLang="en-US" dirty="0" smtClean="0"/>
              <a:t>设备无关像素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Dpr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devicePixelRation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设备像素缩放比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计算公式：</a:t>
            </a:r>
            <a:r>
              <a:rPr kumimoji="1" lang="en-US" altLang="zh-CN" dirty="0" smtClean="0"/>
              <a:t>1px = (</a:t>
            </a:r>
            <a:r>
              <a:rPr kumimoji="1" lang="en-US" altLang="zh-CN" dirty="0" err="1" smtClean="0"/>
              <a:t>dpr</a:t>
            </a:r>
            <a:r>
              <a:rPr kumimoji="1" lang="zh-CN" altLang="en-US" dirty="0" smtClean="0"/>
              <a:t>平方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＊</a:t>
            </a:r>
            <a:r>
              <a:rPr kumimoji="1" lang="en-US" altLang="zh-CN" dirty="0" err="1" smtClean="0"/>
              <a:t>dp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57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2170" b="21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980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结构树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1672" r="1672"/>
          <a:stretch>
            <a:fillRect/>
          </a:stretch>
        </p:blipFill>
        <p:spPr>
          <a:xfrm>
            <a:off x="900113" y="1911351"/>
            <a:ext cx="7345363" cy="3931920"/>
          </a:xfrm>
        </p:spPr>
      </p:pic>
    </p:spTree>
    <p:extLst>
      <p:ext uri="{BB962C8B-B14F-4D97-AF65-F5344CB8AC3E}">
        <p14:creationId xmlns:p14="http://schemas.microsoft.com/office/powerpoint/2010/main" val="387008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25" y="2984500"/>
            <a:ext cx="5410200" cy="24003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02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6967" b="69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057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首都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首都.thmx</Template>
  <TotalTime>735</TotalTime>
  <Words>102</Words>
  <Application>Microsoft Macintosh PowerPoint</Application>
  <PresentationFormat>全屏显示(4:3)</PresentationFormat>
  <Paragraphs>21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首都</vt:lpstr>
      <vt:lpstr>前端设计基础</vt:lpstr>
      <vt:lpstr>移动web基础知识－分辨率</vt:lpstr>
      <vt:lpstr>分辨率</vt:lpstr>
      <vt:lpstr>屏幕尺寸</vt:lpstr>
      <vt:lpstr>移动web基础知识</vt:lpstr>
      <vt:lpstr>PowerPoint 演示文稿</vt:lpstr>
      <vt:lpstr>DOM结构树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前端设计基础</dc:title>
  <dc:creator>damon zhao</dc:creator>
  <cp:lastModifiedBy>damon zhao</cp:lastModifiedBy>
  <cp:revision>12</cp:revision>
  <dcterms:created xsi:type="dcterms:W3CDTF">2015-12-11T02:12:52Z</dcterms:created>
  <dcterms:modified xsi:type="dcterms:W3CDTF">2015-12-11T14:28:26Z</dcterms:modified>
</cp:coreProperties>
</file>