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irvana.sinaapp.com/demo_slider/slider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irvana.sinaapp.com/demo_slider/slider_4.html" TargetMode="External"/><Relationship Id="rId5" Type="http://schemas.openxmlformats.org/officeDocument/2006/relationships/hyperlink" Target="http://nirvana.sinaapp.com/demo_slider/slider_3.html" TargetMode="External"/><Relationship Id="rId4" Type="http://schemas.openxmlformats.org/officeDocument/2006/relationships/hyperlink" Target="http://nirvana.sinaapp.com/demo_slider/slider_2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2776"/>
            <a:ext cx="9144000" cy="20882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2265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优雅滑动之美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04856" cy="72008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架构布局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进化论”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4242" y="5194065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CtripUED/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刘龙龙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忆龙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</a:t>
            </a:r>
          </a:p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2014/07/03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Q2</a:t>
            </a:r>
            <a:endParaRPr lang="zh-CN" altLang="en-US" sz="6000" dirty="0">
              <a:solidFill>
                <a:schemeClr val="accent6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坑之作还是新奇创意？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zh-CN" altLang="en-US" sz="6000" dirty="0">
              <a:solidFill>
                <a:schemeClr val="accent6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2060848"/>
            <a:ext cx="6280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Slider 1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nirvana.sinaapp.com/demo_slider/slider_1.html</a:t>
            </a:r>
            <a:endParaRPr lang="en-US" altLang="zh-CN" dirty="0" smtClean="0"/>
          </a:p>
          <a:p>
            <a:r>
              <a:rPr lang="en-US" altLang="zh-CN" dirty="0" smtClean="0"/>
              <a:t>Slider 2:  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nirvana.sinaapp.com/demo_slider/slider_2.html</a:t>
            </a:r>
            <a:endParaRPr lang="en-US" altLang="zh-CN" dirty="0" smtClean="0"/>
          </a:p>
          <a:p>
            <a:r>
              <a:rPr lang="en-US" altLang="zh-CN" dirty="0" smtClean="0"/>
              <a:t>Slider 3:   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nirvana.sinaapp.com/demo_slider/slider_3.html</a:t>
            </a:r>
            <a:endParaRPr lang="en-US" altLang="zh-CN" dirty="0" smtClean="0"/>
          </a:p>
          <a:p>
            <a:r>
              <a:rPr lang="en-US" altLang="zh-CN" dirty="0" smtClean="0"/>
              <a:t>Slider 4:   </a:t>
            </a:r>
            <a:r>
              <a:rPr lang="en-US" altLang="zh-CN" dirty="0">
                <a:hlinkClick r:id="rId6"/>
              </a:rPr>
              <a:t>http://nirvana.sinaapp.com/demo_slider/slider_4.html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2010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考原型：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商旅无线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Sencha 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旅无线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155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zh-CN" altLang="en-US" sz="6000" dirty="0">
              <a:solidFill>
                <a:schemeClr val="accent6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Thanks!</a:t>
            </a:r>
            <a:endParaRPr lang="zh-CN" altLang="en-US" sz="4400" dirty="0">
              <a:solidFill>
                <a:schemeClr val="tx1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5301208"/>
            <a:ext cx="306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忆龙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</a:t>
            </a:r>
          </a:p>
          <a:p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Blog: www.elonglau.com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Q1</a:t>
            </a:r>
            <a:endParaRPr lang="zh-CN" altLang="en-US" sz="6000" dirty="0">
              <a:solidFill>
                <a:schemeClr val="accent6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何定义优雅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之美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举个例子</a:t>
            </a:r>
            <a:endParaRPr lang="zh-CN" altLang="en-US" sz="6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3" y="2226297"/>
            <a:ext cx="3137531" cy="251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6" y="2215119"/>
            <a:ext cx="4119612" cy="2521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9764" y="51571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帅气、阳刚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5287" y="51571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热情、性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" y="476672"/>
            <a:ext cx="8621486" cy="57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2376264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盛装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419872" y="1482109"/>
            <a:ext cx="236341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高贵</a:t>
            </a:r>
            <a:endParaRPr lang="zh-CN" altLang="en-US" sz="6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21851" y="1482108"/>
            <a:ext cx="23528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曼妙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684062" y="2952133"/>
            <a:ext cx="288032" cy="10529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457565" y="2952134"/>
            <a:ext cx="288032" cy="10529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254237" y="2952133"/>
            <a:ext cx="288032" cy="10529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74080" y="44739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觉华丽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计前卫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1898" y="4473984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变形、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255" y="44739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平稳顺畅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体验非凡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8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四种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滑动设计进化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449355" y="2708920"/>
            <a:ext cx="1728192" cy="2421182"/>
          </a:xfrm>
          <a:prstGeom prst="snip1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容器整体滑动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2639661" y="2708920"/>
            <a:ext cx="1728192" cy="2421182"/>
          </a:xfrm>
          <a:prstGeom prst="snip1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单个页面滑动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4829967" y="2708920"/>
            <a:ext cx="1728192" cy="2421182"/>
          </a:xfrm>
          <a:prstGeom prst="snip1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双页联动滑动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7020272" y="2708920"/>
            <a:ext cx="1728192" cy="2421182"/>
          </a:xfrm>
          <a:prstGeom prst="snip1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双页视差滑动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7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548680"/>
            <a:ext cx="4248472" cy="93610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容器整体滑动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548680"/>
            <a:ext cx="4248472" cy="93610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单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个页面滑动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1032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548680"/>
            <a:ext cx="4248472" cy="93610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双页联动滑动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548680"/>
            <a:ext cx="4248472" cy="93610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双页视差滑动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61248"/>
            <a:ext cx="1241586" cy="1039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217</Words>
  <Application>Microsoft Office PowerPoint</Application>
  <PresentationFormat>全屏显示(4:3)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优雅滑动之美</vt:lpstr>
      <vt:lpstr>Q1</vt:lpstr>
      <vt:lpstr>举个例子</vt:lpstr>
      <vt:lpstr>盛装</vt:lpstr>
      <vt:lpstr>四种滑动设计进化</vt:lpstr>
      <vt:lpstr>容器整体滑动</vt:lpstr>
      <vt:lpstr>单个页面滑动</vt:lpstr>
      <vt:lpstr>双页联动滑动</vt:lpstr>
      <vt:lpstr>双页视差滑动</vt:lpstr>
      <vt:lpstr>Q2</vt:lpstr>
      <vt:lpstr>DEMO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优雅的滑动</dc:title>
  <dc:creator>Alan</dc:creator>
  <cp:lastModifiedBy>Alan</cp:lastModifiedBy>
  <cp:revision>35</cp:revision>
  <dcterms:created xsi:type="dcterms:W3CDTF">2014-06-29T03:16:54Z</dcterms:created>
  <dcterms:modified xsi:type="dcterms:W3CDTF">2014-07-02T15:13:13Z</dcterms:modified>
</cp:coreProperties>
</file>