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19" autoAdjust="0"/>
  </p:normalViewPr>
  <p:slideViewPr>
    <p:cSldViewPr>
      <p:cViewPr varScale="1">
        <p:scale>
          <a:sx n="123" d="100"/>
          <a:sy n="123" d="100"/>
        </p:scale>
        <p:origin x="-128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6D43C-8893-4385-BE44-73086DC45E83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F70DC-53FE-427A-B90D-3AEF3665A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8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F70DC-53FE-427A-B90D-3AEF3665A0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浏览器只有了解文档的类型，才能正确显示文档。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F70DC-53FE-427A-B90D-3AEF3665A0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5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F70DC-53FE-427A-B90D-3AEF3665A0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2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5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9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3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2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0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7C7B-692F-40E3-BF7A-946F58FD9F42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25C7-4C94-42AD-8D3C-50C3F0D53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盒模型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什么是盒模型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9176" y="1411994"/>
            <a:ext cx="595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盒模型的基本组成部分：</a:t>
            </a:r>
            <a:endParaRPr lang="en-US" altLang="zh-CN" dirty="0" smtClean="0"/>
          </a:p>
          <a:p>
            <a:r>
              <a:rPr lang="zh-CN" altLang="en-US" dirty="0" smtClean="0"/>
              <a:t>内容区</a:t>
            </a:r>
            <a:r>
              <a:rPr lang="zh-CN" altLang="en-US" dirty="0"/>
              <a:t>、</a:t>
            </a:r>
            <a:r>
              <a:rPr lang="zh-CN" altLang="en-US" dirty="0" smtClean="0"/>
              <a:t>内边距</a:t>
            </a:r>
            <a:r>
              <a:rPr lang="en-US" altLang="zh-CN" dirty="0" smtClean="0"/>
              <a:t>(padding)</a:t>
            </a:r>
            <a:r>
              <a:rPr lang="zh-CN" altLang="en-US" dirty="0" smtClean="0"/>
              <a:t>、边框</a:t>
            </a:r>
            <a:r>
              <a:rPr lang="en-US" altLang="zh-CN" dirty="0" smtClean="0"/>
              <a:t>(border)</a:t>
            </a:r>
            <a:r>
              <a:rPr lang="zh-CN" altLang="en-US" dirty="0" smtClean="0"/>
              <a:t>、外边距</a:t>
            </a:r>
            <a:r>
              <a:rPr lang="en-US" altLang="zh-CN" dirty="0" smtClean="0"/>
              <a:t>(margin);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49" y="1419622"/>
            <a:ext cx="24193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176" y="2355725"/>
            <a:ext cx="5450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内边距呈现元素背景；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293179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padding,border,margin</a:t>
            </a:r>
            <a:r>
              <a:rPr lang="zh-CN" altLang="en-US" dirty="0"/>
              <a:t>是可选的，必要时重置浏览器默认样式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*{ margin:0;</a:t>
            </a:r>
          </a:p>
          <a:p>
            <a:r>
              <a:rPr lang="en-US" altLang="zh-CN" dirty="0"/>
              <a:t>    padding:0;}</a:t>
            </a:r>
          </a:p>
        </p:txBody>
      </p:sp>
    </p:spTree>
    <p:extLst>
      <p:ext uri="{BB962C8B-B14F-4D97-AF65-F5344CB8AC3E}">
        <p14:creationId xmlns:p14="http://schemas.microsoft.com/office/powerpoint/2010/main" val="23912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盒模型的计算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463" y="1242209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标准模式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123" y="163564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width= content-width</a:t>
            </a:r>
          </a:p>
          <a:p>
            <a:r>
              <a:rPr lang="zh-CN" altLang="en-US" dirty="0"/>
              <a:t>盒</a:t>
            </a:r>
            <a:r>
              <a:rPr lang="zh-CN" altLang="en-US" dirty="0" smtClean="0"/>
              <a:t>模型占据宽度</a:t>
            </a:r>
            <a:r>
              <a:rPr lang="en-US" altLang="zh-CN" dirty="0" smtClean="0"/>
              <a:t>=width + padding + border +margin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51500"/>
            <a:ext cx="4790108" cy="249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3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盒模型的计算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463" y="1242209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怪异模式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284" y="163564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width= content-width + </a:t>
            </a:r>
            <a:r>
              <a:rPr lang="en-US" altLang="zh-CN" dirty="0" err="1" smtClean="0"/>
              <a:t>padding+border</a:t>
            </a:r>
            <a:endParaRPr lang="en-US" altLang="zh-CN" dirty="0" smtClean="0"/>
          </a:p>
          <a:p>
            <a:r>
              <a:rPr lang="zh-CN" altLang="en-US" dirty="0"/>
              <a:t>盒</a:t>
            </a:r>
            <a:r>
              <a:rPr lang="zh-CN" altLang="en-US" dirty="0" smtClean="0"/>
              <a:t>模型占据宽度 </a:t>
            </a:r>
            <a:r>
              <a:rPr lang="en-US" altLang="zh-CN" dirty="0" smtClean="0"/>
              <a:t>= width + margin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84" y="2427734"/>
            <a:ext cx="4346908" cy="243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d:\Users\lqzhan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494"/>
            <a:ext cx="44862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78143"/>
              </p:ext>
            </p:extLst>
          </p:nvPr>
        </p:nvGraphicFramePr>
        <p:xfrm>
          <a:off x="251520" y="2859782"/>
          <a:ext cx="3960440" cy="154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458"/>
                <a:gridCol w="1188838"/>
                <a:gridCol w="1296144"/>
              </a:tblGrid>
              <a:tr h="28803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标准模式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怪异模式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内容区宽度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200px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150px</a:t>
                      </a:r>
                      <a:endParaRPr lang="zh-CN" altLang="en-US" sz="1400" dirty="0"/>
                    </a:p>
                  </a:txBody>
                  <a:tcPr/>
                </a:tc>
              </a:tr>
              <a:tr h="32650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内容区高度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200px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150px</a:t>
                      </a:r>
                      <a:endParaRPr lang="zh-CN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盒模型总宽度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270px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220px</a:t>
                      </a:r>
                      <a:endParaRPr lang="zh-CN" altLang="en-US" sz="1400" dirty="0"/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盒模型总高度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270px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220px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7494"/>
            <a:ext cx="424723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5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盒模型的置换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99036"/>
            <a:ext cx="707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1.Doctype</a:t>
            </a:r>
            <a:r>
              <a:rPr lang="zh-CN" altLang="en-US" dirty="0" smtClean="0"/>
              <a:t>声明：没有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声明，或声明不再第一行，将触发怪异模式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3564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HTML5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86505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&lt;!DOCTYPE html&gt;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60052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HTML 4.01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969858"/>
            <a:ext cx="68825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&lt;!DOCTYPE HTML PUBLIC "-//W3C//DTD HTML 4.01 Transitional//EN" "http://www.w3.org/TR/html4/loose.dtd"&gt;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72387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XHTML 1.0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4131738"/>
            <a:ext cx="68847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&lt;!DOCTYPE html PUBLIC "-//W3C//DTD XHTML 1.0 Transitional//EN" "http://www.w3.org/TR/xhtml1/DTD/xhtml1-transitional.dtd"&gt;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盒模型的置换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999036"/>
            <a:ext cx="653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2.box-sizing: content-box | border-box | padding-box</a:t>
            </a:r>
            <a:r>
              <a:rPr lang="zh-CN" altLang="en-US" dirty="0" smtClean="0"/>
              <a:t>（仅</a:t>
            </a:r>
            <a:r>
              <a:rPr lang="en-US" altLang="zh-CN" dirty="0" smtClean="0"/>
              <a:t>FF</a:t>
            </a:r>
            <a:r>
              <a:rPr lang="zh-CN" altLang="en-US" dirty="0" smtClean="0"/>
              <a:t>支持）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368368"/>
            <a:ext cx="3847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ontent-box: </a:t>
            </a:r>
            <a:r>
              <a:rPr lang="zh-CN" altLang="en-US" dirty="0" smtClean="0"/>
              <a:t>计算方式 类似 标准模式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7936"/>
              </p:ext>
            </p:extLst>
          </p:nvPr>
        </p:nvGraphicFramePr>
        <p:xfrm>
          <a:off x="755576" y="4525258"/>
          <a:ext cx="7776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/>
                <a:gridCol w="1555373"/>
                <a:gridCol w="1555373"/>
                <a:gridCol w="1555373"/>
                <a:gridCol w="1555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IE8.0+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</a:t>
                      </a:r>
                      <a:r>
                        <a:rPr lang="en-US" altLang="zh-CN" baseline="0" dirty="0" smtClean="0"/>
                        <a:t>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Safari 5.1.7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41559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浏览器兼容性：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8709"/>
            <a:ext cx="2448272" cy="113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24780"/>
            <a:ext cx="39147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72431" y="1840114"/>
            <a:ext cx="3655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border-box: </a:t>
            </a:r>
            <a:r>
              <a:rPr lang="zh-CN" altLang="en-US" dirty="0"/>
              <a:t>计算方式类似怪异模式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55477" y="3579862"/>
            <a:ext cx="7969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padding-box: padding</a:t>
            </a:r>
            <a:r>
              <a:rPr lang="zh-CN" altLang="en-US" dirty="0"/>
              <a:t>包含在定义的</a:t>
            </a:r>
            <a:r>
              <a:rPr lang="en-US" altLang="zh-CN" dirty="0"/>
              <a:t>width/height</a:t>
            </a:r>
            <a:r>
              <a:rPr lang="zh-CN" altLang="en-US" dirty="0"/>
              <a:t>内，</a:t>
            </a:r>
            <a:r>
              <a:rPr lang="en-US" altLang="zh-CN" dirty="0"/>
              <a:t>border</a:t>
            </a:r>
            <a:r>
              <a:rPr lang="zh-CN" altLang="en-US" dirty="0"/>
              <a:t>不包含（只有</a:t>
            </a:r>
            <a:r>
              <a:rPr lang="en-US" altLang="zh-CN" dirty="0" err="1"/>
              <a:t>ff</a:t>
            </a:r>
            <a:r>
              <a:rPr lang="zh-CN" altLang="en-US" dirty="0"/>
              <a:t>支持）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4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calc</a:t>
            </a:r>
            <a:r>
              <a:rPr lang="zh-CN" altLang="en-US" dirty="0" smtClean="0"/>
              <a:t>进行计算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7157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浏览器兼容性：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56596"/>
              </p:ext>
            </p:extLst>
          </p:nvPr>
        </p:nvGraphicFramePr>
        <p:xfrm>
          <a:off x="755576" y="3085098"/>
          <a:ext cx="6221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/>
                <a:gridCol w="1555373"/>
                <a:gridCol w="1555373"/>
                <a:gridCol w="1555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</a:t>
                      </a:r>
                      <a:r>
                        <a:rPr lang="en-US" altLang="zh-CN" baseline="0" dirty="0" smtClean="0"/>
                        <a:t> 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 </a:t>
                      </a:r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134761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 </a:t>
            </a:r>
            <a:r>
              <a:rPr lang="zh-CN" altLang="en-US" dirty="0" smtClean="0"/>
              <a:t>四则运算；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表达式留有空格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70765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可使用</a:t>
            </a:r>
            <a:r>
              <a:rPr lang="zh-CN" altLang="en-US" dirty="0"/>
              <a:t>百分比、</a:t>
            </a:r>
            <a:r>
              <a:rPr lang="en-US" altLang="zh-CN" dirty="0" err="1"/>
              <a:t>px</a:t>
            </a:r>
            <a:r>
              <a:rPr lang="zh-CN" altLang="en-US" dirty="0"/>
              <a:t>、</a:t>
            </a:r>
            <a:r>
              <a:rPr lang="en-US" altLang="zh-CN" dirty="0" err="1"/>
              <a:t>em</a:t>
            </a:r>
            <a:r>
              <a:rPr lang="zh-CN" altLang="en-US" dirty="0"/>
              <a:t>、</a:t>
            </a:r>
            <a:r>
              <a:rPr lang="en-US" altLang="zh-CN" dirty="0"/>
              <a:t>rem</a:t>
            </a:r>
            <a:r>
              <a:rPr lang="zh-CN" altLang="en-US" dirty="0"/>
              <a:t>等</a:t>
            </a:r>
            <a:r>
              <a:rPr lang="zh-CN" altLang="en-US" dirty="0" smtClean="0"/>
              <a:t>单位；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207698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可混合</a:t>
            </a:r>
            <a:r>
              <a:rPr lang="zh-CN" altLang="en-US" dirty="0"/>
              <a:t>使用各种单位进行计算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calc</a:t>
            </a:r>
            <a:r>
              <a:rPr lang="zh-CN" altLang="en-US" dirty="0" smtClean="0"/>
              <a:t>进行计算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31590"/>
            <a:ext cx="3437509" cy="356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59665"/>
            <a:ext cx="24098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00085"/>
            <a:ext cx="21431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下箭头 1"/>
          <p:cNvSpPr/>
          <p:nvPr/>
        </p:nvSpPr>
        <p:spPr>
          <a:xfrm>
            <a:off x="1331640" y="2045515"/>
            <a:ext cx="207465" cy="454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9" y="3867894"/>
            <a:ext cx="33242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5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332</Words>
  <Application>Microsoft Office PowerPoint</Application>
  <PresentationFormat>全屏显示(16:9)</PresentationFormat>
  <Paragraphs>67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CSS盒模型</vt:lpstr>
      <vt:lpstr>什么是盒模型</vt:lpstr>
      <vt:lpstr>盒模型的计算</vt:lpstr>
      <vt:lpstr>盒模型的计算</vt:lpstr>
      <vt:lpstr>PowerPoint 演示文稿</vt:lpstr>
      <vt:lpstr>盒模型的置换</vt:lpstr>
      <vt:lpstr>盒模型的置换</vt:lpstr>
      <vt:lpstr>用calc进行计算</vt:lpstr>
      <vt:lpstr>用calc进行计算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CSS盒模型</dc:title>
  <dc:creator>zlq张露茜</dc:creator>
  <cp:lastModifiedBy>zlq张露茜</cp:lastModifiedBy>
  <cp:revision>15</cp:revision>
  <dcterms:created xsi:type="dcterms:W3CDTF">2014-05-07T22:49:15Z</dcterms:created>
  <dcterms:modified xsi:type="dcterms:W3CDTF">2014-05-08T02:06:37Z</dcterms:modified>
</cp:coreProperties>
</file>