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69" r:id="rId4"/>
    <p:sldId id="265" r:id="rId5"/>
    <p:sldId id="259" r:id="rId6"/>
    <p:sldId id="261" r:id="rId7"/>
    <p:sldId id="260" r:id="rId8"/>
    <p:sldId id="270" r:id="rId9"/>
    <p:sldId id="258" r:id="rId10"/>
    <p:sldId id="267" r:id="rId11"/>
    <p:sldId id="271" r:id="rId12"/>
    <p:sldId id="264" r:id="rId13"/>
    <p:sldId id="266" r:id="rId14"/>
    <p:sldId id="262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7" autoAdjust="0"/>
  </p:normalViewPr>
  <p:slideViewPr>
    <p:cSldViewPr>
      <p:cViewPr varScale="1">
        <p:scale>
          <a:sx n="93" d="100"/>
          <a:sy n="93" d="100"/>
        </p:scale>
        <p:origin x="-14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27DCF-ABD7-4BEA-ADB7-2401A6E3227C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87326-F1D8-4606-B86D-117442B8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4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87326-F1D8-4606-B86D-117442B845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7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5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8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8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7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5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0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8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4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5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prototype.ui.sh.ctriptravel.com/code_beta/wwhong/ctrip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Ctrip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首页响应</a:t>
            </a: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式设计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3429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王伟红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2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 </a:t>
            </a:r>
            <a:r>
              <a:rPr lang="en-US" altLang="zh-CN" dirty="0" smtClean="0"/>
              <a:t>Transition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允许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属性值在一定的时间区间内平滑地过渡。这种效果可以在鼠标单击、获得焦点、被点击或对元素任何改变中触发，并圆滑地以动画效果改变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的属性值。</a:t>
            </a:r>
          </a:p>
        </p:txBody>
      </p:sp>
      <p:pic>
        <p:nvPicPr>
          <p:cNvPr id="1026" name="Picture 2" descr="d:\Users\wh_wang\Desktop\响应式布局\transition-suj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30" y="3488965"/>
            <a:ext cx="4104456" cy="14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4008" y="3501008"/>
            <a:ext cx="4499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个属性值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  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变换的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  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延续的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  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延续时间段，变换的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速率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变换延迟时间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8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Transition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Animation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Transform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：对元素进行变形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旋转、缩放、斜切扭曲等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Transition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：对元素某个属性或多个属性的变化，进行控制（时间等），类似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flash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的补间动画。但只有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两个关键贞。开始，结束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Animation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：对元素某个属性或多个属性的变化，进行控制（时间等），类似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flash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的补间动画。可以设置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多个关键贞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23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、随着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移动设备越来越多，可以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提升用户体验。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、该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设计没有网页版本区分，所以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SEO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的策略保持一致。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、可以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避免重复内容，专心维护这一个网页。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、保持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网页的原有链接。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Google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也建议优先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采用响应式设计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，因为无论是什么网页版本都是相同的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、相同的内容，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Google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最容易处理。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33265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响应式设计优点：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0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20448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各种设备工作量大，效率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低下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累赘，会出现隐藏无用的元素，加载时间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加长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式设计是一种比较新的技术，在一些老的设备      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中还不支持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8505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响应式设计缺点：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10744"/>
            <a:ext cx="5715000" cy="237172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36" y="3811872"/>
            <a:ext cx="1793959" cy="239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6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遇到的</a:t>
            </a: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Bug</a:t>
            </a: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黑体" panose="02010609060101010101" pitchFamily="49" charset="-122"/>
              </a:rPr>
              <a:t>Chrome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渲染</a:t>
            </a:r>
            <a:r>
              <a:rPr lang="en-US" altLang="zh-CN" b="1" dirty="0">
                <a:ea typeface="黑体" panose="02010609060101010101" pitchFamily="49" charset="-122"/>
              </a:rPr>
              <a:t>Transition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时页面闪动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Bug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webkit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backface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-visibility: hidden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（设置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进行转换的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元素背面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在面对用户时是否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可见：隐藏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webkit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-transform-style: preserve-3d; 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（设置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内嵌的元素在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空间如何呈现：保留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 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63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什么是响应式设计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响应式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就是可以自动识别屏幕宽度、并做出相应调整的网页设计</a:t>
            </a:r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D:\Users\wh_wang\AppData\Local\YNote\Data\qq7D84EB0C7D7270507AD115E9C82EB466\1737ace6d2cb4cf3a00d758945b5c974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715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5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309320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hlinkClick r:id="rId2"/>
              </a:rPr>
              <a:t>http://prototype.ui.sh.ctriptravel.com/code_beta/wwhong/ctrip/index.html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661" y="36401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项目案例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31" name="Picture 7" descr="d:\Users\wh_wang\Desktop\响应式布局\示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6632"/>
            <a:ext cx="5670158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7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728192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如何实现？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1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92696"/>
            <a:ext cx="6159346" cy="55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84" y="2420888"/>
            <a:ext cx="4906888" cy="2520280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媒体查询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transition</a:t>
            </a:r>
            <a:endParaRPr lang="zh-CN" altLang="en-US" sz="4800" dirty="0">
              <a:latin typeface="Ebrima" panose="02000000000000000000" pitchFamily="2" charset="0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908720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响应式布局的核心知识点：</a:t>
            </a:r>
          </a:p>
        </p:txBody>
      </p:sp>
    </p:spTree>
    <p:extLst>
      <p:ext uri="{BB962C8B-B14F-4D97-AF65-F5344CB8AC3E}">
        <p14:creationId xmlns:p14="http://schemas.microsoft.com/office/powerpoint/2010/main" val="78489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媒体查询</a:t>
            </a:r>
            <a:r>
              <a:rPr lang="en-US" altLang="zh-CN" dirty="0" smtClean="0"/>
              <a:t>—Media Query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Media </a:t>
            </a:r>
            <a:r>
              <a:rPr lang="en-US" altLang="zh-CN" sz="2400" dirty="0"/>
              <a:t>Query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允许你针对不同的条件设置不同的样式，可以在不修改页面内容的情况下，为不同设备提供不同的样式效果。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AutoShape 4" descr="http://www.cpiso.cn/jsyj/ghxx/images/2013/06/2013060310594934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38" y="2996952"/>
            <a:ext cx="70485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2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媒体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引入方式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Link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方式引入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@media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920879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47" y="3501008"/>
            <a:ext cx="50006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69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599" y="4941168"/>
            <a:ext cx="709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上面顺序是有意义的更改顺序会导致</a:t>
            </a:r>
            <a:r>
              <a:rPr lang="en-US" altLang="zh-CN" sz="2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被覆盖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76" y="1712791"/>
            <a:ext cx="61531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媒体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的使用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9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443</Words>
  <Application>Microsoft Office PowerPoint</Application>
  <PresentationFormat>全屏显示(4:3)</PresentationFormat>
  <Paragraphs>51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Ctrip首页响应式设计</vt:lpstr>
      <vt:lpstr>什么是响应式设计</vt:lpstr>
      <vt:lpstr>PowerPoint 演示文稿</vt:lpstr>
      <vt:lpstr>如何实现？</vt:lpstr>
      <vt:lpstr>PowerPoint 演示文稿</vt:lpstr>
      <vt:lpstr>PowerPoint 演示文稿</vt:lpstr>
      <vt:lpstr>媒体查询—Media Query</vt:lpstr>
      <vt:lpstr>媒体查询的引入方式</vt:lpstr>
      <vt:lpstr>媒体查询的使用</vt:lpstr>
      <vt:lpstr>CSS3 Transition</vt:lpstr>
      <vt:lpstr>Transform、Transition、Animation</vt:lpstr>
      <vt:lpstr>PowerPoint 演示文稿</vt:lpstr>
      <vt:lpstr>PowerPoint 演示文稿</vt:lpstr>
      <vt:lpstr>遇到的Bug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Ctrip首页——响应式设计</dc:title>
  <dc:creator>wwh王伟红</dc:creator>
  <cp:lastModifiedBy>wwh王伟红</cp:lastModifiedBy>
  <cp:revision>51</cp:revision>
  <dcterms:created xsi:type="dcterms:W3CDTF">2014-05-12T07:39:24Z</dcterms:created>
  <dcterms:modified xsi:type="dcterms:W3CDTF">2014-06-05T01:11:58Z</dcterms:modified>
</cp:coreProperties>
</file>