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62" r:id="rId2"/>
    <p:sldId id="380" r:id="rId3"/>
    <p:sldId id="381" r:id="rId4"/>
    <p:sldId id="411" r:id="rId5"/>
    <p:sldId id="412" r:id="rId6"/>
    <p:sldId id="382" r:id="rId7"/>
    <p:sldId id="395" r:id="rId8"/>
    <p:sldId id="413" r:id="rId9"/>
    <p:sldId id="396" r:id="rId10"/>
    <p:sldId id="414" r:id="rId11"/>
    <p:sldId id="384" r:id="rId12"/>
    <p:sldId id="389" r:id="rId13"/>
    <p:sldId id="415" r:id="rId14"/>
    <p:sldId id="397" r:id="rId15"/>
    <p:sldId id="398" r:id="rId16"/>
    <p:sldId id="399" r:id="rId17"/>
    <p:sldId id="400" r:id="rId18"/>
    <p:sldId id="416" r:id="rId19"/>
    <p:sldId id="410" r:id="rId20"/>
    <p:sldId id="401" r:id="rId21"/>
    <p:sldId id="403" r:id="rId22"/>
    <p:sldId id="391" r:id="rId23"/>
    <p:sldId id="417" r:id="rId24"/>
    <p:sldId id="404" r:id="rId25"/>
    <p:sldId id="405" r:id="rId26"/>
    <p:sldId id="406" r:id="rId27"/>
    <p:sldId id="407" r:id="rId28"/>
    <p:sldId id="408" r:id="rId29"/>
    <p:sldId id="40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93220" autoAdjust="0"/>
  </p:normalViewPr>
  <p:slideViewPr>
    <p:cSldViewPr snapToGrid="0" showGuides="1">
      <p:cViewPr varScale="1">
        <p:scale>
          <a:sx n="102" d="100"/>
          <a:sy n="102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D9930-5382-4F06-ACB2-92BAB0B80EE4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54167-C43C-472D-83B4-92DC538FF6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0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54167-C43C-472D-83B4-92DC538FF6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01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54167-C43C-472D-83B4-92DC538FF67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01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54167-C43C-472D-83B4-92DC538FF6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0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9B1E-6FC0-4E19-AEE3-EC0B6392D3AB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3264-72E3-400F-89CC-62A721640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8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9B1E-6FC0-4E19-AEE3-EC0B6392D3AB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3264-72E3-400F-89CC-62A721640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7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9B1E-6FC0-4E19-AEE3-EC0B6392D3AB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3264-72E3-400F-89CC-62A721640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9B1E-6FC0-4E19-AEE3-EC0B6392D3AB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3264-72E3-400F-89CC-62A721640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8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9B1E-6FC0-4E19-AEE3-EC0B6392D3AB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3264-72E3-400F-89CC-62A721640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2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9B1E-6FC0-4E19-AEE3-EC0B6392D3AB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3264-72E3-400F-89CC-62A721640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1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9B1E-6FC0-4E19-AEE3-EC0B6392D3AB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3264-72E3-400F-89CC-62A721640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6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9B1E-6FC0-4E19-AEE3-EC0B6392D3AB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3264-72E3-400F-89CC-62A721640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6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9B1E-6FC0-4E19-AEE3-EC0B6392D3AB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3264-72E3-400F-89CC-62A721640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6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9B1E-6FC0-4E19-AEE3-EC0B6392D3AB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3264-72E3-400F-89CC-62A721640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3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9B1E-6FC0-4E19-AEE3-EC0B6392D3AB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3264-72E3-400F-89CC-62A721640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6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29B1E-6FC0-4E19-AEE3-EC0B6392D3AB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A3264-72E3-400F-89CC-62A721640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9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29640" y="2409705"/>
            <a:ext cx="11262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H5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填</a:t>
            </a:r>
            <a:r>
              <a:rPr lang="zh-CN" alt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过的坑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9640" y="5158045"/>
            <a:ext cx="6757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李志嘉</a:t>
            </a:r>
            <a:r>
              <a:rPr kumimoji="1" lang="en-US" altLang="zh-CN" sz="2800" dirty="0" smtClean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 UED</a:t>
            </a:r>
            <a:endParaRPr kumimoji="1" lang="zh-CN" altLang="en-US" sz="16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3057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46628" y="1221897"/>
            <a:ext cx="10756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latin typeface="微软雅黑"/>
                <a:ea typeface="微软雅黑"/>
                <a:cs typeface="微软雅黑"/>
              </a:rPr>
              <a:t>sticky</a:t>
            </a:r>
          </a:p>
        </p:txBody>
      </p:sp>
      <p:sp>
        <p:nvSpPr>
          <p:cNvPr id="10" name="矩形 9"/>
          <p:cNvSpPr/>
          <p:nvPr/>
        </p:nvSpPr>
        <p:spPr>
          <a:xfrm>
            <a:off x="1146626" y="2953133"/>
            <a:ext cx="53784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目前只有</a:t>
            </a:r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iOS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支持</a:t>
            </a: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924" y="1313472"/>
            <a:ext cx="38862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4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6627" y="705628"/>
            <a:ext cx="1923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Flex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3721117" y="1548879"/>
            <a:ext cx="4146387" cy="432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46628" y="2216014"/>
            <a:ext cx="44983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Android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下的</a:t>
            </a:r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UC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浏览器支持不好</a:t>
            </a: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6314012" y="1580547"/>
            <a:ext cx="5274310" cy="2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5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14" y="1813372"/>
            <a:ext cx="3119816" cy="3141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6627" y="705628"/>
            <a:ext cx="1923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Flex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74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46628" y="776741"/>
            <a:ext cx="44983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/>
                <a:ea typeface="微软雅黑"/>
                <a:cs typeface="微软雅黑"/>
              </a:rPr>
              <a:t>m</a:t>
            </a:r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ain.css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中的写法：</a:t>
            </a: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16469" y="3474876"/>
            <a:ext cx="2924175" cy="28194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403" y="3808251"/>
            <a:ext cx="31527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403" y="1552964"/>
            <a:ext cx="578167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3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46628" y="1579173"/>
            <a:ext cx="33227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针对</a:t>
            </a:r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IE10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及以上：</a:t>
            </a: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27" y="2672055"/>
            <a:ext cx="86010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21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46628" y="974984"/>
            <a:ext cx="44983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兼容等宽：</a:t>
            </a: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04" y="2084032"/>
            <a:ext cx="29908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18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47232" y="2481812"/>
            <a:ext cx="44983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 smtClean="0">
                <a:latin typeface="微软雅黑"/>
                <a:ea typeface="微软雅黑"/>
                <a:cs typeface="微软雅黑"/>
              </a:rPr>
              <a:t>Flex or Float</a:t>
            </a:r>
            <a:r>
              <a:rPr lang="zh-CN" altLang="en-US" sz="5400" dirty="0" smtClean="0">
                <a:latin typeface="微软雅黑"/>
                <a:ea typeface="微软雅黑"/>
                <a:cs typeface="微软雅黑"/>
              </a:rPr>
              <a:t>？</a:t>
            </a:r>
            <a:endParaRPr lang="en-US" altLang="zh-CN" sz="54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454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776" y="2152015"/>
            <a:ext cx="2477544" cy="249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146628" y="974984"/>
            <a:ext cx="44983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latin typeface="微软雅黑"/>
                <a:ea typeface="微软雅黑"/>
                <a:cs typeface="微软雅黑"/>
              </a:rPr>
              <a:t>Flex&amp;Float</a:t>
            </a: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061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575249" y="1773137"/>
            <a:ext cx="7472526" cy="339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7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/>
          <p:cNvSpPr txBox="1"/>
          <p:nvPr/>
        </p:nvSpPr>
        <p:spPr>
          <a:xfrm>
            <a:off x="1656182" y="1665219"/>
            <a:ext cx="9781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我们可以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…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56182" y="2716951"/>
            <a:ext cx="79636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选择符</a:t>
            </a: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pPr marL="457200" indent="-457200">
              <a:buFontTx/>
              <a:buChar char="-"/>
            </a:pPr>
            <a:r>
              <a:rPr lang="en-US" altLang="zh-CN" sz="2800" dirty="0">
                <a:latin typeface="微软雅黑"/>
                <a:ea typeface="微软雅黑"/>
                <a:cs typeface="微软雅黑"/>
              </a:rPr>
              <a:t>CSS3</a:t>
            </a:r>
          </a:p>
          <a:p>
            <a:pPr marL="457200" indent="-457200">
              <a:buFontTx/>
              <a:buChar char="-"/>
            </a:pP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动画</a:t>
            </a: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布局</a:t>
            </a: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9359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926" y="687062"/>
            <a:ext cx="81153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926" y="2271484"/>
            <a:ext cx="35433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567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28" y="2066147"/>
            <a:ext cx="30670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937143"/>
            <a:ext cx="35052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27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6626" y="1059571"/>
            <a:ext cx="9611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Retina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屏的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1px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6626" y="2837685"/>
            <a:ext cx="48431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视觉稿都是以</a:t>
            </a:r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倍的尺寸画的，</a:t>
            </a:r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1px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的边框或间距对于我们前端而言则要以</a:t>
            </a:r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0.5px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来实现。</a:t>
            </a: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772" y="1552853"/>
            <a:ext cx="313372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282" y="1539735"/>
            <a:ext cx="16478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32" y="3148013"/>
            <a:ext cx="15811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32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938" y="2053187"/>
            <a:ext cx="2557948" cy="255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45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03" y="2158299"/>
            <a:ext cx="955357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230603" y="950894"/>
            <a:ext cx="10756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latin typeface="微软雅黑"/>
                <a:ea typeface="微软雅黑"/>
                <a:cs typeface="微软雅黑"/>
              </a:rPr>
              <a:t>linear-gradient</a:t>
            </a:r>
          </a:p>
        </p:txBody>
      </p:sp>
    </p:spTree>
    <p:extLst>
      <p:ext uri="{BB962C8B-B14F-4D97-AF65-F5344CB8AC3E}">
        <p14:creationId xmlns:p14="http://schemas.microsoft.com/office/powerpoint/2010/main" val="355351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50301" y="1641649"/>
            <a:ext cx="9294001" cy="406850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46628" y="568339"/>
            <a:ext cx="10756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微软雅黑"/>
                <a:ea typeface="微软雅黑"/>
                <a:cs typeface="微软雅黑"/>
              </a:rPr>
              <a:t>s</a:t>
            </a:r>
            <a:r>
              <a:rPr lang="en-US" altLang="zh-CN" sz="4000" dirty="0" smtClean="0">
                <a:latin typeface="微软雅黑"/>
                <a:ea typeface="微软雅黑"/>
                <a:cs typeface="微软雅黑"/>
              </a:rPr>
              <a:t>cale</a:t>
            </a:r>
          </a:p>
        </p:txBody>
      </p:sp>
    </p:spTree>
    <p:extLst>
      <p:ext uri="{BB962C8B-B14F-4D97-AF65-F5344CB8AC3E}">
        <p14:creationId xmlns:p14="http://schemas.microsoft.com/office/powerpoint/2010/main" val="199019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380" y="2228366"/>
            <a:ext cx="950595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146628" y="922282"/>
            <a:ext cx="10756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latin typeface="微软雅黑"/>
                <a:ea typeface="微软雅黑"/>
                <a:cs typeface="微软雅黑"/>
              </a:rPr>
              <a:t>背景图片</a:t>
            </a:r>
            <a:endParaRPr lang="en-US" altLang="zh-CN" sz="40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4023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46628" y="708298"/>
            <a:ext cx="10756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latin typeface="微软雅黑"/>
                <a:ea typeface="微软雅黑"/>
                <a:cs typeface="微软雅黑"/>
              </a:rPr>
              <a:t>SVG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57" y="1878561"/>
            <a:ext cx="97155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6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59" y="2264783"/>
            <a:ext cx="5823341" cy="2448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772" y="2190137"/>
            <a:ext cx="34766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28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749269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 smtClean="0">
                <a:latin typeface="微软雅黑"/>
                <a:ea typeface="微软雅黑"/>
                <a:cs typeface="微软雅黑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0392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761" y="1714629"/>
            <a:ext cx="3469636" cy="344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78678" y="1002347"/>
            <a:ext cx="6849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Fixed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9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7150231" y="685105"/>
            <a:ext cx="3645288" cy="552105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78678" y="3346390"/>
            <a:ext cx="51142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在</a:t>
            </a:r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Android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下的</a:t>
            </a:r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UC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浏览器，会出现滚动不顺畅。</a:t>
            </a: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呼出键盘，底部</a:t>
            </a:r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fixed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部分会出现错位。</a:t>
            </a: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8678" y="1002347"/>
            <a:ext cx="6849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Fixed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8678" y="2119273"/>
            <a:ext cx="10756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遇上了</a:t>
            </a:r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input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输入框</a:t>
            </a:r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…</a:t>
            </a:r>
            <a:endParaRPr lang="zh-CN" altLang="en-US" sz="28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8236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768" y="1686240"/>
            <a:ext cx="3653664" cy="367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146628" y="959280"/>
            <a:ext cx="10756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err="1" smtClean="0">
                <a:latin typeface="微软雅黑"/>
                <a:ea typeface="微软雅黑"/>
                <a:cs typeface="微软雅黑"/>
              </a:rPr>
              <a:t>iScroll</a:t>
            </a:r>
            <a:endParaRPr lang="en-US" altLang="zh-CN" sz="40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1676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46628" y="1725750"/>
            <a:ext cx="10756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err="1" smtClean="0">
                <a:latin typeface="微软雅黑"/>
                <a:ea typeface="微软雅黑"/>
                <a:cs typeface="微软雅黑"/>
              </a:rPr>
              <a:t>iScroll</a:t>
            </a:r>
            <a:endParaRPr lang="en-US" altLang="zh-CN" sz="40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6628" y="3083762"/>
            <a:ext cx="60733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需要一直保持监听用户的</a:t>
            </a:r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touch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操作，以便做出灵敏的相应，所以把</a:t>
            </a:r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input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select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等默认时间给屏蔽了。</a:t>
            </a: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0962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701" y="1517279"/>
            <a:ext cx="3603128" cy="3530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49469" y="809393"/>
            <a:ext cx="10756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latin typeface="微软雅黑"/>
                <a:ea typeface="微软雅黑"/>
                <a:cs typeface="微软雅黑"/>
              </a:rPr>
              <a:t>使用</a:t>
            </a:r>
            <a:r>
              <a:rPr lang="en-US" altLang="zh-CN" sz="4000" dirty="0" smtClean="0">
                <a:latin typeface="微软雅黑"/>
                <a:ea typeface="微软雅黑"/>
                <a:cs typeface="微软雅黑"/>
              </a:rPr>
              <a:t>absolute</a:t>
            </a:r>
            <a:r>
              <a:rPr lang="zh-CN" altLang="en-US" sz="4000" dirty="0" smtClean="0">
                <a:latin typeface="微软雅黑"/>
                <a:ea typeface="微软雅黑"/>
                <a:cs typeface="微软雅黑"/>
              </a:rPr>
              <a:t>布局</a:t>
            </a:r>
            <a:endParaRPr lang="en-US" altLang="zh-CN" sz="40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9865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9469" y="1165915"/>
            <a:ext cx="10756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latin typeface="微软雅黑"/>
                <a:ea typeface="微软雅黑"/>
                <a:cs typeface="微软雅黑"/>
              </a:rPr>
              <a:t>使用</a:t>
            </a:r>
            <a:r>
              <a:rPr lang="en-US" altLang="zh-CN" sz="4000" dirty="0" smtClean="0">
                <a:latin typeface="微软雅黑"/>
                <a:ea typeface="微软雅黑"/>
                <a:cs typeface="微软雅黑"/>
              </a:rPr>
              <a:t>absolute</a:t>
            </a:r>
            <a:r>
              <a:rPr lang="zh-CN" altLang="en-US" sz="4000" dirty="0" smtClean="0">
                <a:latin typeface="微软雅黑"/>
                <a:ea typeface="微软雅黑"/>
                <a:cs typeface="微软雅黑"/>
              </a:rPr>
              <a:t>布局</a:t>
            </a:r>
            <a:endParaRPr lang="en-US" altLang="zh-CN" sz="40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9469" y="2995114"/>
            <a:ext cx="48809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-</a:t>
            </a:r>
            <a:r>
              <a:rPr lang="en-US" altLang="zh-CN" sz="2800" dirty="0" err="1" smtClean="0">
                <a:latin typeface="微软雅黑"/>
                <a:ea typeface="微软雅黑"/>
                <a:cs typeface="微软雅黑"/>
              </a:rPr>
              <a:t>webkit-overflow-scrolling:touch</a:t>
            </a:r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;</a:t>
            </a:r>
            <a:endParaRPr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可以使滚动效果接近系统原生的滚动效果。</a:t>
            </a: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794310" y="1298758"/>
            <a:ext cx="6076010" cy="451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8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000" y="1764095"/>
            <a:ext cx="3197192" cy="3175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146628" y="1221897"/>
            <a:ext cx="10756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latin typeface="微软雅黑"/>
                <a:ea typeface="微软雅黑"/>
                <a:cs typeface="微软雅黑"/>
              </a:rPr>
              <a:t>sticky</a:t>
            </a:r>
          </a:p>
        </p:txBody>
      </p:sp>
    </p:spTree>
    <p:extLst>
      <p:ext uri="{BB962C8B-B14F-4D97-AF65-F5344CB8AC3E}">
        <p14:creationId xmlns:p14="http://schemas.microsoft.com/office/powerpoint/2010/main" val="16535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6606</TotalTime>
  <Words>173</Words>
  <Application>Microsoft Office PowerPoint</Application>
  <PresentationFormat>自定义</PresentationFormat>
  <Paragraphs>40</Paragraphs>
  <Slides>29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为移动端设计</dc:title>
  <dc:creator>Ding, Yan (Irene, LES Design China)</dc:creator>
  <cp:lastModifiedBy>lzj李志嘉</cp:lastModifiedBy>
  <cp:revision>146</cp:revision>
  <dcterms:created xsi:type="dcterms:W3CDTF">2013-11-15T13:40:03Z</dcterms:created>
  <dcterms:modified xsi:type="dcterms:W3CDTF">2014-08-28T01:38:34Z</dcterms:modified>
</cp:coreProperties>
</file>