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前端设计基础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@author </a:t>
            </a:r>
            <a:r>
              <a:rPr kumimoji="1" lang="zh-CN" altLang="en-US" dirty="0" smtClean="0"/>
              <a:t>赵永利</a:t>
            </a:r>
            <a:endParaRPr kumimoji="1" lang="en-US" altLang="zh-CN" dirty="0"/>
          </a:p>
          <a:p>
            <a:r>
              <a:rPr kumimoji="1" lang="en-US" altLang="zh-CN" dirty="0" smtClean="0"/>
              <a:t>zhaoyl_bj@163.com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91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Adobe 黑体 Std R"/>
                <a:ea typeface="Adobe 黑体 Std R"/>
                <a:cs typeface="Adobe 黑体 Std R"/>
              </a:rPr>
              <a:t>分辨率</a:t>
            </a:r>
            <a:endParaRPr kumimoji="1" lang="zh-CN" altLang="en-US" dirty="0"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分辨率又称显示分辨率、屏幕分辨率。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确定手机屏幕上显示信息的设置，以水平和垂直像素来衡量。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01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屏幕尺寸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屏幕大小的物理尺寸，以屏幕对角线长度衡量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单位：英寸</a:t>
            </a:r>
            <a:r>
              <a:rPr kumimoji="1" lang="en-US" altLang="zh-CN" dirty="0" smtClean="0"/>
              <a:t> 1</a:t>
            </a:r>
            <a:r>
              <a:rPr kumimoji="1" lang="zh-CN" altLang="en-US" dirty="0" smtClean="0"/>
              <a:t>英寸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 2.54</a:t>
            </a:r>
            <a:r>
              <a:rPr kumimoji="1" lang="zh-CN" altLang="en-US" dirty="0" smtClean="0"/>
              <a:t>厘米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1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移动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基础知识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smtClean="0"/>
              <a:t>Pixel </a:t>
            </a:r>
            <a:r>
              <a:rPr kumimoji="1" lang="zh-CN" altLang="en-US" b="1" dirty="0" smtClean="0"/>
              <a:t>移动开发像素知识</a:t>
            </a:r>
            <a:endParaRPr kumimoji="1" lang="en-US" altLang="zh-CN" b="1" dirty="0" smtClean="0"/>
          </a:p>
          <a:p>
            <a:pPr marL="0" indent="0">
              <a:buNone/>
            </a:pPr>
            <a:r>
              <a:rPr kumimoji="1" lang="zh-CN" altLang="zh-CN" dirty="0" smtClean="0"/>
              <a:t>6</a:t>
            </a:r>
            <a:r>
              <a:rPr kumimoji="1" lang="en-US" altLang="zh-CN" dirty="0" smtClean="0"/>
              <a:t>40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1136</a:t>
            </a:r>
            <a:r>
              <a:rPr kumimoji="1" lang="zh-CN" altLang="en-US" dirty="0" smtClean="0"/>
              <a:t>的图片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能不能在</a:t>
            </a:r>
            <a:r>
              <a:rPr kumimoji="1" lang="en-US" altLang="zh-CN" dirty="0" smtClean="0"/>
              <a:t>iphone5</a:t>
            </a:r>
            <a:r>
              <a:rPr kumimoji="1" lang="zh-CN" altLang="en-US" dirty="0" smtClean="0"/>
              <a:t>上完全显示？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为什么</a:t>
            </a:r>
            <a:r>
              <a:rPr kumimoji="1" lang="en-US" altLang="zh-CN" dirty="0" smtClean="0"/>
              <a:t>iphone5 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320px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568px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540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移动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Px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>CSS pixels </a:t>
            </a:r>
            <a:r>
              <a:rPr kumimoji="1" lang="zh-CN" altLang="en-US" dirty="0" smtClean="0"/>
              <a:t>逻辑像素、浏览器的抽象单位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Pt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device independent pixels </a:t>
            </a:r>
            <a:r>
              <a:rPr kumimoji="1" lang="zh-CN" altLang="en-US" dirty="0" smtClean="0"/>
              <a:t>设备无关像素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Dpr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devicePixelRation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设备像素缩放比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计算公式：</a:t>
            </a:r>
            <a:r>
              <a:rPr kumimoji="1" lang="en-US" altLang="zh-CN" dirty="0" smtClean="0"/>
              <a:t>1px = (</a:t>
            </a:r>
            <a:r>
              <a:rPr kumimoji="1" lang="en-US" altLang="zh-CN" dirty="0" err="1" smtClean="0"/>
              <a:t>dpr</a:t>
            </a:r>
            <a:r>
              <a:rPr kumimoji="1" lang="zh-CN" altLang="en-US" dirty="0" smtClean="0"/>
              <a:t>平方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＊</a:t>
            </a:r>
            <a:r>
              <a:rPr kumimoji="1" lang="en-US" altLang="zh-CN" smtClean="0"/>
              <a:t>dp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57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224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首都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首都.thmx</Template>
  <TotalTime>16</TotalTime>
  <Words>99</Words>
  <Application>Microsoft Macintosh PowerPoint</Application>
  <PresentationFormat>全屏显示(4:3)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首都</vt:lpstr>
      <vt:lpstr>前端设计基础</vt:lpstr>
      <vt:lpstr>分辨率</vt:lpstr>
      <vt:lpstr>屏幕尺寸</vt:lpstr>
      <vt:lpstr>移动web基础知识</vt:lpstr>
      <vt:lpstr>移动web基础知识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前端设计基础</dc:title>
  <dc:creator>damon zhao</dc:creator>
  <cp:lastModifiedBy>damon zhao</cp:lastModifiedBy>
  <cp:revision>4</cp:revision>
  <dcterms:created xsi:type="dcterms:W3CDTF">2015-12-11T02:12:52Z</dcterms:created>
  <dcterms:modified xsi:type="dcterms:W3CDTF">2015-12-11T02:29:27Z</dcterms:modified>
</cp:coreProperties>
</file>