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4" r:id="rId3"/>
    <p:sldId id="323" r:id="rId4"/>
    <p:sldId id="325" r:id="rId5"/>
    <p:sldId id="326" r:id="rId6"/>
    <p:sldId id="327" r:id="rId7"/>
    <p:sldId id="328" r:id="rId8"/>
    <p:sldId id="329" r:id="rId9"/>
    <p:sldId id="330" r:id="rId10"/>
    <p:sldId id="332" r:id="rId11"/>
    <p:sldId id="333" r:id="rId12"/>
    <p:sldId id="335" r:id="rId13"/>
    <p:sldId id="334" r:id="rId14"/>
    <p:sldId id="336" r:id="rId15"/>
    <p:sldId id="337" r:id="rId16"/>
    <p:sldId id="338" r:id="rId17"/>
    <p:sldId id="339" r:id="rId18"/>
    <p:sldId id="340" r:id="rId19"/>
    <p:sldId id="341" r:id="rId20"/>
  </p:sld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us Götz" initials="MG" lastIdx="1" clrIdx="0">
    <p:extLst>
      <p:ext uri="{19B8F6BF-5375-455C-9EA6-DF929625EA0E}">
        <p15:presenceInfo xmlns:p15="http://schemas.microsoft.com/office/powerpoint/2012/main" userId="S-1-5-21-3056228480-1228213848-1573377332-17737" providerId="AD"/>
      </p:ext>
    </p:extLst>
  </p:cmAuthor>
  <p:cmAuthor id="2" name="Johannes Tröger" initials="JT" lastIdx="11" clrIdx="1">
    <p:extLst>
      <p:ext uri="{19B8F6BF-5375-455C-9EA6-DF929625EA0E}">
        <p15:presenceInfo xmlns:p15="http://schemas.microsoft.com/office/powerpoint/2012/main" userId="S-1-5-21-3056228480-1228213848-1573377332-183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95959"/>
    <a:srgbClr val="D9E5EC"/>
    <a:srgbClr val="3D3D3D"/>
    <a:srgbClr val="C9C9C9"/>
    <a:srgbClr val="2045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1949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104DB-D8A7-48FF-92F4-04FC479F02AA}" type="datetimeFigureOut">
              <a:rPr lang="en-US" smtClean="0"/>
              <a:t>7/18/2016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CAD66-5CCC-404C-9666-C6B4025FF47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10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68A25-E7BA-47B2-B716-DC011A37B1E5}" type="datetimeFigureOut">
              <a:rPr lang="en-US" smtClean="0"/>
              <a:t>7/18/2016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EF2ED-F642-4C13-B836-F850668622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EF2ED-F642-4C13-B836-F850668622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6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799" y="1954245"/>
            <a:ext cx="10069513" cy="914096"/>
          </a:xfrm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110000"/>
              </a:lnSpc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799" y="4148138"/>
            <a:ext cx="10069514" cy="406265"/>
          </a:xfr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1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55688" y="6308038"/>
            <a:ext cx="2743200" cy="184666"/>
          </a:xfrm>
        </p:spPr>
        <p:txBody>
          <a:bodyPr lIns="0" tIns="0" rIns="0" bIns="0">
            <a:spAutoFit/>
          </a:bodyPr>
          <a:lstStyle/>
          <a:p>
            <a:fld id="{379F79BD-6B14-48E6-9701-84FBFFB1E558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08038"/>
            <a:ext cx="4114800" cy="184666"/>
          </a:xfrm>
        </p:spPr>
        <p:txBody>
          <a:bodyPr lIns="0" tIns="0" rIns="0" bIns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4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758" y="803217"/>
            <a:ext cx="10476556" cy="609398"/>
          </a:xfrm>
        </p:spPr>
        <p:txBody>
          <a:bodyPr wrap="square" lIns="0" tIns="0" rIns="0" bIns="0">
            <a:spAutoFit/>
          </a:bodyPr>
          <a:lstStyle>
            <a:lvl1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688" y="1825625"/>
            <a:ext cx="10080625" cy="244374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96000" indent="0">
              <a:lnSpc>
                <a:spcPct val="110000"/>
              </a:lnSpc>
              <a:spcBef>
                <a:spcPts val="1200"/>
              </a:spcBef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792000" indent="0">
              <a:lnSpc>
                <a:spcPct val="110000"/>
              </a:lnSpc>
              <a:spcBef>
                <a:spcPts val="1200"/>
              </a:spcBef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188000" indent="0">
              <a:lnSpc>
                <a:spcPct val="110000"/>
              </a:lnSpc>
              <a:spcBef>
                <a:spcPts val="1200"/>
              </a:spcBef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84000" indent="0">
              <a:lnSpc>
                <a:spcPct val="110000"/>
              </a:lnSpc>
              <a:spcBef>
                <a:spcPts val="1200"/>
              </a:spcBef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10091351" y="6308038"/>
            <a:ext cx="176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2B0B610-FA5A-40DD-98C5-C16C800C4A11}" type="slidenum">
              <a:rPr lang="de-DE" smtClean="0"/>
              <a:pPr algn="r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00751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8352" y="0"/>
            <a:ext cx="12183649" cy="452669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" name="Rechteck 7"/>
          <p:cNvSpPr/>
          <p:nvPr userDrawn="1"/>
        </p:nvSpPr>
        <p:spPr>
          <a:xfrm>
            <a:off x="8352" y="6789373"/>
            <a:ext cx="12183649" cy="686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36427" y="0"/>
            <a:ext cx="1824203" cy="486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atumsplatzhalter 3"/>
          <p:cNvSpPr txBox="1">
            <a:spLocks/>
          </p:cNvSpPr>
          <p:nvPr userDrawn="1"/>
        </p:nvSpPr>
        <p:spPr>
          <a:xfrm>
            <a:off x="335360" y="60835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bg1"/>
                </a:solidFill>
              </a:rPr>
              <a:t>Virtual Promoter //</a:t>
            </a:r>
            <a:r>
              <a:rPr lang="de-DE" sz="1600" baseline="0" dirty="0" smtClean="0">
                <a:solidFill>
                  <a:schemeClr val="bg1"/>
                </a:solidFill>
              </a:rPr>
              <a:t> </a:t>
            </a:r>
            <a:r>
              <a:rPr lang="de-DE" sz="1600" dirty="0" smtClean="0">
                <a:solidFill>
                  <a:schemeClr val="bg1"/>
                </a:solidFill>
              </a:rPr>
              <a:t>Training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3" name="Datumsplatzhalter 3"/>
          <p:cNvSpPr txBox="1">
            <a:spLocks/>
          </p:cNvSpPr>
          <p:nvPr userDrawn="1"/>
        </p:nvSpPr>
        <p:spPr>
          <a:xfrm>
            <a:off x="10608501" y="6399240"/>
            <a:ext cx="1152128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333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Page </a:t>
            </a:r>
            <a:fld id="{33898C3B-F699-4A19-A82E-DC7F0A83F602}" type="slidenum">
              <a:rPr lang="de-DE" sz="1333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pPr algn="r"/>
              <a:t>‹Nr.›</a:t>
            </a:fld>
            <a:endParaRPr lang="de-DE" sz="1333" i="0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3392" y="6399240"/>
            <a:ext cx="4320480" cy="2878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33" baseline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de-DE" dirty="0" smtClean="0"/>
              <a:t>&lt;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agenda</a:t>
            </a:r>
            <a:r>
              <a:rPr lang="de-DE" dirty="0" smtClean="0"/>
              <a:t> item&gt;</a:t>
            </a:r>
            <a:endParaRPr lang="de-DE" dirty="0"/>
          </a:p>
        </p:txBody>
      </p:sp>
      <p:sp>
        <p:nvSpPr>
          <p:cNvPr id="1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613775" y="74070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aseline="0"/>
            </a:lvl1pPr>
          </a:lstStyle>
          <a:p>
            <a:r>
              <a:rPr lang="de-DE" dirty="0" smtClean="0"/>
              <a:t>&lt;Action title&gt;</a:t>
            </a:r>
            <a:endParaRPr lang="de-DE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3392" y="6162940"/>
            <a:ext cx="4320480" cy="2878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33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de-DE" dirty="0" smtClean="0"/>
              <a:t>&lt;Name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idx="1" hasCustomPrompt="1"/>
          </p:nvPr>
        </p:nvSpPr>
        <p:spPr>
          <a:xfrm>
            <a:off x="613775" y="2084851"/>
            <a:ext cx="10972800" cy="33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4pPr>
              <a:defRPr/>
            </a:lvl4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6286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9758" y="875127"/>
            <a:ext cx="10476556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5687" y="1697609"/>
            <a:ext cx="10080625" cy="2443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800" y="6308725"/>
            <a:ext cx="2743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169F83A0-8AFA-42B5-95EF-32C9220B06BD}" type="datetime1">
              <a:rPr lang="en-US" smtClean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08725"/>
            <a:ext cx="41148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2989" y="332775"/>
            <a:ext cx="2744049" cy="40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3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396000" indent="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792000" indent="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188000" indent="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1584000" indent="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11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pos="665" userDrawn="1">
          <p15:clr>
            <a:srgbClr val="F26B43"/>
          </p15:clr>
        </p15:guide>
        <p15:guide id="6" pos="70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235278"/>
            <a:ext cx="10069513" cy="1828193"/>
          </a:xfrm>
        </p:spPr>
        <p:txBody>
          <a:bodyPr/>
          <a:lstStyle/>
          <a:p>
            <a:r>
              <a:rPr lang="en-US" dirty="0" smtClean="0"/>
              <a:t>iPhone Design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Styleguide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799" y="4148138"/>
            <a:ext cx="10069514" cy="812530"/>
          </a:xfrm>
        </p:spPr>
        <p:txBody>
          <a:bodyPr/>
          <a:lstStyle/>
          <a:p>
            <a:r>
              <a:rPr lang="de-DE" dirty="0" smtClean="0"/>
              <a:t>Porsche Center Dubai – Virtual Promoter</a:t>
            </a:r>
            <a:br>
              <a:rPr lang="de-DE" dirty="0" smtClean="0"/>
            </a:br>
            <a:r>
              <a:rPr lang="de-DE" dirty="0" smtClean="0"/>
              <a:t>18/07/2016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615" y="5486064"/>
            <a:ext cx="1702769" cy="94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8" y="1737359"/>
            <a:ext cx="2549901" cy="4535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59758" y="858617"/>
            <a:ext cx="10476556" cy="498598"/>
          </a:xfrm>
        </p:spPr>
        <p:txBody>
          <a:bodyPr/>
          <a:lstStyle/>
          <a:p>
            <a:r>
              <a:rPr lang="en-US" dirty="0" smtClean="0"/>
              <a:t>QR-Code Reader</a:t>
            </a:r>
            <a:endParaRPr lang="de-DE" dirty="0"/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3666744" y="1737360"/>
            <a:ext cx="8097363" cy="43092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9600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79200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18800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8400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000" dirty="0" smtClean="0"/>
              <a:t>device camera picture is shown in the middle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navigation and logo bar are fixed</a:t>
            </a:r>
          </a:p>
        </p:txBody>
      </p:sp>
    </p:spTree>
    <p:extLst>
      <p:ext uri="{BB962C8B-B14F-4D97-AF65-F5344CB8AC3E}">
        <p14:creationId xmlns:p14="http://schemas.microsoft.com/office/powerpoint/2010/main" val="9633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30" y="1737618"/>
            <a:ext cx="2553829" cy="45424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59758" y="858617"/>
            <a:ext cx="10476556" cy="498598"/>
          </a:xfrm>
        </p:spPr>
        <p:txBody>
          <a:bodyPr/>
          <a:lstStyle/>
          <a:p>
            <a:r>
              <a:rPr lang="en-US" dirty="0" smtClean="0"/>
              <a:t>Profile – Page 1</a:t>
            </a:r>
            <a:endParaRPr lang="de-DE" dirty="0"/>
          </a:p>
        </p:txBody>
      </p:sp>
      <p:cxnSp>
        <p:nvCxnSpPr>
          <p:cNvPr id="16" name="Gerader Verbinder 15"/>
          <p:cNvCxnSpPr>
            <a:endCxn id="17" idx="1"/>
          </p:cNvCxnSpPr>
          <p:nvPr/>
        </p:nvCxnSpPr>
        <p:spPr>
          <a:xfrm flipV="1">
            <a:off x="1545336" y="2016008"/>
            <a:ext cx="2785186" cy="43575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330522" y="1831342"/>
            <a:ext cx="56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Franklin Gothic Condensed, #000000, fixed position</a:t>
            </a:r>
            <a:endParaRPr lang="en-US" dirty="0"/>
          </a:p>
        </p:txBody>
      </p:sp>
      <p:cxnSp>
        <p:nvCxnSpPr>
          <p:cNvPr id="18" name="Gerader Verbinder 17"/>
          <p:cNvCxnSpPr>
            <a:endCxn id="19" idx="1"/>
          </p:cNvCxnSpPr>
          <p:nvPr/>
        </p:nvCxnSpPr>
        <p:spPr>
          <a:xfrm>
            <a:off x="2404872" y="2523840"/>
            <a:ext cx="1925650" cy="92371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330522" y="2431545"/>
            <a:ext cx="413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 #f8f8f8</a:t>
            </a:r>
          </a:p>
        </p:txBody>
      </p:sp>
      <p:cxnSp>
        <p:nvCxnSpPr>
          <p:cNvPr id="25" name="Gerader Verbinder 24"/>
          <p:cNvCxnSpPr>
            <a:endCxn id="30" idx="1"/>
          </p:cNvCxnSpPr>
          <p:nvPr/>
        </p:nvCxnSpPr>
        <p:spPr>
          <a:xfrm>
            <a:off x="1243584" y="2724912"/>
            <a:ext cx="3856564" cy="499518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5100148" y="3039764"/>
            <a:ext cx="57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Arial Regular, left-aligned, #000000</a:t>
            </a:r>
            <a:endParaRPr lang="en-US" dirty="0"/>
          </a:p>
        </p:txBody>
      </p:sp>
      <p:cxnSp>
        <p:nvCxnSpPr>
          <p:cNvPr id="20" name="Gerader Verbinder 19"/>
          <p:cNvCxnSpPr>
            <a:endCxn id="21" idx="1"/>
          </p:cNvCxnSpPr>
          <p:nvPr/>
        </p:nvCxnSpPr>
        <p:spPr>
          <a:xfrm>
            <a:off x="1243584" y="3290850"/>
            <a:ext cx="3856564" cy="495633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5100148" y="3463317"/>
            <a:ext cx="57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field: background #</a:t>
            </a:r>
            <a:r>
              <a:rPr lang="en-US" dirty="0" err="1" smtClean="0"/>
              <a:t>ffffff</a:t>
            </a:r>
            <a:endParaRPr lang="en-US" dirty="0"/>
          </a:p>
          <a:p>
            <a:r>
              <a:rPr lang="en-US" dirty="0"/>
              <a:t>border #</a:t>
            </a:r>
            <a:r>
              <a:rPr lang="en-US" dirty="0" err="1" smtClean="0"/>
              <a:t>dfdfdf</a:t>
            </a:r>
            <a:r>
              <a:rPr lang="en-US" dirty="0" smtClean="0"/>
              <a:t>, rounded corners with 3px radius</a:t>
            </a:r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>
            <a:off x="5118436" y="4605813"/>
            <a:ext cx="5772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text: Franklin Gothic Condensed, #</a:t>
            </a:r>
            <a:r>
              <a:rPr lang="en-US" dirty="0" err="1" smtClean="0"/>
              <a:t>ffffff</a:t>
            </a:r>
            <a:endParaRPr lang="en-US" dirty="0" smtClean="0"/>
          </a:p>
          <a:p>
            <a:r>
              <a:rPr lang="en-US" dirty="0" smtClean="0"/>
              <a:t>background: #cc0000</a:t>
            </a:r>
          </a:p>
          <a:p>
            <a:r>
              <a:rPr lang="en-US" dirty="0" smtClean="0"/>
              <a:t>rounded corners: 3px radius</a:t>
            </a:r>
            <a:endParaRPr lang="en-US" dirty="0"/>
          </a:p>
        </p:txBody>
      </p:sp>
      <p:cxnSp>
        <p:nvCxnSpPr>
          <p:cNvPr id="24" name="Gerader Verbinder 23"/>
          <p:cNvCxnSpPr>
            <a:endCxn id="22" idx="1"/>
          </p:cNvCxnSpPr>
          <p:nvPr/>
        </p:nvCxnSpPr>
        <p:spPr>
          <a:xfrm flipV="1">
            <a:off x="2807208" y="5067478"/>
            <a:ext cx="2311228" cy="32748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endCxn id="22" idx="1"/>
          </p:cNvCxnSpPr>
          <p:nvPr/>
        </p:nvCxnSpPr>
        <p:spPr>
          <a:xfrm flipV="1">
            <a:off x="2935224" y="5067478"/>
            <a:ext cx="2183212" cy="71153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30" y="1738485"/>
            <a:ext cx="2553829" cy="45424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59758" y="858617"/>
            <a:ext cx="10476556" cy="498598"/>
          </a:xfrm>
        </p:spPr>
        <p:txBody>
          <a:bodyPr/>
          <a:lstStyle/>
          <a:p>
            <a:r>
              <a:rPr lang="en-US" dirty="0" smtClean="0"/>
              <a:t>Profile – Page 2</a:t>
            </a:r>
            <a:endParaRPr lang="de-DE" dirty="0"/>
          </a:p>
        </p:txBody>
      </p:sp>
      <p:cxnSp>
        <p:nvCxnSpPr>
          <p:cNvPr id="16" name="Gerader Verbinder 15"/>
          <p:cNvCxnSpPr>
            <a:endCxn id="17" idx="1"/>
          </p:cNvCxnSpPr>
          <p:nvPr/>
        </p:nvCxnSpPr>
        <p:spPr>
          <a:xfrm flipV="1">
            <a:off x="1545336" y="2016008"/>
            <a:ext cx="2785186" cy="43575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330522" y="1831342"/>
            <a:ext cx="56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Franklin Gothic Condensed, #000000, fixed position</a:t>
            </a:r>
            <a:endParaRPr lang="en-US" dirty="0"/>
          </a:p>
        </p:txBody>
      </p:sp>
      <p:cxnSp>
        <p:nvCxnSpPr>
          <p:cNvPr id="18" name="Gerader Verbinder 17"/>
          <p:cNvCxnSpPr>
            <a:endCxn id="19" idx="1"/>
          </p:cNvCxnSpPr>
          <p:nvPr/>
        </p:nvCxnSpPr>
        <p:spPr>
          <a:xfrm>
            <a:off x="2404872" y="2523840"/>
            <a:ext cx="1925650" cy="92371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330522" y="2431545"/>
            <a:ext cx="413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 #f8f8f8</a:t>
            </a:r>
          </a:p>
        </p:txBody>
      </p:sp>
      <p:cxnSp>
        <p:nvCxnSpPr>
          <p:cNvPr id="23" name="Gerader Verbinder 22"/>
          <p:cNvCxnSpPr>
            <a:endCxn id="26" idx="1"/>
          </p:cNvCxnSpPr>
          <p:nvPr/>
        </p:nvCxnSpPr>
        <p:spPr>
          <a:xfrm flipV="1">
            <a:off x="2265888" y="3182147"/>
            <a:ext cx="3361149" cy="40509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627037" y="2997481"/>
            <a:ext cx="455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Franklin Gothic Condensed, #000000</a:t>
            </a:r>
            <a:endParaRPr lang="en-US" dirty="0"/>
          </a:p>
        </p:txBody>
      </p:sp>
      <p:cxnSp>
        <p:nvCxnSpPr>
          <p:cNvPr id="27" name="Gerader Verbinder 26"/>
          <p:cNvCxnSpPr>
            <a:endCxn id="28" idx="1"/>
          </p:cNvCxnSpPr>
          <p:nvPr/>
        </p:nvCxnSpPr>
        <p:spPr>
          <a:xfrm>
            <a:off x="3136392" y="3276260"/>
            <a:ext cx="3381851" cy="28629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6518243" y="3377884"/>
            <a:ext cx="244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color: #</a:t>
            </a:r>
            <a:r>
              <a:rPr lang="en-US" dirty="0" err="1"/>
              <a:t>cccccc</a:t>
            </a:r>
            <a:endParaRPr lang="en-US" dirty="0"/>
          </a:p>
        </p:txBody>
      </p:sp>
      <p:cxnSp>
        <p:nvCxnSpPr>
          <p:cNvPr id="31" name="Gerader Verbinder 30"/>
          <p:cNvCxnSpPr>
            <a:endCxn id="32" idx="1"/>
          </p:cNvCxnSpPr>
          <p:nvPr/>
        </p:nvCxnSpPr>
        <p:spPr>
          <a:xfrm>
            <a:off x="2516185" y="4295538"/>
            <a:ext cx="3439173" cy="28629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5955358" y="4397162"/>
            <a:ext cx="40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Arial Regular, left-aligned, #000000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0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30" y="1738485"/>
            <a:ext cx="2553829" cy="45424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59758" y="858617"/>
            <a:ext cx="10476556" cy="498598"/>
          </a:xfrm>
        </p:spPr>
        <p:txBody>
          <a:bodyPr/>
          <a:lstStyle/>
          <a:p>
            <a:r>
              <a:rPr lang="en-US" dirty="0" smtClean="0"/>
              <a:t>Tutorial – Step 1</a:t>
            </a:r>
            <a:endParaRPr lang="de-DE" dirty="0"/>
          </a:p>
        </p:txBody>
      </p:sp>
      <p:cxnSp>
        <p:nvCxnSpPr>
          <p:cNvPr id="16" name="Gerader Verbinder 15"/>
          <p:cNvCxnSpPr>
            <a:stCxn id="11" idx="3"/>
            <a:endCxn id="17" idx="1"/>
          </p:cNvCxnSpPr>
          <p:nvPr/>
        </p:nvCxnSpPr>
        <p:spPr>
          <a:xfrm flipV="1">
            <a:off x="3265219" y="1553819"/>
            <a:ext cx="1065303" cy="400634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330522" y="1369153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Arial Regular, #000000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5708463" y="6408911"/>
            <a:ext cx="244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 #</a:t>
            </a:r>
            <a:r>
              <a:rPr lang="en-US" dirty="0" err="1" smtClean="0"/>
              <a:t>ffffff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2832087" y="183134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</a:t>
            </a:r>
            <a:endParaRPr lang="de-DE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Gerader Verbinder 34"/>
          <p:cNvCxnSpPr>
            <a:endCxn id="28" idx="1"/>
          </p:cNvCxnSpPr>
          <p:nvPr/>
        </p:nvCxnSpPr>
        <p:spPr>
          <a:xfrm>
            <a:off x="3048653" y="6227065"/>
            <a:ext cx="2659810" cy="36651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364247" y="4994400"/>
            <a:ext cx="5772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text: Franklin Gothic Condensed, #</a:t>
            </a:r>
            <a:r>
              <a:rPr lang="en-US" dirty="0" err="1" smtClean="0"/>
              <a:t>ffffff</a:t>
            </a:r>
            <a:endParaRPr lang="en-US" dirty="0" smtClean="0"/>
          </a:p>
          <a:p>
            <a:r>
              <a:rPr lang="en-US" dirty="0" smtClean="0"/>
              <a:t>background: #cc0000</a:t>
            </a:r>
          </a:p>
          <a:p>
            <a:r>
              <a:rPr lang="en-US" dirty="0" smtClean="0"/>
              <a:t>rounded corners: 3px radius</a:t>
            </a:r>
            <a:endParaRPr lang="en-US" dirty="0"/>
          </a:p>
        </p:txBody>
      </p:sp>
      <p:cxnSp>
        <p:nvCxnSpPr>
          <p:cNvPr id="39" name="Gerader Verbinder 38"/>
          <p:cNvCxnSpPr>
            <a:endCxn id="38" idx="1"/>
          </p:cNvCxnSpPr>
          <p:nvPr/>
        </p:nvCxnSpPr>
        <p:spPr>
          <a:xfrm flipV="1">
            <a:off x="2980944" y="5456065"/>
            <a:ext cx="2383303" cy="258683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5429468" y="5948656"/>
            <a:ext cx="512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dot: #</a:t>
            </a:r>
            <a:r>
              <a:rPr lang="en-US" dirty="0" smtClean="0"/>
              <a:t>cc0000, non-active dot: #</a:t>
            </a:r>
            <a:r>
              <a:rPr lang="en-US" dirty="0" err="1" smtClean="0"/>
              <a:t>cccccc</a:t>
            </a:r>
            <a:endParaRPr lang="en-US" dirty="0"/>
          </a:p>
        </p:txBody>
      </p:sp>
      <p:cxnSp>
        <p:nvCxnSpPr>
          <p:cNvPr id="44" name="Gerader Verbinder 43"/>
          <p:cNvCxnSpPr>
            <a:endCxn id="43" idx="1"/>
          </p:cNvCxnSpPr>
          <p:nvPr/>
        </p:nvCxnSpPr>
        <p:spPr>
          <a:xfrm>
            <a:off x="2441448" y="6096018"/>
            <a:ext cx="2988020" cy="37304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5307680" y="3937024"/>
            <a:ext cx="418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Franklin Gothic Condensed, #000000</a:t>
            </a:r>
            <a:endParaRPr lang="en-US" dirty="0"/>
          </a:p>
        </p:txBody>
      </p:sp>
      <p:sp>
        <p:nvSpPr>
          <p:cNvPr id="48" name="Textfeld 47"/>
          <p:cNvSpPr txBox="1"/>
          <p:nvPr/>
        </p:nvSpPr>
        <p:spPr>
          <a:xfrm>
            <a:off x="5364247" y="4485864"/>
            <a:ext cx="40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Arial Regular, </a:t>
            </a:r>
            <a:r>
              <a:rPr lang="en-US" dirty="0" smtClean="0"/>
              <a:t>centered, </a:t>
            </a:r>
            <a:r>
              <a:rPr lang="en-US" dirty="0"/>
              <a:t>#000000</a:t>
            </a:r>
            <a:endParaRPr lang="en-US" dirty="0"/>
          </a:p>
        </p:txBody>
      </p:sp>
      <p:cxnSp>
        <p:nvCxnSpPr>
          <p:cNvPr id="49" name="Gerader Verbinder 48"/>
          <p:cNvCxnSpPr>
            <a:endCxn id="47" idx="1"/>
          </p:cNvCxnSpPr>
          <p:nvPr/>
        </p:nvCxnSpPr>
        <p:spPr>
          <a:xfrm flipV="1">
            <a:off x="2680925" y="4121690"/>
            <a:ext cx="2626755" cy="76443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endCxn id="48" idx="1"/>
          </p:cNvCxnSpPr>
          <p:nvPr/>
        </p:nvCxnSpPr>
        <p:spPr>
          <a:xfrm flipV="1">
            <a:off x="3048653" y="4670530"/>
            <a:ext cx="2315594" cy="463075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Geschweifte Klammer rechts 54"/>
          <p:cNvSpPr/>
          <p:nvPr/>
        </p:nvSpPr>
        <p:spPr>
          <a:xfrm>
            <a:off x="3265219" y="2157984"/>
            <a:ext cx="346661" cy="23278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671992" y="3147410"/>
            <a:ext cx="40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Animation sequence (PNG or video)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50" y="1737695"/>
            <a:ext cx="2554273" cy="45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59758" y="858617"/>
            <a:ext cx="10476556" cy="498598"/>
          </a:xfrm>
        </p:spPr>
        <p:txBody>
          <a:bodyPr/>
          <a:lstStyle/>
          <a:p>
            <a:r>
              <a:rPr lang="en-US" dirty="0" smtClean="0"/>
              <a:t>Tutorial – Step 2</a:t>
            </a:r>
            <a:endParaRPr lang="de-DE" dirty="0"/>
          </a:p>
        </p:txBody>
      </p:sp>
      <p:cxnSp>
        <p:nvCxnSpPr>
          <p:cNvPr id="16" name="Gerader Verbinder 15"/>
          <p:cNvCxnSpPr>
            <a:stCxn id="11" idx="3"/>
            <a:endCxn id="17" idx="1"/>
          </p:cNvCxnSpPr>
          <p:nvPr/>
        </p:nvCxnSpPr>
        <p:spPr>
          <a:xfrm flipV="1">
            <a:off x="3265219" y="1553819"/>
            <a:ext cx="1065303" cy="400634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330522" y="1369153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Arial Regular, #000000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5708463" y="6408911"/>
            <a:ext cx="244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 #</a:t>
            </a:r>
            <a:r>
              <a:rPr lang="en-US" dirty="0" err="1" smtClean="0"/>
              <a:t>ffffff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2832087" y="183134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</a:t>
            </a:r>
            <a:endParaRPr lang="de-DE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Gerader Verbinder 34"/>
          <p:cNvCxnSpPr>
            <a:endCxn id="28" idx="1"/>
          </p:cNvCxnSpPr>
          <p:nvPr/>
        </p:nvCxnSpPr>
        <p:spPr>
          <a:xfrm>
            <a:off x="3048653" y="6227065"/>
            <a:ext cx="2659810" cy="36651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364247" y="4994400"/>
            <a:ext cx="5772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text: Franklin Gothic Condensed, #</a:t>
            </a:r>
            <a:r>
              <a:rPr lang="en-US" dirty="0" err="1" smtClean="0"/>
              <a:t>ffffff</a:t>
            </a:r>
            <a:endParaRPr lang="en-US" dirty="0" smtClean="0"/>
          </a:p>
          <a:p>
            <a:r>
              <a:rPr lang="en-US" dirty="0" smtClean="0"/>
              <a:t>background: #cc0000</a:t>
            </a:r>
          </a:p>
          <a:p>
            <a:r>
              <a:rPr lang="en-US" dirty="0" smtClean="0"/>
              <a:t>rounded corners: 3px radius</a:t>
            </a:r>
            <a:endParaRPr lang="en-US" dirty="0"/>
          </a:p>
        </p:txBody>
      </p:sp>
      <p:cxnSp>
        <p:nvCxnSpPr>
          <p:cNvPr id="39" name="Gerader Verbinder 38"/>
          <p:cNvCxnSpPr>
            <a:endCxn id="38" idx="1"/>
          </p:cNvCxnSpPr>
          <p:nvPr/>
        </p:nvCxnSpPr>
        <p:spPr>
          <a:xfrm flipV="1">
            <a:off x="2980944" y="5456065"/>
            <a:ext cx="2383303" cy="258683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5429468" y="5948656"/>
            <a:ext cx="512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dot: #</a:t>
            </a:r>
            <a:r>
              <a:rPr lang="en-US" dirty="0" smtClean="0"/>
              <a:t>cc0000, non-active dot: #</a:t>
            </a:r>
            <a:r>
              <a:rPr lang="en-US" dirty="0" err="1" smtClean="0"/>
              <a:t>cccccc</a:t>
            </a:r>
            <a:endParaRPr lang="en-US" dirty="0"/>
          </a:p>
        </p:txBody>
      </p:sp>
      <p:cxnSp>
        <p:nvCxnSpPr>
          <p:cNvPr id="44" name="Gerader Verbinder 43"/>
          <p:cNvCxnSpPr>
            <a:endCxn id="43" idx="1"/>
          </p:cNvCxnSpPr>
          <p:nvPr/>
        </p:nvCxnSpPr>
        <p:spPr>
          <a:xfrm>
            <a:off x="2441448" y="6096018"/>
            <a:ext cx="2988020" cy="37304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5307680" y="3937024"/>
            <a:ext cx="418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Franklin Gothic Condensed, #000000</a:t>
            </a:r>
            <a:endParaRPr lang="en-US" dirty="0"/>
          </a:p>
        </p:txBody>
      </p:sp>
      <p:sp>
        <p:nvSpPr>
          <p:cNvPr id="48" name="Textfeld 47"/>
          <p:cNvSpPr txBox="1"/>
          <p:nvPr/>
        </p:nvSpPr>
        <p:spPr>
          <a:xfrm>
            <a:off x="5364247" y="4485864"/>
            <a:ext cx="40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Arial Regular, </a:t>
            </a:r>
            <a:r>
              <a:rPr lang="en-US" dirty="0" smtClean="0"/>
              <a:t>centered, </a:t>
            </a:r>
            <a:r>
              <a:rPr lang="en-US" dirty="0"/>
              <a:t>#000000</a:t>
            </a:r>
            <a:endParaRPr lang="en-US" dirty="0"/>
          </a:p>
        </p:txBody>
      </p:sp>
      <p:cxnSp>
        <p:nvCxnSpPr>
          <p:cNvPr id="49" name="Gerader Verbinder 48"/>
          <p:cNvCxnSpPr>
            <a:endCxn id="47" idx="1"/>
          </p:cNvCxnSpPr>
          <p:nvPr/>
        </p:nvCxnSpPr>
        <p:spPr>
          <a:xfrm flipV="1">
            <a:off x="2680925" y="4121690"/>
            <a:ext cx="2626755" cy="76443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endCxn id="48" idx="1"/>
          </p:cNvCxnSpPr>
          <p:nvPr/>
        </p:nvCxnSpPr>
        <p:spPr>
          <a:xfrm flipV="1">
            <a:off x="3048653" y="4670530"/>
            <a:ext cx="2315594" cy="463075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Geschweifte Klammer rechts 54"/>
          <p:cNvSpPr/>
          <p:nvPr/>
        </p:nvSpPr>
        <p:spPr>
          <a:xfrm>
            <a:off x="3265219" y="2157984"/>
            <a:ext cx="346661" cy="23278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671992" y="3147410"/>
            <a:ext cx="40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Animation sequence (PNG or video)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50" y="1737695"/>
            <a:ext cx="2554273" cy="45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59758" y="858617"/>
            <a:ext cx="10476556" cy="498598"/>
          </a:xfrm>
        </p:spPr>
        <p:txBody>
          <a:bodyPr/>
          <a:lstStyle/>
          <a:p>
            <a:r>
              <a:rPr lang="en-US" dirty="0" smtClean="0"/>
              <a:t>Tutorial – Step 3</a:t>
            </a:r>
            <a:endParaRPr lang="de-DE" dirty="0"/>
          </a:p>
        </p:txBody>
      </p:sp>
      <p:cxnSp>
        <p:nvCxnSpPr>
          <p:cNvPr id="16" name="Gerader Verbinder 15"/>
          <p:cNvCxnSpPr>
            <a:stCxn id="11" idx="3"/>
            <a:endCxn id="17" idx="1"/>
          </p:cNvCxnSpPr>
          <p:nvPr/>
        </p:nvCxnSpPr>
        <p:spPr>
          <a:xfrm flipV="1">
            <a:off x="3265219" y="1553819"/>
            <a:ext cx="1065303" cy="400634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330522" y="1369153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Arial Regular, #000000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5708463" y="6408911"/>
            <a:ext cx="244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 #</a:t>
            </a:r>
            <a:r>
              <a:rPr lang="en-US" dirty="0" err="1" smtClean="0"/>
              <a:t>ffffff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2832087" y="183134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</a:t>
            </a:r>
            <a:endParaRPr lang="de-DE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Gerader Verbinder 34"/>
          <p:cNvCxnSpPr>
            <a:endCxn id="28" idx="1"/>
          </p:cNvCxnSpPr>
          <p:nvPr/>
        </p:nvCxnSpPr>
        <p:spPr>
          <a:xfrm>
            <a:off x="3048653" y="6227065"/>
            <a:ext cx="2659810" cy="36651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5429468" y="5948656"/>
            <a:ext cx="512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dot: #</a:t>
            </a:r>
            <a:r>
              <a:rPr lang="en-US" dirty="0" smtClean="0"/>
              <a:t>cc0000, non-active dot: #</a:t>
            </a:r>
            <a:r>
              <a:rPr lang="en-US" dirty="0" err="1" smtClean="0"/>
              <a:t>cccccc</a:t>
            </a:r>
            <a:endParaRPr lang="en-US" dirty="0"/>
          </a:p>
        </p:txBody>
      </p:sp>
      <p:cxnSp>
        <p:nvCxnSpPr>
          <p:cNvPr id="44" name="Gerader Verbinder 43"/>
          <p:cNvCxnSpPr>
            <a:endCxn id="43" idx="1"/>
          </p:cNvCxnSpPr>
          <p:nvPr/>
        </p:nvCxnSpPr>
        <p:spPr>
          <a:xfrm>
            <a:off x="2441448" y="6096018"/>
            <a:ext cx="2988020" cy="37304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5307680" y="3937024"/>
            <a:ext cx="418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Franklin Gothic Condensed, #000000</a:t>
            </a:r>
            <a:endParaRPr lang="en-US" dirty="0"/>
          </a:p>
        </p:txBody>
      </p:sp>
      <p:sp>
        <p:nvSpPr>
          <p:cNvPr id="48" name="Textfeld 47"/>
          <p:cNvSpPr txBox="1"/>
          <p:nvPr/>
        </p:nvSpPr>
        <p:spPr>
          <a:xfrm>
            <a:off x="5364247" y="4485864"/>
            <a:ext cx="40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Arial Regular, </a:t>
            </a:r>
            <a:r>
              <a:rPr lang="en-US" dirty="0" smtClean="0"/>
              <a:t>centered, </a:t>
            </a:r>
            <a:r>
              <a:rPr lang="en-US" dirty="0"/>
              <a:t>#000000</a:t>
            </a:r>
            <a:endParaRPr lang="en-US" dirty="0"/>
          </a:p>
        </p:txBody>
      </p:sp>
      <p:cxnSp>
        <p:nvCxnSpPr>
          <p:cNvPr id="49" name="Gerader Verbinder 48"/>
          <p:cNvCxnSpPr>
            <a:endCxn id="47" idx="1"/>
          </p:cNvCxnSpPr>
          <p:nvPr/>
        </p:nvCxnSpPr>
        <p:spPr>
          <a:xfrm flipV="1">
            <a:off x="2680925" y="4121690"/>
            <a:ext cx="2626755" cy="76443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endCxn id="48" idx="1"/>
          </p:cNvCxnSpPr>
          <p:nvPr/>
        </p:nvCxnSpPr>
        <p:spPr>
          <a:xfrm flipV="1">
            <a:off x="2832087" y="4670530"/>
            <a:ext cx="2532160" cy="494001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Geschweifte Klammer rechts 54"/>
          <p:cNvSpPr/>
          <p:nvPr/>
        </p:nvSpPr>
        <p:spPr>
          <a:xfrm>
            <a:off x="3265219" y="2157984"/>
            <a:ext cx="346661" cy="23278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671992" y="3147410"/>
            <a:ext cx="40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Animation sequence (PNG or video)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3" y="1737695"/>
            <a:ext cx="2554273" cy="45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59758" y="858617"/>
            <a:ext cx="10476556" cy="498598"/>
          </a:xfrm>
        </p:spPr>
        <p:txBody>
          <a:bodyPr/>
          <a:lstStyle/>
          <a:p>
            <a:r>
              <a:rPr lang="en-US" dirty="0" smtClean="0"/>
              <a:t>Tutorial – Step 4</a:t>
            </a:r>
            <a:endParaRPr lang="de-DE" dirty="0"/>
          </a:p>
        </p:txBody>
      </p:sp>
      <p:cxnSp>
        <p:nvCxnSpPr>
          <p:cNvPr id="16" name="Gerader Verbinder 15"/>
          <p:cNvCxnSpPr>
            <a:stCxn id="11" idx="3"/>
            <a:endCxn id="17" idx="1"/>
          </p:cNvCxnSpPr>
          <p:nvPr/>
        </p:nvCxnSpPr>
        <p:spPr>
          <a:xfrm flipV="1">
            <a:off x="3265219" y="1553819"/>
            <a:ext cx="1065303" cy="400634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330522" y="1369153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Arial Regular, #000000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5708463" y="6408911"/>
            <a:ext cx="244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 #</a:t>
            </a:r>
            <a:r>
              <a:rPr lang="en-US" dirty="0" err="1" smtClean="0"/>
              <a:t>ffffff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2832087" y="183134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</a:t>
            </a:r>
            <a:endParaRPr lang="de-DE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Gerader Verbinder 34"/>
          <p:cNvCxnSpPr>
            <a:endCxn id="28" idx="1"/>
          </p:cNvCxnSpPr>
          <p:nvPr/>
        </p:nvCxnSpPr>
        <p:spPr>
          <a:xfrm>
            <a:off x="3048653" y="6227065"/>
            <a:ext cx="2659810" cy="36651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5429468" y="5948656"/>
            <a:ext cx="512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dot: #</a:t>
            </a:r>
            <a:r>
              <a:rPr lang="en-US" dirty="0" smtClean="0"/>
              <a:t>cc0000, non-active dot: #</a:t>
            </a:r>
            <a:r>
              <a:rPr lang="en-US" dirty="0" err="1" smtClean="0"/>
              <a:t>cccccc</a:t>
            </a:r>
            <a:endParaRPr lang="en-US" dirty="0"/>
          </a:p>
        </p:txBody>
      </p:sp>
      <p:cxnSp>
        <p:nvCxnSpPr>
          <p:cNvPr id="44" name="Gerader Verbinder 43"/>
          <p:cNvCxnSpPr>
            <a:endCxn id="43" idx="1"/>
          </p:cNvCxnSpPr>
          <p:nvPr/>
        </p:nvCxnSpPr>
        <p:spPr>
          <a:xfrm>
            <a:off x="2441448" y="6096018"/>
            <a:ext cx="2988020" cy="37304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5307680" y="3937024"/>
            <a:ext cx="418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Franklin Gothic Condensed, #000000</a:t>
            </a:r>
            <a:endParaRPr lang="en-US" dirty="0"/>
          </a:p>
        </p:txBody>
      </p:sp>
      <p:sp>
        <p:nvSpPr>
          <p:cNvPr id="48" name="Textfeld 47"/>
          <p:cNvSpPr txBox="1"/>
          <p:nvPr/>
        </p:nvSpPr>
        <p:spPr>
          <a:xfrm>
            <a:off x="5364247" y="4485864"/>
            <a:ext cx="40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Arial Regular, </a:t>
            </a:r>
            <a:r>
              <a:rPr lang="en-US" dirty="0" smtClean="0"/>
              <a:t>centered, </a:t>
            </a:r>
            <a:r>
              <a:rPr lang="en-US" dirty="0"/>
              <a:t>#000000</a:t>
            </a:r>
            <a:endParaRPr lang="en-US" dirty="0"/>
          </a:p>
        </p:txBody>
      </p:sp>
      <p:cxnSp>
        <p:nvCxnSpPr>
          <p:cNvPr id="49" name="Gerader Verbinder 48"/>
          <p:cNvCxnSpPr>
            <a:endCxn id="47" idx="1"/>
          </p:cNvCxnSpPr>
          <p:nvPr/>
        </p:nvCxnSpPr>
        <p:spPr>
          <a:xfrm flipV="1">
            <a:off x="2680925" y="4121690"/>
            <a:ext cx="2626755" cy="76443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endCxn id="48" idx="1"/>
          </p:cNvCxnSpPr>
          <p:nvPr/>
        </p:nvCxnSpPr>
        <p:spPr>
          <a:xfrm flipV="1">
            <a:off x="3048653" y="4670530"/>
            <a:ext cx="2315594" cy="463075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Geschweifte Klammer rechts 54"/>
          <p:cNvSpPr/>
          <p:nvPr/>
        </p:nvSpPr>
        <p:spPr>
          <a:xfrm>
            <a:off x="3265219" y="2157984"/>
            <a:ext cx="346661" cy="23278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671992" y="3147410"/>
            <a:ext cx="40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Animation sequence (PNG or video)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7" y="1737695"/>
            <a:ext cx="2554273" cy="45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59758" y="858617"/>
            <a:ext cx="10476556" cy="498598"/>
          </a:xfrm>
        </p:spPr>
        <p:txBody>
          <a:bodyPr/>
          <a:lstStyle/>
          <a:p>
            <a:r>
              <a:rPr lang="en-US" dirty="0" smtClean="0"/>
              <a:t>Tutorial – Step 5</a:t>
            </a:r>
            <a:endParaRPr lang="de-DE" dirty="0"/>
          </a:p>
        </p:txBody>
      </p:sp>
      <p:cxnSp>
        <p:nvCxnSpPr>
          <p:cNvPr id="16" name="Gerader Verbinder 15"/>
          <p:cNvCxnSpPr>
            <a:stCxn id="11" idx="3"/>
            <a:endCxn id="17" idx="1"/>
          </p:cNvCxnSpPr>
          <p:nvPr/>
        </p:nvCxnSpPr>
        <p:spPr>
          <a:xfrm flipV="1">
            <a:off x="3265219" y="1553819"/>
            <a:ext cx="1065303" cy="400634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330522" y="1369153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Arial Regular, #000000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5708463" y="6408911"/>
            <a:ext cx="244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 #</a:t>
            </a:r>
            <a:r>
              <a:rPr lang="en-US" dirty="0" err="1" smtClean="0"/>
              <a:t>ffffff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2832087" y="183134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</a:t>
            </a:r>
            <a:endParaRPr lang="de-DE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Gerader Verbinder 34"/>
          <p:cNvCxnSpPr>
            <a:endCxn id="28" idx="1"/>
          </p:cNvCxnSpPr>
          <p:nvPr/>
        </p:nvCxnSpPr>
        <p:spPr>
          <a:xfrm>
            <a:off x="3048653" y="6227065"/>
            <a:ext cx="2659810" cy="36651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5429468" y="5948656"/>
            <a:ext cx="512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dot: #</a:t>
            </a:r>
            <a:r>
              <a:rPr lang="en-US" dirty="0" smtClean="0"/>
              <a:t>cc0000, non-active dot: #</a:t>
            </a:r>
            <a:r>
              <a:rPr lang="en-US" dirty="0" err="1" smtClean="0"/>
              <a:t>cccccc</a:t>
            </a:r>
            <a:endParaRPr lang="en-US" dirty="0"/>
          </a:p>
        </p:txBody>
      </p:sp>
      <p:cxnSp>
        <p:nvCxnSpPr>
          <p:cNvPr id="44" name="Gerader Verbinder 43"/>
          <p:cNvCxnSpPr>
            <a:endCxn id="43" idx="1"/>
          </p:cNvCxnSpPr>
          <p:nvPr/>
        </p:nvCxnSpPr>
        <p:spPr>
          <a:xfrm>
            <a:off x="2441448" y="6096018"/>
            <a:ext cx="2988020" cy="37304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5307680" y="3937024"/>
            <a:ext cx="418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Franklin Gothic Condensed, #000000</a:t>
            </a:r>
            <a:endParaRPr lang="en-US" dirty="0"/>
          </a:p>
        </p:txBody>
      </p:sp>
      <p:sp>
        <p:nvSpPr>
          <p:cNvPr id="48" name="Textfeld 47"/>
          <p:cNvSpPr txBox="1"/>
          <p:nvPr/>
        </p:nvSpPr>
        <p:spPr>
          <a:xfrm>
            <a:off x="5364247" y="4485864"/>
            <a:ext cx="40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Arial Regular, </a:t>
            </a:r>
            <a:r>
              <a:rPr lang="en-US" dirty="0" smtClean="0"/>
              <a:t>centered, </a:t>
            </a:r>
            <a:r>
              <a:rPr lang="en-US" dirty="0"/>
              <a:t>#000000</a:t>
            </a:r>
            <a:endParaRPr lang="en-US" dirty="0"/>
          </a:p>
        </p:txBody>
      </p:sp>
      <p:cxnSp>
        <p:nvCxnSpPr>
          <p:cNvPr id="49" name="Gerader Verbinder 48"/>
          <p:cNvCxnSpPr>
            <a:endCxn id="47" idx="1"/>
          </p:cNvCxnSpPr>
          <p:nvPr/>
        </p:nvCxnSpPr>
        <p:spPr>
          <a:xfrm flipV="1">
            <a:off x="2680925" y="4121690"/>
            <a:ext cx="2626755" cy="76443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endCxn id="48" idx="1"/>
          </p:cNvCxnSpPr>
          <p:nvPr/>
        </p:nvCxnSpPr>
        <p:spPr>
          <a:xfrm flipV="1">
            <a:off x="3048653" y="4670530"/>
            <a:ext cx="2315594" cy="463075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Geschweifte Klammer rechts 54"/>
          <p:cNvSpPr/>
          <p:nvPr/>
        </p:nvSpPr>
        <p:spPr>
          <a:xfrm>
            <a:off x="3265219" y="2157984"/>
            <a:ext cx="346661" cy="23278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671992" y="3147410"/>
            <a:ext cx="40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Animation sequence (PNG or video)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4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58" y="1735848"/>
            <a:ext cx="2554273" cy="45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59758" y="858617"/>
            <a:ext cx="10476556" cy="498598"/>
          </a:xfrm>
        </p:spPr>
        <p:txBody>
          <a:bodyPr/>
          <a:lstStyle/>
          <a:p>
            <a:r>
              <a:rPr lang="en-US" dirty="0" smtClean="0"/>
              <a:t>Tutorial – Step 6</a:t>
            </a:r>
            <a:endParaRPr lang="de-DE" dirty="0"/>
          </a:p>
        </p:txBody>
      </p:sp>
      <p:cxnSp>
        <p:nvCxnSpPr>
          <p:cNvPr id="16" name="Gerader Verbinder 15"/>
          <p:cNvCxnSpPr>
            <a:stCxn id="11" idx="3"/>
            <a:endCxn id="17" idx="1"/>
          </p:cNvCxnSpPr>
          <p:nvPr/>
        </p:nvCxnSpPr>
        <p:spPr>
          <a:xfrm flipV="1">
            <a:off x="3265219" y="1553819"/>
            <a:ext cx="1065303" cy="400634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330522" y="1369153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Arial Regular, #000000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5708463" y="6408911"/>
            <a:ext cx="244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 #</a:t>
            </a:r>
            <a:r>
              <a:rPr lang="en-US" dirty="0" err="1" smtClean="0"/>
              <a:t>ffffff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2832087" y="183134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</a:t>
            </a:r>
            <a:endParaRPr lang="de-DE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Gerader Verbinder 34"/>
          <p:cNvCxnSpPr>
            <a:endCxn id="28" idx="1"/>
          </p:cNvCxnSpPr>
          <p:nvPr/>
        </p:nvCxnSpPr>
        <p:spPr>
          <a:xfrm>
            <a:off x="3048653" y="6227065"/>
            <a:ext cx="2659810" cy="36651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5429468" y="5948656"/>
            <a:ext cx="512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dot: #</a:t>
            </a:r>
            <a:r>
              <a:rPr lang="en-US" dirty="0" smtClean="0"/>
              <a:t>cc0000, non-active dot: #</a:t>
            </a:r>
            <a:r>
              <a:rPr lang="en-US" dirty="0" err="1" smtClean="0"/>
              <a:t>cccccc</a:t>
            </a:r>
            <a:endParaRPr lang="en-US" dirty="0"/>
          </a:p>
        </p:txBody>
      </p:sp>
      <p:cxnSp>
        <p:nvCxnSpPr>
          <p:cNvPr id="44" name="Gerader Verbinder 43"/>
          <p:cNvCxnSpPr>
            <a:endCxn id="43" idx="1"/>
          </p:cNvCxnSpPr>
          <p:nvPr/>
        </p:nvCxnSpPr>
        <p:spPr>
          <a:xfrm>
            <a:off x="2441448" y="6096018"/>
            <a:ext cx="2988020" cy="37304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5307680" y="3937024"/>
            <a:ext cx="418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Franklin Gothic Condensed, #000000</a:t>
            </a:r>
            <a:endParaRPr lang="en-US" dirty="0"/>
          </a:p>
        </p:txBody>
      </p:sp>
      <p:sp>
        <p:nvSpPr>
          <p:cNvPr id="48" name="Textfeld 47"/>
          <p:cNvSpPr txBox="1"/>
          <p:nvPr/>
        </p:nvSpPr>
        <p:spPr>
          <a:xfrm>
            <a:off x="5364247" y="4485864"/>
            <a:ext cx="40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Arial Regular, </a:t>
            </a:r>
            <a:r>
              <a:rPr lang="en-US" dirty="0" smtClean="0"/>
              <a:t>centered, </a:t>
            </a:r>
            <a:r>
              <a:rPr lang="en-US" dirty="0"/>
              <a:t>#000000</a:t>
            </a:r>
            <a:endParaRPr lang="en-US" dirty="0"/>
          </a:p>
        </p:txBody>
      </p:sp>
      <p:cxnSp>
        <p:nvCxnSpPr>
          <p:cNvPr id="49" name="Gerader Verbinder 48"/>
          <p:cNvCxnSpPr>
            <a:endCxn id="47" idx="1"/>
          </p:cNvCxnSpPr>
          <p:nvPr/>
        </p:nvCxnSpPr>
        <p:spPr>
          <a:xfrm flipV="1">
            <a:off x="2680925" y="4121690"/>
            <a:ext cx="2626755" cy="76443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endCxn id="48" idx="1"/>
          </p:cNvCxnSpPr>
          <p:nvPr/>
        </p:nvCxnSpPr>
        <p:spPr>
          <a:xfrm flipV="1">
            <a:off x="3048653" y="4670530"/>
            <a:ext cx="2315594" cy="463075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Geschweifte Klammer rechts 54"/>
          <p:cNvSpPr/>
          <p:nvPr/>
        </p:nvSpPr>
        <p:spPr>
          <a:xfrm>
            <a:off x="3265219" y="2157984"/>
            <a:ext cx="346661" cy="23278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671992" y="3147410"/>
            <a:ext cx="40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Animation sequence (PNG or video)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2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58" y="1735848"/>
            <a:ext cx="2554273" cy="45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59758" y="858617"/>
            <a:ext cx="10476556" cy="498598"/>
          </a:xfrm>
        </p:spPr>
        <p:txBody>
          <a:bodyPr/>
          <a:lstStyle/>
          <a:p>
            <a:r>
              <a:rPr lang="en-US" dirty="0" smtClean="0"/>
              <a:t>Tutorial – Step 7</a:t>
            </a:r>
            <a:endParaRPr lang="de-DE" dirty="0"/>
          </a:p>
        </p:txBody>
      </p:sp>
      <p:cxnSp>
        <p:nvCxnSpPr>
          <p:cNvPr id="16" name="Gerader Verbinder 15"/>
          <p:cNvCxnSpPr>
            <a:stCxn id="11" idx="3"/>
            <a:endCxn id="17" idx="1"/>
          </p:cNvCxnSpPr>
          <p:nvPr/>
        </p:nvCxnSpPr>
        <p:spPr>
          <a:xfrm flipV="1">
            <a:off x="3265219" y="1553819"/>
            <a:ext cx="1065303" cy="400634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330522" y="1369153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Arial Regular, #000000</a:t>
            </a:r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>
            <a:off x="5708463" y="6408911"/>
            <a:ext cx="244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 #</a:t>
            </a:r>
            <a:r>
              <a:rPr lang="en-US" dirty="0" err="1" smtClean="0"/>
              <a:t>ffffff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2832087" y="183134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</a:t>
            </a:r>
            <a:endParaRPr lang="de-DE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Gerader Verbinder 34"/>
          <p:cNvCxnSpPr>
            <a:endCxn id="28" idx="1"/>
          </p:cNvCxnSpPr>
          <p:nvPr/>
        </p:nvCxnSpPr>
        <p:spPr>
          <a:xfrm>
            <a:off x="3048653" y="6227065"/>
            <a:ext cx="2659810" cy="36651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364247" y="4994400"/>
            <a:ext cx="5772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text: Franklin Gothic Condensed, #</a:t>
            </a:r>
            <a:r>
              <a:rPr lang="en-US" dirty="0" err="1" smtClean="0"/>
              <a:t>ffffff</a:t>
            </a:r>
            <a:endParaRPr lang="en-US" dirty="0" smtClean="0"/>
          </a:p>
          <a:p>
            <a:r>
              <a:rPr lang="en-US" dirty="0" smtClean="0"/>
              <a:t>background: #cc0000</a:t>
            </a:r>
          </a:p>
          <a:p>
            <a:r>
              <a:rPr lang="en-US" dirty="0" smtClean="0"/>
              <a:t>rounded corners: 3px radius</a:t>
            </a:r>
            <a:endParaRPr lang="en-US" dirty="0"/>
          </a:p>
        </p:txBody>
      </p:sp>
      <p:cxnSp>
        <p:nvCxnSpPr>
          <p:cNvPr id="39" name="Gerader Verbinder 38"/>
          <p:cNvCxnSpPr>
            <a:endCxn id="38" idx="1"/>
          </p:cNvCxnSpPr>
          <p:nvPr/>
        </p:nvCxnSpPr>
        <p:spPr>
          <a:xfrm flipV="1">
            <a:off x="2980944" y="5456065"/>
            <a:ext cx="2383303" cy="258683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5429468" y="5948656"/>
            <a:ext cx="512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dot: #</a:t>
            </a:r>
            <a:r>
              <a:rPr lang="en-US" dirty="0" smtClean="0"/>
              <a:t>cc0000, non-active dot: #</a:t>
            </a:r>
            <a:r>
              <a:rPr lang="en-US" dirty="0" err="1" smtClean="0"/>
              <a:t>cccccc</a:t>
            </a:r>
            <a:endParaRPr lang="en-US" dirty="0"/>
          </a:p>
        </p:txBody>
      </p:sp>
      <p:cxnSp>
        <p:nvCxnSpPr>
          <p:cNvPr id="44" name="Gerader Verbinder 43"/>
          <p:cNvCxnSpPr>
            <a:endCxn id="43" idx="1"/>
          </p:cNvCxnSpPr>
          <p:nvPr/>
        </p:nvCxnSpPr>
        <p:spPr>
          <a:xfrm>
            <a:off x="2441448" y="6096018"/>
            <a:ext cx="2988020" cy="37304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5307680" y="3937024"/>
            <a:ext cx="418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Franklin Gothic Condensed, #000000</a:t>
            </a:r>
            <a:endParaRPr lang="en-US" dirty="0"/>
          </a:p>
        </p:txBody>
      </p:sp>
      <p:sp>
        <p:nvSpPr>
          <p:cNvPr id="48" name="Textfeld 47"/>
          <p:cNvSpPr txBox="1"/>
          <p:nvPr/>
        </p:nvSpPr>
        <p:spPr>
          <a:xfrm>
            <a:off x="5364247" y="4485864"/>
            <a:ext cx="40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Arial Regular, </a:t>
            </a:r>
            <a:r>
              <a:rPr lang="en-US" dirty="0" smtClean="0"/>
              <a:t>centered, </a:t>
            </a:r>
            <a:r>
              <a:rPr lang="en-US" dirty="0"/>
              <a:t>#000000</a:t>
            </a:r>
            <a:endParaRPr lang="en-US" dirty="0"/>
          </a:p>
        </p:txBody>
      </p:sp>
      <p:cxnSp>
        <p:nvCxnSpPr>
          <p:cNvPr id="49" name="Gerader Verbinder 48"/>
          <p:cNvCxnSpPr>
            <a:endCxn id="47" idx="1"/>
          </p:cNvCxnSpPr>
          <p:nvPr/>
        </p:nvCxnSpPr>
        <p:spPr>
          <a:xfrm flipV="1">
            <a:off x="2680925" y="4121690"/>
            <a:ext cx="2626755" cy="76443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endCxn id="48" idx="1"/>
          </p:cNvCxnSpPr>
          <p:nvPr/>
        </p:nvCxnSpPr>
        <p:spPr>
          <a:xfrm flipV="1">
            <a:off x="3048653" y="4670530"/>
            <a:ext cx="2315594" cy="463075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Geschweifte Klammer rechts 54"/>
          <p:cNvSpPr/>
          <p:nvPr/>
        </p:nvSpPr>
        <p:spPr>
          <a:xfrm>
            <a:off x="3265219" y="2157984"/>
            <a:ext cx="346661" cy="23278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671992" y="3147410"/>
            <a:ext cx="40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Animation sequence (PNG or video)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59758" y="858617"/>
            <a:ext cx="10476556" cy="498598"/>
          </a:xfrm>
        </p:spPr>
        <p:txBody>
          <a:bodyPr/>
          <a:lstStyle/>
          <a:p>
            <a:r>
              <a:rPr lang="en-US" dirty="0" smtClean="0"/>
              <a:t>General definitions</a:t>
            </a:r>
            <a:endParaRPr lang="de-DE" dirty="0"/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659758" y="1825625"/>
            <a:ext cx="11104349" cy="42209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9600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79200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18800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8400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Font for headlines, dividers: Franklin Gothic Condensed</a:t>
            </a:r>
          </a:p>
          <a:p>
            <a:r>
              <a:rPr lang="en-US" sz="2000" dirty="0" smtClean="0"/>
              <a:t>Font for content elements: Arial Regular</a:t>
            </a:r>
          </a:p>
          <a:p>
            <a:r>
              <a:rPr lang="en-US" sz="2000" dirty="0" smtClean="0"/>
              <a:t>Text color: #000000</a:t>
            </a:r>
          </a:p>
          <a:p>
            <a:r>
              <a:rPr lang="en-US" sz="2000" dirty="0" smtClean="0"/>
              <a:t>Background color: #</a:t>
            </a:r>
            <a:r>
              <a:rPr lang="en-US" sz="2000" dirty="0" err="1" smtClean="0"/>
              <a:t>ffffff</a:t>
            </a:r>
            <a:endParaRPr lang="en-US" sz="2000" dirty="0" smtClean="0"/>
          </a:p>
          <a:p>
            <a:r>
              <a:rPr lang="en-US" sz="2000" dirty="0" smtClean="0"/>
              <a:t>Porsche red: #cc0000</a:t>
            </a:r>
          </a:p>
          <a:p>
            <a:r>
              <a:rPr lang="en-US" sz="2000" dirty="0"/>
              <a:t>Headline </a:t>
            </a:r>
            <a:r>
              <a:rPr lang="en-US" sz="2000" dirty="0" smtClean="0"/>
              <a:t>background color: #f8f8f8</a:t>
            </a:r>
          </a:p>
          <a:p>
            <a:r>
              <a:rPr lang="en-US" sz="2000" dirty="0" smtClean="0"/>
              <a:t>Menu bar </a:t>
            </a:r>
            <a:r>
              <a:rPr lang="en-US" sz="2000" dirty="0"/>
              <a:t>background color: </a:t>
            </a:r>
            <a:r>
              <a:rPr lang="en-US" sz="2000" dirty="0" smtClean="0"/>
              <a:t>#deeded</a:t>
            </a:r>
          </a:p>
          <a:p>
            <a:r>
              <a:rPr lang="en-US" sz="2000" dirty="0"/>
              <a:t>Divider </a:t>
            </a:r>
            <a:r>
              <a:rPr lang="en-US" sz="2000" dirty="0" smtClean="0"/>
              <a:t>lines, position indicator dots: #</a:t>
            </a:r>
            <a:r>
              <a:rPr lang="en-US" sz="2000" dirty="0" err="1" smtClean="0"/>
              <a:t>cccccc</a:t>
            </a:r>
            <a:endParaRPr lang="en-US" sz="2000" dirty="0" smtClean="0"/>
          </a:p>
          <a:p>
            <a:r>
              <a:rPr lang="en-US" sz="2000" dirty="0" err="1" smtClean="0"/>
              <a:t>Subheadline</a:t>
            </a:r>
            <a:r>
              <a:rPr lang="en-US" sz="2000" dirty="0" smtClean="0"/>
              <a:t> (e.g. </a:t>
            </a:r>
            <a:r>
              <a:rPr lang="en-US" sz="2000" dirty="0"/>
              <a:t>price overview): </a:t>
            </a:r>
            <a:r>
              <a:rPr lang="en-US" sz="2000" dirty="0" smtClean="0"/>
              <a:t>#999999</a:t>
            </a:r>
          </a:p>
          <a:p>
            <a:r>
              <a:rPr lang="en-US" sz="2000" dirty="0" smtClean="0"/>
              <a:t>only portrait mode is supported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38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59758" y="858617"/>
            <a:ext cx="10476556" cy="498598"/>
          </a:xfrm>
        </p:spPr>
        <p:txBody>
          <a:bodyPr/>
          <a:lstStyle/>
          <a:p>
            <a:r>
              <a:rPr lang="en-US" dirty="0" smtClean="0"/>
              <a:t>Splash Screen</a:t>
            </a:r>
            <a:endParaRPr lang="de-DE" dirty="0"/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3666744" y="1737360"/>
            <a:ext cx="8097363" cy="43092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9600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79200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18800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8400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000" dirty="0" smtClean="0"/>
              <a:t>white background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big Porsche logo centered (vertically and horizontally)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8" y="1737360"/>
            <a:ext cx="2549901" cy="453542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Gerader Verbinder 10"/>
          <p:cNvCxnSpPr>
            <a:stCxn id="7" idx="0"/>
            <a:endCxn id="7" idx="2"/>
          </p:cNvCxnSpPr>
          <p:nvPr/>
        </p:nvCxnSpPr>
        <p:spPr>
          <a:xfrm>
            <a:off x="1934709" y="1737360"/>
            <a:ext cx="0" cy="4535424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7" idx="1"/>
            <a:endCxn id="7" idx="3"/>
          </p:cNvCxnSpPr>
          <p:nvPr/>
        </p:nvCxnSpPr>
        <p:spPr>
          <a:xfrm>
            <a:off x="659758" y="4005072"/>
            <a:ext cx="2549901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8" y="1737360"/>
            <a:ext cx="2549901" cy="45354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59758" y="858617"/>
            <a:ext cx="10476556" cy="498598"/>
          </a:xfrm>
        </p:spPr>
        <p:txBody>
          <a:bodyPr/>
          <a:lstStyle/>
          <a:p>
            <a:r>
              <a:rPr lang="en-US" dirty="0" smtClean="0"/>
              <a:t>Home</a:t>
            </a:r>
            <a:endParaRPr lang="de-DE" dirty="0"/>
          </a:p>
        </p:txBody>
      </p:sp>
      <p:cxnSp>
        <p:nvCxnSpPr>
          <p:cNvPr id="8" name="Gerader Verbinder 7"/>
          <p:cNvCxnSpPr>
            <a:endCxn id="6" idx="1"/>
          </p:cNvCxnSpPr>
          <p:nvPr/>
        </p:nvCxnSpPr>
        <p:spPr>
          <a:xfrm flipV="1">
            <a:off x="2368296" y="1737360"/>
            <a:ext cx="2578608" cy="39319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4946904" y="1552694"/>
            <a:ext cx="414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centered on white #</a:t>
            </a:r>
            <a:r>
              <a:rPr lang="en-US" dirty="0" err="1" smtClean="0"/>
              <a:t>ffffff</a:t>
            </a:r>
            <a:r>
              <a:rPr lang="en-US" dirty="0" smtClean="0"/>
              <a:t> background</a:t>
            </a:r>
            <a:endParaRPr lang="en-US" dirty="0"/>
          </a:p>
        </p:txBody>
      </p:sp>
      <p:cxnSp>
        <p:nvCxnSpPr>
          <p:cNvPr id="12" name="Gerader Verbinder 11"/>
          <p:cNvCxnSpPr>
            <a:endCxn id="15" idx="1"/>
          </p:cNvCxnSpPr>
          <p:nvPr/>
        </p:nvCxnSpPr>
        <p:spPr>
          <a:xfrm flipV="1">
            <a:off x="2788978" y="2296871"/>
            <a:ext cx="2185473" cy="364034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974451" y="2112205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scaled to 100% width</a:t>
            </a:r>
            <a:endParaRPr lang="en-US" dirty="0"/>
          </a:p>
        </p:txBody>
      </p:sp>
      <p:cxnSp>
        <p:nvCxnSpPr>
          <p:cNvPr id="16" name="Gerader Verbinder 15"/>
          <p:cNvCxnSpPr>
            <a:endCxn id="17" idx="1"/>
          </p:cNvCxnSpPr>
          <p:nvPr/>
        </p:nvCxnSpPr>
        <p:spPr>
          <a:xfrm flipV="1">
            <a:off x="2145049" y="3046348"/>
            <a:ext cx="2185473" cy="364034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330522" y="2861682"/>
            <a:ext cx="413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Franklin Gothic Condensed, #000000</a:t>
            </a:r>
            <a:endParaRPr lang="en-US" dirty="0"/>
          </a:p>
        </p:txBody>
      </p:sp>
      <p:cxnSp>
        <p:nvCxnSpPr>
          <p:cNvPr id="18" name="Gerader Verbinder 17"/>
          <p:cNvCxnSpPr>
            <a:endCxn id="19" idx="1"/>
          </p:cNvCxnSpPr>
          <p:nvPr/>
        </p:nvCxnSpPr>
        <p:spPr>
          <a:xfrm flipV="1">
            <a:off x="2862072" y="3392034"/>
            <a:ext cx="1701184" cy="119263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563256" y="3207368"/>
            <a:ext cx="413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 #f8f8f8</a:t>
            </a:r>
          </a:p>
        </p:txBody>
      </p:sp>
      <p:cxnSp>
        <p:nvCxnSpPr>
          <p:cNvPr id="25" name="Gerader Verbinder 24"/>
          <p:cNvCxnSpPr>
            <a:endCxn id="26" idx="1"/>
          </p:cNvCxnSpPr>
          <p:nvPr/>
        </p:nvCxnSpPr>
        <p:spPr>
          <a:xfrm>
            <a:off x="2788978" y="3943801"/>
            <a:ext cx="2121865" cy="350984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910843" y="4110119"/>
            <a:ext cx="413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Arial Regular, #000000, left-aligned</a:t>
            </a:r>
            <a:endParaRPr lang="en-US" dirty="0"/>
          </a:p>
        </p:txBody>
      </p:sp>
      <p:cxnSp>
        <p:nvCxnSpPr>
          <p:cNvPr id="28" name="Gerader Verbinder 27"/>
          <p:cNvCxnSpPr>
            <a:endCxn id="26" idx="1"/>
          </p:cNvCxnSpPr>
          <p:nvPr/>
        </p:nvCxnSpPr>
        <p:spPr>
          <a:xfrm flipV="1">
            <a:off x="3041962" y="4294785"/>
            <a:ext cx="1868881" cy="409693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endCxn id="35" idx="1"/>
          </p:cNvCxnSpPr>
          <p:nvPr/>
        </p:nvCxnSpPr>
        <p:spPr>
          <a:xfrm>
            <a:off x="3041962" y="3790525"/>
            <a:ext cx="1913053" cy="51769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4955015" y="3657628"/>
            <a:ext cx="413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 </a:t>
            </a:r>
            <a:r>
              <a:rPr lang="en-US" dirty="0" smtClean="0"/>
              <a:t>#</a:t>
            </a:r>
            <a:r>
              <a:rPr lang="en-US" dirty="0" err="1" smtClean="0"/>
              <a:t>ffffff</a:t>
            </a:r>
            <a:endParaRPr lang="en-US" dirty="0"/>
          </a:p>
        </p:txBody>
      </p:sp>
      <p:sp>
        <p:nvSpPr>
          <p:cNvPr id="37" name="Textfeld 36"/>
          <p:cNvSpPr txBox="1"/>
          <p:nvPr/>
        </p:nvSpPr>
        <p:spPr>
          <a:xfrm>
            <a:off x="4974451" y="4640813"/>
            <a:ext cx="4131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Highlight color: #cc0000</a:t>
            </a:r>
          </a:p>
          <a:p>
            <a:r>
              <a:rPr lang="en-US" dirty="0" smtClean="0"/>
              <a:t>Arial Regular</a:t>
            </a:r>
            <a:endParaRPr lang="en-US" dirty="0"/>
          </a:p>
        </p:txBody>
      </p:sp>
      <p:cxnSp>
        <p:nvCxnSpPr>
          <p:cNvPr id="38" name="Gerader Verbinder 37"/>
          <p:cNvCxnSpPr>
            <a:endCxn id="37" idx="1"/>
          </p:cNvCxnSpPr>
          <p:nvPr/>
        </p:nvCxnSpPr>
        <p:spPr>
          <a:xfrm flipV="1">
            <a:off x="950976" y="4963979"/>
            <a:ext cx="4023475" cy="103824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5611874" y="5306023"/>
            <a:ext cx="4131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Color: #</a:t>
            </a:r>
            <a:r>
              <a:rPr lang="en-US" dirty="0" err="1"/>
              <a:t>cccccc</a:t>
            </a:r>
            <a:endParaRPr lang="en-US" dirty="0"/>
          </a:p>
          <a:p>
            <a:r>
              <a:rPr lang="en-US" dirty="0" smtClean="0"/>
              <a:t>Arial Regular</a:t>
            </a:r>
          </a:p>
        </p:txBody>
      </p:sp>
      <p:cxnSp>
        <p:nvCxnSpPr>
          <p:cNvPr id="41" name="Gerader Verbinder 40"/>
          <p:cNvCxnSpPr>
            <a:endCxn id="40" idx="1"/>
          </p:cNvCxnSpPr>
          <p:nvPr/>
        </p:nvCxnSpPr>
        <p:spPr>
          <a:xfrm flipV="1">
            <a:off x="1545336" y="5629189"/>
            <a:ext cx="4066538" cy="45017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5669591" y="6080086"/>
            <a:ext cx="4131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 </a:t>
            </a:r>
            <a:r>
              <a:rPr lang="en-US" dirty="0" smtClean="0"/>
              <a:t>#deeded</a:t>
            </a:r>
          </a:p>
          <a:p>
            <a:r>
              <a:rPr lang="en-US" dirty="0" smtClean="0"/>
              <a:t>Menu bar is positioned fixed</a:t>
            </a:r>
            <a:endParaRPr lang="en-US" dirty="0"/>
          </a:p>
        </p:txBody>
      </p:sp>
      <p:cxnSp>
        <p:nvCxnSpPr>
          <p:cNvPr id="46" name="Gerader Verbinder 45"/>
          <p:cNvCxnSpPr>
            <a:endCxn id="45" idx="1"/>
          </p:cNvCxnSpPr>
          <p:nvPr/>
        </p:nvCxnSpPr>
        <p:spPr>
          <a:xfrm>
            <a:off x="3209659" y="6139691"/>
            <a:ext cx="2459932" cy="263561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89" y="1737360"/>
            <a:ext cx="2549469" cy="45346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59758" y="858617"/>
            <a:ext cx="10476556" cy="498598"/>
          </a:xfrm>
        </p:spPr>
        <p:txBody>
          <a:bodyPr/>
          <a:lstStyle/>
          <a:p>
            <a:r>
              <a:rPr lang="en-US" dirty="0" smtClean="0"/>
              <a:t>Car Details – Car Selection</a:t>
            </a:r>
            <a:endParaRPr lang="de-DE" dirty="0"/>
          </a:p>
        </p:txBody>
      </p:sp>
      <p:cxnSp>
        <p:nvCxnSpPr>
          <p:cNvPr id="16" name="Gerader Verbinder 15"/>
          <p:cNvCxnSpPr>
            <a:endCxn id="17" idx="1"/>
          </p:cNvCxnSpPr>
          <p:nvPr/>
        </p:nvCxnSpPr>
        <p:spPr>
          <a:xfrm flipV="1">
            <a:off x="1545336" y="2016008"/>
            <a:ext cx="2785186" cy="43575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330522" y="1831342"/>
            <a:ext cx="413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Franklin Gothic Condensed, #000000</a:t>
            </a:r>
            <a:endParaRPr lang="en-US" dirty="0"/>
          </a:p>
        </p:txBody>
      </p:sp>
      <p:cxnSp>
        <p:nvCxnSpPr>
          <p:cNvPr id="18" name="Gerader Verbinder 17"/>
          <p:cNvCxnSpPr>
            <a:endCxn id="19" idx="1"/>
          </p:cNvCxnSpPr>
          <p:nvPr/>
        </p:nvCxnSpPr>
        <p:spPr>
          <a:xfrm>
            <a:off x="2404872" y="2523840"/>
            <a:ext cx="1925650" cy="92371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330522" y="2431545"/>
            <a:ext cx="413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 #f8f8f8</a:t>
            </a:r>
          </a:p>
        </p:txBody>
      </p:sp>
      <p:cxnSp>
        <p:nvCxnSpPr>
          <p:cNvPr id="25" name="Gerader Verbinder 24"/>
          <p:cNvCxnSpPr>
            <a:endCxn id="30" idx="1"/>
          </p:cNvCxnSpPr>
          <p:nvPr/>
        </p:nvCxnSpPr>
        <p:spPr>
          <a:xfrm>
            <a:off x="2714568" y="3037804"/>
            <a:ext cx="2385581" cy="186626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955015" y="5243975"/>
            <a:ext cx="413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 #</a:t>
            </a:r>
            <a:r>
              <a:rPr lang="en-US" dirty="0" err="1"/>
              <a:t>ffffff</a:t>
            </a:r>
            <a:endParaRPr lang="en-US" dirty="0"/>
          </a:p>
        </p:txBody>
      </p:sp>
      <p:cxnSp>
        <p:nvCxnSpPr>
          <p:cNvPr id="28" name="Gerader Verbinder 27"/>
          <p:cNvCxnSpPr>
            <a:endCxn id="26" idx="1"/>
          </p:cNvCxnSpPr>
          <p:nvPr/>
        </p:nvCxnSpPr>
        <p:spPr>
          <a:xfrm flipV="1">
            <a:off x="3086134" y="5428641"/>
            <a:ext cx="1868881" cy="409693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endCxn id="35" idx="1"/>
          </p:cNvCxnSpPr>
          <p:nvPr/>
        </p:nvCxnSpPr>
        <p:spPr>
          <a:xfrm>
            <a:off x="1545336" y="3383500"/>
            <a:ext cx="3409679" cy="458794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4955015" y="3657628"/>
            <a:ext cx="413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Franklin Gothic Condensed, #000000</a:t>
            </a:r>
            <a:endParaRPr lang="en-US" dirty="0"/>
          </a:p>
        </p:txBody>
      </p:sp>
      <p:sp>
        <p:nvSpPr>
          <p:cNvPr id="30" name="Textfeld 29"/>
          <p:cNvSpPr txBox="1"/>
          <p:nvPr/>
        </p:nvSpPr>
        <p:spPr>
          <a:xfrm>
            <a:off x="5100149" y="3039764"/>
            <a:ext cx="413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Arial Regular, #000000, left-aligned</a:t>
            </a:r>
            <a:endParaRPr lang="en-US" dirty="0"/>
          </a:p>
        </p:txBody>
      </p:sp>
      <p:cxnSp>
        <p:nvCxnSpPr>
          <p:cNvPr id="34" name="Gerader Verbinder 33"/>
          <p:cNvCxnSpPr>
            <a:endCxn id="36" idx="1"/>
          </p:cNvCxnSpPr>
          <p:nvPr/>
        </p:nvCxnSpPr>
        <p:spPr>
          <a:xfrm>
            <a:off x="1728216" y="3604575"/>
            <a:ext cx="3296903" cy="756476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5025119" y="4176385"/>
            <a:ext cx="413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Arial Regular, #999999</a:t>
            </a:r>
            <a:endParaRPr lang="en-US" dirty="0"/>
          </a:p>
        </p:txBody>
      </p:sp>
      <p:cxnSp>
        <p:nvCxnSpPr>
          <p:cNvPr id="42" name="Gerader Verbinder 41"/>
          <p:cNvCxnSpPr>
            <a:endCxn id="43" idx="1"/>
          </p:cNvCxnSpPr>
          <p:nvPr/>
        </p:nvCxnSpPr>
        <p:spPr>
          <a:xfrm>
            <a:off x="2714568" y="4741196"/>
            <a:ext cx="2310551" cy="116321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5025119" y="4672851"/>
            <a:ext cx="244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scaled to 100% width</a:t>
            </a:r>
            <a:endParaRPr lang="en-US" dirty="0"/>
          </a:p>
        </p:txBody>
      </p:sp>
      <p:sp>
        <p:nvSpPr>
          <p:cNvPr id="27" name="Textfeld 26"/>
          <p:cNvSpPr txBox="1"/>
          <p:nvPr/>
        </p:nvSpPr>
        <p:spPr>
          <a:xfrm>
            <a:off x="4330522" y="6224168"/>
            <a:ext cx="680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Note: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car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user‘s</a:t>
            </a:r>
            <a:r>
              <a:rPr lang="de-DE" dirty="0" smtClean="0"/>
              <a:t> </a:t>
            </a:r>
            <a:r>
              <a:rPr lang="de-DE" dirty="0" err="1" smtClean="0"/>
              <a:t>vicinity</a:t>
            </a:r>
            <a:r>
              <a:rPr lang="de-DE" dirty="0" smtClean="0"/>
              <a:t>,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pagination</a:t>
            </a:r>
            <a:r>
              <a:rPr lang="de-DE" dirty="0" smtClean="0"/>
              <a:t> (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r>
              <a:rPr lang="de-DE" dirty="0" smtClean="0"/>
              <a:t> in </a:t>
            </a:r>
            <a:r>
              <a:rPr lang="de-DE" dirty="0" err="1" smtClean="0"/>
              <a:t>Favorites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9" name="Geschweifte Klammer links 28"/>
          <p:cNvSpPr/>
          <p:nvPr/>
        </p:nvSpPr>
        <p:spPr>
          <a:xfrm>
            <a:off x="219456" y="3224430"/>
            <a:ext cx="440302" cy="26139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winkelter Verbinder 47"/>
          <p:cNvCxnSpPr>
            <a:stCxn id="29" idx="1"/>
            <a:endCxn id="27" idx="1"/>
          </p:cNvCxnSpPr>
          <p:nvPr/>
        </p:nvCxnSpPr>
        <p:spPr>
          <a:xfrm rot="10800000" flipH="1" flipV="1">
            <a:off x="219456" y="4531382"/>
            <a:ext cx="4111066" cy="2015952"/>
          </a:xfrm>
          <a:prstGeom prst="bentConnector3">
            <a:avLst>
              <a:gd name="adj1" fmla="val -31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0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62" y="1737359"/>
            <a:ext cx="2548496" cy="4532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59758" y="858617"/>
            <a:ext cx="10476556" cy="498598"/>
          </a:xfrm>
        </p:spPr>
        <p:txBody>
          <a:bodyPr/>
          <a:lstStyle/>
          <a:p>
            <a:r>
              <a:rPr lang="en-US" dirty="0" smtClean="0"/>
              <a:t>Car Details – Page 1</a:t>
            </a:r>
            <a:endParaRPr lang="de-DE" dirty="0"/>
          </a:p>
        </p:txBody>
      </p:sp>
      <p:cxnSp>
        <p:nvCxnSpPr>
          <p:cNvPr id="16" name="Gerader Verbinder 15"/>
          <p:cNvCxnSpPr>
            <a:endCxn id="17" idx="1"/>
          </p:cNvCxnSpPr>
          <p:nvPr/>
        </p:nvCxnSpPr>
        <p:spPr>
          <a:xfrm flipV="1">
            <a:off x="1545336" y="2016008"/>
            <a:ext cx="2785186" cy="43575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330522" y="1831342"/>
            <a:ext cx="56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Franklin Gothic Condensed, #000000, fixed position</a:t>
            </a:r>
            <a:endParaRPr lang="en-US" dirty="0"/>
          </a:p>
        </p:txBody>
      </p:sp>
      <p:cxnSp>
        <p:nvCxnSpPr>
          <p:cNvPr id="18" name="Gerader Verbinder 17"/>
          <p:cNvCxnSpPr>
            <a:endCxn id="19" idx="1"/>
          </p:cNvCxnSpPr>
          <p:nvPr/>
        </p:nvCxnSpPr>
        <p:spPr>
          <a:xfrm>
            <a:off x="2404872" y="2523840"/>
            <a:ext cx="1925650" cy="92371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330522" y="2431545"/>
            <a:ext cx="413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 #f8f8f8</a:t>
            </a:r>
          </a:p>
        </p:txBody>
      </p:sp>
      <p:cxnSp>
        <p:nvCxnSpPr>
          <p:cNvPr id="25" name="Gerader Verbinder 24"/>
          <p:cNvCxnSpPr>
            <a:endCxn id="30" idx="1"/>
          </p:cNvCxnSpPr>
          <p:nvPr/>
        </p:nvCxnSpPr>
        <p:spPr>
          <a:xfrm>
            <a:off x="2714568" y="3037804"/>
            <a:ext cx="2385581" cy="186626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698983" y="5882609"/>
            <a:ext cx="413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Arial Regular, </a:t>
            </a:r>
            <a:r>
              <a:rPr lang="en-US" dirty="0" smtClean="0"/>
              <a:t>left-aligned, </a:t>
            </a:r>
            <a:r>
              <a:rPr lang="en-US" dirty="0"/>
              <a:t>#000000</a:t>
            </a:r>
            <a:endParaRPr lang="en-US" dirty="0"/>
          </a:p>
        </p:txBody>
      </p:sp>
      <p:cxnSp>
        <p:nvCxnSpPr>
          <p:cNvPr id="28" name="Gerader Verbinder 27"/>
          <p:cNvCxnSpPr>
            <a:endCxn id="26" idx="1"/>
          </p:cNvCxnSpPr>
          <p:nvPr/>
        </p:nvCxnSpPr>
        <p:spPr>
          <a:xfrm>
            <a:off x="1472184" y="5042183"/>
            <a:ext cx="3226799" cy="102509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5100149" y="3039764"/>
            <a:ext cx="4131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image: </a:t>
            </a:r>
            <a:r>
              <a:rPr lang="en-US" dirty="0"/>
              <a:t>scaled to 100% width</a:t>
            </a:r>
          </a:p>
          <a:p>
            <a:r>
              <a:rPr lang="en-US" dirty="0" smtClean="0"/>
              <a:t>background: #</a:t>
            </a:r>
            <a:r>
              <a:rPr lang="en-US" dirty="0" err="1" smtClean="0"/>
              <a:t>ffffff</a:t>
            </a:r>
            <a:endParaRPr lang="en-US" dirty="0"/>
          </a:p>
        </p:txBody>
      </p:sp>
      <p:cxnSp>
        <p:nvCxnSpPr>
          <p:cNvPr id="34" name="Gerader Verbinder 33"/>
          <p:cNvCxnSpPr>
            <a:endCxn id="36" idx="1"/>
          </p:cNvCxnSpPr>
          <p:nvPr/>
        </p:nvCxnSpPr>
        <p:spPr>
          <a:xfrm flipV="1">
            <a:off x="2258568" y="3933553"/>
            <a:ext cx="2949430" cy="1956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5207998" y="3748887"/>
            <a:ext cx="512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dot: #</a:t>
            </a:r>
            <a:r>
              <a:rPr lang="en-US" dirty="0" smtClean="0"/>
              <a:t>cc0000, non-active dot: #</a:t>
            </a:r>
            <a:r>
              <a:rPr lang="en-US" dirty="0" err="1" smtClean="0"/>
              <a:t>cccccc</a:t>
            </a:r>
            <a:endParaRPr lang="en-US" dirty="0"/>
          </a:p>
        </p:txBody>
      </p:sp>
      <p:cxnSp>
        <p:nvCxnSpPr>
          <p:cNvPr id="42" name="Gerader Verbinder 41"/>
          <p:cNvCxnSpPr>
            <a:endCxn id="43" idx="1"/>
          </p:cNvCxnSpPr>
          <p:nvPr/>
        </p:nvCxnSpPr>
        <p:spPr>
          <a:xfrm>
            <a:off x="2404872" y="4251960"/>
            <a:ext cx="2620246" cy="605557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5025118" y="4672851"/>
            <a:ext cx="455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Franklin Gothic Condensed, #000000</a:t>
            </a:r>
            <a:endParaRPr lang="en-US" dirty="0"/>
          </a:p>
        </p:txBody>
      </p:sp>
      <p:cxnSp>
        <p:nvCxnSpPr>
          <p:cNvPr id="23" name="Gerader Verbinder 22"/>
          <p:cNvCxnSpPr>
            <a:endCxn id="27" idx="1"/>
          </p:cNvCxnSpPr>
          <p:nvPr/>
        </p:nvCxnSpPr>
        <p:spPr>
          <a:xfrm>
            <a:off x="3123588" y="4200571"/>
            <a:ext cx="2774448" cy="179778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5898036" y="4195683"/>
            <a:ext cx="244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color: #</a:t>
            </a:r>
            <a:r>
              <a:rPr lang="en-US" dirty="0" err="1"/>
              <a:t>cccccc</a:t>
            </a:r>
            <a:endParaRPr lang="en-US" dirty="0"/>
          </a:p>
        </p:txBody>
      </p:sp>
      <p:sp>
        <p:nvSpPr>
          <p:cNvPr id="31" name="Textfeld 30"/>
          <p:cNvSpPr txBox="1"/>
          <p:nvPr/>
        </p:nvSpPr>
        <p:spPr>
          <a:xfrm>
            <a:off x="5100149" y="5368644"/>
            <a:ext cx="413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Arial Regular, right-aligned, #000000</a:t>
            </a:r>
            <a:endParaRPr lang="en-US" dirty="0"/>
          </a:p>
        </p:txBody>
      </p:sp>
      <p:cxnSp>
        <p:nvCxnSpPr>
          <p:cNvPr id="33" name="Gerader Verbinder 32"/>
          <p:cNvCxnSpPr>
            <a:endCxn id="31" idx="1"/>
          </p:cNvCxnSpPr>
          <p:nvPr/>
        </p:nvCxnSpPr>
        <p:spPr>
          <a:xfrm>
            <a:off x="2880360" y="5042183"/>
            <a:ext cx="2219789" cy="511127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endCxn id="27" idx="1"/>
          </p:cNvCxnSpPr>
          <p:nvPr/>
        </p:nvCxnSpPr>
        <p:spPr>
          <a:xfrm flipV="1">
            <a:off x="3122687" y="4380349"/>
            <a:ext cx="2775349" cy="317228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6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8" y="1734805"/>
            <a:ext cx="2548201" cy="453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59758" y="858617"/>
            <a:ext cx="10476556" cy="498598"/>
          </a:xfrm>
        </p:spPr>
        <p:txBody>
          <a:bodyPr/>
          <a:lstStyle/>
          <a:p>
            <a:r>
              <a:rPr lang="en-US" dirty="0" smtClean="0"/>
              <a:t>Car Details – Page 2</a:t>
            </a:r>
            <a:endParaRPr lang="de-DE" dirty="0"/>
          </a:p>
        </p:txBody>
      </p:sp>
      <p:cxnSp>
        <p:nvCxnSpPr>
          <p:cNvPr id="16" name="Gerader Verbinder 15"/>
          <p:cNvCxnSpPr>
            <a:endCxn id="17" idx="1"/>
          </p:cNvCxnSpPr>
          <p:nvPr/>
        </p:nvCxnSpPr>
        <p:spPr>
          <a:xfrm flipV="1">
            <a:off x="1545336" y="2016008"/>
            <a:ext cx="2785186" cy="43575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330522" y="1831342"/>
            <a:ext cx="56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Franklin Gothic Condensed, #000000, fixed position</a:t>
            </a:r>
            <a:endParaRPr lang="en-US" dirty="0"/>
          </a:p>
        </p:txBody>
      </p:sp>
      <p:cxnSp>
        <p:nvCxnSpPr>
          <p:cNvPr id="18" name="Gerader Verbinder 17"/>
          <p:cNvCxnSpPr>
            <a:endCxn id="19" idx="1"/>
          </p:cNvCxnSpPr>
          <p:nvPr/>
        </p:nvCxnSpPr>
        <p:spPr>
          <a:xfrm>
            <a:off x="2404872" y="2523840"/>
            <a:ext cx="1925650" cy="92371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330522" y="2431545"/>
            <a:ext cx="413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 #f8f8f8</a:t>
            </a:r>
          </a:p>
        </p:txBody>
      </p:sp>
      <p:cxnSp>
        <p:nvCxnSpPr>
          <p:cNvPr id="25" name="Gerader Verbinder 24"/>
          <p:cNvCxnSpPr>
            <a:endCxn id="30" idx="1"/>
          </p:cNvCxnSpPr>
          <p:nvPr/>
        </p:nvCxnSpPr>
        <p:spPr>
          <a:xfrm>
            <a:off x="2784141" y="2911583"/>
            <a:ext cx="2334295" cy="372815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698983" y="5882609"/>
            <a:ext cx="413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Arial Regular, </a:t>
            </a:r>
            <a:r>
              <a:rPr lang="en-US" dirty="0" smtClean="0"/>
              <a:t>left-aligned, </a:t>
            </a:r>
            <a:r>
              <a:rPr lang="en-US" dirty="0"/>
              <a:t>#000000</a:t>
            </a:r>
            <a:endParaRPr lang="en-US" dirty="0"/>
          </a:p>
        </p:txBody>
      </p:sp>
      <p:cxnSp>
        <p:nvCxnSpPr>
          <p:cNvPr id="28" name="Gerader Verbinder 27"/>
          <p:cNvCxnSpPr>
            <a:endCxn id="26" idx="1"/>
          </p:cNvCxnSpPr>
          <p:nvPr/>
        </p:nvCxnSpPr>
        <p:spPr>
          <a:xfrm>
            <a:off x="1472184" y="5042183"/>
            <a:ext cx="3226799" cy="102509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5118436" y="2822733"/>
            <a:ext cx="5772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text: Franklin Gothic Condensed, #</a:t>
            </a:r>
            <a:r>
              <a:rPr lang="en-US" dirty="0" err="1" smtClean="0"/>
              <a:t>ffffff</a:t>
            </a:r>
            <a:endParaRPr lang="en-US" dirty="0" smtClean="0"/>
          </a:p>
          <a:p>
            <a:r>
              <a:rPr lang="en-US" dirty="0" smtClean="0"/>
              <a:t>background: #cc0000</a:t>
            </a:r>
          </a:p>
          <a:p>
            <a:r>
              <a:rPr lang="en-US" dirty="0" smtClean="0"/>
              <a:t>rounded corners: 3px radius</a:t>
            </a:r>
            <a:endParaRPr lang="en-US" dirty="0"/>
          </a:p>
        </p:txBody>
      </p:sp>
      <p:cxnSp>
        <p:nvCxnSpPr>
          <p:cNvPr id="42" name="Gerader Verbinder 41"/>
          <p:cNvCxnSpPr>
            <a:endCxn id="43" idx="1"/>
          </p:cNvCxnSpPr>
          <p:nvPr/>
        </p:nvCxnSpPr>
        <p:spPr>
          <a:xfrm>
            <a:off x="2560320" y="4050792"/>
            <a:ext cx="2464798" cy="806725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5025118" y="4672851"/>
            <a:ext cx="455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Franklin Gothic Condensed, #000000</a:t>
            </a:r>
            <a:endParaRPr lang="en-US" dirty="0"/>
          </a:p>
        </p:txBody>
      </p:sp>
      <p:cxnSp>
        <p:nvCxnSpPr>
          <p:cNvPr id="23" name="Gerader Verbinder 22"/>
          <p:cNvCxnSpPr>
            <a:endCxn id="27" idx="1"/>
          </p:cNvCxnSpPr>
          <p:nvPr/>
        </p:nvCxnSpPr>
        <p:spPr>
          <a:xfrm>
            <a:off x="3122687" y="3941064"/>
            <a:ext cx="2775349" cy="36949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5898036" y="3793347"/>
            <a:ext cx="244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color: #</a:t>
            </a:r>
            <a:r>
              <a:rPr lang="en-US" dirty="0" err="1"/>
              <a:t>cccccc</a:t>
            </a:r>
            <a:endParaRPr lang="en-US" dirty="0"/>
          </a:p>
        </p:txBody>
      </p:sp>
      <p:cxnSp>
        <p:nvCxnSpPr>
          <p:cNvPr id="24" name="Gerader Verbinder 23"/>
          <p:cNvCxnSpPr>
            <a:endCxn id="30" idx="1"/>
          </p:cNvCxnSpPr>
          <p:nvPr/>
        </p:nvCxnSpPr>
        <p:spPr>
          <a:xfrm>
            <a:off x="2907792" y="3176631"/>
            <a:ext cx="2210644" cy="107767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endCxn id="30" idx="1"/>
          </p:cNvCxnSpPr>
          <p:nvPr/>
        </p:nvCxnSpPr>
        <p:spPr>
          <a:xfrm flipV="1">
            <a:off x="2964741" y="3284398"/>
            <a:ext cx="2153695" cy="304149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54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8" y="1737618"/>
            <a:ext cx="2548201" cy="45324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59758" y="858617"/>
            <a:ext cx="10476556" cy="498598"/>
          </a:xfrm>
        </p:spPr>
        <p:txBody>
          <a:bodyPr/>
          <a:lstStyle/>
          <a:p>
            <a:r>
              <a:rPr lang="en-US" dirty="0" smtClean="0"/>
              <a:t>Car Details – Page 3</a:t>
            </a:r>
            <a:endParaRPr lang="de-DE" dirty="0"/>
          </a:p>
        </p:txBody>
      </p:sp>
      <p:cxnSp>
        <p:nvCxnSpPr>
          <p:cNvPr id="16" name="Gerader Verbinder 15"/>
          <p:cNvCxnSpPr>
            <a:endCxn id="17" idx="1"/>
          </p:cNvCxnSpPr>
          <p:nvPr/>
        </p:nvCxnSpPr>
        <p:spPr>
          <a:xfrm flipV="1">
            <a:off x="1545336" y="2016008"/>
            <a:ext cx="2785186" cy="43575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330522" y="1831342"/>
            <a:ext cx="56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Franklin Gothic Condensed, #000000, fixed position</a:t>
            </a:r>
            <a:endParaRPr lang="en-US" dirty="0"/>
          </a:p>
        </p:txBody>
      </p:sp>
      <p:cxnSp>
        <p:nvCxnSpPr>
          <p:cNvPr id="18" name="Gerader Verbinder 17"/>
          <p:cNvCxnSpPr>
            <a:endCxn id="19" idx="1"/>
          </p:cNvCxnSpPr>
          <p:nvPr/>
        </p:nvCxnSpPr>
        <p:spPr>
          <a:xfrm>
            <a:off x="2404872" y="2523840"/>
            <a:ext cx="1925650" cy="92371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330522" y="2431545"/>
            <a:ext cx="413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 #f8f8f8</a:t>
            </a:r>
          </a:p>
        </p:txBody>
      </p:sp>
      <p:cxnSp>
        <p:nvCxnSpPr>
          <p:cNvPr id="25" name="Gerader Verbinder 24"/>
          <p:cNvCxnSpPr>
            <a:endCxn id="30" idx="1"/>
          </p:cNvCxnSpPr>
          <p:nvPr/>
        </p:nvCxnSpPr>
        <p:spPr>
          <a:xfrm>
            <a:off x="1819656" y="3179882"/>
            <a:ext cx="3280492" cy="44548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698983" y="5882609"/>
            <a:ext cx="413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Arial Regular, </a:t>
            </a:r>
            <a:r>
              <a:rPr lang="en-US" dirty="0" smtClean="0"/>
              <a:t>left-aligned, </a:t>
            </a:r>
            <a:r>
              <a:rPr lang="en-US" dirty="0"/>
              <a:t>#000000</a:t>
            </a:r>
            <a:endParaRPr lang="en-US" dirty="0"/>
          </a:p>
        </p:txBody>
      </p:sp>
      <p:cxnSp>
        <p:nvCxnSpPr>
          <p:cNvPr id="28" name="Gerader Verbinder 27"/>
          <p:cNvCxnSpPr>
            <a:endCxn id="26" idx="1"/>
          </p:cNvCxnSpPr>
          <p:nvPr/>
        </p:nvCxnSpPr>
        <p:spPr>
          <a:xfrm>
            <a:off x="1152144" y="5616925"/>
            <a:ext cx="3546839" cy="45035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5100148" y="3039764"/>
            <a:ext cx="57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Arial Regular, left-aligned, #000000</a:t>
            </a:r>
            <a:endParaRPr lang="en-US" dirty="0"/>
          </a:p>
        </p:txBody>
      </p:sp>
      <p:cxnSp>
        <p:nvCxnSpPr>
          <p:cNvPr id="42" name="Gerader Verbinder 41"/>
          <p:cNvCxnSpPr>
            <a:endCxn id="43" idx="1"/>
          </p:cNvCxnSpPr>
          <p:nvPr/>
        </p:nvCxnSpPr>
        <p:spPr>
          <a:xfrm flipV="1">
            <a:off x="2606040" y="4857517"/>
            <a:ext cx="2419078" cy="299385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5025118" y="4672851"/>
            <a:ext cx="455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Franklin Gothic Condensed, #000000</a:t>
            </a:r>
            <a:endParaRPr lang="en-US" dirty="0"/>
          </a:p>
        </p:txBody>
      </p:sp>
      <p:cxnSp>
        <p:nvCxnSpPr>
          <p:cNvPr id="23" name="Gerader Verbinder 22"/>
          <p:cNvCxnSpPr>
            <a:endCxn id="27" idx="1"/>
          </p:cNvCxnSpPr>
          <p:nvPr/>
        </p:nvCxnSpPr>
        <p:spPr>
          <a:xfrm>
            <a:off x="3140975" y="5200971"/>
            <a:ext cx="2775349" cy="36949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5916324" y="5053254"/>
            <a:ext cx="244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color: #</a:t>
            </a:r>
            <a:r>
              <a:rPr lang="en-US" dirty="0" err="1"/>
              <a:t>cccccc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3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30" y="1737618"/>
            <a:ext cx="2553829" cy="45424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59758" y="858617"/>
            <a:ext cx="10476556" cy="498598"/>
          </a:xfrm>
        </p:spPr>
        <p:txBody>
          <a:bodyPr/>
          <a:lstStyle/>
          <a:p>
            <a:r>
              <a:rPr lang="en-US" dirty="0" smtClean="0"/>
              <a:t>Favorites</a:t>
            </a:r>
            <a:endParaRPr lang="de-DE" dirty="0"/>
          </a:p>
        </p:txBody>
      </p:sp>
      <p:cxnSp>
        <p:nvCxnSpPr>
          <p:cNvPr id="16" name="Gerader Verbinder 15"/>
          <p:cNvCxnSpPr>
            <a:endCxn id="17" idx="1"/>
          </p:cNvCxnSpPr>
          <p:nvPr/>
        </p:nvCxnSpPr>
        <p:spPr>
          <a:xfrm flipV="1">
            <a:off x="1545336" y="2016008"/>
            <a:ext cx="2785186" cy="435752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330522" y="1831342"/>
            <a:ext cx="56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Franklin Gothic Condensed, #000000, fixed position</a:t>
            </a:r>
            <a:endParaRPr lang="en-US" dirty="0"/>
          </a:p>
        </p:txBody>
      </p:sp>
      <p:cxnSp>
        <p:nvCxnSpPr>
          <p:cNvPr id="18" name="Gerader Verbinder 17"/>
          <p:cNvCxnSpPr>
            <a:endCxn id="19" idx="1"/>
          </p:cNvCxnSpPr>
          <p:nvPr/>
        </p:nvCxnSpPr>
        <p:spPr>
          <a:xfrm>
            <a:off x="2404872" y="2523840"/>
            <a:ext cx="1925650" cy="92371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330522" y="2431545"/>
            <a:ext cx="413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 #f8f8f8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330522" y="5776112"/>
            <a:ext cx="6805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Note: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favorite</a:t>
            </a:r>
            <a:r>
              <a:rPr lang="de-DE" dirty="0" smtClean="0"/>
              <a:t> </a:t>
            </a:r>
            <a:r>
              <a:rPr lang="de-DE" dirty="0" err="1" smtClean="0"/>
              <a:t>car</a:t>
            </a:r>
            <a:r>
              <a:rPr lang="de-DE" dirty="0" smtClean="0"/>
              <a:t>,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slider</a:t>
            </a:r>
            <a:r>
              <a:rPr lang="de-DE" dirty="0" smtClean="0"/>
              <a:t> (</a:t>
            </a:r>
            <a:r>
              <a:rPr lang="de-DE" dirty="0" err="1" smtClean="0"/>
              <a:t>left</a:t>
            </a:r>
            <a:r>
              <a:rPr lang="de-DE" dirty="0" smtClean="0"/>
              <a:t>/</a:t>
            </a:r>
            <a:r>
              <a:rPr lang="de-DE" dirty="0" err="1" smtClean="0"/>
              <a:t>right</a:t>
            </a:r>
            <a:r>
              <a:rPr lang="de-DE" dirty="0" smtClean="0"/>
              <a:t>) with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browser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cars</a:t>
            </a:r>
            <a:endParaRPr lang="de-DE" dirty="0"/>
          </a:p>
        </p:txBody>
      </p:sp>
      <p:sp>
        <p:nvSpPr>
          <p:cNvPr id="21" name="Geschweifte Klammer links 20"/>
          <p:cNvSpPr/>
          <p:nvPr/>
        </p:nvSpPr>
        <p:spPr>
          <a:xfrm>
            <a:off x="233854" y="2664167"/>
            <a:ext cx="425904" cy="317416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winkelter Verbinder 21"/>
          <p:cNvCxnSpPr>
            <a:stCxn id="21" idx="1"/>
          </p:cNvCxnSpPr>
          <p:nvPr/>
        </p:nvCxnSpPr>
        <p:spPr>
          <a:xfrm rot="10800000" flipH="1" flipV="1">
            <a:off x="233854" y="4251250"/>
            <a:ext cx="4096668" cy="2296083"/>
          </a:xfrm>
          <a:prstGeom prst="bentConnector3">
            <a:avLst>
              <a:gd name="adj1" fmla="val -35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endCxn id="29" idx="1"/>
          </p:cNvCxnSpPr>
          <p:nvPr/>
        </p:nvCxnSpPr>
        <p:spPr>
          <a:xfrm flipV="1">
            <a:off x="2039112" y="5223377"/>
            <a:ext cx="2949430" cy="471718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988542" y="5038711"/>
            <a:ext cx="512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dot: #</a:t>
            </a:r>
            <a:r>
              <a:rPr lang="en-US" dirty="0" smtClean="0"/>
              <a:t>cc0000, non-active dot: #</a:t>
            </a:r>
            <a:r>
              <a:rPr lang="en-US" dirty="0" err="1" smtClean="0"/>
              <a:t>cccccc</a:t>
            </a:r>
            <a:endParaRPr lang="en-US" dirty="0"/>
          </a:p>
        </p:txBody>
      </p:sp>
      <p:cxnSp>
        <p:nvCxnSpPr>
          <p:cNvPr id="31" name="Gerader Verbinder 30"/>
          <p:cNvCxnSpPr>
            <a:endCxn id="32" idx="1"/>
          </p:cNvCxnSpPr>
          <p:nvPr/>
        </p:nvCxnSpPr>
        <p:spPr>
          <a:xfrm>
            <a:off x="1545336" y="2870827"/>
            <a:ext cx="3775439" cy="440589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5320775" y="3126750"/>
            <a:ext cx="413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Franklin Gothic Condensed, #000000</a:t>
            </a:r>
            <a:endParaRPr lang="en-US" dirty="0"/>
          </a:p>
        </p:txBody>
      </p:sp>
      <p:cxnSp>
        <p:nvCxnSpPr>
          <p:cNvPr id="33" name="Gerader Verbinder 32"/>
          <p:cNvCxnSpPr>
            <a:endCxn id="34" idx="1"/>
          </p:cNvCxnSpPr>
          <p:nvPr/>
        </p:nvCxnSpPr>
        <p:spPr>
          <a:xfrm>
            <a:off x="2093976" y="3073697"/>
            <a:ext cx="3296903" cy="756476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5390879" y="3645507"/>
            <a:ext cx="413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Arial Regular, #999999</a:t>
            </a:r>
            <a:endParaRPr lang="en-US" dirty="0"/>
          </a:p>
        </p:txBody>
      </p:sp>
      <p:cxnSp>
        <p:nvCxnSpPr>
          <p:cNvPr id="35" name="Gerader Verbinder 34"/>
          <p:cNvCxnSpPr>
            <a:endCxn id="36" idx="1"/>
          </p:cNvCxnSpPr>
          <p:nvPr/>
        </p:nvCxnSpPr>
        <p:spPr>
          <a:xfrm>
            <a:off x="2668303" y="4256292"/>
            <a:ext cx="2439112" cy="344075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5107415" y="4415701"/>
            <a:ext cx="244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scaled to 100% 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7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IP">
      <a:dk1>
        <a:srgbClr val="20455C"/>
      </a:dk1>
      <a:lt1>
        <a:srgbClr val="FFFFFF"/>
      </a:lt1>
      <a:dk2>
        <a:srgbClr val="20455C"/>
      </a:dk2>
      <a:lt2>
        <a:srgbClr val="FFFFFF"/>
      </a:lt2>
      <a:accent1>
        <a:srgbClr val="DB2AF0"/>
      </a:accent1>
      <a:accent2>
        <a:srgbClr val="20455C"/>
      </a:accent2>
      <a:accent3>
        <a:srgbClr val="EAFF00"/>
      </a:accent3>
      <a:accent4>
        <a:srgbClr val="E74B3D"/>
      </a:accent4>
      <a:accent5>
        <a:srgbClr val="20455C"/>
      </a:accent5>
      <a:accent6>
        <a:srgbClr val="EAFF00"/>
      </a:accent6>
      <a:hlink>
        <a:srgbClr val="E74B3D"/>
      </a:hlink>
      <a:folHlink>
        <a:srgbClr val="B20DC5"/>
      </a:folHlink>
    </a:clrScheme>
    <a:fontScheme name="ameria Primary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Microsoft Office PowerPoint</Application>
  <PresentationFormat>Breitbild</PresentationFormat>
  <Paragraphs>156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Open Sans</vt:lpstr>
      <vt:lpstr>Open Sans Light</vt:lpstr>
      <vt:lpstr>Open Sans Semibold</vt:lpstr>
      <vt:lpstr>Office Theme</vt:lpstr>
      <vt:lpstr>iPhone Design Styleguide</vt:lpstr>
      <vt:lpstr>General definitions</vt:lpstr>
      <vt:lpstr>Splash Screen</vt:lpstr>
      <vt:lpstr>Home</vt:lpstr>
      <vt:lpstr>Car Details – Car Selection</vt:lpstr>
      <vt:lpstr>Car Details – Page 1</vt:lpstr>
      <vt:lpstr>Car Details – Page 2</vt:lpstr>
      <vt:lpstr>Car Details – Page 3</vt:lpstr>
      <vt:lpstr>Favorites</vt:lpstr>
      <vt:lpstr>QR-Code Reader</vt:lpstr>
      <vt:lpstr>Profile – Page 1</vt:lpstr>
      <vt:lpstr>Profile – Page 2</vt:lpstr>
      <vt:lpstr>Tutorial – Step 1</vt:lpstr>
      <vt:lpstr>Tutorial – Step 2</vt:lpstr>
      <vt:lpstr>Tutorial – Step 3</vt:lpstr>
      <vt:lpstr>Tutorial – Step 4</vt:lpstr>
      <vt:lpstr>Tutorial – Step 5</vt:lpstr>
      <vt:lpstr>Tutorial – Step 6</vt:lpstr>
      <vt:lpstr>Tutorial – Step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VIP Training: App Creation</dc:title>
  <dc:creator>Michael Huhn</dc:creator>
  <cp:lastModifiedBy>Marcus Götz</cp:lastModifiedBy>
  <cp:revision>931</cp:revision>
  <cp:lastPrinted>2016-05-02T14:01:05Z</cp:lastPrinted>
  <dcterms:created xsi:type="dcterms:W3CDTF">2015-10-09T09:12:04Z</dcterms:created>
  <dcterms:modified xsi:type="dcterms:W3CDTF">2016-07-18T15:06:42Z</dcterms:modified>
</cp:coreProperties>
</file>