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Exploring the Benefits of Collaborative Working</a:t>
            </a:r>
          </a:p>
          <a:p/>
          <a:p>
            <a:r>
              <a:t>"Unlock the Potential of Collaborative Working"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004800" cy="130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r>
              <a:t>The benefits of using renewable energy</a:t>
            </a:r>
          </a:p>
          <a:p/>
          <a:p>
            <a:r>
              <a:t>- Potential to significantly reduce emissions </a:t>
            </a:r>
          </a:p>
          <a:p>
            <a:r>
              <a:t>- Cost-effective in the long run </a:t>
            </a:r>
          </a:p>
          <a:p>
            <a:r>
              <a:t>- Low impact on the environment</a:t>
            </a:r>
          </a:p>
          <a:p>
            <a:r>
              <a:t>- Reliable and secure </a:t>
            </a:r>
          </a:p>
          <a:p>
            <a:r>
              <a:t>- Helps achieve targets for renewable energy generation </a:t>
            </a:r>
          </a:p>
          <a:p>
            <a:r>
              <a:t>- Creates jobs and boosts local economies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