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77952-3E5E-474F-8666-0B1E5ECD0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2CE5AE-922E-43A8-8A44-AC9398340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0D51A7-3C38-427A-8280-2C57025D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1922-72C6-464F-9BB1-D553FFF1BEE6}" type="datetimeFigureOut">
              <a:rPr lang="es-CO" smtClean="0"/>
              <a:t>11/02/2022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2FA7DC-4ECB-430D-AAC7-38CCED4A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EF40EE-8701-4D59-A5EB-A94A0D88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294F-BC80-4C06-9D53-C53C1FDAA8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854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5E8D8-C4E3-453C-9B96-2BD6B8B5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97CD49-8C39-48C8-B065-18AA4756E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2B67BD-09A1-4F96-9F1F-D02D3BAB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1922-72C6-464F-9BB1-D553FFF1BEE6}" type="datetimeFigureOut">
              <a:rPr lang="es-CO" smtClean="0"/>
              <a:t>11/02/2022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B8FD7C-1342-48F9-887A-C5DE652B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69FC08-809A-477A-AD11-D73FB4F5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294F-BC80-4C06-9D53-C53C1FDAA8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820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459195-7B82-4E51-9CBC-E499A6528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F018D9-5036-400D-8B68-6B8F36569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3C73E3-5BF0-45C7-AF8E-DA986DB0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1922-72C6-464F-9BB1-D553FFF1BEE6}" type="datetimeFigureOut">
              <a:rPr lang="es-CO" smtClean="0"/>
              <a:t>11/02/2022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0D0324-2875-4284-838B-A4E2C988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E64D3E-88FD-4596-8C6A-52A5DA96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294F-BC80-4C06-9D53-C53C1FDAA8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705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3A2B4-963C-452C-ACBC-55B7B73D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907151-D86B-4AA7-9452-99ED326BB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705942-96D2-46B7-8966-5E37A4C6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1922-72C6-464F-9BB1-D553FFF1BEE6}" type="datetimeFigureOut">
              <a:rPr lang="es-CO" smtClean="0"/>
              <a:t>11/02/2022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647C26-E1F7-4C0E-96CA-5D8E12027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C3AE12-C0C8-4E51-B46E-5E7D54D7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294F-BC80-4C06-9D53-C53C1FDAA8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703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30811-AA19-46AB-BF1C-19C85267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7CAA6D-3381-4B26-B44C-6D493F999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3880E6-2A21-4503-B835-AD00A1B1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1922-72C6-464F-9BB1-D553FFF1BEE6}" type="datetimeFigureOut">
              <a:rPr lang="es-CO" smtClean="0"/>
              <a:t>11/02/2022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209805-984C-4516-83F1-453E555F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EC2D91-40B4-4061-BCE0-D3B47E5C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294F-BC80-4C06-9D53-C53C1FDAA8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770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9F5E7-BA1F-4AB1-A40D-F69FCE4F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C61025-6BBC-4A66-886A-35EFB8EA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1A334B-4EC1-4958-9091-34007EB33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3EDB12-E1D8-41ED-BF7F-60617AD7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1922-72C6-464F-9BB1-D553FFF1BEE6}" type="datetimeFigureOut">
              <a:rPr lang="es-CO" smtClean="0"/>
              <a:t>11/02/2022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9CAA5F-A8E2-40E2-BD94-D2AE7987B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845FED-4F89-43A4-B4D2-DD4D966D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294F-BC80-4C06-9D53-C53C1FDAA8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164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FFF3C-87D3-4309-BBCC-7D07B541F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3BFF28-074A-4C38-8A26-8B4B4E3A0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FEAE46-EC48-481B-A9C8-3020DCC77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709C89-F52A-4CBD-9B8F-BBBDEFB55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2227C9-F57B-4C46-9D18-60D72F115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CFB87E5-46D2-49AA-BBDC-3A800C93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1922-72C6-464F-9BB1-D553FFF1BEE6}" type="datetimeFigureOut">
              <a:rPr lang="es-CO" smtClean="0"/>
              <a:t>11/02/2022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78A65E7-59A2-43B3-84D3-CC873214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029036B-2F38-4582-9D79-04AD069B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294F-BC80-4C06-9D53-C53C1FDAA8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92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92182-255D-4B5F-99C0-4F637177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0356DE-D16D-4D0C-BF83-F4C94BF9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1922-72C6-464F-9BB1-D553FFF1BEE6}" type="datetimeFigureOut">
              <a:rPr lang="es-CO" smtClean="0"/>
              <a:t>11/02/2022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84CBD9-ACF9-4A29-B9EA-AE9BDB92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D659492-F88C-40DC-8574-DDBD9268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294F-BC80-4C06-9D53-C53C1FDAA8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308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A74E5D-1A5C-4E24-A33B-36999AB1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1922-72C6-464F-9BB1-D553FFF1BEE6}" type="datetimeFigureOut">
              <a:rPr lang="es-CO" smtClean="0"/>
              <a:t>11/02/2022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F5F74EB-3DAF-408C-879B-BB0B7AF2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F3E949-414C-4433-8B05-978005A6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294F-BC80-4C06-9D53-C53C1FDAA8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162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F1F7E-9973-413E-8BCB-11B89350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C57F24-C630-4CFF-AB15-769E06269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BBA4A7-B41B-4C93-A146-55B04B6E1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D1A3B9-05C7-41AC-9349-8121F914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1922-72C6-464F-9BB1-D553FFF1BEE6}" type="datetimeFigureOut">
              <a:rPr lang="es-CO" smtClean="0"/>
              <a:t>11/02/2022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CAE738-4F9E-4A14-B5FE-CB934436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1F0B34-9D89-4956-A427-9EB680FA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294F-BC80-4C06-9D53-C53C1FDAA8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973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BD2B4-F496-4390-922A-BD4281CA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2F05564-1EC7-4B37-9D84-8DFB8CBC8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15528D-9EDF-413F-A156-51755FEE7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8547D9-173A-44A7-AAB5-F07A2B12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1922-72C6-464F-9BB1-D553FFF1BEE6}" type="datetimeFigureOut">
              <a:rPr lang="es-CO" smtClean="0"/>
              <a:t>11/02/2022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12390D-FD2A-4ED6-93F0-7D673BAA6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77F2B9-32F8-467C-BE5F-FDCAAACE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294F-BC80-4C06-9D53-C53C1FDAA8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119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0C7E64-B90E-4CC1-9B5C-91F459E21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960C2-650F-4866-A3F0-1D6ACBD46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01CD5D-4B8A-4D1B-B0A5-6AAA018E2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41922-72C6-464F-9BB1-D553FFF1BEE6}" type="datetimeFigureOut">
              <a:rPr lang="es-CO" smtClean="0"/>
              <a:t>11/02/2022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EB72AF-8227-487A-9196-EDFA5E57E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C54CD1-684F-42DF-B195-B30F6EA3C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294F-BC80-4C06-9D53-C53C1FDAA8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113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2ABE3AA-A05F-4582-AA77-DC4BE7592A7D}"/>
              </a:ext>
            </a:extLst>
          </p:cNvPr>
          <p:cNvSpPr/>
          <p:nvPr/>
        </p:nvSpPr>
        <p:spPr>
          <a:xfrm>
            <a:off x="1994451" y="5015944"/>
            <a:ext cx="2319131" cy="1152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Vista Angular Recaudo</a:t>
            </a:r>
          </a:p>
          <a:p>
            <a:pPr algn="ctr"/>
            <a:r>
              <a:rPr lang="es-ES" dirty="0"/>
              <a:t>Vista Angular Reporte Recaudo</a:t>
            </a:r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444EB18-9353-4192-BB95-62922BB83E37}"/>
              </a:ext>
            </a:extLst>
          </p:cNvPr>
          <p:cNvSpPr/>
          <p:nvPr/>
        </p:nvSpPr>
        <p:spPr>
          <a:xfrm>
            <a:off x="3810001" y="2401952"/>
            <a:ext cx="2319131" cy="15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Controlador</a:t>
            </a:r>
          </a:p>
          <a:p>
            <a:pPr algn="ctr"/>
            <a:r>
              <a:rPr lang="es-ES" dirty="0"/>
              <a:t>Consultar api recaudos</a:t>
            </a:r>
          </a:p>
          <a:p>
            <a:pPr algn="ctr"/>
            <a:r>
              <a:rPr lang="es-ES" dirty="0"/>
              <a:t> 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25E0452-310D-463A-A07E-1F4E7D654A17}"/>
              </a:ext>
            </a:extLst>
          </p:cNvPr>
          <p:cNvSpPr/>
          <p:nvPr/>
        </p:nvSpPr>
        <p:spPr>
          <a:xfrm>
            <a:off x="5479774" y="4996066"/>
            <a:ext cx="1550504" cy="1272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Modelo</a:t>
            </a:r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4C860F8-816E-49E7-89DA-ADD9FA366CB3}"/>
              </a:ext>
            </a:extLst>
          </p:cNvPr>
          <p:cNvSpPr/>
          <p:nvPr/>
        </p:nvSpPr>
        <p:spPr>
          <a:xfrm>
            <a:off x="4008780" y="397564"/>
            <a:ext cx="1696278" cy="137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WEB API</a:t>
            </a:r>
          </a:p>
          <a:p>
            <a:pPr algn="ctr"/>
            <a:r>
              <a:rPr lang="es-ES" dirty="0"/>
              <a:t>RECAUDO</a:t>
            </a:r>
            <a:endParaRPr lang="es-CO" dirty="0"/>
          </a:p>
          <a:p>
            <a:pPr algn="ctr"/>
            <a:endParaRPr lang="es-ES" dirty="0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5A35318-A084-4C6A-968A-D87A4A4763DA}"/>
              </a:ext>
            </a:extLst>
          </p:cNvPr>
          <p:cNvCxnSpPr>
            <a:cxnSpLocks/>
          </p:cNvCxnSpPr>
          <p:nvPr/>
        </p:nvCxnSpPr>
        <p:spPr>
          <a:xfrm flipH="1">
            <a:off x="3154017" y="3922640"/>
            <a:ext cx="1351722" cy="109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7417A3A-9C43-44D3-B42E-0DE43FC7710D}"/>
              </a:ext>
            </a:extLst>
          </p:cNvPr>
          <p:cNvCxnSpPr/>
          <p:nvPr/>
        </p:nvCxnSpPr>
        <p:spPr>
          <a:xfrm>
            <a:off x="5380383" y="3922640"/>
            <a:ext cx="874643" cy="109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C1195A7-4C95-4159-B97E-B67EA906AC37}"/>
              </a:ext>
            </a:extLst>
          </p:cNvPr>
          <p:cNvCxnSpPr/>
          <p:nvPr/>
        </p:nvCxnSpPr>
        <p:spPr>
          <a:xfrm>
            <a:off x="4313582" y="5287615"/>
            <a:ext cx="1166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357A064-C3AC-4B16-8051-E19ABAB3E80E}"/>
              </a:ext>
            </a:extLst>
          </p:cNvPr>
          <p:cNvCxnSpPr/>
          <p:nvPr/>
        </p:nvCxnSpPr>
        <p:spPr>
          <a:xfrm flipH="1">
            <a:off x="4313582" y="5711684"/>
            <a:ext cx="1166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A7A398CF-0534-4A04-91C7-C3D9CCEB003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969567" y="1775790"/>
            <a:ext cx="4969" cy="626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A5591E0B-73A7-4E19-8B6D-A21BAF732CA2}"/>
              </a:ext>
            </a:extLst>
          </p:cNvPr>
          <p:cNvSpPr/>
          <p:nvPr/>
        </p:nvSpPr>
        <p:spPr>
          <a:xfrm>
            <a:off x="1073426" y="2401952"/>
            <a:ext cx="2213113" cy="138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Reporting</a:t>
            </a:r>
            <a:r>
              <a:rPr lang="es-ES" dirty="0"/>
              <a:t> </a:t>
            </a:r>
            <a:r>
              <a:rPr lang="es-ES" dirty="0" err="1"/>
              <a:t>Services</a:t>
            </a:r>
            <a:endParaRPr lang="es-CO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8AC61F3-C536-4C9E-8C26-708C25CAB418}"/>
              </a:ext>
            </a:extLst>
          </p:cNvPr>
          <p:cNvCxnSpPr>
            <a:stCxn id="2" idx="2"/>
          </p:cNvCxnSpPr>
          <p:nvPr/>
        </p:nvCxnSpPr>
        <p:spPr>
          <a:xfrm>
            <a:off x="2179983" y="3790122"/>
            <a:ext cx="682487" cy="122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ilindro 9">
            <a:extLst>
              <a:ext uri="{FF2B5EF4-FFF2-40B4-BE49-F238E27FC236}">
                <a16:creationId xmlns:a16="http://schemas.microsoft.com/office/drawing/2014/main" id="{05F31A26-AB02-4987-9037-9AD431B16B49}"/>
              </a:ext>
            </a:extLst>
          </p:cNvPr>
          <p:cNvSpPr/>
          <p:nvPr/>
        </p:nvSpPr>
        <p:spPr>
          <a:xfrm>
            <a:off x="1577009" y="609600"/>
            <a:ext cx="967408" cy="10601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2A611B5-AC4E-400C-A90E-C3950CBAB11F}"/>
              </a:ext>
            </a:extLst>
          </p:cNvPr>
          <p:cNvCxnSpPr>
            <a:cxnSpLocks/>
            <a:stCxn id="10" idx="4"/>
            <a:endCxn id="9" idx="1"/>
          </p:cNvCxnSpPr>
          <p:nvPr/>
        </p:nvCxnSpPr>
        <p:spPr>
          <a:xfrm flipV="1">
            <a:off x="2544417" y="1086677"/>
            <a:ext cx="1464363" cy="5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C3D8357-57F3-4FD0-AECC-A57E7B9AF074}"/>
              </a:ext>
            </a:extLst>
          </p:cNvPr>
          <p:cNvCxnSpPr>
            <a:endCxn id="2" idx="0"/>
          </p:cNvCxnSpPr>
          <p:nvPr/>
        </p:nvCxnSpPr>
        <p:spPr>
          <a:xfrm>
            <a:off x="2179983" y="1706212"/>
            <a:ext cx="0" cy="69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218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18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EDDY KARINA MORENO ECHEVERRIA</dc:creator>
  <cp:lastModifiedBy>EDDY KARINA MORENO ECHEVERRIA</cp:lastModifiedBy>
  <cp:revision>2</cp:revision>
  <dcterms:created xsi:type="dcterms:W3CDTF">2022-02-11T00:11:39Z</dcterms:created>
  <dcterms:modified xsi:type="dcterms:W3CDTF">2022-02-11T19:36:34Z</dcterms:modified>
</cp:coreProperties>
</file>