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8" r:id="rId3"/>
    <p:sldId id="259" r:id="rId4"/>
    <p:sldId id="262" r:id="rId5"/>
    <p:sldId id="263" r:id="rId6"/>
    <p:sldId id="265" r:id="rId7"/>
    <p:sldId id="261" r:id="rId8"/>
    <p:sldId id="264" r:id="rId9"/>
    <p:sldId id="266" r:id="rId10"/>
    <p:sldId id="26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544E"/>
    <a:srgbClr val="3B3B3B"/>
    <a:srgbClr val="404040"/>
    <a:srgbClr val="001747"/>
    <a:srgbClr val="002C7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6381" autoAdjust="0"/>
  </p:normalViewPr>
  <p:slideViewPr>
    <p:cSldViewPr snapToGrid="0">
      <p:cViewPr varScale="1">
        <p:scale>
          <a:sx n="65" d="100"/>
          <a:sy n="65" d="100"/>
        </p:scale>
        <p:origin x="1358" y="58"/>
      </p:cViewPr>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3C8B79-7F5B-4943-AEB5-7A52F0AE9F2E}" type="datetimeFigureOut">
              <a:rPr lang="en-IN" smtClean="0"/>
              <a:t>19-03-2021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83D8B1-3260-4FDA-B133-ACB5BAEB9EAB}" type="slidenum">
              <a:rPr lang="en-IN" smtClean="0"/>
              <a:t>‹#›</a:t>
            </a:fld>
            <a:endParaRPr lang="en-IN"/>
          </a:p>
        </p:txBody>
      </p:sp>
    </p:spTree>
    <p:extLst>
      <p:ext uri="{BB962C8B-B14F-4D97-AF65-F5344CB8AC3E}">
        <p14:creationId xmlns:p14="http://schemas.microsoft.com/office/powerpoint/2010/main" val="4223135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Started my journey into integration with BizTalk and I currently work with Azure Integration Services and I explore </a:t>
            </a:r>
            <a:r>
              <a:rPr lang="en-IN" dirty="0" err="1"/>
              <a:t>fullstack</a:t>
            </a:r>
            <a:r>
              <a:rPr lang="en-IN" dirty="0"/>
              <a:t> development using </a:t>
            </a:r>
            <a:r>
              <a:rPr lang="en-IN" dirty="0" err="1"/>
              <a:t>Blazor</a:t>
            </a:r>
            <a:r>
              <a:rPr lang="en-IN" dirty="0"/>
              <a:t> and </a:t>
            </a:r>
            <a:r>
              <a:rPr lang="en-IN" dirty="0" err="1"/>
              <a:t>.net</a:t>
            </a:r>
            <a:r>
              <a:rPr lang="en-IN" dirty="0"/>
              <a:t> core on Side</a:t>
            </a:r>
          </a:p>
          <a:p>
            <a:endParaRPr lang="en-IN" dirty="0"/>
          </a:p>
        </p:txBody>
      </p:sp>
      <p:sp>
        <p:nvSpPr>
          <p:cNvPr id="4" name="Slide Number Placeholder 3"/>
          <p:cNvSpPr>
            <a:spLocks noGrp="1"/>
          </p:cNvSpPr>
          <p:nvPr>
            <p:ph type="sldNum" sz="quarter" idx="5"/>
          </p:nvPr>
        </p:nvSpPr>
        <p:spPr/>
        <p:txBody>
          <a:bodyPr/>
          <a:lstStyle/>
          <a:p>
            <a:fld id="{D283D8B1-3260-4FDA-B133-ACB5BAEB9EAB}" type="slidenum">
              <a:rPr lang="en-IN" smtClean="0"/>
              <a:t>2</a:t>
            </a:fld>
            <a:endParaRPr lang="en-IN"/>
          </a:p>
        </p:txBody>
      </p:sp>
    </p:spTree>
    <p:extLst>
      <p:ext uri="{BB962C8B-B14F-4D97-AF65-F5344CB8AC3E}">
        <p14:creationId xmlns:p14="http://schemas.microsoft.com/office/powerpoint/2010/main" val="1190861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283D8B1-3260-4FDA-B133-ACB5BAEB9EAB}" type="slidenum">
              <a:rPr lang="en-IN" smtClean="0"/>
              <a:t>3</a:t>
            </a:fld>
            <a:endParaRPr lang="en-IN"/>
          </a:p>
        </p:txBody>
      </p:sp>
    </p:spTree>
    <p:extLst>
      <p:ext uri="{BB962C8B-B14F-4D97-AF65-F5344CB8AC3E}">
        <p14:creationId xmlns:p14="http://schemas.microsoft.com/office/powerpoint/2010/main" val="2679435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IN" dirty="0"/>
              <a:t>When a developer or an administrator performs an action on the repository, it triggers some event in the back ground e.g. when a dev pushes a change to a feature branch or an admin merges pull requests.</a:t>
            </a:r>
          </a:p>
          <a:p>
            <a:pPr marL="228600" indent="-228600">
              <a:buAutoNum type="arabicParenR"/>
            </a:pPr>
            <a:r>
              <a:rPr lang="en-IN" dirty="0"/>
              <a:t>We can make the workflow trigger on multiple events e.g. we can have same workflow deploy a web app to staging resource group when there is a push or pull request on the staging branch</a:t>
            </a:r>
          </a:p>
          <a:p>
            <a:pPr marL="228600" indent="-228600">
              <a:buAutoNum type="arabicParenR"/>
            </a:pPr>
            <a:r>
              <a:rPr lang="en-IN" dirty="0"/>
              <a:t>As we will see later, writing GitHub Actions is breeze, so we can set up multiple workflows to cater to CICD processes and also other admin processes like archiving old branches, managing releases etc</a:t>
            </a:r>
          </a:p>
          <a:p>
            <a:pPr marL="228600" indent="-228600">
              <a:buAutoNum type="arabicParenR"/>
            </a:pPr>
            <a:endParaRPr lang="en-IN" dirty="0"/>
          </a:p>
          <a:p>
            <a:pPr marL="228600" indent="-228600">
              <a:buAutoNum type="arabicParenR"/>
            </a:pPr>
            <a:r>
              <a:rPr lang="en-IN" dirty="0" err="1"/>
              <a:t>ProductStorageMinutes</a:t>
            </a:r>
            <a:r>
              <a:rPr lang="en-IN" dirty="0"/>
              <a:t> (per month)</a:t>
            </a:r>
            <a:r>
              <a:rPr lang="en-IN" dirty="0">
                <a:effectLst/>
              </a:rPr>
              <a:t>GitHub Free500 MB2,000GitHub Pro1 GB3,000GitHub Free for organizations500 MB2,000GitHub Team2 GB3,000GitHub Enterprise Cloud50 GB50,000</a:t>
            </a:r>
            <a:endParaRPr lang="en-IN" dirty="0"/>
          </a:p>
        </p:txBody>
      </p:sp>
      <p:sp>
        <p:nvSpPr>
          <p:cNvPr id="4" name="Slide Number Placeholder 3"/>
          <p:cNvSpPr>
            <a:spLocks noGrp="1"/>
          </p:cNvSpPr>
          <p:nvPr>
            <p:ph type="sldNum" sz="quarter" idx="5"/>
          </p:nvPr>
        </p:nvSpPr>
        <p:spPr/>
        <p:txBody>
          <a:bodyPr/>
          <a:lstStyle/>
          <a:p>
            <a:fld id="{D283D8B1-3260-4FDA-B133-ACB5BAEB9EAB}" type="slidenum">
              <a:rPr lang="en-IN" smtClean="0"/>
              <a:t>4</a:t>
            </a:fld>
            <a:endParaRPr lang="en-IN"/>
          </a:p>
        </p:txBody>
      </p:sp>
    </p:spTree>
    <p:extLst>
      <p:ext uri="{BB962C8B-B14F-4D97-AF65-F5344CB8AC3E}">
        <p14:creationId xmlns:p14="http://schemas.microsoft.com/office/powerpoint/2010/main" val="947510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GitHub has a lot of community created actions which we can use directly in our workflows. This reduces our work to set up the workflows. </a:t>
            </a:r>
            <a:r>
              <a:rPr lang="en-IN" dirty="0" err="1"/>
              <a:t>Infact</a:t>
            </a:r>
            <a:r>
              <a:rPr lang="en-IN" dirty="0"/>
              <a:t> todays demo uses one such action developed by Mr. Justin </a:t>
            </a:r>
            <a:r>
              <a:rPr lang="en-IN" dirty="0" err="1"/>
              <a:t>Yoo</a:t>
            </a:r>
            <a:r>
              <a:rPr lang="en-IN" dirty="0"/>
              <a:t> who will present later today in the boot camp.</a:t>
            </a:r>
          </a:p>
          <a:p>
            <a:endParaRPr lang="en-IN" dirty="0"/>
          </a:p>
          <a:p>
            <a:r>
              <a:rPr lang="en-IN" dirty="0"/>
              <a:t>We can also write our own actions if needed.</a:t>
            </a:r>
          </a:p>
        </p:txBody>
      </p:sp>
      <p:sp>
        <p:nvSpPr>
          <p:cNvPr id="4" name="Slide Number Placeholder 3"/>
          <p:cNvSpPr>
            <a:spLocks noGrp="1"/>
          </p:cNvSpPr>
          <p:nvPr>
            <p:ph type="sldNum" sz="quarter" idx="5"/>
          </p:nvPr>
        </p:nvSpPr>
        <p:spPr/>
        <p:txBody>
          <a:bodyPr/>
          <a:lstStyle/>
          <a:p>
            <a:fld id="{D283D8B1-3260-4FDA-B133-ACB5BAEB9EAB}" type="slidenum">
              <a:rPr lang="en-IN" smtClean="0"/>
              <a:t>5</a:t>
            </a:fld>
            <a:endParaRPr lang="en-IN"/>
          </a:p>
        </p:txBody>
      </p:sp>
    </p:spTree>
    <p:extLst>
      <p:ext uri="{BB962C8B-B14F-4D97-AF65-F5344CB8AC3E}">
        <p14:creationId xmlns:p14="http://schemas.microsoft.com/office/powerpoint/2010/main" val="3799258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When the interested event occurs the GitHub Action workflow instance is started.</a:t>
            </a:r>
          </a:p>
          <a:p>
            <a:r>
              <a:rPr lang="en-IN" dirty="0"/>
              <a:t>The action contains  one or multiple jobs</a:t>
            </a:r>
          </a:p>
          <a:p>
            <a:r>
              <a:rPr lang="en-IN" dirty="0"/>
              <a:t>Each job can contain a single or set of multiple steps that are executed (which are executed sequentially or conditionally).</a:t>
            </a:r>
            <a:r>
              <a:rPr lang="en-US" b="0" i="0" dirty="0">
                <a:solidFill>
                  <a:srgbClr val="24292E"/>
                </a:solidFill>
                <a:effectLst/>
                <a:latin typeface="-apple-system"/>
              </a:rPr>
              <a:t> By default, a workflow with multiple jobs will run those jobs in parallel. You can also configure a workflow to run jobs sequentially.</a:t>
            </a:r>
          </a:p>
          <a:p>
            <a:endParaRPr lang="en-IN" dirty="0"/>
          </a:p>
          <a:p>
            <a:r>
              <a:rPr lang="en-IN" dirty="0"/>
              <a:t>Each step corresponds to a unit of work that will be performed. The step can execute an action(multiple) e.g. checking out the repository  or it can execute commands like </a:t>
            </a:r>
            <a:r>
              <a:rPr lang="en-IN" dirty="0" err="1"/>
              <a:t>cmd</a:t>
            </a:r>
            <a:r>
              <a:rPr lang="en-IN" dirty="0"/>
              <a:t> or bash . Clubbing steps together in a job allows them to share data like environment variables, outputs etc.</a:t>
            </a:r>
          </a:p>
          <a:p>
            <a:endParaRPr lang="en-IN" dirty="0"/>
          </a:p>
          <a:p>
            <a:r>
              <a:rPr lang="en-IN" dirty="0"/>
              <a:t>Each job runs on a Virtual Machine called a runner.</a:t>
            </a:r>
          </a:p>
          <a:p>
            <a:endParaRPr lang="en-IN" dirty="0"/>
          </a:p>
          <a:p>
            <a:r>
              <a:rPr lang="en-IN" dirty="0"/>
              <a:t>We can segregate various tasks to run under various jobs, though this will require a careful designing as multiple jobs cannot share environment variables results etc. We can use the GitHub hosted runners which come as Windows, Linux or macOS based runners. We can host our own runners as well, though I am yet to try that out.</a:t>
            </a:r>
          </a:p>
          <a:p>
            <a:endParaRPr lang="en-IN" dirty="0"/>
          </a:p>
        </p:txBody>
      </p:sp>
      <p:sp>
        <p:nvSpPr>
          <p:cNvPr id="4" name="Slide Number Placeholder 3"/>
          <p:cNvSpPr>
            <a:spLocks noGrp="1"/>
          </p:cNvSpPr>
          <p:nvPr>
            <p:ph type="sldNum" sz="quarter" idx="5"/>
          </p:nvPr>
        </p:nvSpPr>
        <p:spPr/>
        <p:txBody>
          <a:bodyPr/>
          <a:lstStyle/>
          <a:p>
            <a:fld id="{D283D8B1-3260-4FDA-B133-ACB5BAEB9EAB}" type="slidenum">
              <a:rPr lang="en-IN" smtClean="0"/>
              <a:t>6</a:t>
            </a:fld>
            <a:endParaRPr lang="en-IN"/>
          </a:p>
        </p:txBody>
      </p:sp>
    </p:spTree>
    <p:extLst>
      <p:ext uri="{BB962C8B-B14F-4D97-AF65-F5344CB8AC3E}">
        <p14:creationId xmlns:p14="http://schemas.microsoft.com/office/powerpoint/2010/main" val="1788018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283D8B1-3260-4FDA-B133-ACB5BAEB9EAB}" type="slidenum">
              <a:rPr lang="en-IN" smtClean="0"/>
              <a:t>7</a:t>
            </a:fld>
            <a:endParaRPr lang="en-IN"/>
          </a:p>
        </p:txBody>
      </p:sp>
    </p:spTree>
    <p:extLst>
      <p:ext uri="{BB962C8B-B14F-4D97-AF65-F5344CB8AC3E}">
        <p14:creationId xmlns:p14="http://schemas.microsoft.com/office/powerpoint/2010/main" val="33808248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5365CD9-00CA-4628-AEE7-B41A0B7A972E}"/>
              </a:ext>
            </a:extLst>
          </p:cNvPr>
          <p:cNvSpPr/>
          <p:nvPr userDrawn="1"/>
        </p:nvSpPr>
        <p:spPr>
          <a:xfrm>
            <a:off x="847725" y="4819015"/>
            <a:ext cx="6588760" cy="634682"/>
          </a:xfrm>
          <a:prstGeom prst="rect">
            <a:avLst/>
          </a:prstGeom>
          <a:solidFill>
            <a:srgbClr val="08544E">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Font typeface="Arial" panose="020B0604020202020204" pitchFamily="34" charset="0"/>
              <a:buNone/>
            </a:pPr>
            <a:endParaRPr lang="en-NZ" sz="2400" dirty="0">
              <a:latin typeface="Montserrat" panose="00000500000000000000" pitchFamily="2" charset="0"/>
            </a:endParaRPr>
          </a:p>
        </p:txBody>
      </p:sp>
      <p:sp>
        <p:nvSpPr>
          <p:cNvPr id="7" name="Rectangle 6">
            <a:extLst>
              <a:ext uri="{FF2B5EF4-FFF2-40B4-BE49-F238E27FC236}">
                <a16:creationId xmlns:a16="http://schemas.microsoft.com/office/drawing/2014/main" id="{4D47F90D-4516-4A06-99DF-318A1D533F96}"/>
              </a:ext>
            </a:extLst>
          </p:cNvPr>
          <p:cNvSpPr/>
          <p:nvPr userDrawn="1"/>
        </p:nvSpPr>
        <p:spPr>
          <a:xfrm>
            <a:off x="847725" y="3922000"/>
            <a:ext cx="6588760" cy="634682"/>
          </a:xfrm>
          <a:prstGeom prst="rect">
            <a:avLst/>
          </a:prstGeom>
          <a:solidFill>
            <a:srgbClr val="08544E">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Font typeface="Arial" panose="020B0604020202020204" pitchFamily="34" charset="0"/>
              <a:buNone/>
            </a:pPr>
            <a:endParaRPr lang="en-NZ"/>
          </a:p>
        </p:txBody>
      </p:sp>
      <p:sp>
        <p:nvSpPr>
          <p:cNvPr id="3" name="Subtitle 2">
            <a:extLst>
              <a:ext uri="{FF2B5EF4-FFF2-40B4-BE49-F238E27FC236}">
                <a16:creationId xmlns:a16="http://schemas.microsoft.com/office/drawing/2014/main" id="{61DF9954-7E49-418D-A05A-4328C702192B}"/>
              </a:ext>
            </a:extLst>
          </p:cNvPr>
          <p:cNvSpPr>
            <a:spLocks noGrp="1"/>
          </p:cNvSpPr>
          <p:nvPr>
            <p:ph type="subTitle" idx="1" hasCustomPrompt="1"/>
          </p:nvPr>
        </p:nvSpPr>
        <p:spPr>
          <a:xfrm>
            <a:off x="847725" y="3916998"/>
            <a:ext cx="6558280" cy="624522"/>
          </a:xfrm>
        </p:spPr>
        <p:txBody>
          <a:bodyPr lIns="108000" anchor="ctr"/>
          <a:lstStyle>
            <a:lvl1pPr marL="0" indent="0" algn="l">
              <a:buFont typeface="Arial" panose="020B0604020202020204" pitchFamily="34" charset="0"/>
              <a:buNone/>
              <a:defRPr sz="2400" b="1" i="1">
                <a:solidFill>
                  <a:schemeClr val="bg1"/>
                </a:solidFill>
                <a:latin typeface="Montserrat" panose="000005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a:t>
            </a:r>
            <a:endParaRPr lang="en-NZ" dirty="0"/>
          </a:p>
        </p:txBody>
      </p:sp>
      <p:sp>
        <p:nvSpPr>
          <p:cNvPr id="10" name="Rectangle 9">
            <a:extLst>
              <a:ext uri="{FF2B5EF4-FFF2-40B4-BE49-F238E27FC236}">
                <a16:creationId xmlns:a16="http://schemas.microsoft.com/office/drawing/2014/main" id="{1DA81223-750A-45FA-BA4A-757C50DD6673}"/>
              </a:ext>
            </a:extLst>
          </p:cNvPr>
          <p:cNvSpPr/>
          <p:nvPr userDrawn="1"/>
        </p:nvSpPr>
        <p:spPr>
          <a:xfrm>
            <a:off x="847725" y="5705870"/>
            <a:ext cx="6588760" cy="634682"/>
          </a:xfrm>
          <a:prstGeom prst="rect">
            <a:avLst/>
          </a:prstGeom>
          <a:solidFill>
            <a:srgbClr val="08544E">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Font typeface="Arial" panose="020B0604020202020204" pitchFamily="34" charset="0"/>
              <a:buNone/>
            </a:pPr>
            <a:endParaRPr lang="en-NZ"/>
          </a:p>
        </p:txBody>
      </p:sp>
      <p:sp>
        <p:nvSpPr>
          <p:cNvPr id="2" name="Title 1">
            <a:extLst>
              <a:ext uri="{FF2B5EF4-FFF2-40B4-BE49-F238E27FC236}">
                <a16:creationId xmlns:a16="http://schemas.microsoft.com/office/drawing/2014/main" id="{2AC6D524-623B-4AF2-991E-8B1CCC0C3A8D}"/>
              </a:ext>
            </a:extLst>
          </p:cNvPr>
          <p:cNvSpPr>
            <a:spLocks noGrp="1"/>
          </p:cNvSpPr>
          <p:nvPr>
            <p:ph type="ctrTitle" hasCustomPrompt="1"/>
          </p:nvPr>
        </p:nvSpPr>
        <p:spPr>
          <a:xfrm>
            <a:off x="5364480" y="713423"/>
            <a:ext cx="6746239" cy="922337"/>
          </a:xfrm>
        </p:spPr>
        <p:txBody>
          <a:bodyPr anchor="ctr">
            <a:normAutofit/>
          </a:bodyPr>
          <a:lstStyle>
            <a:lvl1pPr algn="l">
              <a:defRPr sz="4800" b="1">
                <a:solidFill>
                  <a:schemeClr val="bg1"/>
                </a:solidFill>
                <a:effectLst>
                  <a:outerShdw blurRad="38100" dist="38100" dir="2700000" algn="tl">
                    <a:srgbClr val="000000">
                      <a:alpha val="43137"/>
                    </a:srgbClr>
                  </a:outerShdw>
                </a:effectLst>
                <a:latin typeface="Montserrat" panose="00000500000000000000" pitchFamily="2" charset="0"/>
              </a:defRPr>
            </a:lvl1pPr>
          </a:lstStyle>
          <a:p>
            <a:r>
              <a:rPr lang="en-US" dirty="0"/>
              <a:t>Presentation Title</a:t>
            </a:r>
            <a:endParaRPr lang="en-NZ" dirty="0"/>
          </a:p>
        </p:txBody>
      </p:sp>
      <p:sp>
        <p:nvSpPr>
          <p:cNvPr id="5" name="Text Placeholder 4">
            <a:extLst>
              <a:ext uri="{FF2B5EF4-FFF2-40B4-BE49-F238E27FC236}">
                <a16:creationId xmlns:a16="http://schemas.microsoft.com/office/drawing/2014/main" id="{E1A90E12-6934-4F5C-97AC-5C2DD59F416B}"/>
              </a:ext>
            </a:extLst>
          </p:cNvPr>
          <p:cNvSpPr>
            <a:spLocks noGrp="1"/>
          </p:cNvSpPr>
          <p:nvPr>
            <p:ph type="body" sz="quarter" idx="10" hasCustomPrompt="1"/>
          </p:nvPr>
        </p:nvSpPr>
        <p:spPr>
          <a:xfrm>
            <a:off x="847725" y="4819650"/>
            <a:ext cx="6589713" cy="633413"/>
          </a:xfrm>
        </p:spPr>
        <p:txBody>
          <a:bodyPr vert="horz" lIns="108000" tIns="45720" rIns="91440" bIns="45720" rtlCol="0" anchor="ctr">
            <a:normAutofit/>
          </a:bodyPr>
          <a:lstStyle>
            <a:lvl1pPr marL="0" indent="0">
              <a:buFont typeface="Arial" panose="020B0604020202020204" pitchFamily="34" charset="0"/>
              <a:buNone/>
              <a:defRPr lang="en-US" sz="2400" b="1" i="1" smtClean="0">
                <a:latin typeface="Montserrat" panose="00000500000000000000" pitchFamily="2" charset="0"/>
              </a:defRPr>
            </a:lvl1pPr>
            <a:lvl2pPr>
              <a:defRPr lang="en-US" sz="2000" smtClean="0"/>
            </a:lvl2pPr>
            <a:lvl3pPr>
              <a:defRPr lang="en-US" sz="1800" smtClean="0"/>
            </a:lvl3pPr>
            <a:lvl4pPr>
              <a:defRPr lang="en-US" sz="1600" smtClean="0"/>
            </a:lvl4pPr>
            <a:lvl5pPr>
              <a:defRPr lang="en-NZ" sz="1600"/>
            </a:lvl5pPr>
          </a:lstStyle>
          <a:p>
            <a:pPr marL="457200" lvl="0" indent="-457200"/>
            <a:r>
              <a:rPr lang="en-US" dirty="0"/>
              <a:t>Company Name - Title</a:t>
            </a:r>
          </a:p>
        </p:txBody>
      </p:sp>
      <p:sp>
        <p:nvSpPr>
          <p:cNvPr id="13" name="Text Placeholder 12">
            <a:extLst>
              <a:ext uri="{FF2B5EF4-FFF2-40B4-BE49-F238E27FC236}">
                <a16:creationId xmlns:a16="http://schemas.microsoft.com/office/drawing/2014/main" id="{3E0BF6ED-E72C-426F-97EF-F1B7580AEAE8}"/>
              </a:ext>
            </a:extLst>
          </p:cNvPr>
          <p:cNvSpPr>
            <a:spLocks noGrp="1"/>
          </p:cNvSpPr>
          <p:nvPr>
            <p:ph type="body" sz="quarter" idx="11" hasCustomPrompt="1"/>
          </p:nvPr>
        </p:nvSpPr>
        <p:spPr>
          <a:xfrm>
            <a:off x="847725" y="5705475"/>
            <a:ext cx="6588125" cy="633413"/>
          </a:xfrm>
        </p:spPr>
        <p:txBody>
          <a:bodyPr anchor="ctr">
            <a:normAutofit/>
          </a:bodyPr>
          <a:lstStyle>
            <a:lvl1pPr marL="0" indent="0">
              <a:buFont typeface="Arial" panose="020B0604020202020204" pitchFamily="34" charset="0"/>
              <a:buNone/>
              <a:defRPr sz="2400" b="1" i="1">
                <a:latin typeface="Montserrat" panose="00000500000000000000" pitchFamily="2" charset="0"/>
              </a:defRPr>
            </a:lvl1pPr>
            <a:lvl2pPr marL="457200" indent="0">
              <a:buNone/>
              <a:defRPr>
                <a:latin typeface="Montserrat" panose="00000500000000000000" pitchFamily="2" charset="0"/>
              </a:defRPr>
            </a:lvl2pPr>
            <a:lvl3pPr marL="914400" indent="0">
              <a:buNone/>
              <a:defRPr>
                <a:latin typeface="Montserrat" panose="00000500000000000000" pitchFamily="2" charset="0"/>
              </a:defRPr>
            </a:lvl3pPr>
            <a:lvl4pPr marL="1371600" indent="0">
              <a:buNone/>
              <a:defRPr>
                <a:latin typeface="Montserrat" panose="00000500000000000000" pitchFamily="2" charset="0"/>
              </a:defRPr>
            </a:lvl4pPr>
            <a:lvl5pPr marL="1828800" indent="0">
              <a:buNone/>
              <a:defRPr>
                <a:latin typeface="Montserrat" panose="00000500000000000000" pitchFamily="2" charset="0"/>
              </a:defRPr>
            </a:lvl5pPr>
          </a:lstStyle>
          <a:p>
            <a:pPr lvl="0"/>
            <a:r>
              <a:rPr lang="pt-BR" dirty="0"/>
              <a:t>@Twitter Handler</a:t>
            </a:r>
            <a:endParaRPr lang="en-NZ" dirty="0"/>
          </a:p>
        </p:txBody>
      </p:sp>
    </p:spTree>
    <p:extLst>
      <p:ext uri="{BB962C8B-B14F-4D97-AF65-F5344CB8AC3E}">
        <p14:creationId xmlns:p14="http://schemas.microsoft.com/office/powerpoint/2010/main" val="3545787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248E6-0CEF-4475-A26E-18EE2336BCF6}"/>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39FEAB5A-BA5A-4B69-810C-E7B7F7AFBE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BEACF2-94B3-41F8-8C19-1848286CCF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9BCA3AAC-0369-4EB0-845E-80A2690676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3C0E2F-5318-4FA2-8406-43EBA66D06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D05A824C-7DCF-4A50-85B4-558F10B1E0FA}"/>
              </a:ext>
            </a:extLst>
          </p:cNvPr>
          <p:cNvSpPr>
            <a:spLocks noGrp="1"/>
          </p:cNvSpPr>
          <p:nvPr>
            <p:ph type="dt" sz="half" idx="10"/>
          </p:nvPr>
        </p:nvSpPr>
        <p:spPr>
          <a:xfrm>
            <a:off x="838200" y="6356350"/>
            <a:ext cx="2743200" cy="365125"/>
          </a:xfrm>
          <a:prstGeom prst="rect">
            <a:avLst/>
          </a:prstGeom>
        </p:spPr>
        <p:txBody>
          <a:bodyPr/>
          <a:lstStyle/>
          <a:p>
            <a:fld id="{782F6819-D2A8-4655-B641-B9FC45F3017D}" type="datetimeFigureOut">
              <a:rPr lang="en-NZ" smtClean="0"/>
              <a:t>19/03/2021</a:t>
            </a:fld>
            <a:endParaRPr lang="en-NZ"/>
          </a:p>
        </p:txBody>
      </p:sp>
      <p:sp>
        <p:nvSpPr>
          <p:cNvPr id="8" name="Footer Placeholder 7">
            <a:extLst>
              <a:ext uri="{FF2B5EF4-FFF2-40B4-BE49-F238E27FC236}">
                <a16:creationId xmlns:a16="http://schemas.microsoft.com/office/drawing/2014/main" id="{C37F9F7A-F4D8-4578-B91D-B40E9F063793}"/>
              </a:ext>
            </a:extLst>
          </p:cNvPr>
          <p:cNvSpPr>
            <a:spLocks noGrp="1"/>
          </p:cNvSpPr>
          <p:nvPr>
            <p:ph type="ftr" sz="quarter" idx="11"/>
          </p:nvPr>
        </p:nvSpPr>
        <p:spPr>
          <a:xfrm>
            <a:off x="4038600" y="6356350"/>
            <a:ext cx="4114800" cy="365125"/>
          </a:xfrm>
          <a:prstGeom prst="rect">
            <a:avLst/>
          </a:prstGeom>
        </p:spPr>
        <p:txBody>
          <a:bodyPr/>
          <a:lstStyle/>
          <a:p>
            <a:endParaRPr lang="en-NZ"/>
          </a:p>
        </p:txBody>
      </p:sp>
      <p:sp>
        <p:nvSpPr>
          <p:cNvPr id="9" name="Slide Number Placeholder 8">
            <a:extLst>
              <a:ext uri="{FF2B5EF4-FFF2-40B4-BE49-F238E27FC236}">
                <a16:creationId xmlns:a16="http://schemas.microsoft.com/office/drawing/2014/main" id="{7AC51144-2BA4-4AAF-87C5-66D918DED9C2}"/>
              </a:ext>
            </a:extLst>
          </p:cNvPr>
          <p:cNvSpPr>
            <a:spLocks noGrp="1"/>
          </p:cNvSpPr>
          <p:nvPr>
            <p:ph type="sldNum" sz="quarter" idx="12"/>
          </p:nvPr>
        </p:nvSpPr>
        <p:spPr>
          <a:xfrm>
            <a:off x="8610600" y="6356350"/>
            <a:ext cx="2743200" cy="365125"/>
          </a:xfrm>
          <a:prstGeom prst="rect">
            <a:avLst/>
          </a:prstGeom>
        </p:spPr>
        <p:txBody>
          <a:bodyPr/>
          <a:lstStyle/>
          <a:p>
            <a:fld id="{21FEB69E-87C2-458D-A70B-7E3B9BE49C80}" type="slidenum">
              <a:rPr lang="en-NZ" smtClean="0"/>
              <a:t>‹#›</a:t>
            </a:fld>
            <a:endParaRPr lang="en-NZ"/>
          </a:p>
        </p:txBody>
      </p:sp>
    </p:spTree>
    <p:extLst>
      <p:ext uri="{BB962C8B-B14F-4D97-AF65-F5344CB8AC3E}">
        <p14:creationId xmlns:p14="http://schemas.microsoft.com/office/powerpoint/2010/main" val="3597113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4124E-56CF-4B89-850F-8D65A2572E27}"/>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24D0EBB3-4A01-4C36-A905-B718A18AFF1C}"/>
              </a:ext>
            </a:extLst>
          </p:cNvPr>
          <p:cNvSpPr>
            <a:spLocks noGrp="1"/>
          </p:cNvSpPr>
          <p:nvPr>
            <p:ph type="dt" sz="half" idx="10"/>
          </p:nvPr>
        </p:nvSpPr>
        <p:spPr>
          <a:xfrm>
            <a:off x="838200" y="6356350"/>
            <a:ext cx="2743200" cy="365125"/>
          </a:xfrm>
          <a:prstGeom prst="rect">
            <a:avLst/>
          </a:prstGeom>
        </p:spPr>
        <p:txBody>
          <a:bodyPr/>
          <a:lstStyle/>
          <a:p>
            <a:fld id="{782F6819-D2A8-4655-B641-B9FC45F3017D}" type="datetimeFigureOut">
              <a:rPr lang="en-NZ" smtClean="0"/>
              <a:t>19/03/2021</a:t>
            </a:fld>
            <a:endParaRPr lang="en-NZ"/>
          </a:p>
        </p:txBody>
      </p:sp>
      <p:sp>
        <p:nvSpPr>
          <p:cNvPr id="4" name="Footer Placeholder 3">
            <a:extLst>
              <a:ext uri="{FF2B5EF4-FFF2-40B4-BE49-F238E27FC236}">
                <a16:creationId xmlns:a16="http://schemas.microsoft.com/office/drawing/2014/main" id="{503BBAA2-7E76-435A-8132-7C1CBCFC7AF2}"/>
              </a:ext>
            </a:extLst>
          </p:cNvPr>
          <p:cNvSpPr>
            <a:spLocks noGrp="1"/>
          </p:cNvSpPr>
          <p:nvPr>
            <p:ph type="ftr" sz="quarter" idx="11"/>
          </p:nvPr>
        </p:nvSpPr>
        <p:spPr>
          <a:xfrm>
            <a:off x="4038600" y="6356350"/>
            <a:ext cx="4114800" cy="365125"/>
          </a:xfrm>
          <a:prstGeom prst="rect">
            <a:avLst/>
          </a:prstGeom>
        </p:spPr>
        <p:txBody>
          <a:bodyPr/>
          <a:lstStyle/>
          <a:p>
            <a:endParaRPr lang="en-NZ"/>
          </a:p>
        </p:txBody>
      </p:sp>
      <p:sp>
        <p:nvSpPr>
          <p:cNvPr id="5" name="Slide Number Placeholder 4">
            <a:extLst>
              <a:ext uri="{FF2B5EF4-FFF2-40B4-BE49-F238E27FC236}">
                <a16:creationId xmlns:a16="http://schemas.microsoft.com/office/drawing/2014/main" id="{E73C8572-FA0B-4240-9D4D-8C0512E7AE8B}"/>
              </a:ext>
            </a:extLst>
          </p:cNvPr>
          <p:cNvSpPr>
            <a:spLocks noGrp="1"/>
          </p:cNvSpPr>
          <p:nvPr>
            <p:ph type="sldNum" sz="quarter" idx="12"/>
          </p:nvPr>
        </p:nvSpPr>
        <p:spPr>
          <a:xfrm>
            <a:off x="8610600" y="6356350"/>
            <a:ext cx="2743200" cy="365125"/>
          </a:xfrm>
          <a:prstGeom prst="rect">
            <a:avLst/>
          </a:prstGeom>
        </p:spPr>
        <p:txBody>
          <a:bodyPr/>
          <a:lstStyle/>
          <a:p>
            <a:fld id="{21FEB69E-87C2-458D-A70B-7E3B9BE49C80}" type="slidenum">
              <a:rPr lang="en-NZ" smtClean="0"/>
              <a:t>‹#›</a:t>
            </a:fld>
            <a:endParaRPr lang="en-NZ"/>
          </a:p>
        </p:txBody>
      </p:sp>
    </p:spTree>
    <p:extLst>
      <p:ext uri="{BB962C8B-B14F-4D97-AF65-F5344CB8AC3E}">
        <p14:creationId xmlns:p14="http://schemas.microsoft.com/office/powerpoint/2010/main" val="13750026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EDE1F-301F-422B-BE32-81B4876F48CA}"/>
              </a:ext>
            </a:extLst>
          </p:cNvPr>
          <p:cNvSpPr>
            <a:spLocks noGrp="1"/>
          </p:cNvSpPr>
          <p:nvPr>
            <p:ph type="dt" sz="half" idx="10"/>
          </p:nvPr>
        </p:nvSpPr>
        <p:spPr>
          <a:xfrm>
            <a:off x="838200" y="6356350"/>
            <a:ext cx="2743200" cy="365125"/>
          </a:xfrm>
          <a:prstGeom prst="rect">
            <a:avLst/>
          </a:prstGeom>
        </p:spPr>
        <p:txBody>
          <a:bodyPr/>
          <a:lstStyle/>
          <a:p>
            <a:fld id="{782F6819-D2A8-4655-B641-B9FC45F3017D}" type="datetimeFigureOut">
              <a:rPr lang="en-NZ" smtClean="0"/>
              <a:t>19/03/2021</a:t>
            </a:fld>
            <a:endParaRPr lang="en-NZ"/>
          </a:p>
        </p:txBody>
      </p:sp>
      <p:sp>
        <p:nvSpPr>
          <p:cNvPr id="3" name="Footer Placeholder 2">
            <a:extLst>
              <a:ext uri="{FF2B5EF4-FFF2-40B4-BE49-F238E27FC236}">
                <a16:creationId xmlns:a16="http://schemas.microsoft.com/office/drawing/2014/main" id="{C54D2EE1-ABE6-4A3F-9548-E589F10DB037}"/>
              </a:ext>
            </a:extLst>
          </p:cNvPr>
          <p:cNvSpPr>
            <a:spLocks noGrp="1"/>
          </p:cNvSpPr>
          <p:nvPr>
            <p:ph type="ftr" sz="quarter" idx="11"/>
          </p:nvPr>
        </p:nvSpPr>
        <p:spPr>
          <a:xfrm>
            <a:off x="4038600" y="6356350"/>
            <a:ext cx="4114800" cy="365125"/>
          </a:xfrm>
          <a:prstGeom prst="rect">
            <a:avLst/>
          </a:prstGeom>
        </p:spPr>
        <p:txBody>
          <a:bodyPr/>
          <a:lstStyle/>
          <a:p>
            <a:endParaRPr lang="en-NZ"/>
          </a:p>
        </p:txBody>
      </p:sp>
      <p:sp>
        <p:nvSpPr>
          <p:cNvPr id="4" name="Slide Number Placeholder 3">
            <a:extLst>
              <a:ext uri="{FF2B5EF4-FFF2-40B4-BE49-F238E27FC236}">
                <a16:creationId xmlns:a16="http://schemas.microsoft.com/office/drawing/2014/main" id="{431309E1-69B9-4598-B0AD-2F504AA143A7}"/>
              </a:ext>
            </a:extLst>
          </p:cNvPr>
          <p:cNvSpPr>
            <a:spLocks noGrp="1"/>
          </p:cNvSpPr>
          <p:nvPr>
            <p:ph type="sldNum" sz="quarter" idx="12"/>
          </p:nvPr>
        </p:nvSpPr>
        <p:spPr>
          <a:xfrm>
            <a:off x="8610600" y="6356350"/>
            <a:ext cx="2743200" cy="365125"/>
          </a:xfrm>
          <a:prstGeom prst="rect">
            <a:avLst/>
          </a:prstGeom>
        </p:spPr>
        <p:txBody>
          <a:bodyPr/>
          <a:lstStyle/>
          <a:p>
            <a:fld id="{21FEB69E-87C2-458D-A70B-7E3B9BE49C80}" type="slidenum">
              <a:rPr lang="en-NZ" smtClean="0"/>
              <a:t>‹#›</a:t>
            </a:fld>
            <a:endParaRPr lang="en-NZ"/>
          </a:p>
        </p:txBody>
      </p:sp>
    </p:spTree>
    <p:extLst>
      <p:ext uri="{BB962C8B-B14F-4D97-AF65-F5344CB8AC3E}">
        <p14:creationId xmlns:p14="http://schemas.microsoft.com/office/powerpoint/2010/main" val="41410383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D72E3-EF71-4C72-BF75-952217F255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8617D3A6-FF43-46D2-A398-18BF67AE24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680ECD89-DB92-43C4-B599-4E017F8B08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423DA5-4B40-446D-820C-0FBE171925FE}"/>
              </a:ext>
            </a:extLst>
          </p:cNvPr>
          <p:cNvSpPr>
            <a:spLocks noGrp="1"/>
          </p:cNvSpPr>
          <p:nvPr>
            <p:ph type="dt" sz="half" idx="10"/>
          </p:nvPr>
        </p:nvSpPr>
        <p:spPr>
          <a:xfrm>
            <a:off x="838200" y="6356350"/>
            <a:ext cx="2743200" cy="365125"/>
          </a:xfrm>
          <a:prstGeom prst="rect">
            <a:avLst/>
          </a:prstGeom>
        </p:spPr>
        <p:txBody>
          <a:bodyPr/>
          <a:lstStyle/>
          <a:p>
            <a:fld id="{782F6819-D2A8-4655-B641-B9FC45F3017D}" type="datetimeFigureOut">
              <a:rPr lang="en-NZ" smtClean="0"/>
              <a:t>19/03/2021</a:t>
            </a:fld>
            <a:endParaRPr lang="en-NZ"/>
          </a:p>
        </p:txBody>
      </p:sp>
      <p:sp>
        <p:nvSpPr>
          <p:cNvPr id="6" name="Footer Placeholder 5">
            <a:extLst>
              <a:ext uri="{FF2B5EF4-FFF2-40B4-BE49-F238E27FC236}">
                <a16:creationId xmlns:a16="http://schemas.microsoft.com/office/drawing/2014/main" id="{6A8639DE-4435-4AD0-A355-38A854F06805}"/>
              </a:ext>
            </a:extLst>
          </p:cNvPr>
          <p:cNvSpPr>
            <a:spLocks noGrp="1"/>
          </p:cNvSpPr>
          <p:nvPr>
            <p:ph type="ftr" sz="quarter" idx="11"/>
          </p:nvPr>
        </p:nvSpPr>
        <p:spPr>
          <a:xfrm>
            <a:off x="4038600" y="6356350"/>
            <a:ext cx="4114800" cy="365125"/>
          </a:xfrm>
          <a:prstGeom prst="rect">
            <a:avLst/>
          </a:prstGeom>
        </p:spPr>
        <p:txBody>
          <a:bodyPr/>
          <a:lstStyle/>
          <a:p>
            <a:endParaRPr lang="en-NZ"/>
          </a:p>
        </p:txBody>
      </p:sp>
      <p:sp>
        <p:nvSpPr>
          <p:cNvPr id="7" name="Slide Number Placeholder 6">
            <a:extLst>
              <a:ext uri="{FF2B5EF4-FFF2-40B4-BE49-F238E27FC236}">
                <a16:creationId xmlns:a16="http://schemas.microsoft.com/office/drawing/2014/main" id="{F84F89A8-44BA-4D4C-B2EC-A5A7F1076B22}"/>
              </a:ext>
            </a:extLst>
          </p:cNvPr>
          <p:cNvSpPr>
            <a:spLocks noGrp="1"/>
          </p:cNvSpPr>
          <p:nvPr>
            <p:ph type="sldNum" sz="quarter" idx="12"/>
          </p:nvPr>
        </p:nvSpPr>
        <p:spPr>
          <a:xfrm>
            <a:off x="8610600" y="6356350"/>
            <a:ext cx="2743200" cy="365125"/>
          </a:xfrm>
          <a:prstGeom prst="rect">
            <a:avLst/>
          </a:prstGeom>
        </p:spPr>
        <p:txBody>
          <a:bodyPr/>
          <a:lstStyle/>
          <a:p>
            <a:fld id="{21FEB69E-87C2-458D-A70B-7E3B9BE49C80}" type="slidenum">
              <a:rPr lang="en-NZ" smtClean="0"/>
              <a:t>‹#›</a:t>
            </a:fld>
            <a:endParaRPr lang="en-NZ"/>
          </a:p>
        </p:txBody>
      </p:sp>
    </p:spTree>
    <p:extLst>
      <p:ext uri="{BB962C8B-B14F-4D97-AF65-F5344CB8AC3E}">
        <p14:creationId xmlns:p14="http://schemas.microsoft.com/office/powerpoint/2010/main" val="2615200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4D4A8-BAA0-4B27-89F4-C3DA2A3883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00BA9F3E-E20B-402F-8684-91055FC738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29A5FFB4-1DCC-4585-B9BB-DB1E3D88D1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8BE3F4-EC7F-42CD-8CEC-4026A595587C}"/>
              </a:ext>
            </a:extLst>
          </p:cNvPr>
          <p:cNvSpPr>
            <a:spLocks noGrp="1"/>
          </p:cNvSpPr>
          <p:nvPr>
            <p:ph type="dt" sz="half" idx="10"/>
          </p:nvPr>
        </p:nvSpPr>
        <p:spPr>
          <a:xfrm>
            <a:off x="838200" y="6356350"/>
            <a:ext cx="2743200" cy="365125"/>
          </a:xfrm>
          <a:prstGeom prst="rect">
            <a:avLst/>
          </a:prstGeom>
        </p:spPr>
        <p:txBody>
          <a:bodyPr/>
          <a:lstStyle/>
          <a:p>
            <a:fld id="{782F6819-D2A8-4655-B641-B9FC45F3017D}" type="datetimeFigureOut">
              <a:rPr lang="en-NZ" smtClean="0"/>
              <a:t>19/03/2021</a:t>
            </a:fld>
            <a:endParaRPr lang="en-NZ"/>
          </a:p>
        </p:txBody>
      </p:sp>
      <p:sp>
        <p:nvSpPr>
          <p:cNvPr id="6" name="Footer Placeholder 5">
            <a:extLst>
              <a:ext uri="{FF2B5EF4-FFF2-40B4-BE49-F238E27FC236}">
                <a16:creationId xmlns:a16="http://schemas.microsoft.com/office/drawing/2014/main" id="{4852ECB8-3E3B-4823-85FB-123ABA1440B4}"/>
              </a:ext>
            </a:extLst>
          </p:cNvPr>
          <p:cNvSpPr>
            <a:spLocks noGrp="1"/>
          </p:cNvSpPr>
          <p:nvPr>
            <p:ph type="ftr" sz="quarter" idx="11"/>
          </p:nvPr>
        </p:nvSpPr>
        <p:spPr>
          <a:xfrm>
            <a:off x="4038600" y="6356350"/>
            <a:ext cx="4114800" cy="365125"/>
          </a:xfrm>
          <a:prstGeom prst="rect">
            <a:avLst/>
          </a:prstGeom>
        </p:spPr>
        <p:txBody>
          <a:bodyPr/>
          <a:lstStyle/>
          <a:p>
            <a:endParaRPr lang="en-NZ"/>
          </a:p>
        </p:txBody>
      </p:sp>
      <p:sp>
        <p:nvSpPr>
          <p:cNvPr id="7" name="Slide Number Placeholder 6">
            <a:extLst>
              <a:ext uri="{FF2B5EF4-FFF2-40B4-BE49-F238E27FC236}">
                <a16:creationId xmlns:a16="http://schemas.microsoft.com/office/drawing/2014/main" id="{0F0AA244-DEAB-4532-A728-4D79E897B967}"/>
              </a:ext>
            </a:extLst>
          </p:cNvPr>
          <p:cNvSpPr>
            <a:spLocks noGrp="1"/>
          </p:cNvSpPr>
          <p:nvPr>
            <p:ph type="sldNum" sz="quarter" idx="12"/>
          </p:nvPr>
        </p:nvSpPr>
        <p:spPr>
          <a:xfrm>
            <a:off x="8610600" y="6356350"/>
            <a:ext cx="2743200" cy="365125"/>
          </a:xfrm>
          <a:prstGeom prst="rect">
            <a:avLst/>
          </a:prstGeom>
        </p:spPr>
        <p:txBody>
          <a:bodyPr/>
          <a:lstStyle/>
          <a:p>
            <a:fld id="{21FEB69E-87C2-458D-A70B-7E3B9BE49C80}" type="slidenum">
              <a:rPr lang="en-NZ" smtClean="0"/>
              <a:t>‹#›</a:t>
            </a:fld>
            <a:endParaRPr lang="en-NZ"/>
          </a:p>
        </p:txBody>
      </p:sp>
    </p:spTree>
    <p:extLst>
      <p:ext uri="{BB962C8B-B14F-4D97-AF65-F5344CB8AC3E}">
        <p14:creationId xmlns:p14="http://schemas.microsoft.com/office/powerpoint/2010/main" val="3034265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5B4F0-FE17-4F87-A11A-B050A1D9F23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EB5652CD-B064-4FB4-94F0-A5203E19C9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54FE776A-7206-4F1E-9FF9-3FD9EDAD4592}"/>
              </a:ext>
            </a:extLst>
          </p:cNvPr>
          <p:cNvSpPr>
            <a:spLocks noGrp="1"/>
          </p:cNvSpPr>
          <p:nvPr>
            <p:ph type="dt" sz="half" idx="10"/>
          </p:nvPr>
        </p:nvSpPr>
        <p:spPr>
          <a:xfrm>
            <a:off x="838200" y="6356350"/>
            <a:ext cx="2743200" cy="365125"/>
          </a:xfrm>
          <a:prstGeom prst="rect">
            <a:avLst/>
          </a:prstGeom>
        </p:spPr>
        <p:txBody>
          <a:bodyPr/>
          <a:lstStyle/>
          <a:p>
            <a:fld id="{782F6819-D2A8-4655-B641-B9FC45F3017D}" type="datetimeFigureOut">
              <a:rPr lang="en-NZ" smtClean="0"/>
              <a:t>19/03/2021</a:t>
            </a:fld>
            <a:endParaRPr lang="en-NZ"/>
          </a:p>
        </p:txBody>
      </p:sp>
      <p:sp>
        <p:nvSpPr>
          <p:cNvPr id="5" name="Footer Placeholder 4">
            <a:extLst>
              <a:ext uri="{FF2B5EF4-FFF2-40B4-BE49-F238E27FC236}">
                <a16:creationId xmlns:a16="http://schemas.microsoft.com/office/drawing/2014/main" id="{D109002E-BF94-4F07-9308-9C3431A8A5BB}"/>
              </a:ext>
            </a:extLst>
          </p:cNvPr>
          <p:cNvSpPr>
            <a:spLocks noGrp="1"/>
          </p:cNvSpPr>
          <p:nvPr>
            <p:ph type="ftr" sz="quarter" idx="11"/>
          </p:nvPr>
        </p:nvSpPr>
        <p:spPr>
          <a:xfrm>
            <a:off x="4038600" y="6356350"/>
            <a:ext cx="4114800" cy="365125"/>
          </a:xfrm>
          <a:prstGeom prst="rect">
            <a:avLst/>
          </a:prstGeom>
        </p:spPr>
        <p:txBody>
          <a:bodyPr/>
          <a:lstStyle/>
          <a:p>
            <a:endParaRPr lang="en-NZ"/>
          </a:p>
        </p:txBody>
      </p:sp>
      <p:sp>
        <p:nvSpPr>
          <p:cNvPr id="6" name="Slide Number Placeholder 5">
            <a:extLst>
              <a:ext uri="{FF2B5EF4-FFF2-40B4-BE49-F238E27FC236}">
                <a16:creationId xmlns:a16="http://schemas.microsoft.com/office/drawing/2014/main" id="{2DD588B1-498E-4040-9E6C-82FA03D76516}"/>
              </a:ext>
            </a:extLst>
          </p:cNvPr>
          <p:cNvSpPr>
            <a:spLocks noGrp="1"/>
          </p:cNvSpPr>
          <p:nvPr>
            <p:ph type="sldNum" sz="quarter" idx="12"/>
          </p:nvPr>
        </p:nvSpPr>
        <p:spPr>
          <a:xfrm>
            <a:off x="8610600" y="6356350"/>
            <a:ext cx="2743200" cy="365125"/>
          </a:xfrm>
          <a:prstGeom prst="rect">
            <a:avLst/>
          </a:prstGeom>
        </p:spPr>
        <p:txBody>
          <a:bodyPr/>
          <a:lstStyle/>
          <a:p>
            <a:fld id="{21FEB69E-87C2-458D-A70B-7E3B9BE49C80}" type="slidenum">
              <a:rPr lang="en-NZ" smtClean="0"/>
              <a:t>‹#›</a:t>
            </a:fld>
            <a:endParaRPr lang="en-NZ"/>
          </a:p>
        </p:txBody>
      </p:sp>
    </p:spTree>
    <p:extLst>
      <p:ext uri="{BB962C8B-B14F-4D97-AF65-F5344CB8AC3E}">
        <p14:creationId xmlns:p14="http://schemas.microsoft.com/office/powerpoint/2010/main" val="22742886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D81C98-812A-443F-AC28-9B7957EDB8B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3ACD99F-04A3-4CEB-ADF2-DA7BC83993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27200F67-C1A2-45B4-81DB-90570802795A}"/>
              </a:ext>
            </a:extLst>
          </p:cNvPr>
          <p:cNvSpPr>
            <a:spLocks noGrp="1"/>
          </p:cNvSpPr>
          <p:nvPr>
            <p:ph type="dt" sz="half" idx="10"/>
          </p:nvPr>
        </p:nvSpPr>
        <p:spPr>
          <a:xfrm>
            <a:off x="838200" y="6356350"/>
            <a:ext cx="2743200" cy="365125"/>
          </a:xfrm>
          <a:prstGeom prst="rect">
            <a:avLst/>
          </a:prstGeom>
        </p:spPr>
        <p:txBody>
          <a:bodyPr/>
          <a:lstStyle/>
          <a:p>
            <a:fld id="{782F6819-D2A8-4655-B641-B9FC45F3017D}" type="datetimeFigureOut">
              <a:rPr lang="en-NZ" smtClean="0"/>
              <a:t>19/03/2021</a:t>
            </a:fld>
            <a:endParaRPr lang="en-NZ"/>
          </a:p>
        </p:txBody>
      </p:sp>
      <p:sp>
        <p:nvSpPr>
          <p:cNvPr id="5" name="Footer Placeholder 4">
            <a:extLst>
              <a:ext uri="{FF2B5EF4-FFF2-40B4-BE49-F238E27FC236}">
                <a16:creationId xmlns:a16="http://schemas.microsoft.com/office/drawing/2014/main" id="{1A30FE09-5B01-4E03-BC16-D333DC9F13A8}"/>
              </a:ext>
            </a:extLst>
          </p:cNvPr>
          <p:cNvSpPr>
            <a:spLocks noGrp="1"/>
          </p:cNvSpPr>
          <p:nvPr>
            <p:ph type="ftr" sz="quarter" idx="11"/>
          </p:nvPr>
        </p:nvSpPr>
        <p:spPr>
          <a:xfrm>
            <a:off x="4038600" y="6356350"/>
            <a:ext cx="4114800" cy="365125"/>
          </a:xfrm>
          <a:prstGeom prst="rect">
            <a:avLst/>
          </a:prstGeom>
        </p:spPr>
        <p:txBody>
          <a:bodyPr/>
          <a:lstStyle/>
          <a:p>
            <a:endParaRPr lang="en-NZ"/>
          </a:p>
        </p:txBody>
      </p:sp>
      <p:sp>
        <p:nvSpPr>
          <p:cNvPr id="6" name="Slide Number Placeholder 5">
            <a:extLst>
              <a:ext uri="{FF2B5EF4-FFF2-40B4-BE49-F238E27FC236}">
                <a16:creationId xmlns:a16="http://schemas.microsoft.com/office/drawing/2014/main" id="{E21D971F-0A1C-4F90-B3E8-B05DF2DF60DE}"/>
              </a:ext>
            </a:extLst>
          </p:cNvPr>
          <p:cNvSpPr>
            <a:spLocks noGrp="1"/>
          </p:cNvSpPr>
          <p:nvPr>
            <p:ph type="sldNum" sz="quarter" idx="12"/>
          </p:nvPr>
        </p:nvSpPr>
        <p:spPr>
          <a:xfrm>
            <a:off x="8610600" y="6356350"/>
            <a:ext cx="2743200" cy="365125"/>
          </a:xfrm>
          <a:prstGeom prst="rect">
            <a:avLst/>
          </a:prstGeom>
        </p:spPr>
        <p:txBody>
          <a:bodyPr/>
          <a:lstStyle/>
          <a:p>
            <a:fld id="{21FEB69E-87C2-458D-A70B-7E3B9BE49C80}" type="slidenum">
              <a:rPr lang="en-NZ" smtClean="0"/>
              <a:t>‹#›</a:t>
            </a:fld>
            <a:endParaRPr lang="en-NZ"/>
          </a:p>
        </p:txBody>
      </p:sp>
    </p:spTree>
    <p:extLst>
      <p:ext uri="{BB962C8B-B14F-4D97-AF65-F5344CB8AC3E}">
        <p14:creationId xmlns:p14="http://schemas.microsoft.com/office/powerpoint/2010/main" val="462370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70F6E8-EAFC-486F-89F6-71BA2EA6349B}"/>
              </a:ext>
            </a:extLst>
          </p:cNvPr>
          <p:cNvSpPr txBox="1"/>
          <p:nvPr userDrawn="1"/>
        </p:nvSpPr>
        <p:spPr>
          <a:xfrm>
            <a:off x="7009940" y="3647974"/>
            <a:ext cx="3562263" cy="769441"/>
          </a:xfrm>
          <a:prstGeom prst="rect">
            <a:avLst/>
          </a:prstGeom>
          <a:noFill/>
        </p:spPr>
        <p:txBody>
          <a:bodyPr wrap="square" rtlCol="0">
            <a:spAutoFit/>
          </a:bodyPr>
          <a:lstStyle/>
          <a:p>
            <a:r>
              <a:rPr lang="en-US" sz="4400" b="1" i="1" dirty="0">
                <a:solidFill>
                  <a:schemeClr val="bg1"/>
                </a:solidFill>
                <a:latin typeface="Montserrat" panose="00000500000000000000" pitchFamily="2" charset="0"/>
              </a:rPr>
              <a:t>Thank you!</a:t>
            </a:r>
            <a:endParaRPr lang="en-NZ" sz="4400" b="1" i="1"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1576069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3269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3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0541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9F9FF49-CD17-4A8A-BA84-AC8393834AA6}"/>
              </a:ext>
            </a:extLst>
          </p:cNvPr>
          <p:cNvSpPr/>
          <p:nvPr userDrawn="1"/>
        </p:nvSpPr>
        <p:spPr>
          <a:xfrm>
            <a:off x="5720080" y="-40322"/>
            <a:ext cx="650491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algn="ctr"/>
            <a:endParaRPr lang="en-NZ"/>
          </a:p>
        </p:txBody>
      </p:sp>
      <p:sp>
        <p:nvSpPr>
          <p:cNvPr id="10" name="Picture Placeholder 9">
            <a:extLst>
              <a:ext uri="{FF2B5EF4-FFF2-40B4-BE49-F238E27FC236}">
                <a16:creationId xmlns:a16="http://schemas.microsoft.com/office/drawing/2014/main" id="{046BFB27-78D0-4804-A6E5-5C003C45E8C3}"/>
              </a:ext>
            </a:extLst>
          </p:cNvPr>
          <p:cNvSpPr>
            <a:spLocks noGrp="1"/>
          </p:cNvSpPr>
          <p:nvPr>
            <p:ph type="pic" sz="quarter" idx="10" hasCustomPrompt="1"/>
          </p:nvPr>
        </p:nvSpPr>
        <p:spPr>
          <a:xfrm>
            <a:off x="1077608" y="213673"/>
            <a:ext cx="3862995" cy="3886717"/>
          </a:xfrm>
          <a:prstGeom prst="ellipse">
            <a:avLst/>
          </a:prstGeom>
          <a:ln w="57150">
            <a:solidFill>
              <a:schemeClr val="bg2">
                <a:lumMod val="25000"/>
              </a:schemeClr>
            </a:solidFill>
          </a:ln>
        </p:spPr>
        <p:style>
          <a:lnRef idx="2">
            <a:schemeClr val="accent1"/>
          </a:lnRef>
          <a:fillRef idx="1">
            <a:schemeClr val="lt1"/>
          </a:fillRef>
          <a:effectRef idx="0">
            <a:schemeClr val="accent1"/>
          </a:effectRef>
          <a:fontRef idx="minor">
            <a:schemeClr val="dk1"/>
          </a:fontRef>
        </p:style>
        <p:txBody>
          <a:bodyPr anchor="ctr"/>
          <a:lstStyle>
            <a:lvl1pPr marL="0" indent="0" algn="ctr">
              <a:buNone/>
              <a:defRPr i="1"/>
            </a:lvl1pPr>
          </a:lstStyle>
          <a:p>
            <a:r>
              <a:rPr lang="pt-BR" dirty="0"/>
              <a:t>Profile Picture</a:t>
            </a:r>
            <a:endParaRPr lang="en-NZ" dirty="0"/>
          </a:p>
        </p:txBody>
      </p:sp>
      <p:sp>
        <p:nvSpPr>
          <p:cNvPr id="13" name="Text Placeholder 12">
            <a:extLst>
              <a:ext uri="{FF2B5EF4-FFF2-40B4-BE49-F238E27FC236}">
                <a16:creationId xmlns:a16="http://schemas.microsoft.com/office/drawing/2014/main" id="{79C72B28-E4A7-46AD-9DBC-F7C8F7AB7747}"/>
              </a:ext>
            </a:extLst>
          </p:cNvPr>
          <p:cNvSpPr>
            <a:spLocks noGrp="1"/>
          </p:cNvSpPr>
          <p:nvPr>
            <p:ph type="body" sz="quarter" idx="11" hasCustomPrompt="1"/>
          </p:nvPr>
        </p:nvSpPr>
        <p:spPr>
          <a:xfrm>
            <a:off x="6096000" y="1946276"/>
            <a:ext cx="5767453" cy="4729290"/>
          </a:xfrm>
          <a:custGeom>
            <a:avLst/>
            <a:gdLst>
              <a:gd name="connsiteX0" fmla="*/ 0 w 6357938"/>
              <a:gd name="connsiteY0" fmla="*/ 788194 h 4729163"/>
              <a:gd name="connsiteX1" fmla="*/ 788194 w 6357938"/>
              <a:gd name="connsiteY1" fmla="*/ 0 h 4729163"/>
              <a:gd name="connsiteX2" fmla="*/ 5569744 w 6357938"/>
              <a:gd name="connsiteY2" fmla="*/ 0 h 4729163"/>
              <a:gd name="connsiteX3" fmla="*/ 6357938 w 6357938"/>
              <a:gd name="connsiteY3" fmla="*/ 788194 h 4729163"/>
              <a:gd name="connsiteX4" fmla="*/ 6357938 w 6357938"/>
              <a:gd name="connsiteY4" fmla="*/ 3940969 h 4729163"/>
              <a:gd name="connsiteX5" fmla="*/ 5569744 w 6357938"/>
              <a:gd name="connsiteY5" fmla="*/ 4729163 h 4729163"/>
              <a:gd name="connsiteX6" fmla="*/ 788194 w 6357938"/>
              <a:gd name="connsiteY6" fmla="*/ 4729163 h 4729163"/>
              <a:gd name="connsiteX7" fmla="*/ 0 w 6357938"/>
              <a:gd name="connsiteY7" fmla="*/ 3940969 h 4729163"/>
              <a:gd name="connsiteX8" fmla="*/ 0 w 6357938"/>
              <a:gd name="connsiteY8" fmla="*/ 788194 h 4729163"/>
              <a:gd name="connsiteX0" fmla="*/ 10633 w 6357938"/>
              <a:gd name="connsiteY0" fmla="*/ 533012 h 4729163"/>
              <a:gd name="connsiteX1" fmla="*/ 788194 w 6357938"/>
              <a:gd name="connsiteY1" fmla="*/ 0 h 4729163"/>
              <a:gd name="connsiteX2" fmla="*/ 5569744 w 6357938"/>
              <a:gd name="connsiteY2" fmla="*/ 0 h 4729163"/>
              <a:gd name="connsiteX3" fmla="*/ 6357938 w 6357938"/>
              <a:gd name="connsiteY3" fmla="*/ 788194 h 4729163"/>
              <a:gd name="connsiteX4" fmla="*/ 6357938 w 6357938"/>
              <a:gd name="connsiteY4" fmla="*/ 3940969 h 4729163"/>
              <a:gd name="connsiteX5" fmla="*/ 5569744 w 6357938"/>
              <a:gd name="connsiteY5" fmla="*/ 4729163 h 4729163"/>
              <a:gd name="connsiteX6" fmla="*/ 788194 w 6357938"/>
              <a:gd name="connsiteY6" fmla="*/ 4729163 h 4729163"/>
              <a:gd name="connsiteX7" fmla="*/ 0 w 6357938"/>
              <a:gd name="connsiteY7" fmla="*/ 3940969 h 4729163"/>
              <a:gd name="connsiteX8" fmla="*/ 10633 w 6357938"/>
              <a:gd name="connsiteY8" fmla="*/ 533012 h 4729163"/>
              <a:gd name="connsiteX0" fmla="*/ 10633 w 6357938"/>
              <a:gd name="connsiteY0" fmla="*/ 533012 h 4729290"/>
              <a:gd name="connsiteX1" fmla="*/ 788194 w 6357938"/>
              <a:gd name="connsiteY1" fmla="*/ 0 h 4729290"/>
              <a:gd name="connsiteX2" fmla="*/ 5569744 w 6357938"/>
              <a:gd name="connsiteY2" fmla="*/ 0 h 4729290"/>
              <a:gd name="connsiteX3" fmla="*/ 6357938 w 6357938"/>
              <a:gd name="connsiteY3" fmla="*/ 788194 h 4729290"/>
              <a:gd name="connsiteX4" fmla="*/ 6357938 w 6357938"/>
              <a:gd name="connsiteY4" fmla="*/ 3940969 h 4729290"/>
              <a:gd name="connsiteX5" fmla="*/ 5569744 w 6357938"/>
              <a:gd name="connsiteY5" fmla="*/ 4729163 h 4729290"/>
              <a:gd name="connsiteX6" fmla="*/ 788194 w 6357938"/>
              <a:gd name="connsiteY6" fmla="*/ 4729163 h 4729290"/>
              <a:gd name="connsiteX7" fmla="*/ 0 w 6357938"/>
              <a:gd name="connsiteY7" fmla="*/ 4313109 h 4729290"/>
              <a:gd name="connsiteX8" fmla="*/ 10633 w 6357938"/>
              <a:gd name="connsiteY8" fmla="*/ 533012 h 4729290"/>
              <a:gd name="connsiteX0" fmla="*/ 13653 w 6360958"/>
              <a:gd name="connsiteY0" fmla="*/ 533012 h 4729290"/>
              <a:gd name="connsiteX1" fmla="*/ 791214 w 6360958"/>
              <a:gd name="connsiteY1" fmla="*/ 0 h 4729290"/>
              <a:gd name="connsiteX2" fmla="*/ 5572764 w 6360958"/>
              <a:gd name="connsiteY2" fmla="*/ 0 h 4729290"/>
              <a:gd name="connsiteX3" fmla="*/ 6360958 w 6360958"/>
              <a:gd name="connsiteY3" fmla="*/ 788194 h 4729290"/>
              <a:gd name="connsiteX4" fmla="*/ 6360958 w 6360958"/>
              <a:gd name="connsiteY4" fmla="*/ 3940969 h 4729290"/>
              <a:gd name="connsiteX5" fmla="*/ 5572764 w 6360958"/>
              <a:gd name="connsiteY5" fmla="*/ 4729163 h 4729290"/>
              <a:gd name="connsiteX6" fmla="*/ 376545 w 6360958"/>
              <a:gd name="connsiteY6" fmla="*/ 4729163 h 4729290"/>
              <a:gd name="connsiteX7" fmla="*/ 3020 w 6360958"/>
              <a:gd name="connsiteY7" fmla="*/ 4313109 h 4729290"/>
              <a:gd name="connsiteX8" fmla="*/ 13653 w 6360958"/>
              <a:gd name="connsiteY8" fmla="*/ 533012 h 4729290"/>
              <a:gd name="connsiteX0" fmla="*/ 13653 w 6360958"/>
              <a:gd name="connsiteY0" fmla="*/ 533012 h 4729290"/>
              <a:gd name="connsiteX1" fmla="*/ 376544 w 6360958"/>
              <a:gd name="connsiteY1" fmla="*/ 10632 h 4729290"/>
              <a:gd name="connsiteX2" fmla="*/ 5572764 w 6360958"/>
              <a:gd name="connsiteY2" fmla="*/ 0 h 4729290"/>
              <a:gd name="connsiteX3" fmla="*/ 6360958 w 6360958"/>
              <a:gd name="connsiteY3" fmla="*/ 788194 h 4729290"/>
              <a:gd name="connsiteX4" fmla="*/ 6360958 w 6360958"/>
              <a:gd name="connsiteY4" fmla="*/ 3940969 h 4729290"/>
              <a:gd name="connsiteX5" fmla="*/ 5572764 w 6360958"/>
              <a:gd name="connsiteY5" fmla="*/ 4729163 h 4729290"/>
              <a:gd name="connsiteX6" fmla="*/ 376545 w 6360958"/>
              <a:gd name="connsiteY6" fmla="*/ 4729163 h 4729290"/>
              <a:gd name="connsiteX7" fmla="*/ 3020 w 6360958"/>
              <a:gd name="connsiteY7" fmla="*/ 4313109 h 4729290"/>
              <a:gd name="connsiteX8" fmla="*/ 13653 w 6360958"/>
              <a:gd name="connsiteY8" fmla="*/ 533012 h 4729290"/>
              <a:gd name="connsiteX0" fmla="*/ 13653 w 6371907"/>
              <a:gd name="connsiteY0" fmla="*/ 533012 h 4729290"/>
              <a:gd name="connsiteX1" fmla="*/ 376544 w 6371907"/>
              <a:gd name="connsiteY1" fmla="*/ 10632 h 4729290"/>
              <a:gd name="connsiteX2" fmla="*/ 6029964 w 6371907"/>
              <a:gd name="connsiteY2" fmla="*/ 0 h 4729290"/>
              <a:gd name="connsiteX3" fmla="*/ 6360958 w 6371907"/>
              <a:gd name="connsiteY3" fmla="*/ 788194 h 4729290"/>
              <a:gd name="connsiteX4" fmla="*/ 6360958 w 6371907"/>
              <a:gd name="connsiteY4" fmla="*/ 3940969 h 4729290"/>
              <a:gd name="connsiteX5" fmla="*/ 5572764 w 6371907"/>
              <a:gd name="connsiteY5" fmla="*/ 4729163 h 4729290"/>
              <a:gd name="connsiteX6" fmla="*/ 376545 w 6371907"/>
              <a:gd name="connsiteY6" fmla="*/ 4729163 h 4729290"/>
              <a:gd name="connsiteX7" fmla="*/ 3020 w 6371907"/>
              <a:gd name="connsiteY7" fmla="*/ 4313109 h 4729290"/>
              <a:gd name="connsiteX8" fmla="*/ 13653 w 6371907"/>
              <a:gd name="connsiteY8" fmla="*/ 533012 h 4729290"/>
              <a:gd name="connsiteX0" fmla="*/ 13653 w 6380073"/>
              <a:gd name="connsiteY0" fmla="*/ 533012 h 4729290"/>
              <a:gd name="connsiteX1" fmla="*/ 376544 w 6380073"/>
              <a:gd name="connsiteY1" fmla="*/ 10632 h 4729290"/>
              <a:gd name="connsiteX2" fmla="*/ 6029964 w 6380073"/>
              <a:gd name="connsiteY2" fmla="*/ 0 h 4729290"/>
              <a:gd name="connsiteX3" fmla="*/ 6371591 w 6380073"/>
              <a:gd name="connsiteY3" fmla="*/ 458585 h 4729290"/>
              <a:gd name="connsiteX4" fmla="*/ 6360958 w 6380073"/>
              <a:gd name="connsiteY4" fmla="*/ 3940969 h 4729290"/>
              <a:gd name="connsiteX5" fmla="*/ 5572764 w 6380073"/>
              <a:gd name="connsiteY5" fmla="*/ 4729163 h 4729290"/>
              <a:gd name="connsiteX6" fmla="*/ 376545 w 6380073"/>
              <a:gd name="connsiteY6" fmla="*/ 4729163 h 4729290"/>
              <a:gd name="connsiteX7" fmla="*/ 3020 w 6380073"/>
              <a:gd name="connsiteY7" fmla="*/ 4313109 h 4729290"/>
              <a:gd name="connsiteX8" fmla="*/ 13653 w 6380073"/>
              <a:gd name="connsiteY8" fmla="*/ 533012 h 4729290"/>
              <a:gd name="connsiteX0" fmla="*/ 13653 w 6380073"/>
              <a:gd name="connsiteY0" fmla="*/ 533012 h 4735497"/>
              <a:gd name="connsiteX1" fmla="*/ 376544 w 6380073"/>
              <a:gd name="connsiteY1" fmla="*/ 10632 h 4735497"/>
              <a:gd name="connsiteX2" fmla="*/ 6029964 w 6380073"/>
              <a:gd name="connsiteY2" fmla="*/ 0 h 4735497"/>
              <a:gd name="connsiteX3" fmla="*/ 6371591 w 6380073"/>
              <a:gd name="connsiteY3" fmla="*/ 458585 h 4735497"/>
              <a:gd name="connsiteX4" fmla="*/ 6297163 w 6380073"/>
              <a:gd name="connsiteY4" fmla="*/ 4376904 h 4735497"/>
              <a:gd name="connsiteX5" fmla="*/ 5572764 w 6380073"/>
              <a:gd name="connsiteY5" fmla="*/ 4729163 h 4735497"/>
              <a:gd name="connsiteX6" fmla="*/ 376545 w 6380073"/>
              <a:gd name="connsiteY6" fmla="*/ 4729163 h 4735497"/>
              <a:gd name="connsiteX7" fmla="*/ 3020 w 6380073"/>
              <a:gd name="connsiteY7" fmla="*/ 4313109 h 4735497"/>
              <a:gd name="connsiteX8" fmla="*/ 13653 w 6380073"/>
              <a:gd name="connsiteY8" fmla="*/ 533012 h 4735497"/>
              <a:gd name="connsiteX0" fmla="*/ 13653 w 6380073"/>
              <a:gd name="connsiteY0" fmla="*/ 533012 h 4729290"/>
              <a:gd name="connsiteX1" fmla="*/ 376544 w 6380073"/>
              <a:gd name="connsiteY1" fmla="*/ 10632 h 4729290"/>
              <a:gd name="connsiteX2" fmla="*/ 6029964 w 6380073"/>
              <a:gd name="connsiteY2" fmla="*/ 0 h 4729290"/>
              <a:gd name="connsiteX3" fmla="*/ 6371591 w 6380073"/>
              <a:gd name="connsiteY3" fmla="*/ 458585 h 4729290"/>
              <a:gd name="connsiteX4" fmla="*/ 6297163 w 6380073"/>
              <a:gd name="connsiteY4" fmla="*/ 4376904 h 4729290"/>
              <a:gd name="connsiteX5" fmla="*/ 5838578 w 6380073"/>
              <a:gd name="connsiteY5" fmla="*/ 4718531 h 4729290"/>
              <a:gd name="connsiteX6" fmla="*/ 376545 w 6380073"/>
              <a:gd name="connsiteY6" fmla="*/ 4729163 h 4729290"/>
              <a:gd name="connsiteX7" fmla="*/ 3020 w 6380073"/>
              <a:gd name="connsiteY7" fmla="*/ 4313109 h 4729290"/>
              <a:gd name="connsiteX8" fmla="*/ 13653 w 6380073"/>
              <a:gd name="connsiteY8" fmla="*/ 533012 h 4729290"/>
              <a:gd name="connsiteX0" fmla="*/ 13653 w 6380073"/>
              <a:gd name="connsiteY0" fmla="*/ 533012 h 4729290"/>
              <a:gd name="connsiteX1" fmla="*/ 376544 w 6380073"/>
              <a:gd name="connsiteY1" fmla="*/ 10632 h 4729290"/>
              <a:gd name="connsiteX2" fmla="*/ 6029964 w 6380073"/>
              <a:gd name="connsiteY2" fmla="*/ 0 h 4729290"/>
              <a:gd name="connsiteX3" fmla="*/ 6371591 w 6380073"/>
              <a:gd name="connsiteY3" fmla="*/ 458585 h 4729290"/>
              <a:gd name="connsiteX4" fmla="*/ 6339694 w 6380073"/>
              <a:gd name="connsiteY4" fmla="*/ 4376904 h 4729290"/>
              <a:gd name="connsiteX5" fmla="*/ 5838578 w 6380073"/>
              <a:gd name="connsiteY5" fmla="*/ 4718531 h 4729290"/>
              <a:gd name="connsiteX6" fmla="*/ 376545 w 6380073"/>
              <a:gd name="connsiteY6" fmla="*/ 4729163 h 4729290"/>
              <a:gd name="connsiteX7" fmla="*/ 3020 w 6380073"/>
              <a:gd name="connsiteY7" fmla="*/ 4313109 h 4729290"/>
              <a:gd name="connsiteX8" fmla="*/ 13653 w 6380073"/>
              <a:gd name="connsiteY8" fmla="*/ 533012 h 4729290"/>
              <a:gd name="connsiteX0" fmla="*/ 13653 w 6380073"/>
              <a:gd name="connsiteY0" fmla="*/ 533012 h 4729290"/>
              <a:gd name="connsiteX1" fmla="*/ 376544 w 6380073"/>
              <a:gd name="connsiteY1" fmla="*/ 10632 h 4729290"/>
              <a:gd name="connsiteX2" fmla="*/ 6029964 w 6380073"/>
              <a:gd name="connsiteY2" fmla="*/ 0 h 4729290"/>
              <a:gd name="connsiteX3" fmla="*/ 6371591 w 6380073"/>
              <a:gd name="connsiteY3" fmla="*/ 458585 h 4729290"/>
              <a:gd name="connsiteX4" fmla="*/ 6339694 w 6380073"/>
              <a:gd name="connsiteY4" fmla="*/ 4376904 h 4729290"/>
              <a:gd name="connsiteX5" fmla="*/ 5923639 w 6380073"/>
              <a:gd name="connsiteY5" fmla="*/ 4718531 h 4729290"/>
              <a:gd name="connsiteX6" fmla="*/ 376545 w 6380073"/>
              <a:gd name="connsiteY6" fmla="*/ 4729163 h 4729290"/>
              <a:gd name="connsiteX7" fmla="*/ 3020 w 6380073"/>
              <a:gd name="connsiteY7" fmla="*/ 4313109 h 4729290"/>
              <a:gd name="connsiteX8" fmla="*/ 13653 w 6380073"/>
              <a:gd name="connsiteY8" fmla="*/ 533012 h 4729290"/>
              <a:gd name="connsiteX0" fmla="*/ 13653 w 6380073"/>
              <a:gd name="connsiteY0" fmla="*/ 533012 h 4729290"/>
              <a:gd name="connsiteX1" fmla="*/ 376544 w 6380073"/>
              <a:gd name="connsiteY1" fmla="*/ 10632 h 4729290"/>
              <a:gd name="connsiteX2" fmla="*/ 6029964 w 6380073"/>
              <a:gd name="connsiteY2" fmla="*/ 0 h 4729290"/>
              <a:gd name="connsiteX3" fmla="*/ 6371591 w 6380073"/>
              <a:gd name="connsiteY3" fmla="*/ 458585 h 4729290"/>
              <a:gd name="connsiteX4" fmla="*/ 6350326 w 6380073"/>
              <a:gd name="connsiteY4" fmla="*/ 4238681 h 4729290"/>
              <a:gd name="connsiteX5" fmla="*/ 5923639 w 6380073"/>
              <a:gd name="connsiteY5" fmla="*/ 4718531 h 4729290"/>
              <a:gd name="connsiteX6" fmla="*/ 376545 w 6380073"/>
              <a:gd name="connsiteY6" fmla="*/ 4729163 h 4729290"/>
              <a:gd name="connsiteX7" fmla="*/ 3020 w 6380073"/>
              <a:gd name="connsiteY7" fmla="*/ 4313109 h 4729290"/>
              <a:gd name="connsiteX8" fmla="*/ 13653 w 6380073"/>
              <a:gd name="connsiteY8" fmla="*/ 533012 h 4729290"/>
              <a:gd name="connsiteX0" fmla="*/ 13653 w 6380073"/>
              <a:gd name="connsiteY0" fmla="*/ 533012 h 4912717"/>
              <a:gd name="connsiteX1" fmla="*/ 376544 w 6380073"/>
              <a:gd name="connsiteY1" fmla="*/ 10632 h 4912717"/>
              <a:gd name="connsiteX2" fmla="*/ 6029964 w 6380073"/>
              <a:gd name="connsiteY2" fmla="*/ 0 h 4912717"/>
              <a:gd name="connsiteX3" fmla="*/ 6371591 w 6380073"/>
              <a:gd name="connsiteY3" fmla="*/ 458585 h 4912717"/>
              <a:gd name="connsiteX4" fmla="*/ 6350326 w 6380073"/>
              <a:gd name="connsiteY4" fmla="*/ 4238681 h 4912717"/>
              <a:gd name="connsiteX5" fmla="*/ 5923639 w 6380073"/>
              <a:gd name="connsiteY5" fmla="*/ 4718531 h 4912717"/>
              <a:gd name="connsiteX6" fmla="*/ 376545 w 6380073"/>
              <a:gd name="connsiteY6" fmla="*/ 4729163 h 4912717"/>
              <a:gd name="connsiteX7" fmla="*/ 3020 w 6380073"/>
              <a:gd name="connsiteY7" fmla="*/ 4313109 h 4912717"/>
              <a:gd name="connsiteX8" fmla="*/ 13653 w 6380073"/>
              <a:gd name="connsiteY8" fmla="*/ 533012 h 4912717"/>
              <a:gd name="connsiteX0" fmla="*/ 13653 w 6380073"/>
              <a:gd name="connsiteY0" fmla="*/ 533012 h 4729290"/>
              <a:gd name="connsiteX1" fmla="*/ 376544 w 6380073"/>
              <a:gd name="connsiteY1" fmla="*/ 10632 h 4729290"/>
              <a:gd name="connsiteX2" fmla="*/ 6029964 w 6380073"/>
              <a:gd name="connsiteY2" fmla="*/ 0 h 4729290"/>
              <a:gd name="connsiteX3" fmla="*/ 6371591 w 6380073"/>
              <a:gd name="connsiteY3" fmla="*/ 458585 h 4729290"/>
              <a:gd name="connsiteX4" fmla="*/ 6350326 w 6380073"/>
              <a:gd name="connsiteY4" fmla="*/ 4238681 h 4729290"/>
              <a:gd name="connsiteX5" fmla="*/ 5923639 w 6380073"/>
              <a:gd name="connsiteY5" fmla="*/ 4718531 h 4729290"/>
              <a:gd name="connsiteX6" fmla="*/ 376545 w 6380073"/>
              <a:gd name="connsiteY6" fmla="*/ 4729163 h 4729290"/>
              <a:gd name="connsiteX7" fmla="*/ 3020 w 6380073"/>
              <a:gd name="connsiteY7" fmla="*/ 4313109 h 4729290"/>
              <a:gd name="connsiteX8" fmla="*/ 13653 w 6380073"/>
              <a:gd name="connsiteY8" fmla="*/ 533012 h 4729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0073" h="4729290">
                <a:moveTo>
                  <a:pt x="13653" y="533012"/>
                </a:moveTo>
                <a:cubicBezTo>
                  <a:pt x="13653" y="97704"/>
                  <a:pt x="-58764" y="10632"/>
                  <a:pt x="376544" y="10632"/>
                </a:cubicBezTo>
                <a:lnTo>
                  <a:pt x="6029964" y="0"/>
                </a:lnTo>
                <a:cubicBezTo>
                  <a:pt x="6465272" y="0"/>
                  <a:pt x="6371591" y="23277"/>
                  <a:pt x="6371591" y="458585"/>
                </a:cubicBezTo>
                <a:cubicBezTo>
                  <a:pt x="6368047" y="1619380"/>
                  <a:pt x="6332605" y="3769003"/>
                  <a:pt x="6350326" y="4238681"/>
                </a:cubicBezTo>
                <a:cubicBezTo>
                  <a:pt x="6368047" y="4708359"/>
                  <a:pt x="6358947" y="4718531"/>
                  <a:pt x="5923639" y="4718531"/>
                </a:cubicBezTo>
                <a:lnTo>
                  <a:pt x="376545" y="4729163"/>
                </a:lnTo>
                <a:cubicBezTo>
                  <a:pt x="-58763" y="4729163"/>
                  <a:pt x="3020" y="4748417"/>
                  <a:pt x="3020" y="4313109"/>
                </a:cubicBezTo>
                <a:cubicBezTo>
                  <a:pt x="3020" y="3262184"/>
                  <a:pt x="13653" y="1583937"/>
                  <a:pt x="13653" y="533012"/>
                </a:cubicBezTo>
                <a:close/>
              </a:path>
            </a:pathLst>
          </a:custGeom>
          <a:solidFill>
            <a:schemeClr val="bg2">
              <a:lumMod val="25000"/>
            </a:schemeClr>
          </a:solidFill>
          <a:ln w="38100">
            <a:solidFill>
              <a:srgbClr val="08544E"/>
            </a:solidFill>
          </a:ln>
        </p:spPr>
        <p:style>
          <a:lnRef idx="2">
            <a:schemeClr val="accent1"/>
          </a:lnRef>
          <a:fillRef idx="1">
            <a:schemeClr val="lt1"/>
          </a:fillRef>
          <a:effectRef idx="0">
            <a:schemeClr val="accent1"/>
          </a:effectRef>
          <a:fontRef idx="minor">
            <a:schemeClr val="dk1"/>
          </a:fontRef>
        </p:style>
        <p:txBody>
          <a:bodyPr lIns="180000" tIns="180000" rIns="180000" bIns="180000"/>
          <a:lstStyle>
            <a:lvl1pPr marL="0" indent="0">
              <a:buNone/>
              <a:defRPr>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Presenter Bio</a:t>
            </a:r>
            <a:endParaRPr lang="en-NZ" dirty="0"/>
          </a:p>
        </p:txBody>
      </p:sp>
      <p:pic>
        <p:nvPicPr>
          <p:cNvPr id="18" name="Picture 17" descr="Logo, icon&#10;&#10;Description automatically generated">
            <a:extLst>
              <a:ext uri="{FF2B5EF4-FFF2-40B4-BE49-F238E27FC236}">
                <a16:creationId xmlns:a16="http://schemas.microsoft.com/office/drawing/2014/main" id="{368583ED-6210-45CA-8EA8-1358E383BE8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98397" y="4701604"/>
            <a:ext cx="615697" cy="618745"/>
          </a:xfrm>
          <a:prstGeom prst="rect">
            <a:avLst/>
          </a:prstGeom>
        </p:spPr>
      </p:pic>
      <p:pic>
        <p:nvPicPr>
          <p:cNvPr id="21" name="Picture 20" descr="Icon&#10;&#10;Description automatically generated">
            <a:extLst>
              <a:ext uri="{FF2B5EF4-FFF2-40B4-BE49-F238E27FC236}">
                <a16:creationId xmlns:a16="http://schemas.microsoft.com/office/drawing/2014/main" id="{EE8F9F16-92B6-4977-90FB-74973C2B5A4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98397" y="5666908"/>
            <a:ext cx="615697" cy="615697"/>
          </a:xfrm>
          <a:prstGeom prst="rect">
            <a:avLst/>
          </a:prstGeom>
        </p:spPr>
      </p:pic>
      <p:sp>
        <p:nvSpPr>
          <p:cNvPr id="24" name="Text Placeholder 23">
            <a:extLst>
              <a:ext uri="{FF2B5EF4-FFF2-40B4-BE49-F238E27FC236}">
                <a16:creationId xmlns:a16="http://schemas.microsoft.com/office/drawing/2014/main" id="{0B7D1FA8-500F-435D-A3C4-BC2C4FFED743}"/>
              </a:ext>
            </a:extLst>
          </p:cNvPr>
          <p:cNvSpPr>
            <a:spLocks noGrp="1"/>
          </p:cNvSpPr>
          <p:nvPr>
            <p:ph type="body" sz="quarter" idx="12" hasCustomPrompt="1"/>
          </p:nvPr>
        </p:nvSpPr>
        <p:spPr>
          <a:xfrm>
            <a:off x="1231900" y="4700968"/>
            <a:ext cx="3554413" cy="618745"/>
          </a:xfrm>
        </p:spPr>
        <p:txBody>
          <a:bodyPr lIns="108000" anchor="ctr"/>
          <a:lstStyle>
            <a:lvl1pPr marL="0" indent="0">
              <a:buFont typeface="Arial" panose="020B0604020202020204" pitchFamily="34" charset="0"/>
              <a:buNone/>
              <a:defRPr sz="2200" b="1" i="1">
                <a:latin typeface="Montserrat" panose="00000500000000000000" pitchFamily="2" charset="0"/>
              </a:defRPr>
            </a:lvl1pPr>
          </a:lstStyle>
          <a:p>
            <a:pPr lvl="0"/>
            <a:r>
              <a:rPr lang="pt-BR" dirty="0"/>
              <a:t>@twitter handle</a:t>
            </a:r>
            <a:endParaRPr lang="en-NZ" dirty="0"/>
          </a:p>
        </p:txBody>
      </p:sp>
      <p:sp>
        <p:nvSpPr>
          <p:cNvPr id="26" name="Text Placeholder 25">
            <a:extLst>
              <a:ext uri="{FF2B5EF4-FFF2-40B4-BE49-F238E27FC236}">
                <a16:creationId xmlns:a16="http://schemas.microsoft.com/office/drawing/2014/main" id="{ED090B00-B30A-47DA-A0F9-C040FC26EB15}"/>
              </a:ext>
            </a:extLst>
          </p:cNvPr>
          <p:cNvSpPr>
            <a:spLocks noGrp="1"/>
          </p:cNvSpPr>
          <p:nvPr>
            <p:ph type="body" sz="quarter" idx="13" hasCustomPrompt="1"/>
          </p:nvPr>
        </p:nvSpPr>
        <p:spPr>
          <a:xfrm>
            <a:off x="1231900" y="5664580"/>
            <a:ext cx="3554413" cy="618745"/>
          </a:xfrm>
        </p:spPr>
        <p:txBody>
          <a:bodyPr lIns="108000" anchor="ctr">
            <a:normAutofit/>
          </a:bodyPr>
          <a:lstStyle>
            <a:lvl1pPr marL="0" indent="0">
              <a:buFont typeface="Arial" panose="020B0604020202020204" pitchFamily="34" charset="0"/>
              <a:buNone/>
              <a:defRPr sz="2200" b="1" i="1">
                <a:latin typeface="Montserrat" panose="00000500000000000000" pitchFamily="2" charset="0"/>
              </a:defRPr>
            </a:lvl1pPr>
          </a:lstStyle>
          <a:p>
            <a:pPr lvl="0"/>
            <a:r>
              <a:rPr lang="en-US" dirty="0"/>
              <a:t>LinkedIn Profile</a:t>
            </a:r>
            <a:endParaRPr lang="en-NZ" dirty="0"/>
          </a:p>
        </p:txBody>
      </p:sp>
      <p:sp>
        <p:nvSpPr>
          <p:cNvPr id="28" name="Text Placeholder 27">
            <a:extLst>
              <a:ext uri="{FF2B5EF4-FFF2-40B4-BE49-F238E27FC236}">
                <a16:creationId xmlns:a16="http://schemas.microsoft.com/office/drawing/2014/main" id="{8852B43B-333D-4360-B702-24064773CCDE}"/>
              </a:ext>
            </a:extLst>
          </p:cNvPr>
          <p:cNvSpPr>
            <a:spLocks noGrp="1"/>
          </p:cNvSpPr>
          <p:nvPr>
            <p:ph type="body" sz="quarter" idx="14" hasCustomPrompt="1"/>
          </p:nvPr>
        </p:nvSpPr>
        <p:spPr>
          <a:xfrm>
            <a:off x="6096000" y="345758"/>
            <a:ext cx="4897438" cy="1020762"/>
          </a:xfrm>
        </p:spPr>
        <p:txBody>
          <a:bodyPr anchor="ctr">
            <a:noAutofit/>
          </a:bodyPr>
          <a:lstStyle>
            <a:lvl1pPr marL="0" indent="0">
              <a:buNone/>
              <a:defRPr sz="4000" b="1" i="1">
                <a:latin typeface="Montserrat" panose="00000500000000000000" pitchFamily="2" charset="0"/>
              </a:defRPr>
            </a:lvl1pPr>
          </a:lstStyle>
          <a:p>
            <a:pPr lvl="0"/>
            <a:r>
              <a:rPr lang="en-US" dirty="0"/>
              <a:t>Presenter Name</a:t>
            </a:r>
            <a:endParaRPr lang="en-NZ" dirty="0"/>
          </a:p>
        </p:txBody>
      </p:sp>
    </p:spTree>
    <p:extLst>
      <p:ext uri="{BB962C8B-B14F-4D97-AF65-F5344CB8AC3E}">
        <p14:creationId xmlns:p14="http://schemas.microsoft.com/office/powerpoint/2010/main" val="3874321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046BFB27-78D0-4804-A6E5-5C003C45E8C3}"/>
              </a:ext>
            </a:extLst>
          </p:cNvPr>
          <p:cNvSpPr>
            <a:spLocks noGrp="1"/>
          </p:cNvSpPr>
          <p:nvPr>
            <p:ph type="pic" sz="quarter" idx="10" hasCustomPrompt="1"/>
          </p:nvPr>
        </p:nvSpPr>
        <p:spPr>
          <a:xfrm>
            <a:off x="6606156" y="386080"/>
            <a:ext cx="5191378" cy="4652588"/>
          </a:xfrm>
          <a:prstGeom prst="flowChartAlternateProcess">
            <a:avLst/>
          </a:prstGeom>
          <a:ln w="57150">
            <a:solidFill>
              <a:schemeClr val="bg2">
                <a:lumMod val="25000"/>
              </a:schemeClr>
            </a:solidFill>
          </a:ln>
        </p:spPr>
        <p:style>
          <a:lnRef idx="2">
            <a:schemeClr val="accent1"/>
          </a:lnRef>
          <a:fillRef idx="1">
            <a:schemeClr val="lt1"/>
          </a:fillRef>
          <a:effectRef idx="0">
            <a:schemeClr val="accent1"/>
          </a:effectRef>
          <a:fontRef idx="minor">
            <a:schemeClr val="dk1"/>
          </a:fontRef>
        </p:style>
        <p:txBody>
          <a:bodyPr anchor="ctr"/>
          <a:lstStyle>
            <a:lvl1pPr marL="0" indent="0" algn="ctr">
              <a:buNone/>
              <a:defRPr/>
            </a:lvl1pPr>
          </a:lstStyle>
          <a:p>
            <a:r>
              <a:rPr lang="pt-BR" dirty="0"/>
              <a:t>Profile Picture</a:t>
            </a:r>
            <a:endParaRPr lang="en-NZ" dirty="0"/>
          </a:p>
        </p:txBody>
      </p:sp>
      <p:pic>
        <p:nvPicPr>
          <p:cNvPr id="18" name="Picture 17" descr="Logo, icon&#10;&#10;Description automatically generated">
            <a:extLst>
              <a:ext uri="{FF2B5EF4-FFF2-40B4-BE49-F238E27FC236}">
                <a16:creationId xmlns:a16="http://schemas.microsoft.com/office/drawing/2014/main" id="{368583ED-6210-45CA-8EA8-1358E383BE8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06156" y="5338893"/>
            <a:ext cx="615697" cy="618745"/>
          </a:xfrm>
          <a:prstGeom prst="rect">
            <a:avLst/>
          </a:prstGeom>
        </p:spPr>
      </p:pic>
      <p:pic>
        <p:nvPicPr>
          <p:cNvPr id="21" name="Picture 20" descr="Icon&#10;&#10;Description automatically generated">
            <a:extLst>
              <a:ext uri="{FF2B5EF4-FFF2-40B4-BE49-F238E27FC236}">
                <a16:creationId xmlns:a16="http://schemas.microsoft.com/office/drawing/2014/main" id="{EE8F9F16-92B6-4977-90FB-74973C2B5A4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606157" y="6099272"/>
            <a:ext cx="615697" cy="615697"/>
          </a:xfrm>
          <a:prstGeom prst="rect">
            <a:avLst/>
          </a:prstGeom>
        </p:spPr>
      </p:pic>
      <p:sp>
        <p:nvSpPr>
          <p:cNvPr id="3" name="Text Placeholder 2">
            <a:extLst>
              <a:ext uri="{FF2B5EF4-FFF2-40B4-BE49-F238E27FC236}">
                <a16:creationId xmlns:a16="http://schemas.microsoft.com/office/drawing/2014/main" id="{9EA36B42-CCC9-4B9B-A44A-7B16280E5A95}"/>
              </a:ext>
            </a:extLst>
          </p:cNvPr>
          <p:cNvSpPr>
            <a:spLocks noGrp="1"/>
          </p:cNvSpPr>
          <p:nvPr>
            <p:ph type="body" sz="quarter" idx="11" hasCustomPrompt="1"/>
          </p:nvPr>
        </p:nvSpPr>
        <p:spPr>
          <a:xfrm>
            <a:off x="553045" y="1881485"/>
            <a:ext cx="5260975" cy="598003"/>
          </a:xfrm>
        </p:spPr>
        <p:txBody>
          <a:bodyPr lIns="108000" anchor="ctr">
            <a:normAutofit/>
          </a:bodyPr>
          <a:lstStyle>
            <a:lvl1pPr marL="0" indent="0">
              <a:buFont typeface="Arial" panose="020B0604020202020204" pitchFamily="34" charset="0"/>
              <a:buNone/>
              <a:defRPr sz="3600" b="1" i="1">
                <a:effectLst>
                  <a:outerShdw blurRad="38100" dist="38100" dir="2700000" algn="tl">
                    <a:srgbClr val="000000">
                      <a:alpha val="43137"/>
                    </a:srgbClr>
                  </a:outerShdw>
                </a:effectLst>
                <a:latin typeface="Montserrat" panose="00000500000000000000" pitchFamily="2" charset="0"/>
              </a:defRPr>
            </a:lvl1pPr>
          </a:lstStyle>
          <a:p>
            <a:pPr lvl="0"/>
            <a:r>
              <a:rPr lang="en-US" dirty="0"/>
              <a:t>Presenter Name</a:t>
            </a:r>
            <a:endParaRPr lang="en-NZ" dirty="0"/>
          </a:p>
        </p:txBody>
      </p:sp>
      <p:sp>
        <p:nvSpPr>
          <p:cNvPr id="8" name="Text Placeholder 7">
            <a:extLst>
              <a:ext uri="{FF2B5EF4-FFF2-40B4-BE49-F238E27FC236}">
                <a16:creationId xmlns:a16="http://schemas.microsoft.com/office/drawing/2014/main" id="{CE789D9A-876A-4D02-BA96-CA318EA3F801}"/>
              </a:ext>
            </a:extLst>
          </p:cNvPr>
          <p:cNvSpPr>
            <a:spLocks noGrp="1"/>
          </p:cNvSpPr>
          <p:nvPr>
            <p:ph type="body" sz="quarter" idx="12" hasCustomPrompt="1"/>
          </p:nvPr>
        </p:nvSpPr>
        <p:spPr>
          <a:xfrm>
            <a:off x="553045" y="2896552"/>
            <a:ext cx="5260975" cy="598003"/>
          </a:xfrm>
        </p:spPr>
        <p:txBody>
          <a:bodyPr vert="horz" lIns="108000" tIns="45720" rIns="91440" bIns="45720" rtlCol="0" anchor="ctr">
            <a:normAutofit/>
          </a:bodyPr>
          <a:lstStyle>
            <a:lvl1pPr marL="0" indent="0">
              <a:buNone/>
              <a:defRPr lang="en-US" b="1" i="1" smtClean="0">
                <a:effectLst>
                  <a:outerShdw blurRad="38100" dist="38100" dir="2700000" algn="tl">
                    <a:srgbClr val="000000">
                      <a:alpha val="43137"/>
                    </a:srgbClr>
                  </a:outerShdw>
                </a:effectLst>
                <a:latin typeface="Montserrat" panose="00000500000000000000" pitchFamily="2" charset="0"/>
              </a:defRPr>
            </a:lvl1pPr>
            <a:lvl2pPr>
              <a:defRPr lang="en-US" smtClean="0"/>
            </a:lvl2pPr>
            <a:lvl3pPr>
              <a:defRPr lang="en-US" smtClean="0"/>
            </a:lvl3pPr>
            <a:lvl4pPr>
              <a:defRPr lang="en-US" smtClean="0"/>
            </a:lvl4pPr>
            <a:lvl5pPr>
              <a:defRPr lang="en-NZ"/>
            </a:lvl5pPr>
          </a:lstStyle>
          <a:p>
            <a:pPr marL="228600" lvl="0" indent="-228600"/>
            <a:r>
              <a:rPr lang="en-US" dirty="0"/>
              <a:t>Company Name</a:t>
            </a:r>
            <a:endParaRPr lang="en-NZ" dirty="0"/>
          </a:p>
        </p:txBody>
      </p:sp>
      <p:sp>
        <p:nvSpPr>
          <p:cNvPr id="15" name="Text Placeholder 14">
            <a:extLst>
              <a:ext uri="{FF2B5EF4-FFF2-40B4-BE49-F238E27FC236}">
                <a16:creationId xmlns:a16="http://schemas.microsoft.com/office/drawing/2014/main" id="{18CA2500-52B4-4329-8AA9-4589FC75247C}"/>
              </a:ext>
            </a:extLst>
          </p:cNvPr>
          <p:cNvSpPr>
            <a:spLocks noGrp="1"/>
          </p:cNvSpPr>
          <p:nvPr>
            <p:ph type="body" sz="quarter" idx="13" hasCustomPrompt="1"/>
          </p:nvPr>
        </p:nvSpPr>
        <p:spPr>
          <a:xfrm>
            <a:off x="553045" y="3735237"/>
            <a:ext cx="5260975" cy="598003"/>
          </a:xfrm>
        </p:spPr>
        <p:txBody>
          <a:bodyPr vert="horz" lIns="108000" tIns="45720" rIns="91440" bIns="45720" rtlCol="0" anchor="ctr">
            <a:normAutofit/>
          </a:bodyPr>
          <a:lstStyle>
            <a:lvl1pPr marL="0" indent="0">
              <a:buNone/>
              <a:defRPr lang="en-US" b="1" i="1" smtClean="0">
                <a:effectLst>
                  <a:outerShdw blurRad="38100" dist="38100" dir="2700000" algn="tl">
                    <a:srgbClr val="000000">
                      <a:alpha val="43137"/>
                    </a:srgbClr>
                  </a:outerShdw>
                </a:effectLst>
                <a:latin typeface="Montserrat" panose="00000500000000000000" pitchFamily="2" charset="0"/>
              </a:defRPr>
            </a:lvl1pPr>
            <a:lvl2pPr>
              <a:defRPr lang="en-US" smtClean="0"/>
            </a:lvl2pPr>
            <a:lvl3pPr>
              <a:defRPr lang="en-US" smtClean="0"/>
            </a:lvl3pPr>
            <a:lvl4pPr>
              <a:defRPr lang="en-US" smtClean="0"/>
            </a:lvl4pPr>
            <a:lvl5pPr>
              <a:defRPr lang="en-NZ"/>
            </a:lvl5pPr>
          </a:lstStyle>
          <a:p>
            <a:pPr marL="228600" lvl="0" indent="-228600"/>
            <a:r>
              <a:rPr lang="pt-BR" dirty="0"/>
              <a:t>Title</a:t>
            </a:r>
            <a:endParaRPr lang="en-NZ" dirty="0"/>
          </a:p>
        </p:txBody>
      </p:sp>
      <p:sp>
        <p:nvSpPr>
          <p:cNvPr id="17" name="Text Placeholder 16">
            <a:extLst>
              <a:ext uri="{FF2B5EF4-FFF2-40B4-BE49-F238E27FC236}">
                <a16:creationId xmlns:a16="http://schemas.microsoft.com/office/drawing/2014/main" id="{B6703592-0445-4BF5-A71A-B78A406BF4A3}"/>
              </a:ext>
            </a:extLst>
          </p:cNvPr>
          <p:cNvSpPr>
            <a:spLocks noGrp="1"/>
          </p:cNvSpPr>
          <p:nvPr>
            <p:ph type="body" sz="quarter" idx="14" hasCustomPrompt="1"/>
          </p:nvPr>
        </p:nvSpPr>
        <p:spPr>
          <a:xfrm>
            <a:off x="7315200" y="5418951"/>
            <a:ext cx="4440238" cy="458630"/>
          </a:xfrm>
        </p:spPr>
        <p:txBody>
          <a:bodyPr lIns="108000" anchor="ctr"/>
          <a:lstStyle>
            <a:lvl1pPr marL="0" indent="0">
              <a:buNone/>
              <a:defRPr sz="2000" b="1" i="1">
                <a:effectLst>
                  <a:outerShdw blurRad="38100" dist="38100" dir="2700000" algn="tl">
                    <a:srgbClr val="000000">
                      <a:alpha val="43137"/>
                    </a:srgbClr>
                  </a:outerShdw>
                </a:effectLst>
                <a:latin typeface="Montserrat" panose="00000500000000000000" pitchFamily="2" charset="0"/>
              </a:defRPr>
            </a:lvl1pPr>
          </a:lstStyle>
          <a:p>
            <a:pPr lvl="0"/>
            <a:r>
              <a:rPr lang="en-US" dirty="0"/>
              <a:t>@twitter handle</a:t>
            </a:r>
            <a:endParaRPr lang="en-NZ" dirty="0"/>
          </a:p>
        </p:txBody>
      </p:sp>
      <p:sp>
        <p:nvSpPr>
          <p:cNvPr id="23" name="Text Placeholder 22">
            <a:extLst>
              <a:ext uri="{FF2B5EF4-FFF2-40B4-BE49-F238E27FC236}">
                <a16:creationId xmlns:a16="http://schemas.microsoft.com/office/drawing/2014/main" id="{A9CBFD0A-D7AD-420C-BA64-95A155C8BED4}"/>
              </a:ext>
            </a:extLst>
          </p:cNvPr>
          <p:cNvSpPr>
            <a:spLocks noGrp="1"/>
          </p:cNvSpPr>
          <p:nvPr>
            <p:ph type="body" sz="quarter" idx="15" hasCustomPrompt="1"/>
          </p:nvPr>
        </p:nvSpPr>
        <p:spPr>
          <a:xfrm>
            <a:off x="7315200" y="6177806"/>
            <a:ext cx="4440238" cy="458630"/>
          </a:xfrm>
        </p:spPr>
        <p:txBody>
          <a:bodyPr vert="horz" lIns="108000" tIns="45720" rIns="91440" bIns="45720" rtlCol="0" anchor="ctr">
            <a:normAutofit/>
          </a:bodyPr>
          <a:lstStyle>
            <a:lvl1pPr>
              <a:defRPr lang="en-US" sz="2000" b="1" i="1" smtClean="0">
                <a:effectLst>
                  <a:outerShdw blurRad="38100" dist="38100" dir="2700000" algn="tl">
                    <a:srgbClr val="000000">
                      <a:alpha val="43137"/>
                    </a:srgbClr>
                  </a:outerShdw>
                </a:effectLst>
                <a:latin typeface="Montserrat" panose="00000500000000000000" pitchFamily="2" charset="0"/>
              </a:defRPr>
            </a:lvl1pPr>
            <a:lvl2pPr>
              <a:defRPr lang="en-US" smtClean="0"/>
            </a:lvl2pPr>
            <a:lvl3pPr>
              <a:defRPr lang="en-US" smtClean="0"/>
            </a:lvl3pPr>
            <a:lvl4pPr>
              <a:defRPr lang="en-US" smtClean="0"/>
            </a:lvl4pPr>
            <a:lvl5pPr>
              <a:defRPr lang="en-NZ"/>
            </a:lvl5pPr>
          </a:lstStyle>
          <a:p>
            <a:pPr marL="0" lvl="0" indent="0">
              <a:buNone/>
            </a:pPr>
            <a:r>
              <a:rPr lang="pt-BR" dirty="0"/>
              <a:t>LinkedIn Profile</a:t>
            </a:r>
            <a:endParaRPr lang="en-NZ" dirty="0"/>
          </a:p>
        </p:txBody>
      </p:sp>
    </p:spTree>
    <p:extLst>
      <p:ext uri="{BB962C8B-B14F-4D97-AF65-F5344CB8AC3E}">
        <p14:creationId xmlns:p14="http://schemas.microsoft.com/office/powerpoint/2010/main" val="2997305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4714F-E37D-480A-957C-A06818C1A798}"/>
              </a:ext>
            </a:extLst>
          </p:cNvPr>
          <p:cNvSpPr>
            <a:spLocks noGrp="1"/>
          </p:cNvSpPr>
          <p:nvPr>
            <p:ph type="title"/>
          </p:nvPr>
        </p:nvSpPr>
        <p:spPr/>
        <p:txBody>
          <a:bodyPr/>
          <a:lstStyle>
            <a:lvl1pPr>
              <a:defRPr b="1" i="1">
                <a:latin typeface="Montserrat" panose="00000500000000000000" pitchFamily="2" charset="0"/>
              </a:defRPr>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A24287B2-B843-4B68-8B4B-DC33CB9F6068}"/>
              </a:ext>
            </a:extLst>
          </p:cNvPr>
          <p:cNvSpPr>
            <a:spLocks noGrp="1"/>
          </p:cNvSpPr>
          <p:nvPr>
            <p:ph idx="1"/>
          </p:nvPr>
        </p:nvSpPr>
        <p:spPr/>
        <p:txBody>
          <a:bodyPr/>
          <a:lstStyle>
            <a:lvl1pPr>
              <a:defRPr b="0"/>
            </a:lvl1pPr>
            <a:lvl2pPr>
              <a:defRPr b="0"/>
            </a:lvl2pPr>
            <a:lvl3pPr>
              <a:defRPr b="0"/>
            </a:lvl3pPr>
            <a:lvl4pPr>
              <a:defRPr b="0"/>
            </a:lvl4pPr>
            <a:lvl5pPr>
              <a:defRPr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Tree>
    <p:extLst>
      <p:ext uri="{BB962C8B-B14F-4D97-AF65-F5344CB8AC3E}">
        <p14:creationId xmlns:p14="http://schemas.microsoft.com/office/powerpoint/2010/main" val="2728180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B96E3-9681-43C8-8DC6-3EB4500E715F}"/>
              </a:ext>
            </a:extLst>
          </p:cNvPr>
          <p:cNvSpPr>
            <a:spLocks noGrp="1"/>
          </p:cNvSpPr>
          <p:nvPr>
            <p:ph type="title"/>
          </p:nvPr>
        </p:nvSpPr>
        <p:spPr>
          <a:xfrm>
            <a:off x="831850" y="1709738"/>
            <a:ext cx="10515600" cy="2852737"/>
          </a:xfrm>
        </p:spPr>
        <p:txBody>
          <a:bodyPr anchor="b"/>
          <a:lstStyle>
            <a:lvl1pPr>
              <a:defRPr sz="6000">
                <a:latin typeface="Montserrat" panose="00000500000000000000" pitchFamily="2" charset="0"/>
              </a:defRPr>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1FCF5E3C-DD50-4195-BE0D-09364E0FC4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49F300-CC07-48AF-9989-797EEB775C4E}"/>
              </a:ext>
            </a:extLst>
          </p:cNvPr>
          <p:cNvSpPr>
            <a:spLocks noGrp="1"/>
          </p:cNvSpPr>
          <p:nvPr>
            <p:ph type="dt" sz="half" idx="10"/>
          </p:nvPr>
        </p:nvSpPr>
        <p:spPr>
          <a:xfrm>
            <a:off x="838200" y="6356350"/>
            <a:ext cx="2743200" cy="365125"/>
          </a:xfrm>
          <a:prstGeom prst="rect">
            <a:avLst/>
          </a:prstGeom>
        </p:spPr>
        <p:txBody>
          <a:bodyPr/>
          <a:lstStyle/>
          <a:p>
            <a:fld id="{782F6819-D2A8-4655-B641-B9FC45F3017D}" type="datetimeFigureOut">
              <a:rPr lang="en-NZ" smtClean="0"/>
              <a:t>19/03/2021</a:t>
            </a:fld>
            <a:endParaRPr lang="en-NZ"/>
          </a:p>
        </p:txBody>
      </p:sp>
      <p:sp>
        <p:nvSpPr>
          <p:cNvPr id="5" name="Footer Placeholder 4">
            <a:extLst>
              <a:ext uri="{FF2B5EF4-FFF2-40B4-BE49-F238E27FC236}">
                <a16:creationId xmlns:a16="http://schemas.microsoft.com/office/drawing/2014/main" id="{A412E7EA-B6BE-404C-91BB-425CEA9DDD52}"/>
              </a:ext>
            </a:extLst>
          </p:cNvPr>
          <p:cNvSpPr>
            <a:spLocks noGrp="1"/>
          </p:cNvSpPr>
          <p:nvPr>
            <p:ph type="ftr" sz="quarter" idx="11"/>
          </p:nvPr>
        </p:nvSpPr>
        <p:spPr>
          <a:xfrm>
            <a:off x="4038600" y="6356350"/>
            <a:ext cx="4114800" cy="365125"/>
          </a:xfrm>
          <a:prstGeom prst="rect">
            <a:avLst/>
          </a:prstGeom>
        </p:spPr>
        <p:txBody>
          <a:bodyPr/>
          <a:lstStyle/>
          <a:p>
            <a:endParaRPr lang="en-NZ"/>
          </a:p>
        </p:txBody>
      </p:sp>
      <p:sp>
        <p:nvSpPr>
          <p:cNvPr id="6" name="Slide Number Placeholder 5">
            <a:extLst>
              <a:ext uri="{FF2B5EF4-FFF2-40B4-BE49-F238E27FC236}">
                <a16:creationId xmlns:a16="http://schemas.microsoft.com/office/drawing/2014/main" id="{FE99994A-075A-4823-AE5A-7BB35DAB6C2A}"/>
              </a:ext>
            </a:extLst>
          </p:cNvPr>
          <p:cNvSpPr>
            <a:spLocks noGrp="1"/>
          </p:cNvSpPr>
          <p:nvPr>
            <p:ph type="sldNum" sz="quarter" idx="12"/>
          </p:nvPr>
        </p:nvSpPr>
        <p:spPr>
          <a:xfrm>
            <a:off x="8610600" y="6356350"/>
            <a:ext cx="2743200" cy="365125"/>
          </a:xfrm>
          <a:prstGeom prst="rect">
            <a:avLst/>
          </a:prstGeom>
        </p:spPr>
        <p:txBody>
          <a:bodyPr/>
          <a:lstStyle/>
          <a:p>
            <a:fld id="{21FEB69E-87C2-458D-A70B-7E3B9BE49C80}" type="slidenum">
              <a:rPr lang="en-NZ" smtClean="0"/>
              <a:t>‹#›</a:t>
            </a:fld>
            <a:endParaRPr lang="en-NZ"/>
          </a:p>
        </p:txBody>
      </p:sp>
    </p:spTree>
    <p:extLst>
      <p:ext uri="{BB962C8B-B14F-4D97-AF65-F5344CB8AC3E}">
        <p14:creationId xmlns:p14="http://schemas.microsoft.com/office/powerpoint/2010/main" val="3245178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DB016-1A93-4AF1-B0AA-B37A342772B7}"/>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36054F59-0E58-43F3-A6B1-21A86A7C25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0EFF70F0-F21D-421F-B4D0-B1D14EC24F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FCE90AE3-7318-42E5-9145-D91F6DF80C2A}"/>
              </a:ext>
            </a:extLst>
          </p:cNvPr>
          <p:cNvSpPr>
            <a:spLocks noGrp="1"/>
          </p:cNvSpPr>
          <p:nvPr>
            <p:ph type="dt" sz="half" idx="10"/>
          </p:nvPr>
        </p:nvSpPr>
        <p:spPr>
          <a:xfrm>
            <a:off x="838200" y="6356350"/>
            <a:ext cx="2743200" cy="365125"/>
          </a:xfrm>
          <a:prstGeom prst="rect">
            <a:avLst/>
          </a:prstGeom>
        </p:spPr>
        <p:txBody>
          <a:bodyPr/>
          <a:lstStyle/>
          <a:p>
            <a:fld id="{782F6819-D2A8-4655-B641-B9FC45F3017D}" type="datetimeFigureOut">
              <a:rPr lang="en-NZ" smtClean="0"/>
              <a:t>19/03/2021</a:t>
            </a:fld>
            <a:endParaRPr lang="en-NZ"/>
          </a:p>
        </p:txBody>
      </p:sp>
      <p:sp>
        <p:nvSpPr>
          <p:cNvPr id="6" name="Footer Placeholder 5">
            <a:extLst>
              <a:ext uri="{FF2B5EF4-FFF2-40B4-BE49-F238E27FC236}">
                <a16:creationId xmlns:a16="http://schemas.microsoft.com/office/drawing/2014/main" id="{2D06E69B-1B6A-4611-9DD1-0EED56A43BF1}"/>
              </a:ext>
            </a:extLst>
          </p:cNvPr>
          <p:cNvSpPr>
            <a:spLocks noGrp="1"/>
          </p:cNvSpPr>
          <p:nvPr>
            <p:ph type="ftr" sz="quarter" idx="11"/>
          </p:nvPr>
        </p:nvSpPr>
        <p:spPr>
          <a:xfrm>
            <a:off x="4038600" y="6356350"/>
            <a:ext cx="4114800" cy="365125"/>
          </a:xfrm>
          <a:prstGeom prst="rect">
            <a:avLst/>
          </a:prstGeom>
        </p:spPr>
        <p:txBody>
          <a:bodyPr/>
          <a:lstStyle/>
          <a:p>
            <a:endParaRPr lang="en-NZ"/>
          </a:p>
        </p:txBody>
      </p:sp>
      <p:sp>
        <p:nvSpPr>
          <p:cNvPr id="7" name="Slide Number Placeholder 6">
            <a:extLst>
              <a:ext uri="{FF2B5EF4-FFF2-40B4-BE49-F238E27FC236}">
                <a16:creationId xmlns:a16="http://schemas.microsoft.com/office/drawing/2014/main" id="{C3AFB603-D37B-4871-812E-1FA5BAB639CE}"/>
              </a:ext>
            </a:extLst>
          </p:cNvPr>
          <p:cNvSpPr>
            <a:spLocks noGrp="1"/>
          </p:cNvSpPr>
          <p:nvPr>
            <p:ph type="sldNum" sz="quarter" idx="12"/>
          </p:nvPr>
        </p:nvSpPr>
        <p:spPr>
          <a:xfrm>
            <a:off x="8610600" y="6356350"/>
            <a:ext cx="2743200" cy="365125"/>
          </a:xfrm>
          <a:prstGeom prst="rect">
            <a:avLst/>
          </a:prstGeom>
        </p:spPr>
        <p:txBody>
          <a:bodyPr/>
          <a:lstStyle/>
          <a:p>
            <a:fld id="{21FEB69E-87C2-458D-A70B-7E3B9BE49C80}" type="slidenum">
              <a:rPr lang="en-NZ" smtClean="0"/>
              <a:t>‹#›</a:t>
            </a:fld>
            <a:endParaRPr lang="en-NZ"/>
          </a:p>
        </p:txBody>
      </p:sp>
    </p:spTree>
    <p:extLst>
      <p:ext uri="{BB962C8B-B14F-4D97-AF65-F5344CB8AC3E}">
        <p14:creationId xmlns:p14="http://schemas.microsoft.com/office/powerpoint/2010/main" val="1279379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F9BB01-F5AE-4B89-B323-6E01AA1DC8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084DEB78-0071-4285-9D40-AE69AAE86F07}"/>
              </a:ext>
            </a:extLst>
          </p:cNvPr>
          <p:cNvSpPr>
            <a:spLocks noGrp="1"/>
          </p:cNvSpPr>
          <p:nvPr>
            <p:ph type="body" idx="1"/>
          </p:nvPr>
        </p:nvSpPr>
        <p:spPr>
          <a:xfrm>
            <a:off x="838200" y="1825625"/>
            <a:ext cx="10515600" cy="411111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Isosceles Triangle 4">
            <a:extLst>
              <a:ext uri="{FF2B5EF4-FFF2-40B4-BE49-F238E27FC236}">
                <a16:creationId xmlns:a16="http://schemas.microsoft.com/office/drawing/2014/main" id="{3649E10E-5FB0-4E12-91F3-1BDF9E3BB70D}"/>
              </a:ext>
            </a:extLst>
          </p:cNvPr>
          <p:cNvSpPr/>
          <p:nvPr userDrawn="1"/>
        </p:nvSpPr>
        <p:spPr>
          <a:xfrm>
            <a:off x="10452947" y="-39317"/>
            <a:ext cx="1801706" cy="1797474"/>
          </a:xfrm>
          <a:custGeom>
            <a:avLst/>
            <a:gdLst>
              <a:gd name="connsiteX0" fmla="*/ 0 w 2052320"/>
              <a:gd name="connsiteY0" fmla="*/ 1825625 h 1825625"/>
              <a:gd name="connsiteX1" fmla="*/ 1026160 w 2052320"/>
              <a:gd name="connsiteY1" fmla="*/ 0 h 1825625"/>
              <a:gd name="connsiteX2" fmla="*/ 2052320 w 2052320"/>
              <a:gd name="connsiteY2" fmla="*/ 1825625 h 1825625"/>
              <a:gd name="connsiteX3" fmla="*/ 0 w 2052320"/>
              <a:gd name="connsiteY3" fmla="*/ 1825625 h 1825625"/>
              <a:gd name="connsiteX0" fmla="*/ 0 w 2072640"/>
              <a:gd name="connsiteY0" fmla="*/ 1774825 h 1774825"/>
              <a:gd name="connsiteX1" fmla="*/ 2072640 w 2072640"/>
              <a:gd name="connsiteY1" fmla="*/ 0 h 1774825"/>
              <a:gd name="connsiteX2" fmla="*/ 2052320 w 2072640"/>
              <a:gd name="connsiteY2" fmla="*/ 1774825 h 1774825"/>
              <a:gd name="connsiteX3" fmla="*/ 0 w 2072640"/>
              <a:gd name="connsiteY3" fmla="*/ 1774825 h 1774825"/>
              <a:gd name="connsiteX0" fmla="*/ 0 w 1747520"/>
              <a:gd name="connsiteY0" fmla="*/ 0 h 1788160"/>
              <a:gd name="connsiteX1" fmla="*/ 1747520 w 1747520"/>
              <a:gd name="connsiteY1" fmla="*/ 13335 h 1788160"/>
              <a:gd name="connsiteX2" fmla="*/ 1727200 w 1747520"/>
              <a:gd name="connsiteY2" fmla="*/ 1788160 h 1788160"/>
              <a:gd name="connsiteX3" fmla="*/ 0 w 1747520"/>
              <a:gd name="connsiteY3" fmla="*/ 0 h 1788160"/>
              <a:gd name="connsiteX0" fmla="*/ 0 w 1727200"/>
              <a:gd name="connsiteY0" fmla="*/ 6985 h 1795145"/>
              <a:gd name="connsiteX1" fmla="*/ 1727200 w 1727200"/>
              <a:gd name="connsiteY1" fmla="*/ 0 h 1795145"/>
              <a:gd name="connsiteX2" fmla="*/ 1727200 w 1727200"/>
              <a:gd name="connsiteY2" fmla="*/ 1795145 h 1795145"/>
              <a:gd name="connsiteX3" fmla="*/ 0 w 1727200"/>
              <a:gd name="connsiteY3" fmla="*/ 6985 h 1795145"/>
              <a:gd name="connsiteX0" fmla="*/ 0 w 1717040"/>
              <a:gd name="connsiteY0" fmla="*/ 0 h 1838960"/>
              <a:gd name="connsiteX1" fmla="*/ 1717040 w 1717040"/>
              <a:gd name="connsiteY1" fmla="*/ 43815 h 1838960"/>
              <a:gd name="connsiteX2" fmla="*/ 1717040 w 1717040"/>
              <a:gd name="connsiteY2" fmla="*/ 1838960 h 1838960"/>
              <a:gd name="connsiteX3" fmla="*/ 0 w 1717040"/>
              <a:gd name="connsiteY3" fmla="*/ 0 h 1838960"/>
              <a:gd name="connsiteX0" fmla="*/ 0 w 1767840"/>
              <a:gd name="connsiteY0" fmla="*/ 0 h 1818640"/>
              <a:gd name="connsiteX1" fmla="*/ 1767840 w 1767840"/>
              <a:gd name="connsiteY1" fmla="*/ 23495 h 1818640"/>
              <a:gd name="connsiteX2" fmla="*/ 1767840 w 1767840"/>
              <a:gd name="connsiteY2" fmla="*/ 1818640 h 1818640"/>
              <a:gd name="connsiteX3" fmla="*/ 0 w 1767840"/>
              <a:gd name="connsiteY3" fmla="*/ 0 h 1818640"/>
              <a:gd name="connsiteX0" fmla="*/ 0 w 1784773"/>
              <a:gd name="connsiteY0" fmla="*/ 0 h 1831340"/>
              <a:gd name="connsiteX1" fmla="*/ 1784773 w 1784773"/>
              <a:gd name="connsiteY1" fmla="*/ 36195 h 1831340"/>
              <a:gd name="connsiteX2" fmla="*/ 1784773 w 1784773"/>
              <a:gd name="connsiteY2" fmla="*/ 1831340 h 1831340"/>
              <a:gd name="connsiteX3" fmla="*/ 0 w 1784773"/>
              <a:gd name="connsiteY3" fmla="*/ 0 h 1831340"/>
              <a:gd name="connsiteX0" fmla="*/ 0 w 1784773"/>
              <a:gd name="connsiteY0" fmla="*/ 0 h 1797474"/>
              <a:gd name="connsiteX1" fmla="*/ 1784773 w 1784773"/>
              <a:gd name="connsiteY1" fmla="*/ 2329 h 1797474"/>
              <a:gd name="connsiteX2" fmla="*/ 1784773 w 1784773"/>
              <a:gd name="connsiteY2" fmla="*/ 1797474 h 1797474"/>
              <a:gd name="connsiteX3" fmla="*/ 0 w 1784773"/>
              <a:gd name="connsiteY3" fmla="*/ 0 h 1797474"/>
              <a:gd name="connsiteX0" fmla="*/ 0 w 1801706"/>
              <a:gd name="connsiteY0" fmla="*/ 0 h 1797474"/>
              <a:gd name="connsiteX1" fmla="*/ 1801706 w 1801706"/>
              <a:gd name="connsiteY1" fmla="*/ 2329 h 1797474"/>
              <a:gd name="connsiteX2" fmla="*/ 1784773 w 1801706"/>
              <a:gd name="connsiteY2" fmla="*/ 1797474 h 1797474"/>
              <a:gd name="connsiteX3" fmla="*/ 0 w 1801706"/>
              <a:gd name="connsiteY3" fmla="*/ 0 h 1797474"/>
            </a:gdLst>
            <a:ahLst/>
            <a:cxnLst>
              <a:cxn ang="0">
                <a:pos x="connsiteX0" y="connsiteY0"/>
              </a:cxn>
              <a:cxn ang="0">
                <a:pos x="connsiteX1" y="connsiteY1"/>
              </a:cxn>
              <a:cxn ang="0">
                <a:pos x="connsiteX2" y="connsiteY2"/>
              </a:cxn>
              <a:cxn ang="0">
                <a:pos x="connsiteX3" y="connsiteY3"/>
              </a:cxn>
            </a:cxnLst>
            <a:rect l="l" t="t" r="r" b="b"/>
            <a:pathLst>
              <a:path w="1801706" h="1797474">
                <a:moveTo>
                  <a:pt x="0" y="0"/>
                </a:moveTo>
                <a:lnTo>
                  <a:pt x="1801706" y="2329"/>
                </a:lnTo>
                <a:lnTo>
                  <a:pt x="1784773" y="1797474"/>
                </a:lnTo>
                <a:lnTo>
                  <a:pt x="0" y="0"/>
                </a:lnTo>
                <a:close/>
              </a:path>
            </a:pathLst>
          </a:custGeom>
          <a:solidFill>
            <a:srgbClr val="08544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7" name="Picture 6" descr="Background pattern&#10;&#10;Description automatically generated">
            <a:extLst>
              <a:ext uri="{FF2B5EF4-FFF2-40B4-BE49-F238E27FC236}">
                <a16:creationId xmlns:a16="http://schemas.microsoft.com/office/drawing/2014/main" id="{EAB77198-65C8-4C91-9068-925952C3CE48}"/>
              </a:ext>
            </a:extLst>
          </p:cNvPr>
          <p:cNvPicPr>
            <a:picLocks noChangeAspect="1"/>
          </p:cNvPicPr>
          <p:nvPr userDrawn="1"/>
        </p:nvPicPr>
        <p:blipFill rotWithShape="1">
          <a:blip r:embed="rId18">
            <a:extLst>
              <a:ext uri="{28A0092B-C50C-407E-A947-70E740481C1C}">
                <a14:useLocalDpi xmlns:a14="http://schemas.microsoft.com/office/drawing/2010/main" val="0"/>
              </a:ext>
            </a:extLst>
          </a:blip>
          <a:srcRect t="34273" b="55454"/>
          <a:stretch/>
        </p:blipFill>
        <p:spPr>
          <a:xfrm>
            <a:off x="0" y="6153486"/>
            <a:ext cx="12192000" cy="704514"/>
          </a:xfrm>
          <a:prstGeom prst="rect">
            <a:avLst/>
          </a:prstGeom>
        </p:spPr>
      </p:pic>
    </p:spTree>
    <p:extLst>
      <p:ext uri="{BB962C8B-B14F-4D97-AF65-F5344CB8AC3E}">
        <p14:creationId xmlns:p14="http://schemas.microsoft.com/office/powerpoint/2010/main" val="193646633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3" r:id="rId3"/>
    <p:sldLayoutId id="2147483664" r:id="rId4"/>
    <p:sldLayoutId id="2147483661" r:id="rId5"/>
    <p:sldLayoutId id="2147483662"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Lst>
  <p:txStyles>
    <p:titleStyle>
      <a:lvl1pPr algn="l" defTabSz="914400" rtl="0" eaLnBrk="1" latinLnBrk="0" hangingPunct="1">
        <a:lnSpc>
          <a:spcPct val="90000"/>
        </a:lnSpc>
        <a:spcBef>
          <a:spcPct val="0"/>
        </a:spcBef>
        <a:buNone/>
        <a:defRPr sz="4400" b="1" i="1" kern="1200">
          <a:solidFill>
            <a:schemeClr val="bg1"/>
          </a:solidFill>
          <a:latin typeface="Montserrat" panose="00000500000000000000"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3.emf"/><Relationship Id="rId13" Type="http://schemas.openxmlformats.org/officeDocument/2006/relationships/image" Target="../media/image18.emf"/><Relationship Id="rId3" Type="http://schemas.openxmlformats.org/officeDocument/2006/relationships/image" Target="../media/image8.emf"/><Relationship Id="rId7" Type="http://schemas.openxmlformats.org/officeDocument/2006/relationships/image" Target="../media/image12.emf"/><Relationship Id="rId12" Type="http://schemas.openxmlformats.org/officeDocument/2006/relationships/image" Target="../media/image17.emf"/><Relationship Id="rId2" Type="http://schemas.openxmlformats.org/officeDocument/2006/relationships/notesSlide" Target="../notesSlides/notesSlide6.xml"/><Relationship Id="rId16" Type="http://schemas.openxmlformats.org/officeDocument/2006/relationships/image" Target="../media/image21.emf"/><Relationship Id="rId1" Type="http://schemas.openxmlformats.org/officeDocument/2006/relationships/slideLayout" Target="../slideLayouts/slideLayout7.xml"/><Relationship Id="rId6" Type="http://schemas.openxmlformats.org/officeDocument/2006/relationships/image" Target="../media/image11.emf"/><Relationship Id="rId11" Type="http://schemas.openxmlformats.org/officeDocument/2006/relationships/image" Target="../media/image16.emf"/><Relationship Id="rId5" Type="http://schemas.openxmlformats.org/officeDocument/2006/relationships/image" Target="../media/image10.emf"/><Relationship Id="rId15" Type="http://schemas.openxmlformats.org/officeDocument/2006/relationships/image" Target="../media/image20.emf"/><Relationship Id="rId10" Type="http://schemas.openxmlformats.org/officeDocument/2006/relationships/image" Target="../media/image15.emf"/><Relationship Id="rId4" Type="http://schemas.openxmlformats.org/officeDocument/2006/relationships/image" Target="../media/image9.emf"/><Relationship Id="rId9" Type="http://schemas.openxmlformats.org/officeDocument/2006/relationships/image" Target="../media/image14.emf"/><Relationship Id="rId14" Type="http://schemas.openxmlformats.org/officeDocument/2006/relationships/image" Target="../media/image19.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fullstackmaddy/logicapps-arm-cicd" TargetMode="External"/><Relationship Id="rId2" Type="http://schemas.openxmlformats.org/officeDocument/2006/relationships/hyperlink" Target="https://docs.github.com/en/actions"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1CCED36-398A-4A6F-9B16-D6613A08892A}"/>
              </a:ext>
            </a:extLst>
          </p:cNvPr>
          <p:cNvSpPr>
            <a:spLocks noGrp="1"/>
          </p:cNvSpPr>
          <p:nvPr>
            <p:ph type="subTitle" idx="1"/>
          </p:nvPr>
        </p:nvSpPr>
        <p:spPr/>
        <p:txBody>
          <a:bodyPr/>
          <a:lstStyle/>
          <a:p>
            <a:r>
              <a:rPr lang="en-NZ" dirty="0"/>
              <a:t>Mandar Dharmadhikari</a:t>
            </a:r>
          </a:p>
        </p:txBody>
      </p:sp>
      <p:sp>
        <p:nvSpPr>
          <p:cNvPr id="3" name="Title 2">
            <a:extLst>
              <a:ext uri="{FF2B5EF4-FFF2-40B4-BE49-F238E27FC236}">
                <a16:creationId xmlns:a16="http://schemas.microsoft.com/office/drawing/2014/main" id="{C16E935F-3E60-4D34-8762-6FA967270A33}"/>
              </a:ext>
            </a:extLst>
          </p:cNvPr>
          <p:cNvSpPr>
            <a:spLocks noGrp="1"/>
          </p:cNvSpPr>
          <p:nvPr>
            <p:ph type="ctrTitle"/>
          </p:nvPr>
        </p:nvSpPr>
        <p:spPr>
          <a:xfrm>
            <a:off x="234892" y="713423"/>
            <a:ext cx="11875827" cy="922337"/>
          </a:xfrm>
        </p:spPr>
        <p:txBody>
          <a:bodyPr>
            <a:normAutofit fontScale="90000"/>
          </a:bodyPr>
          <a:lstStyle/>
          <a:p>
            <a:pPr algn="l"/>
            <a:r>
              <a:rPr lang="en-US" b="1" i="0" dirty="0">
                <a:effectLst/>
                <a:latin typeface="Arial" panose="020B0604020202020204" pitchFamily="34" charset="0"/>
              </a:rPr>
              <a:t>Automating Logic Apps deployment with GitHub Actions</a:t>
            </a:r>
          </a:p>
        </p:txBody>
      </p:sp>
      <p:sp>
        <p:nvSpPr>
          <p:cNvPr id="4" name="Text Placeholder 3">
            <a:extLst>
              <a:ext uri="{FF2B5EF4-FFF2-40B4-BE49-F238E27FC236}">
                <a16:creationId xmlns:a16="http://schemas.microsoft.com/office/drawing/2014/main" id="{7EC6DEFC-C564-425C-8A8F-98FFEC2A0805}"/>
              </a:ext>
            </a:extLst>
          </p:cNvPr>
          <p:cNvSpPr>
            <a:spLocks noGrp="1"/>
          </p:cNvSpPr>
          <p:nvPr>
            <p:ph type="body" sz="quarter" idx="10"/>
          </p:nvPr>
        </p:nvSpPr>
        <p:spPr/>
        <p:txBody>
          <a:bodyPr>
            <a:normAutofit fontScale="92500" lnSpcReduction="20000"/>
          </a:bodyPr>
          <a:lstStyle/>
          <a:p>
            <a:r>
              <a:rPr lang="pt-BR" dirty="0"/>
              <a:t>Associate Manager – Business and Integration Architecture group &gt; Accenture India</a:t>
            </a:r>
            <a:endParaRPr lang="en-NZ" dirty="0"/>
          </a:p>
        </p:txBody>
      </p:sp>
      <p:sp>
        <p:nvSpPr>
          <p:cNvPr id="5" name="Text Placeholder 4">
            <a:extLst>
              <a:ext uri="{FF2B5EF4-FFF2-40B4-BE49-F238E27FC236}">
                <a16:creationId xmlns:a16="http://schemas.microsoft.com/office/drawing/2014/main" id="{0F18851D-5A64-49D3-AA0E-5F8036D17747}"/>
              </a:ext>
            </a:extLst>
          </p:cNvPr>
          <p:cNvSpPr>
            <a:spLocks noGrp="1"/>
          </p:cNvSpPr>
          <p:nvPr>
            <p:ph type="body" sz="quarter" idx="11"/>
          </p:nvPr>
        </p:nvSpPr>
        <p:spPr/>
        <p:txBody>
          <a:bodyPr/>
          <a:lstStyle/>
          <a:p>
            <a:r>
              <a:rPr lang="pt-BR" dirty="0"/>
              <a:t>@fullstackmaddy</a:t>
            </a:r>
            <a:endParaRPr lang="en-NZ" dirty="0"/>
          </a:p>
        </p:txBody>
      </p:sp>
    </p:spTree>
    <p:extLst>
      <p:ext uri="{BB962C8B-B14F-4D97-AF65-F5344CB8AC3E}">
        <p14:creationId xmlns:p14="http://schemas.microsoft.com/office/powerpoint/2010/main" val="1353181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3627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BBD5391-2DB6-417A-A4A3-B9E29CC9E4BD}"/>
              </a:ext>
            </a:extLst>
          </p:cNvPr>
          <p:cNvSpPr>
            <a:spLocks noGrp="1"/>
          </p:cNvSpPr>
          <p:nvPr>
            <p:ph type="body" sz="quarter" idx="11"/>
          </p:nvPr>
        </p:nvSpPr>
        <p:spPr>
          <a:xfrm>
            <a:off x="586600" y="2254255"/>
            <a:ext cx="5260975" cy="598003"/>
          </a:xfrm>
        </p:spPr>
        <p:txBody>
          <a:bodyPr/>
          <a:lstStyle/>
          <a:p>
            <a:r>
              <a:rPr lang="pt-BR" dirty="0"/>
              <a:t>Yours truly,</a:t>
            </a:r>
            <a:endParaRPr lang="en-NZ" dirty="0"/>
          </a:p>
        </p:txBody>
      </p:sp>
      <p:sp>
        <p:nvSpPr>
          <p:cNvPr id="4" name="Text Placeholder 3">
            <a:extLst>
              <a:ext uri="{FF2B5EF4-FFF2-40B4-BE49-F238E27FC236}">
                <a16:creationId xmlns:a16="http://schemas.microsoft.com/office/drawing/2014/main" id="{E8C788DE-24C2-4A59-8219-648BC563DEE4}"/>
              </a:ext>
            </a:extLst>
          </p:cNvPr>
          <p:cNvSpPr>
            <a:spLocks noGrp="1"/>
          </p:cNvSpPr>
          <p:nvPr>
            <p:ph type="body" sz="quarter" idx="12"/>
          </p:nvPr>
        </p:nvSpPr>
        <p:spPr>
          <a:xfrm>
            <a:off x="436562" y="2852258"/>
            <a:ext cx="5260975" cy="3554863"/>
          </a:xfrm>
        </p:spPr>
        <p:txBody>
          <a:bodyPr>
            <a:normAutofit/>
          </a:bodyPr>
          <a:lstStyle/>
          <a:p>
            <a:pPr marL="457200" indent="-457200">
              <a:buFont typeface="Arial" panose="020B0604020202020204" pitchFamily="34" charset="0"/>
              <a:buChar char="•"/>
            </a:pPr>
            <a:r>
              <a:rPr lang="pt-BR" dirty="0"/>
              <a:t>Integration and all things Blazor fan</a:t>
            </a:r>
          </a:p>
          <a:p>
            <a:pPr marL="457200" indent="-457200">
              <a:buFont typeface="Arial" panose="020B0604020202020204" pitchFamily="34" charset="0"/>
              <a:buChar char="•"/>
            </a:pPr>
            <a:r>
              <a:rPr lang="pt-BR" dirty="0"/>
              <a:t>Budding Pianist</a:t>
            </a:r>
          </a:p>
          <a:p>
            <a:pPr marL="457200" indent="-457200">
              <a:buFont typeface="Arial" panose="020B0604020202020204" pitchFamily="34" charset="0"/>
              <a:buChar char="•"/>
            </a:pPr>
            <a:r>
              <a:rPr lang="pt-BR" dirty="0"/>
              <a:t>Seasoned cook &amp; foodie</a:t>
            </a:r>
          </a:p>
          <a:p>
            <a:endParaRPr lang="en-NZ" dirty="0"/>
          </a:p>
        </p:txBody>
      </p:sp>
      <p:sp>
        <p:nvSpPr>
          <p:cNvPr id="6" name="Text Placeholder 5">
            <a:extLst>
              <a:ext uri="{FF2B5EF4-FFF2-40B4-BE49-F238E27FC236}">
                <a16:creationId xmlns:a16="http://schemas.microsoft.com/office/drawing/2014/main" id="{DD914CA4-3396-4F75-8E95-D9036782363D}"/>
              </a:ext>
            </a:extLst>
          </p:cNvPr>
          <p:cNvSpPr>
            <a:spLocks noGrp="1"/>
          </p:cNvSpPr>
          <p:nvPr>
            <p:ph type="body" sz="quarter" idx="14"/>
          </p:nvPr>
        </p:nvSpPr>
        <p:spPr/>
        <p:txBody>
          <a:bodyPr/>
          <a:lstStyle/>
          <a:p>
            <a:r>
              <a:rPr lang="pt-BR" dirty="0"/>
              <a:t>@fullstackmaddy</a:t>
            </a:r>
            <a:endParaRPr lang="en-NZ" dirty="0"/>
          </a:p>
        </p:txBody>
      </p:sp>
      <p:sp>
        <p:nvSpPr>
          <p:cNvPr id="7" name="Text Placeholder 6">
            <a:extLst>
              <a:ext uri="{FF2B5EF4-FFF2-40B4-BE49-F238E27FC236}">
                <a16:creationId xmlns:a16="http://schemas.microsoft.com/office/drawing/2014/main" id="{228F95CB-388B-4473-940E-817C0640B02E}"/>
              </a:ext>
            </a:extLst>
          </p:cNvPr>
          <p:cNvSpPr>
            <a:spLocks noGrp="1"/>
          </p:cNvSpPr>
          <p:nvPr>
            <p:ph type="body" sz="quarter" idx="15"/>
          </p:nvPr>
        </p:nvSpPr>
        <p:spPr/>
        <p:txBody>
          <a:bodyPr/>
          <a:lstStyle/>
          <a:p>
            <a:pPr marL="0" indent="0">
              <a:buNone/>
            </a:pPr>
            <a:r>
              <a:rPr lang="pt-BR" dirty="0"/>
              <a:t>In/mandar-dharmadhikari</a:t>
            </a:r>
            <a:endParaRPr lang="en-NZ" dirty="0"/>
          </a:p>
        </p:txBody>
      </p:sp>
      <p:pic>
        <p:nvPicPr>
          <p:cNvPr id="1026" name="Picture 2" descr="Image result for github icon gray">
            <a:extLst>
              <a:ext uri="{FF2B5EF4-FFF2-40B4-BE49-F238E27FC236}">
                <a16:creationId xmlns:a16="http://schemas.microsoft.com/office/drawing/2014/main" id="{EDB06AF0-DD34-4897-B72C-21ABBF245D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3323" y="4420644"/>
            <a:ext cx="931877" cy="931877"/>
          </a:xfrm>
          <a:prstGeom prst="rect">
            <a:avLst/>
          </a:prstGeom>
          <a:noFill/>
          <a:extLst>
            <a:ext uri="{909E8E84-426E-40DD-AFC4-6F175D3DCCD1}">
              <a14:hiddenFill xmlns:a14="http://schemas.microsoft.com/office/drawing/2010/main">
                <a:solidFill>
                  <a:srgbClr val="FFFFFF"/>
                </a:solidFill>
              </a14:hiddenFill>
            </a:ext>
          </a:extLst>
        </p:spPr>
      </p:pic>
      <p:sp>
        <p:nvSpPr>
          <p:cNvPr id="11" name="Text Placeholder 5">
            <a:extLst>
              <a:ext uri="{FF2B5EF4-FFF2-40B4-BE49-F238E27FC236}">
                <a16:creationId xmlns:a16="http://schemas.microsoft.com/office/drawing/2014/main" id="{467D6D1E-9FBD-4625-B2B6-CE6BCE362AE3}"/>
              </a:ext>
            </a:extLst>
          </p:cNvPr>
          <p:cNvSpPr txBox="1">
            <a:spLocks/>
          </p:cNvSpPr>
          <p:nvPr/>
        </p:nvSpPr>
        <p:spPr>
          <a:xfrm>
            <a:off x="7315200" y="4657268"/>
            <a:ext cx="4440238" cy="458630"/>
          </a:xfrm>
          <a:prstGeom prst="rect">
            <a:avLst/>
          </a:prstGeom>
        </p:spPr>
        <p:txBody>
          <a:bodyPr vert="horz" lIns="10800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000" b="1" i="1" kern="1200">
                <a:solidFill>
                  <a:schemeClr val="bg1"/>
                </a:solidFill>
                <a:effectLst>
                  <a:outerShdw blurRad="38100" dist="38100" dir="2700000" algn="tl">
                    <a:srgbClr val="000000">
                      <a:alpha val="43137"/>
                    </a:srgbClr>
                  </a:outerShdw>
                </a:effectLst>
                <a:latin typeface="Montserrat" panose="000005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t>fullstackmaddy</a:t>
            </a:r>
            <a:endParaRPr lang="en-NZ" dirty="0"/>
          </a:p>
        </p:txBody>
      </p:sp>
      <p:pic>
        <p:nvPicPr>
          <p:cNvPr id="1028" name="Picture 4" descr="ProfilePic">
            <a:extLst>
              <a:ext uri="{FF2B5EF4-FFF2-40B4-BE49-F238E27FC236}">
                <a16:creationId xmlns:a16="http://schemas.microsoft.com/office/drawing/2014/main" id="{5DB6941E-5304-4FFB-96BC-A2BB53982C41}"/>
              </a:ext>
            </a:extLst>
          </p:cNvPr>
          <p:cNvPicPr>
            <a:picLocks noGrp="1" noChangeAspect="1" noChangeArrowheads="1"/>
          </p:cNvPicPr>
          <p:nvPr>
            <p:ph type="pic" sz="quarter" idx="10"/>
          </p:nvPr>
        </p:nvPicPr>
        <p:blipFill>
          <a:blip r:embed="rId4">
            <a:extLst>
              <a:ext uri="{28A0092B-C50C-407E-A947-70E740481C1C}">
                <a14:useLocalDpi xmlns:a14="http://schemas.microsoft.com/office/drawing/2010/main" val="0"/>
              </a:ext>
            </a:extLst>
          </a:blip>
          <a:srcRect t="17398" b="17398"/>
          <a:stretch>
            <a:fillRect/>
          </a:stretch>
        </p:blipFill>
        <p:spPr bwMode="auto">
          <a:xfrm>
            <a:off x="6494466" y="385763"/>
            <a:ext cx="4000498" cy="3477984"/>
          </a:xfrm>
          <a:prstGeom prst="rect">
            <a:avLst/>
          </a:prstGeom>
          <a:noFill/>
          <a:effectLst>
            <a:softEdge rad="2286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5825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55A9D-F7AC-48FC-8C63-671318C67138}"/>
              </a:ext>
            </a:extLst>
          </p:cNvPr>
          <p:cNvSpPr>
            <a:spLocks noGrp="1"/>
          </p:cNvSpPr>
          <p:nvPr>
            <p:ph type="title"/>
          </p:nvPr>
        </p:nvSpPr>
        <p:spPr/>
        <p:txBody>
          <a:bodyPr/>
          <a:lstStyle/>
          <a:p>
            <a:r>
              <a:rPr lang="pt-BR" dirty="0"/>
              <a:t>Agenda</a:t>
            </a:r>
            <a:endParaRPr lang="en-NZ" dirty="0"/>
          </a:p>
        </p:txBody>
      </p:sp>
      <p:sp>
        <p:nvSpPr>
          <p:cNvPr id="3" name="Content Placeholder 2">
            <a:extLst>
              <a:ext uri="{FF2B5EF4-FFF2-40B4-BE49-F238E27FC236}">
                <a16:creationId xmlns:a16="http://schemas.microsoft.com/office/drawing/2014/main" id="{249C52EF-912A-4B9F-B0E5-C98DF61FAFE8}"/>
              </a:ext>
            </a:extLst>
          </p:cNvPr>
          <p:cNvSpPr>
            <a:spLocks noGrp="1"/>
          </p:cNvSpPr>
          <p:nvPr>
            <p:ph idx="1"/>
          </p:nvPr>
        </p:nvSpPr>
        <p:spPr>
          <a:xfrm>
            <a:off x="838200" y="1825625"/>
            <a:ext cx="10515600" cy="1603375"/>
          </a:xfrm>
        </p:spPr>
        <p:txBody>
          <a:bodyPr>
            <a:normAutofit fontScale="92500" lnSpcReduction="20000"/>
          </a:bodyPr>
          <a:lstStyle/>
          <a:p>
            <a:r>
              <a:rPr lang="pt-BR" dirty="0"/>
              <a:t>The What and The Why of GitHub Actions</a:t>
            </a:r>
          </a:p>
          <a:p>
            <a:r>
              <a:rPr lang="pt-BR" dirty="0"/>
              <a:t>Basic Concepts of GitHub Actions</a:t>
            </a:r>
          </a:p>
          <a:p>
            <a:r>
              <a:rPr lang="pt-BR" dirty="0"/>
              <a:t>Typical CICD workflow for Logic Apps(The How)</a:t>
            </a:r>
          </a:p>
          <a:p>
            <a:r>
              <a:rPr lang="pt-BR" dirty="0"/>
              <a:t>Questions</a:t>
            </a:r>
          </a:p>
          <a:p>
            <a:endParaRPr lang="en-NZ" dirty="0"/>
          </a:p>
        </p:txBody>
      </p:sp>
    </p:spTree>
    <p:extLst>
      <p:ext uri="{BB962C8B-B14F-4D97-AF65-F5344CB8AC3E}">
        <p14:creationId xmlns:p14="http://schemas.microsoft.com/office/powerpoint/2010/main" val="1668504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D825E-380E-4077-BFA6-EFC118F14D01}"/>
              </a:ext>
            </a:extLst>
          </p:cNvPr>
          <p:cNvSpPr>
            <a:spLocks noGrp="1"/>
          </p:cNvSpPr>
          <p:nvPr>
            <p:ph type="title"/>
          </p:nvPr>
        </p:nvSpPr>
        <p:spPr/>
        <p:txBody>
          <a:bodyPr/>
          <a:lstStyle/>
          <a:p>
            <a:r>
              <a:rPr lang="en-IN" dirty="0"/>
              <a:t>The What</a:t>
            </a:r>
          </a:p>
        </p:txBody>
      </p:sp>
      <p:sp>
        <p:nvSpPr>
          <p:cNvPr id="3" name="Content Placeholder 2">
            <a:extLst>
              <a:ext uri="{FF2B5EF4-FFF2-40B4-BE49-F238E27FC236}">
                <a16:creationId xmlns:a16="http://schemas.microsoft.com/office/drawing/2014/main" id="{C0AFE9F7-479D-4ADA-A396-D19B227573E1}"/>
              </a:ext>
            </a:extLst>
          </p:cNvPr>
          <p:cNvSpPr>
            <a:spLocks noGrp="1"/>
          </p:cNvSpPr>
          <p:nvPr>
            <p:ph idx="1"/>
          </p:nvPr>
        </p:nvSpPr>
        <p:spPr/>
        <p:txBody>
          <a:bodyPr/>
          <a:lstStyle/>
          <a:p>
            <a:pPr marL="514350" indent="-514350">
              <a:buFont typeface="+mj-lt"/>
              <a:buAutoNum type="arabicPeriod"/>
            </a:pPr>
            <a:r>
              <a:rPr lang="en-IN" dirty="0"/>
              <a:t>GitHub Actions are the event driven workflows defined on GitHub repositories</a:t>
            </a:r>
          </a:p>
          <a:p>
            <a:pPr marL="514350" indent="-514350">
              <a:buFont typeface="+mj-lt"/>
              <a:buAutoNum type="arabicPeriod"/>
            </a:pPr>
            <a:r>
              <a:rPr lang="en-IN" dirty="0"/>
              <a:t>Can be configured to trigger on one or multiple events that occur on a repository</a:t>
            </a:r>
          </a:p>
          <a:p>
            <a:pPr marL="514350" indent="-514350">
              <a:buFont typeface="+mj-lt"/>
              <a:buAutoNum type="arabicPeriod"/>
            </a:pPr>
            <a:r>
              <a:rPr lang="en-IN" dirty="0"/>
              <a:t>Provide a simple way to automate many tasks right from CICD pipelines to release management and administration</a:t>
            </a:r>
          </a:p>
          <a:p>
            <a:pPr marL="514350" indent="-514350">
              <a:buFont typeface="+mj-lt"/>
              <a:buAutoNum type="arabicPeriod"/>
            </a:pPr>
            <a:r>
              <a:rPr lang="en-IN" dirty="0"/>
              <a:t>Work with Pay as You Go structure (public repo gets free execution)</a:t>
            </a:r>
          </a:p>
        </p:txBody>
      </p:sp>
    </p:spTree>
    <p:extLst>
      <p:ext uri="{BB962C8B-B14F-4D97-AF65-F5344CB8AC3E}">
        <p14:creationId xmlns:p14="http://schemas.microsoft.com/office/powerpoint/2010/main" val="1941447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E6B1B-E70E-4BED-85A2-34E52319CF3F}"/>
              </a:ext>
            </a:extLst>
          </p:cNvPr>
          <p:cNvSpPr>
            <a:spLocks noGrp="1"/>
          </p:cNvSpPr>
          <p:nvPr>
            <p:ph type="title"/>
          </p:nvPr>
        </p:nvSpPr>
        <p:spPr/>
        <p:txBody>
          <a:bodyPr/>
          <a:lstStyle/>
          <a:p>
            <a:r>
              <a:rPr lang="en-IN" dirty="0"/>
              <a:t>The Why</a:t>
            </a:r>
          </a:p>
        </p:txBody>
      </p:sp>
      <p:sp>
        <p:nvSpPr>
          <p:cNvPr id="3" name="Content Placeholder 2">
            <a:extLst>
              <a:ext uri="{FF2B5EF4-FFF2-40B4-BE49-F238E27FC236}">
                <a16:creationId xmlns:a16="http://schemas.microsoft.com/office/drawing/2014/main" id="{4CF73DB2-B9DC-4717-B74D-ECFBBD90679C}"/>
              </a:ext>
            </a:extLst>
          </p:cNvPr>
          <p:cNvSpPr>
            <a:spLocks noGrp="1"/>
          </p:cNvSpPr>
          <p:nvPr>
            <p:ph idx="1"/>
          </p:nvPr>
        </p:nvSpPr>
        <p:spPr/>
        <p:txBody>
          <a:bodyPr/>
          <a:lstStyle/>
          <a:p>
            <a:pPr marL="514350" indent="-514350">
              <a:buFont typeface="+mj-lt"/>
              <a:buAutoNum type="arabicPeriod"/>
            </a:pPr>
            <a:r>
              <a:rPr lang="en-IN" dirty="0"/>
              <a:t>Tight Integration with GitHub repositories</a:t>
            </a:r>
          </a:p>
          <a:p>
            <a:pPr marL="514350" indent="-514350">
              <a:buFont typeface="+mj-lt"/>
              <a:buAutoNum type="arabicPeriod"/>
            </a:pPr>
            <a:r>
              <a:rPr lang="en-IN" dirty="0"/>
              <a:t>Easy to set up</a:t>
            </a:r>
          </a:p>
          <a:p>
            <a:pPr marL="514350" indent="-514350">
              <a:buFont typeface="+mj-lt"/>
              <a:buAutoNum type="arabicPeriod"/>
            </a:pPr>
            <a:r>
              <a:rPr lang="en-IN" dirty="0"/>
              <a:t>Can be configured using simple .</a:t>
            </a:r>
            <a:r>
              <a:rPr lang="en-IN" dirty="0" err="1"/>
              <a:t>yaml</a:t>
            </a:r>
            <a:r>
              <a:rPr lang="en-IN" dirty="0"/>
              <a:t> files</a:t>
            </a:r>
          </a:p>
          <a:p>
            <a:pPr marL="514350" indent="-514350">
              <a:buFont typeface="+mj-lt"/>
              <a:buAutoNum type="arabicPeriod"/>
            </a:pPr>
            <a:r>
              <a:rPr lang="en-IN" dirty="0"/>
              <a:t>Plethora of inbuilt as well as community actions to automate tasks</a:t>
            </a:r>
          </a:p>
          <a:p>
            <a:endParaRPr lang="en-IN" dirty="0"/>
          </a:p>
        </p:txBody>
      </p:sp>
    </p:spTree>
    <p:extLst>
      <p:ext uri="{BB962C8B-B14F-4D97-AF65-F5344CB8AC3E}">
        <p14:creationId xmlns:p14="http://schemas.microsoft.com/office/powerpoint/2010/main" val="1981735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56379-4E62-4164-861C-1DA80B36AE06}"/>
              </a:ext>
            </a:extLst>
          </p:cNvPr>
          <p:cNvSpPr>
            <a:spLocks noGrp="1"/>
          </p:cNvSpPr>
          <p:nvPr>
            <p:ph type="title"/>
          </p:nvPr>
        </p:nvSpPr>
        <p:spPr/>
        <p:txBody>
          <a:bodyPr/>
          <a:lstStyle/>
          <a:p>
            <a:r>
              <a:rPr lang="en-IN" dirty="0"/>
              <a:t>Anatomy of A GitHub Actions Workflow</a:t>
            </a:r>
          </a:p>
        </p:txBody>
      </p:sp>
      <p:pic>
        <p:nvPicPr>
          <p:cNvPr id="3074" name="Picture 2" descr="Component and service overview">
            <a:extLst>
              <a:ext uri="{FF2B5EF4-FFF2-40B4-BE49-F238E27FC236}">
                <a16:creationId xmlns:a16="http://schemas.microsoft.com/office/drawing/2014/main" id="{C9767866-AF33-4261-90E7-A6681A843AC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117318" y="1577800"/>
            <a:ext cx="3152775" cy="3267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2906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C711A-A261-459A-BC34-C80F29569209}"/>
              </a:ext>
            </a:extLst>
          </p:cNvPr>
          <p:cNvSpPr>
            <a:spLocks noGrp="1"/>
          </p:cNvSpPr>
          <p:nvPr>
            <p:ph type="title"/>
          </p:nvPr>
        </p:nvSpPr>
        <p:spPr/>
        <p:txBody>
          <a:bodyPr/>
          <a:lstStyle/>
          <a:p>
            <a:r>
              <a:rPr lang="en-IN" dirty="0"/>
              <a:t>101 on GITHUB Actions</a:t>
            </a:r>
          </a:p>
        </p:txBody>
      </p:sp>
      <p:pic>
        <p:nvPicPr>
          <p:cNvPr id="16" name="Picture 15">
            <a:extLst>
              <a:ext uri="{FF2B5EF4-FFF2-40B4-BE49-F238E27FC236}">
                <a16:creationId xmlns:a16="http://schemas.microsoft.com/office/drawing/2014/main" id="{3C438016-2E28-4569-9B08-768FF36A47E5}"/>
              </a:ext>
            </a:extLst>
          </p:cNvPr>
          <p:cNvPicPr>
            <a:picLocks noChangeAspect="1"/>
          </p:cNvPicPr>
          <p:nvPr/>
        </p:nvPicPr>
        <p:blipFill>
          <a:blip r:embed="rId3"/>
          <a:stretch>
            <a:fillRect/>
          </a:stretch>
        </p:blipFill>
        <p:spPr>
          <a:xfrm>
            <a:off x="6932633" y="1256871"/>
            <a:ext cx="1135380" cy="831573"/>
          </a:xfrm>
          <a:prstGeom prst="rect">
            <a:avLst/>
          </a:prstGeom>
        </p:spPr>
      </p:pic>
      <p:pic>
        <p:nvPicPr>
          <p:cNvPr id="18" name="Picture 17">
            <a:extLst>
              <a:ext uri="{FF2B5EF4-FFF2-40B4-BE49-F238E27FC236}">
                <a16:creationId xmlns:a16="http://schemas.microsoft.com/office/drawing/2014/main" id="{B8E113FD-6C6E-4038-A96D-CCE04B03D4AB}"/>
              </a:ext>
            </a:extLst>
          </p:cNvPr>
          <p:cNvPicPr>
            <a:picLocks noChangeAspect="1"/>
          </p:cNvPicPr>
          <p:nvPr/>
        </p:nvPicPr>
        <p:blipFill>
          <a:blip r:embed="rId4"/>
          <a:stretch>
            <a:fillRect/>
          </a:stretch>
        </p:blipFill>
        <p:spPr>
          <a:xfrm>
            <a:off x="5111453" y="1123259"/>
            <a:ext cx="1821180" cy="731520"/>
          </a:xfrm>
          <a:prstGeom prst="rect">
            <a:avLst/>
          </a:prstGeom>
        </p:spPr>
      </p:pic>
      <p:pic>
        <p:nvPicPr>
          <p:cNvPr id="20" name="Picture 19">
            <a:extLst>
              <a:ext uri="{FF2B5EF4-FFF2-40B4-BE49-F238E27FC236}">
                <a16:creationId xmlns:a16="http://schemas.microsoft.com/office/drawing/2014/main" id="{079C934E-4E84-4591-A781-26BD8547150B}"/>
              </a:ext>
            </a:extLst>
          </p:cNvPr>
          <p:cNvPicPr>
            <a:picLocks noChangeAspect="1"/>
          </p:cNvPicPr>
          <p:nvPr/>
        </p:nvPicPr>
        <p:blipFill>
          <a:blip r:embed="rId5"/>
          <a:stretch>
            <a:fillRect/>
          </a:stretch>
        </p:blipFill>
        <p:spPr>
          <a:xfrm>
            <a:off x="1836847" y="1172789"/>
            <a:ext cx="2080260" cy="632460"/>
          </a:xfrm>
          <a:prstGeom prst="rect">
            <a:avLst/>
          </a:prstGeom>
        </p:spPr>
      </p:pic>
      <p:pic>
        <p:nvPicPr>
          <p:cNvPr id="22" name="Picture 21">
            <a:extLst>
              <a:ext uri="{FF2B5EF4-FFF2-40B4-BE49-F238E27FC236}">
                <a16:creationId xmlns:a16="http://schemas.microsoft.com/office/drawing/2014/main" id="{A82BAB07-C595-4142-B93C-982BDFFA0874}"/>
              </a:ext>
            </a:extLst>
          </p:cNvPr>
          <p:cNvPicPr>
            <a:picLocks noChangeAspect="1"/>
          </p:cNvPicPr>
          <p:nvPr/>
        </p:nvPicPr>
        <p:blipFill>
          <a:blip r:embed="rId6"/>
          <a:stretch>
            <a:fillRect/>
          </a:stretch>
        </p:blipFill>
        <p:spPr>
          <a:xfrm>
            <a:off x="6736933" y="2034968"/>
            <a:ext cx="950799" cy="1155890"/>
          </a:xfrm>
          <a:prstGeom prst="rect">
            <a:avLst/>
          </a:prstGeom>
        </p:spPr>
      </p:pic>
      <p:pic>
        <p:nvPicPr>
          <p:cNvPr id="24" name="Picture 23">
            <a:extLst>
              <a:ext uri="{FF2B5EF4-FFF2-40B4-BE49-F238E27FC236}">
                <a16:creationId xmlns:a16="http://schemas.microsoft.com/office/drawing/2014/main" id="{68CFF251-9EBD-4DC0-8A94-2D8D932ACD94}"/>
              </a:ext>
            </a:extLst>
          </p:cNvPr>
          <p:cNvPicPr>
            <a:picLocks noChangeAspect="1"/>
          </p:cNvPicPr>
          <p:nvPr/>
        </p:nvPicPr>
        <p:blipFill>
          <a:blip r:embed="rId7"/>
          <a:stretch>
            <a:fillRect/>
          </a:stretch>
        </p:blipFill>
        <p:spPr>
          <a:xfrm>
            <a:off x="7125030" y="3344950"/>
            <a:ext cx="750585" cy="627944"/>
          </a:xfrm>
          <a:prstGeom prst="rect">
            <a:avLst/>
          </a:prstGeom>
        </p:spPr>
      </p:pic>
      <p:pic>
        <p:nvPicPr>
          <p:cNvPr id="26" name="Picture 25">
            <a:extLst>
              <a:ext uri="{FF2B5EF4-FFF2-40B4-BE49-F238E27FC236}">
                <a16:creationId xmlns:a16="http://schemas.microsoft.com/office/drawing/2014/main" id="{75DBD66F-943B-4334-8236-D67F14E35117}"/>
              </a:ext>
            </a:extLst>
          </p:cNvPr>
          <p:cNvPicPr>
            <a:picLocks noChangeAspect="1"/>
          </p:cNvPicPr>
          <p:nvPr/>
        </p:nvPicPr>
        <p:blipFill>
          <a:blip r:embed="rId8"/>
          <a:stretch>
            <a:fillRect/>
          </a:stretch>
        </p:blipFill>
        <p:spPr>
          <a:xfrm>
            <a:off x="7416799" y="4034402"/>
            <a:ext cx="270933" cy="1129594"/>
          </a:xfrm>
          <a:prstGeom prst="rect">
            <a:avLst/>
          </a:prstGeom>
        </p:spPr>
      </p:pic>
      <p:pic>
        <p:nvPicPr>
          <p:cNvPr id="28" name="Picture 27">
            <a:extLst>
              <a:ext uri="{FF2B5EF4-FFF2-40B4-BE49-F238E27FC236}">
                <a16:creationId xmlns:a16="http://schemas.microsoft.com/office/drawing/2014/main" id="{4F5F475E-DF3C-4B8B-A5A9-478DB72BF353}"/>
              </a:ext>
            </a:extLst>
          </p:cNvPr>
          <p:cNvPicPr>
            <a:picLocks noChangeAspect="1"/>
          </p:cNvPicPr>
          <p:nvPr/>
        </p:nvPicPr>
        <p:blipFill>
          <a:blip r:embed="rId9"/>
          <a:stretch>
            <a:fillRect/>
          </a:stretch>
        </p:blipFill>
        <p:spPr>
          <a:xfrm>
            <a:off x="6987599" y="5106580"/>
            <a:ext cx="1129332" cy="1044504"/>
          </a:xfrm>
          <a:prstGeom prst="rect">
            <a:avLst/>
          </a:prstGeom>
        </p:spPr>
      </p:pic>
      <p:pic>
        <p:nvPicPr>
          <p:cNvPr id="2053" name="Picture 2052">
            <a:extLst>
              <a:ext uri="{FF2B5EF4-FFF2-40B4-BE49-F238E27FC236}">
                <a16:creationId xmlns:a16="http://schemas.microsoft.com/office/drawing/2014/main" id="{7EAE09AE-B053-440D-B018-EADB7E28AE52}"/>
              </a:ext>
            </a:extLst>
          </p:cNvPr>
          <p:cNvPicPr>
            <a:picLocks noChangeAspect="1"/>
          </p:cNvPicPr>
          <p:nvPr/>
        </p:nvPicPr>
        <p:blipFill>
          <a:blip r:embed="rId10"/>
          <a:stretch>
            <a:fillRect/>
          </a:stretch>
        </p:blipFill>
        <p:spPr>
          <a:xfrm>
            <a:off x="4966673" y="3564389"/>
            <a:ext cx="2110740" cy="1828800"/>
          </a:xfrm>
          <a:prstGeom prst="rect">
            <a:avLst/>
          </a:prstGeom>
        </p:spPr>
      </p:pic>
      <p:pic>
        <p:nvPicPr>
          <p:cNvPr id="41" name="Picture 40">
            <a:extLst>
              <a:ext uri="{FF2B5EF4-FFF2-40B4-BE49-F238E27FC236}">
                <a16:creationId xmlns:a16="http://schemas.microsoft.com/office/drawing/2014/main" id="{4077310A-9C7F-4827-AD6F-16179E178FC5}"/>
              </a:ext>
            </a:extLst>
          </p:cNvPr>
          <p:cNvPicPr>
            <a:picLocks noChangeAspect="1"/>
          </p:cNvPicPr>
          <p:nvPr/>
        </p:nvPicPr>
        <p:blipFill>
          <a:blip r:embed="rId3"/>
          <a:stretch>
            <a:fillRect/>
          </a:stretch>
        </p:blipFill>
        <p:spPr>
          <a:xfrm>
            <a:off x="969111" y="2929163"/>
            <a:ext cx="1135380" cy="831573"/>
          </a:xfrm>
          <a:prstGeom prst="rect">
            <a:avLst/>
          </a:prstGeom>
        </p:spPr>
      </p:pic>
      <p:pic>
        <p:nvPicPr>
          <p:cNvPr id="2057" name="Picture 2056">
            <a:extLst>
              <a:ext uri="{FF2B5EF4-FFF2-40B4-BE49-F238E27FC236}">
                <a16:creationId xmlns:a16="http://schemas.microsoft.com/office/drawing/2014/main" id="{C432E730-30DA-4F16-8776-D378A697C4EF}"/>
              </a:ext>
            </a:extLst>
          </p:cNvPr>
          <p:cNvPicPr>
            <a:picLocks noChangeAspect="1"/>
          </p:cNvPicPr>
          <p:nvPr/>
        </p:nvPicPr>
        <p:blipFill>
          <a:blip r:embed="rId11"/>
          <a:stretch>
            <a:fillRect/>
          </a:stretch>
        </p:blipFill>
        <p:spPr>
          <a:xfrm>
            <a:off x="819363" y="1170024"/>
            <a:ext cx="1058751" cy="1155890"/>
          </a:xfrm>
          <a:prstGeom prst="rect">
            <a:avLst/>
          </a:prstGeom>
        </p:spPr>
      </p:pic>
      <p:pic>
        <p:nvPicPr>
          <p:cNvPr id="2063" name="Picture 2062">
            <a:extLst>
              <a:ext uri="{FF2B5EF4-FFF2-40B4-BE49-F238E27FC236}">
                <a16:creationId xmlns:a16="http://schemas.microsoft.com/office/drawing/2014/main" id="{E582CEDB-ADA6-4601-8F1F-FCBDCD22CDFE}"/>
              </a:ext>
            </a:extLst>
          </p:cNvPr>
          <p:cNvPicPr>
            <a:picLocks noChangeAspect="1"/>
          </p:cNvPicPr>
          <p:nvPr/>
        </p:nvPicPr>
        <p:blipFill>
          <a:blip r:embed="rId12"/>
          <a:stretch>
            <a:fillRect/>
          </a:stretch>
        </p:blipFill>
        <p:spPr>
          <a:xfrm>
            <a:off x="1954903" y="3134379"/>
            <a:ext cx="1988820" cy="731520"/>
          </a:xfrm>
          <a:prstGeom prst="rect">
            <a:avLst/>
          </a:prstGeom>
        </p:spPr>
      </p:pic>
      <p:pic>
        <p:nvPicPr>
          <p:cNvPr id="2067" name="Picture 2066">
            <a:extLst>
              <a:ext uri="{FF2B5EF4-FFF2-40B4-BE49-F238E27FC236}">
                <a16:creationId xmlns:a16="http://schemas.microsoft.com/office/drawing/2014/main" id="{8A9D6132-C822-4524-A91E-96FAEB850FF4}"/>
              </a:ext>
            </a:extLst>
          </p:cNvPr>
          <p:cNvPicPr>
            <a:picLocks noChangeAspect="1"/>
          </p:cNvPicPr>
          <p:nvPr/>
        </p:nvPicPr>
        <p:blipFill>
          <a:blip r:embed="rId13"/>
          <a:stretch>
            <a:fillRect/>
          </a:stretch>
        </p:blipFill>
        <p:spPr>
          <a:xfrm>
            <a:off x="1275510" y="3667158"/>
            <a:ext cx="899160" cy="1485900"/>
          </a:xfrm>
          <a:prstGeom prst="rect">
            <a:avLst/>
          </a:prstGeom>
        </p:spPr>
      </p:pic>
      <p:pic>
        <p:nvPicPr>
          <p:cNvPr id="2071" name="Picture 2070">
            <a:extLst>
              <a:ext uri="{FF2B5EF4-FFF2-40B4-BE49-F238E27FC236}">
                <a16:creationId xmlns:a16="http://schemas.microsoft.com/office/drawing/2014/main" id="{0C53D8D3-9965-4D25-BB8F-7549BF78D2D7}"/>
              </a:ext>
            </a:extLst>
          </p:cNvPr>
          <p:cNvPicPr>
            <a:picLocks noChangeAspect="1"/>
          </p:cNvPicPr>
          <p:nvPr/>
        </p:nvPicPr>
        <p:blipFill>
          <a:blip r:embed="rId14"/>
          <a:stretch>
            <a:fillRect/>
          </a:stretch>
        </p:blipFill>
        <p:spPr>
          <a:xfrm>
            <a:off x="1024956" y="5243353"/>
            <a:ext cx="830580" cy="647700"/>
          </a:xfrm>
          <a:prstGeom prst="rect">
            <a:avLst/>
          </a:prstGeom>
        </p:spPr>
      </p:pic>
      <p:sp>
        <p:nvSpPr>
          <p:cNvPr id="2072" name="TextBox 2071">
            <a:extLst>
              <a:ext uri="{FF2B5EF4-FFF2-40B4-BE49-F238E27FC236}">
                <a16:creationId xmlns:a16="http://schemas.microsoft.com/office/drawing/2014/main" id="{E75A76EA-B1F1-4E38-A4E5-9BE7CD2275D9}"/>
              </a:ext>
            </a:extLst>
          </p:cNvPr>
          <p:cNvSpPr txBox="1"/>
          <p:nvPr/>
        </p:nvSpPr>
        <p:spPr>
          <a:xfrm>
            <a:off x="383822" y="282222"/>
            <a:ext cx="10114845" cy="707886"/>
          </a:xfrm>
          <a:prstGeom prst="rect">
            <a:avLst/>
          </a:prstGeom>
          <a:noFill/>
        </p:spPr>
        <p:txBody>
          <a:bodyPr wrap="square" rtlCol="0">
            <a:spAutoFit/>
          </a:bodyPr>
          <a:lstStyle/>
          <a:p>
            <a:r>
              <a:rPr lang="en-IN" sz="4000" dirty="0"/>
              <a:t>Typical CI CD Flow</a:t>
            </a:r>
          </a:p>
        </p:txBody>
      </p:sp>
      <p:pic>
        <p:nvPicPr>
          <p:cNvPr id="2076" name="Picture 2075">
            <a:extLst>
              <a:ext uri="{FF2B5EF4-FFF2-40B4-BE49-F238E27FC236}">
                <a16:creationId xmlns:a16="http://schemas.microsoft.com/office/drawing/2014/main" id="{C511BBF8-96DD-4836-92C1-9371F6A6C8E2}"/>
              </a:ext>
            </a:extLst>
          </p:cNvPr>
          <p:cNvPicPr>
            <a:picLocks noChangeAspect="1"/>
          </p:cNvPicPr>
          <p:nvPr/>
        </p:nvPicPr>
        <p:blipFill>
          <a:blip r:embed="rId15"/>
          <a:stretch>
            <a:fillRect/>
          </a:stretch>
        </p:blipFill>
        <p:spPr>
          <a:xfrm>
            <a:off x="3917107" y="1195324"/>
            <a:ext cx="1058751" cy="901589"/>
          </a:xfrm>
          <a:prstGeom prst="rect">
            <a:avLst/>
          </a:prstGeom>
        </p:spPr>
      </p:pic>
      <p:pic>
        <p:nvPicPr>
          <p:cNvPr id="2078" name="Picture 2077">
            <a:extLst>
              <a:ext uri="{FF2B5EF4-FFF2-40B4-BE49-F238E27FC236}">
                <a16:creationId xmlns:a16="http://schemas.microsoft.com/office/drawing/2014/main" id="{1D247E5F-DEA1-4AD2-A753-BEE6BBC998F6}"/>
              </a:ext>
            </a:extLst>
          </p:cNvPr>
          <p:cNvPicPr>
            <a:picLocks noChangeAspect="1"/>
          </p:cNvPicPr>
          <p:nvPr/>
        </p:nvPicPr>
        <p:blipFill>
          <a:blip r:embed="rId16"/>
          <a:stretch>
            <a:fillRect/>
          </a:stretch>
        </p:blipFill>
        <p:spPr>
          <a:xfrm>
            <a:off x="4037033" y="2699717"/>
            <a:ext cx="929640" cy="967441"/>
          </a:xfrm>
          <a:prstGeom prst="rect">
            <a:avLst/>
          </a:prstGeom>
        </p:spPr>
      </p:pic>
    </p:spTree>
    <p:extLst>
      <p:ext uri="{BB962C8B-B14F-4D97-AF65-F5344CB8AC3E}">
        <p14:creationId xmlns:p14="http://schemas.microsoft.com/office/powerpoint/2010/main" val="298026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7"/>
                                        </p:tgtEl>
                                        <p:attrNameLst>
                                          <p:attrName>style.visibility</p:attrName>
                                        </p:attrNameLst>
                                      </p:cBhvr>
                                      <p:to>
                                        <p:strVal val="visible"/>
                                      </p:to>
                                    </p:set>
                                    <p:animEffect transition="in" filter="fade">
                                      <p:cBhvr>
                                        <p:cTn id="7" dur="500"/>
                                        <p:tgtEl>
                                          <p:spTgt spid="205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76"/>
                                        </p:tgtEl>
                                        <p:attrNameLst>
                                          <p:attrName>style.visibility</p:attrName>
                                        </p:attrNameLst>
                                      </p:cBhvr>
                                      <p:to>
                                        <p:strVal val="visible"/>
                                      </p:to>
                                    </p:set>
                                    <p:animEffect transition="in" filter="fade">
                                      <p:cBhvr>
                                        <p:cTn id="17" dur="500"/>
                                        <p:tgtEl>
                                          <p:spTgt spid="207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500"/>
                                        <p:tgtEl>
                                          <p:spTgt spid="2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500"/>
                                        <p:tgtEl>
                                          <p:spTgt spid="2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053"/>
                                        </p:tgtEl>
                                        <p:attrNameLst>
                                          <p:attrName>style.visibility</p:attrName>
                                        </p:attrNameLst>
                                      </p:cBhvr>
                                      <p:to>
                                        <p:strVal val="visible"/>
                                      </p:to>
                                    </p:set>
                                    <p:animEffect transition="in" filter="fade">
                                      <p:cBhvr>
                                        <p:cTn id="52" dur="500"/>
                                        <p:tgtEl>
                                          <p:spTgt spid="205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078"/>
                                        </p:tgtEl>
                                        <p:attrNameLst>
                                          <p:attrName>style.visibility</p:attrName>
                                        </p:attrNameLst>
                                      </p:cBhvr>
                                      <p:to>
                                        <p:strVal val="visible"/>
                                      </p:to>
                                    </p:set>
                                    <p:animEffect transition="in" filter="fade">
                                      <p:cBhvr>
                                        <p:cTn id="57" dur="500"/>
                                        <p:tgtEl>
                                          <p:spTgt spid="207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063"/>
                                        </p:tgtEl>
                                        <p:attrNameLst>
                                          <p:attrName>style.visibility</p:attrName>
                                        </p:attrNameLst>
                                      </p:cBhvr>
                                      <p:to>
                                        <p:strVal val="visible"/>
                                      </p:to>
                                    </p:set>
                                    <p:animEffect transition="in" filter="fade">
                                      <p:cBhvr>
                                        <p:cTn id="62" dur="500"/>
                                        <p:tgtEl>
                                          <p:spTgt spid="2063"/>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1"/>
                                        </p:tgtEl>
                                        <p:attrNameLst>
                                          <p:attrName>style.visibility</p:attrName>
                                        </p:attrNameLst>
                                      </p:cBhvr>
                                      <p:to>
                                        <p:strVal val="visible"/>
                                      </p:to>
                                    </p:set>
                                    <p:animEffect transition="in" filter="fade">
                                      <p:cBhvr>
                                        <p:cTn id="67" dur="500"/>
                                        <p:tgtEl>
                                          <p:spTgt spid="41"/>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2067"/>
                                        </p:tgtEl>
                                        <p:attrNameLst>
                                          <p:attrName>style.visibility</p:attrName>
                                        </p:attrNameLst>
                                      </p:cBhvr>
                                      <p:to>
                                        <p:strVal val="visible"/>
                                      </p:to>
                                    </p:set>
                                    <p:animEffect transition="in" filter="fade">
                                      <p:cBhvr>
                                        <p:cTn id="72" dur="500"/>
                                        <p:tgtEl>
                                          <p:spTgt spid="2067"/>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2071"/>
                                        </p:tgtEl>
                                        <p:attrNameLst>
                                          <p:attrName>style.visibility</p:attrName>
                                        </p:attrNameLst>
                                      </p:cBhvr>
                                      <p:to>
                                        <p:strVal val="visible"/>
                                      </p:to>
                                    </p:set>
                                    <p:animEffect transition="in" filter="fade">
                                      <p:cBhvr>
                                        <p:cTn id="77" dur="500"/>
                                        <p:tgtEl>
                                          <p:spTgt spid="20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B70A0-851F-4C65-8DDB-DF4DEDCCA773}"/>
              </a:ext>
            </a:extLst>
          </p:cNvPr>
          <p:cNvSpPr>
            <a:spLocks noGrp="1"/>
          </p:cNvSpPr>
          <p:nvPr>
            <p:ph type="title"/>
          </p:nvPr>
        </p:nvSpPr>
        <p:spPr>
          <a:xfrm>
            <a:off x="570345" y="2554143"/>
            <a:ext cx="10515600" cy="1325563"/>
          </a:xfrm>
        </p:spPr>
        <p:txBody>
          <a:bodyPr/>
          <a:lstStyle/>
          <a:p>
            <a:pPr algn="ctr"/>
            <a:r>
              <a:rPr lang="en-IN" dirty="0"/>
              <a:t>The How (Demo)</a:t>
            </a:r>
          </a:p>
        </p:txBody>
      </p:sp>
    </p:spTree>
    <p:extLst>
      <p:ext uri="{BB962C8B-B14F-4D97-AF65-F5344CB8AC3E}">
        <p14:creationId xmlns:p14="http://schemas.microsoft.com/office/powerpoint/2010/main" val="1206908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9B305-AFEF-481E-A416-4803CFFB3737}"/>
              </a:ext>
            </a:extLst>
          </p:cNvPr>
          <p:cNvSpPr>
            <a:spLocks noGrp="1"/>
          </p:cNvSpPr>
          <p:nvPr>
            <p:ph type="title"/>
          </p:nvPr>
        </p:nvSpPr>
        <p:spPr/>
        <p:txBody>
          <a:bodyPr/>
          <a:lstStyle/>
          <a:p>
            <a:r>
              <a:rPr lang="en-IN" dirty="0"/>
              <a:t>Reference Links</a:t>
            </a:r>
          </a:p>
        </p:txBody>
      </p:sp>
      <p:sp>
        <p:nvSpPr>
          <p:cNvPr id="3" name="Content Placeholder 2">
            <a:extLst>
              <a:ext uri="{FF2B5EF4-FFF2-40B4-BE49-F238E27FC236}">
                <a16:creationId xmlns:a16="http://schemas.microsoft.com/office/drawing/2014/main" id="{1987F03B-3CEB-4311-A1CE-462E594F98AD}"/>
              </a:ext>
            </a:extLst>
          </p:cNvPr>
          <p:cNvSpPr>
            <a:spLocks noGrp="1"/>
          </p:cNvSpPr>
          <p:nvPr>
            <p:ph idx="1"/>
          </p:nvPr>
        </p:nvSpPr>
        <p:spPr>
          <a:xfrm>
            <a:off x="838200" y="1825625"/>
            <a:ext cx="10515600" cy="1988993"/>
          </a:xfrm>
        </p:spPr>
        <p:txBody>
          <a:bodyPr/>
          <a:lstStyle/>
          <a:p>
            <a:r>
              <a:rPr lang="en-IN" dirty="0">
                <a:hlinkClick r:id="rId2"/>
              </a:rPr>
              <a:t>https://docs.github.com/en/actions</a:t>
            </a:r>
            <a:endParaRPr lang="en-IN" dirty="0"/>
          </a:p>
          <a:p>
            <a:r>
              <a:rPr lang="en-IN" dirty="0"/>
              <a:t>Demo Repository : </a:t>
            </a:r>
            <a:r>
              <a:rPr lang="en-IN" dirty="0">
                <a:hlinkClick r:id="rId3"/>
              </a:rPr>
              <a:t>https://github.com/fullstackmaddy/logicapps-arm-cicd</a:t>
            </a:r>
            <a:endParaRPr lang="en-IN" dirty="0"/>
          </a:p>
          <a:p>
            <a:endParaRPr lang="en-IN" dirty="0"/>
          </a:p>
        </p:txBody>
      </p:sp>
    </p:spTree>
    <p:extLst>
      <p:ext uri="{BB962C8B-B14F-4D97-AF65-F5344CB8AC3E}">
        <p14:creationId xmlns:p14="http://schemas.microsoft.com/office/powerpoint/2010/main" val="10866740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1005</TotalTime>
  <Words>632</Words>
  <Application>Microsoft Office PowerPoint</Application>
  <PresentationFormat>Widescreen</PresentationFormat>
  <Paragraphs>57</Paragraphs>
  <Slides>10</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-apple-system</vt:lpstr>
      <vt:lpstr>Arial</vt:lpstr>
      <vt:lpstr>Calibri</vt:lpstr>
      <vt:lpstr>Montserrat</vt:lpstr>
      <vt:lpstr>Office Theme</vt:lpstr>
      <vt:lpstr>Automating Logic Apps deployment with GitHub Actions</vt:lpstr>
      <vt:lpstr>PowerPoint Presentation</vt:lpstr>
      <vt:lpstr>Agenda</vt:lpstr>
      <vt:lpstr>The What</vt:lpstr>
      <vt:lpstr>The Why</vt:lpstr>
      <vt:lpstr>Anatomy of A GitHub Actions Workflow</vt:lpstr>
      <vt:lpstr>101 on GITHUB Actions</vt:lpstr>
      <vt:lpstr>The How (Demo)</vt:lpstr>
      <vt:lpstr>Reference Links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Mandar Dharmadhikari</dc:creator>
  <cp:lastModifiedBy>Mandar Dharmadhikari</cp:lastModifiedBy>
  <cp:revision>48</cp:revision>
  <dcterms:created xsi:type="dcterms:W3CDTF">2021-02-17T07:04:09Z</dcterms:created>
  <dcterms:modified xsi:type="dcterms:W3CDTF">2021-03-19T08:39:44Z</dcterms:modified>
</cp:coreProperties>
</file>