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73" r:id="rId2"/>
    <p:sldId id="274" r:id="rId3"/>
    <p:sldId id="259" r:id="rId4"/>
    <p:sldId id="264" r:id="rId5"/>
    <p:sldId id="260" r:id="rId6"/>
    <p:sldId id="263" r:id="rId7"/>
    <p:sldId id="257" r:id="rId8"/>
    <p:sldId id="265" r:id="rId9"/>
    <p:sldId id="268" r:id="rId10"/>
    <p:sldId id="266" r:id="rId11"/>
    <p:sldId id="267" r:id="rId12"/>
    <p:sldId id="269" r:id="rId13"/>
    <p:sldId id="270" r:id="rId14"/>
    <p:sldId id="275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658C9-0357-4DF9-AD69-FDE2DAF1C05F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66B82-FE04-422B-8F44-E3C549C23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5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BC27-A42D-4633-ABB8-0DEEE1EDD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165DA-B7DB-4799-B1F6-FBF11D02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672D-A41C-4676-9E4E-6C97CE6F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B759-F19E-4E62-A837-62B3DDC1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25B3-D000-49D5-9645-36252E27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81EF-5049-4078-8455-26686E72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DA8EE-F103-49E7-8176-463369BBA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4C56-6E87-47A0-8B99-F3316166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5E88-9335-4910-8A2D-1DEF447C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879A-F567-453C-A7BE-3E5DD18B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08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F8B35-4984-4919-9FE7-C4A127053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73493-F517-4862-ABA3-16E4069B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B93F-0EE3-487E-B732-5AB69228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6D6D1-06AF-413F-B845-87E2ABD7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D791-3B12-40A2-A97D-E40B4546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E3E-94E0-490B-A902-779447B1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1140-D770-4662-87D1-13B6424B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DFD6-CC85-41E6-8B82-B5A173DF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87DC-16CC-4D2B-8B79-75342242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57EC-14EC-4E56-8108-A436B998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1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957-8A68-40F7-8F15-1C000587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2783-1A16-4E1F-897B-CFECB8A9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E33C-047E-4AE3-B67B-25ACE15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ED3D-039E-4F7E-A845-3A479758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6980-3CE1-4B53-BE25-F7D9F223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24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0C05-67AE-4D8D-A450-5772C2EB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58AA-B703-4506-BCD3-E5DC22D6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C4FDD-33E0-49E9-85D5-BFF13522B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DA53B-C71B-4B5A-925C-382BC0D1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A030-7AE9-4539-BA7D-27FCB8EA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18F5E-3493-4397-B0D8-C256211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2805-69EF-42E7-87D8-26E6133B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B038-46CC-451A-8D01-566874E7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378CD-A378-40A0-ABD6-BB9BD190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B1873-B662-43EA-9D70-16804A0AA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2D9F6-B9C3-4AD2-A90D-ADDD2067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14A9B-EE19-4007-9C76-1EC1DAFE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3CB69-3071-414B-A8A7-1BC4689E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23781-3C30-40AB-8F71-7E07E431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127F-EBA0-4326-AC57-DA4F64D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62A2B-8C0A-46F9-8AB4-98D9585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B4C5-1AAA-427B-8E33-6A2675F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0E6C7-A6C2-42AA-B5A3-0101C29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6E66E-8006-4A8E-AA92-6E1D680F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47B53-83E5-4357-B015-7878EFF3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D7B20-F503-47C0-A16D-7EF8B2F3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42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ED24-1C02-49F6-B901-A3118642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8C2E-3C99-43E0-843F-0FCBC3E8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0054-A313-407A-9A20-089367B0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8CF40-08DA-4E35-B12D-0DA7E9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6647-F4AF-434C-B5E0-A74B6958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F24BD-9836-41B0-A11C-F3BAB195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7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035-A14A-4A58-9A61-CBE1AC53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ACBD7-0B06-4848-8041-FD6EA3BF6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471E0-0567-48D1-A0E8-82F8A646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A62BB-FF5C-4506-AF74-D303851D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DF40D-6B2B-4462-BA5D-1F6EE082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E5A8-B378-4D4A-B637-AEAE6E89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7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AB60A-E81F-47AC-85B5-9B9FE792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8878-45A1-4A16-8C01-0A085E3DD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912E-4307-4F5B-9BC5-7852269E8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E922-2387-47D5-9187-5A3B40CDD977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EFFE-73E6-4399-8768-E2D93263E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52F9-A96A-40F3-87A8-39E859AC2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E7B8-9FEE-4743-A256-8D4C8682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otframework.com/" TargetMode="External"/><Relationship Id="rId2" Type="http://schemas.openxmlformats.org/officeDocument/2006/relationships/hyperlink" Target="https://docs.microsoft.com/en-us/azure/bot-service/?view=azure-bot-service-4.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zure.microsoft.com/en-us/services/cognitive-services/" TargetMode="External"/><Relationship Id="rId4" Type="http://schemas.openxmlformats.org/officeDocument/2006/relationships/hyperlink" Target="https://adaptivecards.i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linkedin.com/in/mandar-dharmadhikari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serverlessspirit.wordpress.com/" TargetMode="External"/><Relationship Id="rId11" Type="http://schemas.openxmlformats.org/officeDocument/2006/relationships/hyperlink" Target="https://github.com/mandardhikari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jpg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2.png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jpg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73FF-B00E-422C-9F7E-41AF3A9A7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8175" y="0"/>
            <a:ext cx="9144000" cy="60483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Global Azure Bootcamp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B40C9-B85A-41C4-B7C2-95ADC9EB6BE0}"/>
              </a:ext>
            </a:extLst>
          </p:cNvPr>
          <p:cNvSpPr txBox="1"/>
          <p:nvPr/>
        </p:nvSpPr>
        <p:spPr>
          <a:xfrm>
            <a:off x="6962775" y="600075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2019- Adelaide, 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4B0BA-9D20-4123-909C-41D92890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-143153"/>
            <a:ext cx="1440000" cy="12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FCF262-8951-4624-80C5-9693BB77C052}"/>
              </a:ext>
            </a:extLst>
          </p:cNvPr>
          <p:cNvSpPr txBox="1"/>
          <p:nvPr/>
        </p:nvSpPr>
        <p:spPr>
          <a:xfrm>
            <a:off x="-114300" y="4400550"/>
            <a:ext cx="1131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Building Intelligent Chat Bots Using MS Bot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C8E61-D2E1-429B-B724-1660F18618BC}"/>
              </a:ext>
            </a:extLst>
          </p:cNvPr>
          <p:cNvSpPr txBox="1"/>
          <p:nvPr/>
        </p:nvSpPr>
        <p:spPr>
          <a:xfrm>
            <a:off x="-57150" y="50842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Mandar Dharmadhikari</a:t>
            </a:r>
          </a:p>
        </p:txBody>
      </p:sp>
    </p:spTree>
    <p:extLst>
      <p:ext uri="{BB962C8B-B14F-4D97-AF65-F5344CB8AC3E}">
        <p14:creationId xmlns:p14="http://schemas.microsoft.com/office/powerpoint/2010/main" val="16951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9" y="365447"/>
            <a:ext cx="10515600" cy="1325563"/>
          </a:xfrm>
        </p:spPr>
        <p:txBody>
          <a:bodyPr/>
          <a:lstStyle/>
          <a:p>
            <a:r>
              <a:rPr lang="en-US" dirty="0"/>
              <a:t>Why Microsoft Bot Framework?</a:t>
            </a:r>
            <a:endParaRPr lang="en-GB" dirty="0"/>
          </a:p>
        </p:txBody>
      </p:sp>
      <p:pic>
        <p:nvPicPr>
          <p:cNvPr id="1026" name="Picture 2" descr="https://bot-framework.azureedge.net/static/55202-84e41214d2/intercom-webui/v1.6.2/assets/landing-page/images/AI_Natural_Lang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37" y="2357858"/>
            <a:ext cx="750731" cy="8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1820" y="3400023"/>
            <a:ext cx="221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 and Natural Language Processing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819" y="4295882"/>
            <a:ext cx="2459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</a:t>
            </a:r>
          </a:p>
          <a:p>
            <a:r>
              <a:rPr lang="en-US" dirty="0"/>
              <a:t>With Cognitive Services</a:t>
            </a:r>
            <a:endParaRPr lang="en-GB" dirty="0"/>
          </a:p>
        </p:txBody>
      </p:sp>
      <p:pic>
        <p:nvPicPr>
          <p:cNvPr id="1028" name="Picture 4" descr="https://bot-framework.azureedge.net/static/55202-84e41214d2/intercom-webui/v1.6.2/assets/landing-page/images/Write_Onc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0" y="2345585"/>
            <a:ext cx="867669" cy="8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87181" y="3593820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Source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70333" y="4295881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Platform 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Extensibility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57858"/>
            <a:ext cx="708251" cy="8065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42542" y="3455321"/>
            <a:ext cx="221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Security and Availability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53546" y="4295881"/>
            <a:ext cx="245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52" y="2386784"/>
            <a:ext cx="842956" cy="8065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81055" y="3459104"/>
            <a:ext cx="221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Ownership and Control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81055" y="4290218"/>
            <a:ext cx="245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as per need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574523AC-28C6-4553-BB26-256CA5B25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5C2BA-297A-4DB1-9A43-6D50535B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998" y="6468984"/>
            <a:ext cx="4114800" cy="365125"/>
          </a:xfrm>
        </p:spPr>
        <p:txBody>
          <a:bodyPr/>
          <a:lstStyle/>
          <a:p>
            <a:r>
              <a:rPr lang="fr-FR" dirty="0"/>
              <a:t>Source: https://dev.botframework.com/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2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Frameworks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Bot Framework SDK v4</a:t>
            </a:r>
          </a:p>
          <a:p>
            <a:r>
              <a:rPr lang="en-US" dirty="0"/>
              <a:t>ASP.NET Core 2.x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Bot Framework Emulator</a:t>
            </a:r>
          </a:p>
          <a:p>
            <a:r>
              <a:rPr lang="en-US" dirty="0"/>
              <a:t>Adaptive Cards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06DF23-183B-4930-81E3-E88DB5765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02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 Time!!</a:t>
            </a:r>
            <a:endParaRPr lang="en-GB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A62ECDC-A773-4CFD-8D08-20551A397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</p:spPr>
      </p:pic>
    </p:spTree>
    <p:extLst>
      <p:ext uri="{BB962C8B-B14F-4D97-AF65-F5344CB8AC3E}">
        <p14:creationId xmlns:p14="http://schemas.microsoft.com/office/powerpoint/2010/main" val="36612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how fine grained the bot needs to be</a:t>
            </a:r>
          </a:p>
          <a:p>
            <a:r>
              <a:rPr lang="en-US" dirty="0"/>
              <a:t>Strike a balance between the Natural Language and Menus</a:t>
            </a:r>
          </a:p>
          <a:p>
            <a:r>
              <a:rPr lang="en-US" dirty="0"/>
              <a:t>Do Iterative development and testing and introduce deltas at a time</a:t>
            </a:r>
          </a:p>
          <a:p>
            <a:r>
              <a:rPr lang="en-US" dirty="0"/>
              <a:t>Exploit the DevOps to fast track CI and CD</a:t>
            </a:r>
          </a:p>
          <a:p>
            <a:r>
              <a:rPr lang="en-US" dirty="0"/>
              <a:t>Set the expectations straight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8A9F0A-D85F-4747-A214-F4B3B2CE6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3B19-0BA5-4890-B70F-70814A51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2725"/>
            <a:ext cx="10515600" cy="1325563"/>
          </a:xfrm>
        </p:spPr>
        <p:txBody>
          <a:bodyPr/>
          <a:lstStyle/>
          <a:p>
            <a:r>
              <a:rPr lang="en-IN" dirty="0"/>
              <a:t>Success Stories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4BCBA-BD48-48C6-96A3-118BAB25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6" y="1265237"/>
            <a:ext cx="10829925" cy="52720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8D8CD-6B9F-42AD-ADF4-42E50F74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76250" y="6537324"/>
            <a:ext cx="4114800" cy="365125"/>
          </a:xfrm>
        </p:spPr>
        <p:txBody>
          <a:bodyPr/>
          <a:lstStyle/>
          <a:p>
            <a:r>
              <a:rPr lang="fr-FR" dirty="0"/>
              <a:t>Source: https://dev.botframework.com/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6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 Service Documentation: </a:t>
            </a:r>
            <a:r>
              <a:rPr lang="en-GB" dirty="0">
                <a:hlinkClick r:id="rId2"/>
              </a:rPr>
              <a:t>https://docs.microsoft.com/en-us/azure/bot-service/?view=azure-bot-service-4.0</a:t>
            </a:r>
            <a:endParaRPr lang="en-GB" dirty="0"/>
          </a:p>
          <a:p>
            <a:r>
              <a:rPr lang="en-US" dirty="0"/>
              <a:t>Bot Framework Team Official Blog: </a:t>
            </a:r>
            <a:r>
              <a:rPr lang="en-GB" dirty="0">
                <a:hlinkClick r:id="rId3"/>
              </a:rPr>
              <a:t>https://blog.botframework.com</a:t>
            </a:r>
            <a:endParaRPr lang="en-GB" dirty="0"/>
          </a:p>
          <a:p>
            <a:r>
              <a:rPr lang="en-US" dirty="0"/>
              <a:t>Adaptive Cards: </a:t>
            </a:r>
            <a:r>
              <a:rPr lang="en-GB" dirty="0">
                <a:hlinkClick r:id="rId4"/>
              </a:rPr>
              <a:t>https://adaptivecards.io/</a:t>
            </a:r>
            <a:endParaRPr lang="en-GB" dirty="0"/>
          </a:p>
          <a:p>
            <a:r>
              <a:rPr lang="en-US" dirty="0"/>
              <a:t>Cognitive Services: </a:t>
            </a:r>
            <a:r>
              <a:rPr lang="en-GB" dirty="0">
                <a:hlinkClick r:id="rId5"/>
              </a:rPr>
              <a:t>https://azure.microsoft.com/en-us/services/cognitive-services/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2E2889-68FA-4F90-8225-656FC95D1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78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That’s it Folks!!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2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Questions?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B7C4E-D683-4B0D-8B5F-FAAF82092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</p:spPr>
      </p:pic>
    </p:spTree>
    <p:extLst>
      <p:ext uri="{BB962C8B-B14F-4D97-AF65-F5344CB8AC3E}">
        <p14:creationId xmlns:p14="http://schemas.microsoft.com/office/powerpoint/2010/main" val="366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5389-6B5A-4369-A426-CE1DC16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-5761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/>
              <a:t>Who Am 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A1565-A568-4CB6-A0F5-3FD8E22A3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BF9AE-C72A-475A-9D46-8B8B586308F5}"/>
              </a:ext>
            </a:extLst>
          </p:cNvPr>
          <p:cNvSpPr txBox="1"/>
          <p:nvPr/>
        </p:nvSpPr>
        <p:spPr>
          <a:xfrm>
            <a:off x="923925" y="1552575"/>
            <a:ext cx="5772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Integration Developer and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Integration and AI enthusiast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TechNet Wiki Ninja and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Reviewer For </a:t>
            </a:r>
            <a:r>
              <a:rPr lang="en-IN" sz="2800" dirty="0" err="1"/>
              <a:t>Packt</a:t>
            </a:r>
            <a:r>
              <a:rPr lang="en-IN" sz="2800" dirty="0"/>
              <a:t> Video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Die Hard Metallica and GOT fan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8792E570-FD5C-4A50-BE30-E38E99D140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7511"/>
            <a:ext cx="360040" cy="316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1F5DB3-A8CB-4215-9C3C-C3E55F7045CE}"/>
              </a:ext>
            </a:extLst>
          </p:cNvPr>
          <p:cNvSpPr txBox="1"/>
          <p:nvPr/>
        </p:nvSpPr>
        <p:spPr>
          <a:xfrm>
            <a:off x="1390650" y="4337511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https://www.linkedin.com/in/mandar-dharmadhikari/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03763C-EC2E-41F8-A11A-B3F3E1B01E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4" y="4788183"/>
            <a:ext cx="355166" cy="37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852A0C-8911-4225-818B-F744E5F676DA}"/>
              </a:ext>
            </a:extLst>
          </p:cNvPr>
          <p:cNvSpPr txBox="1"/>
          <p:nvPr/>
        </p:nvSpPr>
        <p:spPr>
          <a:xfrm>
            <a:off x="1390650" y="4743515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@mandark003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6619C-0EEA-4D5F-9F9F-88C691827A56}"/>
              </a:ext>
            </a:extLst>
          </p:cNvPr>
          <p:cNvSpPr txBox="1"/>
          <p:nvPr/>
        </p:nvSpPr>
        <p:spPr>
          <a:xfrm>
            <a:off x="1390650" y="5267567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6"/>
              </a:rPr>
              <a:t>https://theserverlessspirit.wordpress.com/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31AB2D-EA34-44BF-A41A-FDFBE6D362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3" y="5311120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802A62-CA71-425F-B520-39EB4A046E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0"/>
            <a:ext cx="4429125" cy="3552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068677-8FDF-4D88-9956-C64B29BA258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8" y="5772944"/>
            <a:ext cx="552450" cy="316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9D330C-9D08-46C3-B68E-D82821BAFAD1}"/>
              </a:ext>
            </a:extLst>
          </p:cNvPr>
          <p:cNvSpPr txBox="1"/>
          <p:nvPr/>
        </p:nvSpPr>
        <p:spPr>
          <a:xfrm>
            <a:off x="1390650" y="5773096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mandardhikari@gmail.com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DBE0F-ED96-4D28-92D3-2B7FD802AAFD}"/>
              </a:ext>
            </a:extLst>
          </p:cNvPr>
          <p:cNvSpPr txBox="1"/>
          <p:nvPr/>
        </p:nvSpPr>
        <p:spPr>
          <a:xfrm>
            <a:off x="1016583" y="983332"/>
            <a:ext cx="453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Mandar Dharmadhikari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7FA83-596A-4C09-81CF-266D51689B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39" y="6278625"/>
            <a:ext cx="852488" cy="5235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295225-DC40-4672-BD64-1F87A6D9FA94}"/>
              </a:ext>
            </a:extLst>
          </p:cNvPr>
          <p:cNvSpPr txBox="1"/>
          <p:nvPr/>
        </p:nvSpPr>
        <p:spPr>
          <a:xfrm>
            <a:off x="1390650" y="6314305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11"/>
              </a:rPr>
              <a:t>https://github.com/mandardhikari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6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from the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Ws</a:t>
            </a:r>
            <a:r>
              <a:rPr lang="en-US" dirty="0"/>
              <a:t> of Conversational AI</a:t>
            </a:r>
          </a:p>
          <a:p>
            <a:r>
              <a:rPr lang="en-US" dirty="0"/>
              <a:t>What are chat bots</a:t>
            </a:r>
          </a:p>
          <a:p>
            <a:r>
              <a:rPr lang="en-US" dirty="0"/>
              <a:t>Available Tools and Frameworks for development</a:t>
            </a:r>
          </a:p>
          <a:p>
            <a:r>
              <a:rPr lang="en-US" dirty="0"/>
              <a:t>Demo of few chat bots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Reading resources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E2295C6-B34A-4B2B-9E2C-FA70B6FA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226" y="309093"/>
            <a:ext cx="8757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Before We Begin</a:t>
            </a:r>
            <a:endParaRPr lang="en-GB" sz="4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226" y="1277422"/>
            <a:ext cx="875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When I say Artificial Intelligence….</a:t>
            </a:r>
            <a:endParaRPr lang="en-GB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226" y="5666970"/>
            <a:ext cx="875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Is NOT what I mean</a:t>
            </a:r>
            <a:endParaRPr lang="en-GB" sz="32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8" y="2203823"/>
            <a:ext cx="3443287" cy="30012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9893" y="3472196"/>
            <a:ext cx="4172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I mean</a:t>
            </a:r>
            <a:endParaRPr lang="en-GB" sz="3200" dirty="0">
              <a:latin typeface="+mj-lt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25E2B57-7763-46FC-8C83-6E56594F3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9D355C-D3C8-4F02-BF5D-961FF6F0B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" y="2324085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402184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80" y="92574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Common Engagement scenarios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27" y="1974023"/>
            <a:ext cx="2336174" cy="2208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37" y="4281151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Care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76037" y="4749152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Management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76037" y="5217153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FAQs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6037" y="5685154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 Resolution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30" y="2173645"/>
            <a:ext cx="2457316" cy="18092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83630" y="4281149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Complaints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183630" y="4771756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Feedback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47" y="1974023"/>
            <a:ext cx="2228046" cy="19660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37747" y="4281151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Retention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337747" y="4762635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 Awareness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37747" y="5244119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 Loyalty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8286" y="2248001"/>
            <a:ext cx="1845514" cy="1660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400772" y="4281148"/>
            <a:ext cx="225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Systems Management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400772" y="4940154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400772" y="5244119"/>
            <a:ext cx="225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Control Management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288" y="6055855"/>
            <a:ext cx="610999" cy="544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8189" y="6083629"/>
            <a:ext cx="486474" cy="5150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7866" y="6054486"/>
            <a:ext cx="679520" cy="544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9565" y="6054486"/>
            <a:ext cx="732754" cy="5442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1422" y="6083629"/>
            <a:ext cx="689621" cy="544206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976A4FF7-4D69-4F21-BF6E-757773C5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08CDCDF-FE36-448A-A4DE-356FF295C9C1}"/>
              </a:ext>
            </a:extLst>
          </p:cNvPr>
          <p:cNvSpPr txBox="1">
            <a:spLocks/>
          </p:cNvSpPr>
          <p:nvPr/>
        </p:nvSpPr>
        <p:spPr>
          <a:xfrm>
            <a:off x="402480" y="1723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/>
              <a:t>Where</a:t>
            </a:r>
            <a:r>
              <a:rPr lang="en-US" dirty="0"/>
              <a:t> to use Conversational 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70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00" y="1224030"/>
            <a:ext cx="10515600" cy="5816354"/>
          </a:xfrm>
        </p:spPr>
        <p:txBody>
          <a:bodyPr/>
          <a:lstStyle/>
          <a:p>
            <a:r>
              <a:rPr lang="en-US" dirty="0"/>
              <a:t>Gartner Predicts that  “By 2020, People will have more conversations with bots than their spouse”</a:t>
            </a:r>
          </a:p>
          <a:p>
            <a:r>
              <a:rPr lang="en-US" dirty="0"/>
              <a:t>Keeping a human force to handle the repetitive tasks like answering FAQs, getting feedbacks, IT operations incurs lot of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Conversational AI enables Business to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and Develop Intelligent Virtual Assistants which customers can interact from their cars, devices, home etc.</a:t>
            </a:r>
          </a:p>
          <a:p>
            <a:r>
              <a:rPr lang="en-US" dirty="0"/>
              <a:t>Automate daily mundane tasks</a:t>
            </a:r>
          </a:p>
          <a:p>
            <a:r>
              <a:rPr lang="en-US" dirty="0"/>
              <a:t>Empower the org to more effectively connect people, services and tasks</a:t>
            </a:r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86EA9EE-240B-4346-8B5C-000B5EB3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A9B499-9A8E-4BBD-BEBB-42A136DC9946}"/>
              </a:ext>
            </a:extLst>
          </p:cNvPr>
          <p:cNvSpPr txBox="1">
            <a:spLocks/>
          </p:cNvSpPr>
          <p:nvPr/>
        </p:nvSpPr>
        <p:spPr>
          <a:xfrm>
            <a:off x="23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/>
              <a:t>Why</a:t>
            </a:r>
            <a:r>
              <a:rPr lang="en-US" dirty="0"/>
              <a:t> Use Conversational AI?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7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" y="2630491"/>
            <a:ext cx="1982001" cy="22345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66" y="926464"/>
            <a:ext cx="2162477" cy="199100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729795" y="2498502"/>
            <a:ext cx="757569" cy="73529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1" y="4776845"/>
            <a:ext cx="2019582" cy="199100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45409" y="4675031"/>
            <a:ext cx="841955" cy="52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35" y="3296116"/>
            <a:ext cx="771633" cy="10002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289351" y="2917467"/>
            <a:ext cx="0" cy="48046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</p:cNvCxnSpPr>
          <p:nvPr/>
        </p:nvCxnSpPr>
        <p:spPr>
          <a:xfrm flipH="1" flipV="1">
            <a:off x="3289351" y="4144416"/>
            <a:ext cx="1" cy="63242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14" y="1686397"/>
            <a:ext cx="3600953" cy="382005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3579495" y="3613749"/>
            <a:ext cx="1115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838" y="270161"/>
            <a:ext cx="2248214" cy="1991003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8113690" y="1790163"/>
            <a:ext cx="1011721" cy="95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11" y="2324397"/>
            <a:ext cx="2896004" cy="282932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26" idx="3"/>
          </p:cNvCxnSpPr>
          <p:nvPr/>
        </p:nvCxnSpPr>
        <p:spPr>
          <a:xfrm>
            <a:off x="8306967" y="3596426"/>
            <a:ext cx="1030846" cy="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94" y="4995377"/>
            <a:ext cx="2099433" cy="1875383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7791718" y="4864994"/>
            <a:ext cx="643944" cy="5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2" y="5596109"/>
            <a:ext cx="1257475" cy="1171739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550F89F-75D7-496C-B90D-1AD1367F27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BCCD2B8-DEFB-4DEB-8477-36685A87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00" y="-30646"/>
            <a:ext cx="10515600" cy="1325563"/>
          </a:xfrm>
        </p:spPr>
        <p:txBody>
          <a:bodyPr/>
          <a:lstStyle/>
          <a:p>
            <a:r>
              <a:rPr lang="en-US" b="1" i="1" u="sng" dirty="0"/>
              <a:t>What</a:t>
            </a:r>
            <a:r>
              <a:rPr lang="en-US" dirty="0"/>
              <a:t> Constitutes a Conversational AI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26442-5293-4A89-8841-049E8194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64681" y="6453660"/>
            <a:ext cx="4114800" cy="365125"/>
          </a:xfrm>
        </p:spPr>
        <p:txBody>
          <a:bodyPr/>
          <a:lstStyle/>
          <a:p>
            <a:r>
              <a:rPr lang="fr-FR" b="1" dirty="0"/>
              <a:t>Source: https://dev.botframework.com/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1568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76" y="371841"/>
            <a:ext cx="10515600" cy="1325563"/>
          </a:xfrm>
        </p:spPr>
        <p:txBody>
          <a:bodyPr/>
          <a:lstStyle/>
          <a:p>
            <a:r>
              <a:rPr lang="en-US" dirty="0"/>
              <a:t>What are Chat bots?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2" y="3240617"/>
            <a:ext cx="11938715" cy="17102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4825" y="1645904"/>
            <a:ext cx="10515600" cy="608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 Apps like normal web sites, but with conversation as front end</a:t>
            </a:r>
          </a:p>
          <a:p>
            <a:r>
              <a:rPr lang="en-US" dirty="0"/>
              <a:t>Starting points to develop a full fledged Conversational AI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6642" y="5167312"/>
            <a:ext cx="90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10148" y="5167312"/>
            <a:ext cx="90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1688" y="5162482"/>
            <a:ext cx="90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53228" y="5162482"/>
            <a:ext cx="90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224768" y="5127421"/>
            <a:ext cx="97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269287" y="5127421"/>
            <a:ext cx="97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  <a:endParaRPr lang="en-GB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A388C88-4B29-42C6-A2B2-C980DE09C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Apps vs Bots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3042"/>
            <a:ext cx="37719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469" y="1690688"/>
            <a:ext cx="3524250" cy="30003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7DE47-22B0-49FE-9EAF-DF133543C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</p:spPr>
      </p:pic>
    </p:spTree>
    <p:extLst>
      <p:ext uri="{BB962C8B-B14F-4D97-AF65-F5344CB8AC3E}">
        <p14:creationId xmlns:p14="http://schemas.microsoft.com/office/powerpoint/2010/main" val="5732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0CB39A1-111C-4709-8E66-07078D24E8C0}" vid="{DB080853-ECF8-45E8-A696-0E132D2187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503</TotalTime>
  <Words>499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Theme1</vt:lpstr>
      <vt:lpstr>Global Azure Bootcamp</vt:lpstr>
      <vt:lpstr>Who Am I?</vt:lpstr>
      <vt:lpstr>Takeaway from the session</vt:lpstr>
      <vt:lpstr>PowerPoint Presentation</vt:lpstr>
      <vt:lpstr>Common Engagement scenarios</vt:lpstr>
      <vt:lpstr>PowerPoint Presentation</vt:lpstr>
      <vt:lpstr>What Constitutes a Conversational AI</vt:lpstr>
      <vt:lpstr>What are Chat bots?</vt:lpstr>
      <vt:lpstr>Traditional Apps vs Bots</vt:lpstr>
      <vt:lpstr>Why Microsoft Bot Framework?</vt:lpstr>
      <vt:lpstr>Tools and Frameworks</vt:lpstr>
      <vt:lpstr>Demo Time!!</vt:lpstr>
      <vt:lpstr>Best Practices</vt:lpstr>
      <vt:lpstr>Success Stories</vt:lpstr>
      <vt:lpstr>Reading Resources</vt:lpstr>
      <vt:lpstr>That’s it Folks!!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Dharmadhikari</dc:creator>
  <cp:lastModifiedBy>Mandar Dharmadhikari</cp:lastModifiedBy>
  <cp:revision>57</cp:revision>
  <dcterms:created xsi:type="dcterms:W3CDTF">2019-04-23T23:47:44Z</dcterms:created>
  <dcterms:modified xsi:type="dcterms:W3CDTF">2019-04-27T02:50:01Z</dcterms:modified>
</cp:coreProperties>
</file>