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59" r:id="rId4"/>
    <p:sldId id="268" r:id="rId5"/>
    <p:sldId id="278" r:id="rId6"/>
    <p:sldId id="269" r:id="rId7"/>
    <p:sldId id="270" r:id="rId8"/>
    <p:sldId id="272" r:id="rId9"/>
    <p:sldId id="273" r:id="rId10"/>
    <p:sldId id="274" r:id="rId11"/>
    <p:sldId id="264" r:id="rId12"/>
    <p:sldId id="275" r:id="rId13"/>
    <p:sldId id="276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BC27-A42D-4633-ABB8-0DEEE1EDD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165DA-B7DB-4799-B1F6-FBF11D024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1672D-A41C-4676-9E4E-6C97CE6F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B013-735B-4132-ABD6-67A22ADAA09F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AB759-F19E-4E62-A837-62B3DDC1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E25B3-D000-49D5-9645-36252E27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497E-2DDC-4BA1-8C2A-1DD46A0E7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77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81EF-5049-4078-8455-26686E72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DA8EE-F103-49E7-8176-463369BBA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C4C56-6E87-47A0-8B99-F3316166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B013-735B-4132-ABD6-67A22ADAA09F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B5E88-9335-4910-8A2D-1DEF447C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D879A-F567-453C-A7BE-3E5DD18B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497E-2DDC-4BA1-8C2A-1DD46A0E7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31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9F8B35-4984-4919-9FE7-C4A127053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73493-F517-4862-ABA3-16E4069BE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2B93F-0EE3-487E-B732-5AB69228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B013-735B-4132-ABD6-67A22ADAA09F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6D6D1-06AF-413F-B845-87E2ABD7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0D791-3B12-40A2-A97D-E40B4546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497E-2DDC-4BA1-8C2A-1DD46A0E7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71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4BE3E-94E0-490B-A902-779447B11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21140-D770-4662-87D1-13B6424B9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FDFD6-CC85-41E6-8B82-B5A173DF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B013-735B-4132-ABD6-67A22ADAA09F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487DC-16CC-4D2B-8B79-75342242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057EC-14EC-4E56-8108-A436B998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497E-2DDC-4BA1-8C2A-1DD46A0E7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12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0957-8A68-40F7-8F15-1C0005872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C2783-1A16-4E1F-897B-CFECB8A9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1E33C-047E-4AE3-B67B-25ACE15C4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B013-735B-4132-ABD6-67A22ADAA09F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2ED3D-039E-4F7E-A845-3A479758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D6980-3CE1-4B53-BE25-F7D9F223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497E-2DDC-4BA1-8C2A-1DD46A0E7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34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0C05-67AE-4D8D-A450-5772C2EBC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858AA-B703-4506-BCD3-E5DC22D63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C4FDD-33E0-49E9-85D5-BFF13522B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DA53B-C71B-4B5A-925C-382BC0D1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B013-735B-4132-ABD6-67A22ADAA09F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8A030-7AE9-4539-BA7D-27FCB8EA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18F5E-3493-4397-B0D8-C256211A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497E-2DDC-4BA1-8C2A-1DD46A0E7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42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2805-69EF-42E7-87D8-26E6133BA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AB038-46CC-451A-8D01-566874E78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378CD-A378-40A0-ABD6-BB9BD1903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1B1873-B662-43EA-9D70-16804A0AA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2D9F6-B9C3-4AD2-A90D-ADDD2067B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14A9B-EE19-4007-9C76-1EC1DAFE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B013-735B-4132-ABD6-67A22ADAA09F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3CB69-3071-414B-A8A7-1BC4689E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F23781-3C30-40AB-8F71-7E07E431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497E-2DDC-4BA1-8C2A-1DD46A0E7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16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B127F-EBA0-4326-AC57-DA4F64D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662A2B-8C0A-46F9-8AB4-98D9585B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B013-735B-4132-ABD6-67A22ADAA09F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9B4C5-1AAA-427B-8E33-6A2675F21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0E6C7-A6C2-42AA-B5A3-0101C295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497E-2DDC-4BA1-8C2A-1DD46A0E7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13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86E66E-8006-4A8E-AA92-6E1D680F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B013-735B-4132-ABD6-67A22ADAA09F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47B53-83E5-4357-B015-7878EFF3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D7B20-F503-47C0-A16D-7EF8B2F3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497E-2DDC-4BA1-8C2A-1DD46A0E7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94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ED24-1C02-49F6-B901-A3118642B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B8C2E-3C99-43E0-843F-0FCBC3E8B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30054-A313-407A-9A20-089367B04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8CF40-08DA-4E35-B12D-0DA7E9B0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B013-735B-4132-ABD6-67A22ADAA09F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16647-F4AF-434C-B5E0-A74B6958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F24BD-9836-41B0-A11C-F3BAB1955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497E-2DDC-4BA1-8C2A-1DD46A0E7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89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5035-A14A-4A58-9A61-CBE1AC53D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ACBD7-0B06-4848-8041-FD6EA3BF6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471E0-0567-48D1-A0E8-82F8A646D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A62BB-FF5C-4506-AF74-D303851D1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B013-735B-4132-ABD6-67A22ADAA09F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DF40D-6B2B-4462-BA5D-1F6EE082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2E5A8-B378-4D4A-B637-AEAE6E89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497E-2DDC-4BA1-8C2A-1DD46A0E7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50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FAB60A-E81F-47AC-85B5-9B9FE792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A8878-45A1-4A16-8C01-0A085E3DD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F912E-4307-4F5B-9BC5-7852269E8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7B013-735B-4132-ABD6-67A22ADAA09F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FEFFE-73E6-4399-8768-E2D93263E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D52F9-A96A-40F3-87A8-39E859AC2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C497E-2DDC-4BA1-8C2A-1DD46A0E7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80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hyperlink" Target="https://www.linkedin.com/in/mandar-dharmadhikari/" TargetMode="External"/><Relationship Id="rId7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eserverlessspirit.wordpress.com/" TargetMode="External"/><Relationship Id="rId11" Type="http://schemas.openxmlformats.org/officeDocument/2006/relationships/hyperlink" Target="https://github.com/mandardhikari" TargetMode="External"/><Relationship Id="rId5" Type="http://schemas.openxmlformats.org/officeDocument/2006/relationships/image" Target="../media/image4.jpe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973FF-B00E-422C-9F7E-41AF3A9A7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8175" y="0"/>
            <a:ext cx="9144000" cy="604838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Global Azure Bootcamp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B40C9-B85A-41C4-B7C2-95ADC9EB6BE0}"/>
              </a:ext>
            </a:extLst>
          </p:cNvPr>
          <p:cNvSpPr txBox="1"/>
          <p:nvPr/>
        </p:nvSpPr>
        <p:spPr>
          <a:xfrm>
            <a:off x="6962775" y="600075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2019- Adelaide, 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04B0BA-9D20-4123-909C-41D92890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-143153"/>
            <a:ext cx="1440000" cy="1281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FCF262-8951-4624-80C5-9693BB77C052}"/>
              </a:ext>
            </a:extLst>
          </p:cNvPr>
          <p:cNvSpPr txBox="1"/>
          <p:nvPr/>
        </p:nvSpPr>
        <p:spPr>
          <a:xfrm>
            <a:off x="-114300" y="4400550"/>
            <a:ext cx="7562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Logic Apps For Beginners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BC8E61-D2E1-429B-B724-1660F18618BC}"/>
              </a:ext>
            </a:extLst>
          </p:cNvPr>
          <p:cNvSpPr txBox="1"/>
          <p:nvPr/>
        </p:nvSpPr>
        <p:spPr>
          <a:xfrm>
            <a:off x="-57150" y="508426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Mandar Dharmadhikari</a:t>
            </a:r>
          </a:p>
        </p:txBody>
      </p:sp>
    </p:spTree>
    <p:extLst>
      <p:ext uri="{BB962C8B-B14F-4D97-AF65-F5344CB8AC3E}">
        <p14:creationId xmlns:p14="http://schemas.microsoft.com/office/powerpoint/2010/main" val="1695126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09B5-5364-4391-86E0-C0674F8CB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251777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Some Logic Apps Use Cases</a:t>
            </a:r>
          </a:p>
        </p:txBody>
      </p:sp>
    </p:spTree>
    <p:extLst>
      <p:ext uri="{BB962C8B-B14F-4D97-AF65-F5344CB8AC3E}">
        <p14:creationId xmlns:p14="http://schemas.microsoft.com/office/powerpoint/2010/main" val="22238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CC3DD-A7CC-4F3B-AD64-080C07148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975" y="608806"/>
            <a:ext cx="10515600" cy="838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Analyse the sentiment behind the tweets and store the results in Database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52495F5-AA54-4880-B27E-805F1D46A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022" y="5418000"/>
            <a:ext cx="1617978" cy="144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95476E-9C6F-4C35-9A46-9E1907791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5" y="2014537"/>
            <a:ext cx="69532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3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CC3DD-A7CC-4F3B-AD64-080C07148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975" y="608806"/>
            <a:ext cx="105156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Backup Blobs to Different Containers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52495F5-AA54-4880-B27E-805F1D46A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022" y="5418000"/>
            <a:ext cx="1617978" cy="144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91DC71-2BF9-4019-B07E-B4861E4A0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1309687"/>
            <a:ext cx="61341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CC3DD-A7CC-4F3B-AD64-080C07148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975" y="608806"/>
            <a:ext cx="105156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Intelligent Mail Responders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52495F5-AA54-4880-B27E-805F1D46A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022" y="5418000"/>
            <a:ext cx="1617978" cy="144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9741FB-F83F-4665-82A5-1DBF834C8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1371600"/>
            <a:ext cx="7348537" cy="346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3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EBF9-FFDD-4592-A028-3B1741B0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221297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Demo Time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9C955BD-4E45-4FCD-80B3-165355A76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022" y="5418000"/>
            <a:ext cx="16179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EBF9-FFDD-4592-A028-3B1741B0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221297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That’s All Folks!!</a:t>
            </a:r>
            <a:br>
              <a:rPr lang="en-IN" dirty="0"/>
            </a:br>
            <a:r>
              <a:rPr lang="en-IN" dirty="0"/>
              <a:t>Questions?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59B09DCE-2718-4094-A035-7E1FBD1C8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022" y="5418000"/>
            <a:ext cx="16179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6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5389-6B5A-4369-A426-CE1DC163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-57610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b="1" dirty="0"/>
              <a:t>Who Am I?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9A1565-A568-4CB6-A0F5-3FD8E22A3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000" y="5576400"/>
            <a:ext cx="1440000" cy="1281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8BF9AE-C72A-475A-9D46-8B8B586308F5}"/>
              </a:ext>
            </a:extLst>
          </p:cNvPr>
          <p:cNvSpPr txBox="1"/>
          <p:nvPr/>
        </p:nvSpPr>
        <p:spPr>
          <a:xfrm>
            <a:off x="923925" y="1552575"/>
            <a:ext cx="57721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Integration Developer and Administrator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Integration and AI enthusiast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TechNet Wiki Ninja and Author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Reviewer For </a:t>
            </a:r>
            <a:r>
              <a:rPr lang="en-IN" sz="2800" dirty="0" err="1"/>
              <a:t>Packt</a:t>
            </a:r>
            <a:r>
              <a:rPr lang="en-IN" sz="2800" dirty="0"/>
              <a:t> Video Courses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Die Hard Metallica and GOT fan</a:t>
            </a: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8792E570-FD5C-4A50-BE30-E38E99D140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37511"/>
            <a:ext cx="360040" cy="3163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1F5DB3-A8CB-4215-9C3C-C3E55F7045CE}"/>
              </a:ext>
            </a:extLst>
          </p:cNvPr>
          <p:cNvSpPr txBox="1"/>
          <p:nvPr/>
        </p:nvSpPr>
        <p:spPr>
          <a:xfrm>
            <a:off x="1390650" y="4337511"/>
            <a:ext cx="521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https://www.linkedin.com/in/mandar-dharmadhikari/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03763C-EC2E-41F8-A11A-B3F3E1B01E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74" y="4788183"/>
            <a:ext cx="355166" cy="3742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852A0C-8911-4225-818B-F744E5F676DA}"/>
              </a:ext>
            </a:extLst>
          </p:cNvPr>
          <p:cNvSpPr txBox="1"/>
          <p:nvPr/>
        </p:nvSpPr>
        <p:spPr>
          <a:xfrm>
            <a:off x="1390650" y="4743515"/>
            <a:ext cx="521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@mandark003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D6619C-0EEA-4D5F-9F9F-88C691827A56}"/>
              </a:ext>
            </a:extLst>
          </p:cNvPr>
          <p:cNvSpPr txBox="1"/>
          <p:nvPr/>
        </p:nvSpPr>
        <p:spPr>
          <a:xfrm>
            <a:off x="1390650" y="5267567"/>
            <a:ext cx="596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6"/>
              </a:rPr>
              <a:t>https://theserverlessspirit.wordpress.com/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31AB2D-EA34-44BF-A41A-FDFBE6D362C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3" y="5311120"/>
            <a:ext cx="360000" cy="36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E802A62-CA71-425F-B520-39EB4A046E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4" y="0"/>
            <a:ext cx="4429125" cy="35528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0068677-8FDF-4D88-9956-C64B29BA258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58" y="5772944"/>
            <a:ext cx="552450" cy="31638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B9D330C-9D08-46C3-B68E-D82821BAFAD1}"/>
              </a:ext>
            </a:extLst>
          </p:cNvPr>
          <p:cNvSpPr txBox="1"/>
          <p:nvPr/>
        </p:nvSpPr>
        <p:spPr>
          <a:xfrm>
            <a:off x="1390650" y="5773096"/>
            <a:ext cx="596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mandardhikari@gmail.com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DDBE0F-ED96-4D28-92D3-2B7FD802AAFD}"/>
              </a:ext>
            </a:extLst>
          </p:cNvPr>
          <p:cNvSpPr txBox="1"/>
          <p:nvPr/>
        </p:nvSpPr>
        <p:spPr>
          <a:xfrm>
            <a:off x="1016583" y="983332"/>
            <a:ext cx="4536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</a:rPr>
              <a:t>Mandar Dharmadhikari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57FA83-596A-4C09-81CF-266D51689BE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39" y="6278625"/>
            <a:ext cx="852488" cy="5235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1295225-DC40-4672-BD64-1F87A6D9FA94}"/>
              </a:ext>
            </a:extLst>
          </p:cNvPr>
          <p:cNvSpPr txBox="1"/>
          <p:nvPr/>
        </p:nvSpPr>
        <p:spPr>
          <a:xfrm>
            <a:off x="1390650" y="6314305"/>
            <a:ext cx="596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11"/>
              </a:rPr>
              <a:t>https://github.com/mandardhikari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563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2187-E252-4805-AA04-97BC59C2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Takeaway from this session…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3AE1CF-44A7-44B2-81C9-B9119BA91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000" y="5576400"/>
            <a:ext cx="1440000" cy="1281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3B3B3E-C9CC-42E3-94D3-D7D013AD79AA}"/>
              </a:ext>
            </a:extLst>
          </p:cNvPr>
          <p:cNvSpPr txBox="1"/>
          <p:nvPr/>
        </p:nvSpPr>
        <p:spPr>
          <a:xfrm>
            <a:off x="752475" y="1419225"/>
            <a:ext cx="99995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Understand what Azure Integration Services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Understand what Logic Apps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Why use Logic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Basics of Logic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Uses Cases of Logic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Some fun demos</a:t>
            </a:r>
          </a:p>
        </p:txBody>
      </p:sp>
    </p:spTree>
    <p:extLst>
      <p:ext uri="{BB962C8B-B14F-4D97-AF65-F5344CB8AC3E}">
        <p14:creationId xmlns:p14="http://schemas.microsoft.com/office/powerpoint/2010/main" val="123752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28D6-BB8E-46EE-BE0F-6F8A1B8D0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013" y="-26130"/>
            <a:ext cx="10515600" cy="1325563"/>
          </a:xfrm>
        </p:spPr>
        <p:txBody>
          <a:bodyPr/>
          <a:lstStyle/>
          <a:p>
            <a:r>
              <a:rPr lang="en-IN" dirty="0"/>
              <a:t>Azure Integration Services &amp;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A1139D-6EAF-4B7A-AB84-4BB70ADCC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370" y="1195280"/>
            <a:ext cx="2600325" cy="1514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5D4839-3ADA-4F2C-ADE0-F68CAA31069E}"/>
              </a:ext>
            </a:extLst>
          </p:cNvPr>
          <p:cNvSpPr txBox="1"/>
          <p:nvPr/>
        </p:nvSpPr>
        <p:spPr>
          <a:xfrm>
            <a:off x="6399520" y="2807399"/>
            <a:ext cx="2110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Orchestrate and automate workflows in cloud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6EA2D0-668D-4086-93B6-312CB5794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1" y="1087506"/>
            <a:ext cx="2181391" cy="15337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C625A0-EB2F-4EEB-A88E-D80964951EB0}"/>
              </a:ext>
            </a:extLst>
          </p:cNvPr>
          <p:cNvSpPr txBox="1"/>
          <p:nvPr/>
        </p:nvSpPr>
        <p:spPr>
          <a:xfrm>
            <a:off x="3850737" y="2798265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Orchestrate and build sturdy integrations on premises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7EF46C-3FAA-4B9A-BEB6-666FDB70D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42" y="1687230"/>
            <a:ext cx="2066925" cy="1766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5553B2-B9DE-41F0-B39A-BA665F8D2962}"/>
              </a:ext>
            </a:extLst>
          </p:cNvPr>
          <p:cNvSpPr txBox="1"/>
          <p:nvPr/>
        </p:nvSpPr>
        <p:spPr>
          <a:xfrm>
            <a:off x="485442" y="3279113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Securely expose API to external world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EDEEA5-DA9C-4B52-91FC-918EAC59FEB2}"/>
              </a:ext>
            </a:extLst>
          </p:cNvPr>
          <p:cNvSpPr txBox="1"/>
          <p:nvPr/>
        </p:nvSpPr>
        <p:spPr>
          <a:xfrm>
            <a:off x="4652061" y="6039626"/>
            <a:ext cx="2514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Secure on-Prem and Azure Message Transfer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735705-A606-47C7-BE2E-CBDF0F6730A2}"/>
              </a:ext>
            </a:extLst>
          </p:cNvPr>
          <p:cNvSpPr txBox="1"/>
          <p:nvPr/>
        </p:nvSpPr>
        <p:spPr>
          <a:xfrm>
            <a:off x="7711829" y="5778746"/>
            <a:ext cx="1717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Fully Managed Event routing Service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574FFD-68E2-43C7-86E9-C894B4696526}"/>
              </a:ext>
            </a:extLst>
          </p:cNvPr>
          <p:cNvSpPr/>
          <p:nvPr/>
        </p:nvSpPr>
        <p:spPr>
          <a:xfrm>
            <a:off x="3814496" y="1087507"/>
            <a:ext cx="4787199" cy="2763381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EE383DC-ABA0-4A5E-BDFC-2E704127A5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054" y="4751158"/>
            <a:ext cx="1200360" cy="104383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3D38384-8354-4D06-9949-A6F5ED3A4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3211" y="4555192"/>
            <a:ext cx="1638383" cy="1292566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464013-5B4F-4ED0-B42B-8FF9C75F5AF7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2366890" y="2469198"/>
            <a:ext cx="1447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8496369-FCC4-4684-ABD9-DCE0767C71D7}"/>
              </a:ext>
            </a:extLst>
          </p:cNvPr>
          <p:cNvSpPr txBox="1"/>
          <p:nvPr/>
        </p:nvSpPr>
        <p:spPr>
          <a:xfrm>
            <a:off x="1128715" y="5975628"/>
            <a:ext cx="2514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Ideal For transferring IOT and Telemetry data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51A5283-7A31-4A26-BD07-394E3CED58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4865" y="4570164"/>
            <a:ext cx="1291639" cy="120032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530F6C9-AA72-454D-9446-2BE5CCC708A2}"/>
              </a:ext>
            </a:extLst>
          </p:cNvPr>
          <p:cNvSpPr/>
          <p:nvPr/>
        </p:nvSpPr>
        <p:spPr>
          <a:xfrm>
            <a:off x="1162053" y="4533900"/>
            <a:ext cx="8362945" cy="2152056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609EB5-33C4-4533-8938-CAF15937F34C}"/>
              </a:ext>
            </a:extLst>
          </p:cNvPr>
          <p:cNvCxnSpPr>
            <a:cxnSpLocks/>
          </p:cNvCxnSpPr>
          <p:nvPr/>
        </p:nvCxnSpPr>
        <p:spPr>
          <a:xfrm>
            <a:off x="5982320" y="3910927"/>
            <a:ext cx="0" cy="6229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C2E8B7B3-0B2F-4419-8550-FBFCD77755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069" y="1477715"/>
            <a:ext cx="1409544" cy="94960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BE05DD5-3197-42BE-B632-F03235CE8B75}"/>
              </a:ext>
            </a:extLst>
          </p:cNvPr>
          <p:cNvSpPr txBox="1"/>
          <p:nvPr/>
        </p:nvSpPr>
        <p:spPr>
          <a:xfrm>
            <a:off x="9596069" y="2807399"/>
            <a:ext cx="2110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Run Serverless piece of code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F606FA-2419-46DC-A203-D681EF5FBC01}"/>
              </a:ext>
            </a:extLst>
          </p:cNvPr>
          <p:cNvCxnSpPr/>
          <p:nvPr/>
        </p:nvCxnSpPr>
        <p:spPr>
          <a:xfrm>
            <a:off x="8801100" y="2469197"/>
            <a:ext cx="9715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Content Placeholder 4">
            <a:extLst>
              <a:ext uri="{FF2B5EF4-FFF2-40B4-BE49-F238E27FC236}">
                <a16:creationId xmlns:a16="http://schemas.microsoft.com/office/drawing/2014/main" id="{B7929EEC-B295-4446-A9E6-67A7EA4A7F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022" y="5418000"/>
            <a:ext cx="16179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1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  <p:bldP spid="12" grpId="0"/>
      <p:bldP spid="15" grpId="0"/>
      <p:bldP spid="18" grpId="0"/>
      <p:bldP spid="21" grpId="0" animBg="1"/>
      <p:bldP spid="30" grpId="0"/>
      <p:bldP spid="32" grpId="0" animBg="1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C2CF-2A31-4271-8305-C2D39992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Vision Behind Azure Integration Services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FD9CCB-681F-49B1-BF63-52C41173A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06" y="2084922"/>
            <a:ext cx="2371725" cy="145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5D62B1-AF50-444A-BB9A-075B07393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88" y="2256179"/>
            <a:ext cx="2281238" cy="12811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D9B824-458D-435A-9B54-12DF6F3A52BB}"/>
              </a:ext>
            </a:extLst>
          </p:cNvPr>
          <p:cNvSpPr txBox="1"/>
          <p:nvPr/>
        </p:nvSpPr>
        <p:spPr>
          <a:xfrm>
            <a:off x="531019" y="3936482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Easy To Develop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816B5-1D64-4B5F-818B-FB11AF854A67}"/>
              </a:ext>
            </a:extLst>
          </p:cNvPr>
          <p:cNvSpPr txBox="1"/>
          <p:nvPr/>
        </p:nvSpPr>
        <p:spPr>
          <a:xfrm>
            <a:off x="4357688" y="3779615"/>
            <a:ext cx="2281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Reduced Time to Market the products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C6B137-FC48-4BBD-9F73-A14D3E0D6A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358" y="2084922"/>
            <a:ext cx="1943100" cy="14573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4DF12B-565B-45C1-A2B2-60E6E978F2BE}"/>
              </a:ext>
            </a:extLst>
          </p:cNvPr>
          <p:cNvSpPr txBox="1"/>
          <p:nvPr/>
        </p:nvSpPr>
        <p:spPr>
          <a:xfrm>
            <a:off x="8946358" y="3797982"/>
            <a:ext cx="2281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Leader in Integration Field</a:t>
            </a:r>
          </a:p>
        </p:txBody>
      </p:sp>
    </p:spTree>
    <p:extLst>
      <p:ext uri="{BB962C8B-B14F-4D97-AF65-F5344CB8AC3E}">
        <p14:creationId xmlns:p14="http://schemas.microsoft.com/office/powerpoint/2010/main" val="85395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7660-56A7-46E8-BCDB-D0955C57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Logic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66351-88B6-485D-BB41-6ABB2594A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2700634"/>
            <a:ext cx="1976438" cy="167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67D02D-279B-46C1-BABC-6E4812584DDD}"/>
              </a:ext>
            </a:extLst>
          </p:cNvPr>
          <p:cNvSpPr txBox="1"/>
          <p:nvPr/>
        </p:nvSpPr>
        <p:spPr>
          <a:xfrm>
            <a:off x="185737" y="4722968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Integration Platform as a Service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AA1FF5-7EAC-4CB9-8298-476E4CB82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004" y="2523685"/>
            <a:ext cx="3000375" cy="1943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4E034F-914E-4F3D-B143-613877140E73}"/>
              </a:ext>
            </a:extLst>
          </p:cNvPr>
          <p:cNvSpPr txBox="1"/>
          <p:nvPr/>
        </p:nvSpPr>
        <p:spPr>
          <a:xfrm>
            <a:off x="2924174" y="4797980"/>
            <a:ext cx="216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Serverless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ED0B85-87EA-4285-A82C-C8CB0C2C12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24" y="2638722"/>
            <a:ext cx="2543175" cy="17383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94DCAC-94EE-4EDE-A430-7361E1B2F92E}"/>
              </a:ext>
            </a:extLst>
          </p:cNvPr>
          <p:cNvSpPr txBox="1"/>
          <p:nvPr/>
        </p:nvSpPr>
        <p:spPr>
          <a:xfrm>
            <a:off x="8031869" y="4443269"/>
            <a:ext cx="2681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Designer First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Out of the Box Connectors for light weight Integrations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225F8A0-7B61-4EEB-94C7-839DAD2BF0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183" y="2745000"/>
            <a:ext cx="1795463" cy="15876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E9B9B6-5EAF-42E3-B6E2-AC5D17D47A13}"/>
              </a:ext>
            </a:extLst>
          </p:cNvPr>
          <p:cNvSpPr txBox="1"/>
          <p:nvPr/>
        </p:nvSpPr>
        <p:spPr>
          <a:xfrm>
            <a:off x="6053135" y="4466785"/>
            <a:ext cx="1617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Enterprise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B2B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Application</a:t>
            </a:r>
          </a:p>
          <a:p>
            <a:r>
              <a:rPr lang="en-IN" dirty="0"/>
              <a:t>Integrations</a:t>
            </a:r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A93AD632-B4FB-4288-8199-D8D2F0A314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022" y="5418000"/>
            <a:ext cx="16179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1" grpId="0"/>
      <p:bldP spid="14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9D4A-93E5-43E5-A4C4-49BC0692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0"/>
            <a:ext cx="10515600" cy="1325563"/>
          </a:xfrm>
        </p:spPr>
        <p:txBody>
          <a:bodyPr/>
          <a:lstStyle/>
          <a:p>
            <a:r>
              <a:rPr lang="en-IN" dirty="0"/>
              <a:t>Logic App Connectors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0EF055-F7E3-4860-B8EF-9DDC76D08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123950"/>
            <a:ext cx="9553575" cy="5478818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E11C20D-75B3-4516-8581-A3CE5F603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022" y="5418000"/>
            <a:ext cx="16179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9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E9C965-DA08-49C5-BFA1-F4C3FC16F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10515600" cy="1325563"/>
          </a:xfrm>
        </p:spPr>
        <p:txBody>
          <a:bodyPr/>
          <a:lstStyle/>
          <a:p>
            <a:r>
              <a:rPr lang="en-IN" dirty="0"/>
              <a:t>Why Use Logic Apps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E8FE19-3752-4AA8-92F4-AC7CC59D8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2800349"/>
            <a:ext cx="5181600" cy="405447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Serverless integration</a:t>
            </a:r>
          </a:p>
          <a:p>
            <a:r>
              <a:rPr lang="en-IN" dirty="0"/>
              <a:t>Connect Legacy System to new Cutting edge systems</a:t>
            </a:r>
          </a:p>
          <a:p>
            <a:r>
              <a:rPr lang="en-IN" dirty="0"/>
              <a:t>Reduced time to release</a:t>
            </a:r>
          </a:p>
          <a:p>
            <a:r>
              <a:rPr lang="en-IN" dirty="0" err="1"/>
              <a:t>iPaas</a:t>
            </a:r>
            <a:r>
              <a:rPr lang="en-IN" dirty="0"/>
              <a:t> : Reduced Operational cost</a:t>
            </a:r>
          </a:p>
          <a:p>
            <a:r>
              <a:rPr lang="en-IN" dirty="0"/>
              <a:t>Pay for what you use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7EFB7-0716-4A4D-8068-A356DC670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1250" y="2800349"/>
            <a:ext cx="5181600" cy="405447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Easy to design using portal and Visual Studio</a:t>
            </a:r>
          </a:p>
          <a:p>
            <a:r>
              <a:rPr lang="en-IN" dirty="0"/>
              <a:t>Easy deployment with ARM templates</a:t>
            </a:r>
          </a:p>
          <a:p>
            <a:r>
              <a:rPr lang="en-IN" dirty="0"/>
              <a:t>Easy to set up CI and CD</a:t>
            </a:r>
          </a:p>
          <a:p>
            <a:r>
              <a:rPr lang="en-IN" dirty="0"/>
              <a:t>200 + Out of Box Connectors for API consumption</a:t>
            </a:r>
          </a:p>
          <a:p>
            <a:r>
              <a:rPr lang="en-IN" dirty="0"/>
              <a:t>Ability to create Custom connectors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F33261-1C59-40A5-9ACF-13C9BD2A1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904875"/>
            <a:ext cx="1952625" cy="1781176"/>
          </a:xfrm>
          <a:prstGeom prst="rect">
            <a:avLst/>
          </a:prstGeom>
        </p:spPr>
      </p:pic>
      <p:pic>
        <p:nvPicPr>
          <p:cNvPr id="8" name="Content Placeholder 21">
            <a:extLst>
              <a:ext uri="{FF2B5EF4-FFF2-40B4-BE49-F238E27FC236}">
                <a16:creationId xmlns:a16="http://schemas.microsoft.com/office/drawing/2014/main" id="{8A3790F4-BED2-4531-970A-6157B4D3B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667" y="1258888"/>
            <a:ext cx="1453912" cy="1325563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8C7B09B2-C008-4AF2-B590-3C0867AAA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022" y="5418000"/>
            <a:ext cx="16179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CFBD-EB43-4E25-9330-F2E43DF1A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03200"/>
            <a:ext cx="10515600" cy="1325563"/>
          </a:xfrm>
        </p:spPr>
        <p:txBody>
          <a:bodyPr/>
          <a:lstStyle/>
          <a:p>
            <a:r>
              <a:rPr lang="en-IN" dirty="0"/>
              <a:t>Logic Apps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628B0-3CE0-4ED6-A9F7-E534FC0E7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6725" y="2120610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Starting point of Logic App</a:t>
            </a:r>
          </a:p>
          <a:p>
            <a:r>
              <a:rPr lang="en-IN" dirty="0"/>
              <a:t>Each trigger fires up a new instance of Logic Apps</a:t>
            </a:r>
          </a:p>
          <a:p>
            <a:r>
              <a:rPr lang="en-IN" dirty="0"/>
              <a:t>Multiple types of trigger for same Logic Apps</a:t>
            </a:r>
          </a:p>
          <a:p>
            <a:pPr marL="0" indent="0">
              <a:buNone/>
            </a:pPr>
            <a:r>
              <a:rPr lang="en-IN" dirty="0"/>
              <a:t>Examples of Triggers:</a:t>
            </a:r>
          </a:p>
          <a:p>
            <a:r>
              <a:rPr lang="en-IN" dirty="0"/>
              <a:t>Receive HTTP request</a:t>
            </a:r>
          </a:p>
          <a:p>
            <a:r>
              <a:rPr lang="en-IN" dirty="0"/>
              <a:t>Run Logic App on a schedule</a:t>
            </a:r>
          </a:p>
          <a:p>
            <a:r>
              <a:rPr lang="en-IN" dirty="0"/>
              <a:t>Run when blob is created/deleted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CF750-4F48-45B0-945B-6C13F6649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725" y="2120610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Steps after the trigger. Can be</a:t>
            </a:r>
          </a:p>
          <a:p>
            <a:r>
              <a:rPr lang="en-IN" dirty="0"/>
              <a:t> API calls</a:t>
            </a:r>
          </a:p>
          <a:p>
            <a:r>
              <a:rPr lang="en-IN" dirty="0"/>
              <a:t>Control  and looping statements</a:t>
            </a:r>
          </a:p>
          <a:p>
            <a:r>
              <a:rPr lang="en-IN" dirty="0"/>
              <a:t>Variable manipulations</a:t>
            </a:r>
          </a:p>
          <a:p>
            <a:pPr marL="0" indent="0">
              <a:buNone/>
            </a:pPr>
            <a:r>
              <a:rPr lang="en-IN" dirty="0"/>
              <a:t>Examples</a:t>
            </a:r>
          </a:p>
          <a:p>
            <a:r>
              <a:rPr lang="en-IN" dirty="0"/>
              <a:t>A call to Gmail API to send mails</a:t>
            </a:r>
          </a:p>
          <a:p>
            <a:r>
              <a:rPr lang="en-IN" dirty="0"/>
              <a:t>A call to Text Analytics API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E31F99-4D88-4B25-B56D-AFC0817D2263}"/>
              </a:ext>
            </a:extLst>
          </p:cNvPr>
          <p:cNvSpPr txBox="1"/>
          <p:nvPr/>
        </p:nvSpPr>
        <p:spPr>
          <a:xfrm>
            <a:off x="466725" y="1387693"/>
            <a:ext cx="3819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Trigger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92E41-3766-455E-80B6-D4F590FA6507}"/>
              </a:ext>
            </a:extLst>
          </p:cNvPr>
          <p:cNvSpPr txBox="1"/>
          <p:nvPr/>
        </p:nvSpPr>
        <p:spPr>
          <a:xfrm>
            <a:off x="6305550" y="1387693"/>
            <a:ext cx="3819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89523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/>
      <p:bldP spid="6" grpId="0"/>
    </p:bldLst>
  </p:timing>
</p:sld>
</file>

<file path=ppt/theme/theme1.xml><?xml version="1.0" encoding="utf-8"?>
<a:theme xmlns:a="http://schemas.openxmlformats.org/drawingml/2006/main" name="GABAdelaide201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BAdelaide2019" id="{97650561-1B72-45B2-9A21-0D97A976C0B6}" vid="{DA649522-DC44-411F-81A7-7BE5A8FA9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545</TotalTime>
  <Words>376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GABAdelaide2019</vt:lpstr>
      <vt:lpstr>Global Azure Bootcamp</vt:lpstr>
      <vt:lpstr>Who Am I?</vt:lpstr>
      <vt:lpstr>Takeaway from this session…</vt:lpstr>
      <vt:lpstr>Azure Integration Services &amp; Components</vt:lpstr>
      <vt:lpstr>Vision Behind Azure Integration Services</vt:lpstr>
      <vt:lpstr>What Are Logic Apps</vt:lpstr>
      <vt:lpstr>Logic App Connectors</vt:lpstr>
      <vt:lpstr>Why Use Logic Apps</vt:lpstr>
      <vt:lpstr>Logic Apps Basic</vt:lpstr>
      <vt:lpstr>Some Logic Apps Use Cases</vt:lpstr>
      <vt:lpstr>PowerPoint Presentation</vt:lpstr>
      <vt:lpstr>PowerPoint Presentation</vt:lpstr>
      <vt:lpstr>PowerPoint Presentation</vt:lpstr>
      <vt:lpstr>Demo Time</vt:lpstr>
      <vt:lpstr>That’s All Folks!!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Azure Bootcamp</dc:title>
  <dc:creator>Mandar Dharmadhikari</dc:creator>
  <cp:lastModifiedBy>Mandar Dharmadhikari</cp:lastModifiedBy>
  <cp:revision>73</cp:revision>
  <dcterms:created xsi:type="dcterms:W3CDTF">2019-04-21T10:42:37Z</dcterms:created>
  <dcterms:modified xsi:type="dcterms:W3CDTF">2019-04-26T09:18:53Z</dcterms:modified>
</cp:coreProperties>
</file>