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60" r:id="rId4"/>
    <p:sldId id="290" r:id="rId5"/>
    <p:sldId id="298" r:id="rId6"/>
    <p:sldId id="292" r:id="rId7"/>
    <p:sldId id="291" r:id="rId8"/>
    <p:sldId id="275" r:id="rId9"/>
    <p:sldId id="285" r:id="rId10"/>
    <p:sldId id="293" r:id="rId11"/>
    <p:sldId id="294" r:id="rId12"/>
    <p:sldId id="297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7FBE-8014-42AE-A326-717A89124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05C5D-5912-4A67-853A-9F1633A77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D280-5723-4607-B473-E330F79C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FD65-B9BC-4205-A3B3-8131FD83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80E1-2EE4-4B92-8C43-0625BAB6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1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C6D8-5968-44DA-8A25-8761DE44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78B4F-4E23-456D-A6A9-49C9D7A3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6E68-7783-464D-9D50-EBE0FE03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8F6B-B832-4957-AAA8-4A8E2252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BB10-4FC2-4123-89EF-60A2CB0D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2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2803C-7173-4B78-8F1D-937382561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4FAEE-D4B0-40CC-BEBB-51AF4616F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40C7-36EE-4426-85BA-A2ECA1FF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8079-0700-4DFB-86E3-7619A091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39FB-23BC-4876-A703-259A669A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78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C7C-4509-492D-9F29-27CFC08D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72A9-F7C2-41A3-BCF7-2A1C3625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E2DD3-B6A0-4306-873E-A647AED0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1F69-233A-4FBA-9D05-1B6EAF41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470E-8A78-43DF-9471-A82AF59C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3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8A2F-B52D-4936-9020-0FA4C9AC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0F8D4-341C-403C-8FC5-B397C25F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6543-E9E2-44DD-9225-23433358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D470-9DB4-4F81-8EC9-F39464E7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F81E-836F-4666-82C2-D98366B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75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55CD-86CF-4C4A-B11C-332857A5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D221-F776-4FF9-B80C-BF42AC202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619B0-80CA-48B7-AD22-B0C9074A0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D6D36-AB5B-4CEE-AC37-CED4594A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8827-1C13-4267-AD48-F6BE2CB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6505E-6926-4324-AE10-EC5BE5B1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06C2-4B67-4814-98F4-7B524E75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D7D59-9BC2-4AE3-9BC6-75482649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38A1A-D3B0-4E38-BE22-EB48E095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D4709-1589-41C0-B02B-CD8C17753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51F46-BA1B-444B-80CF-498791121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E764E-FBE2-4FAE-AE64-90766C4A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0756-6608-4069-8506-86F82DCC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BD65E-A8FA-4A13-A15A-9B8286A6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AA0F-A41F-450B-918D-44465D03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EF7A6-6DF3-4458-875E-94073731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EA5B7-1F2F-4A89-872F-64FC7536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ABE56-4003-4F8B-8C88-142C8BEB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57CA8-CE70-42E4-A981-48A73DE7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D966D-5A22-4943-B457-5692224B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27AC-1606-4DBE-94A5-9ED6B6CA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6D2F-2217-4DF9-AF81-4416067C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D49A-6D6B-4640-A14A-028028B2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F0181-BAD2-4FC2-8F65-3BFAECB11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CE527-BAD3-4537-BD8E-BD6EC6CB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969B-2DAE-4990-9619-63AD8566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F7EE-BC6B-4D9B-A78E-3D61A8B1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8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CF23-D45E-413A-9B50-B6210716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A92E5-0015-470E-9FD2-B6234220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19070-E5B1-4146-9FC2-37E8C9F15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EA954-C39B-4795-904E-6778CF96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13752-40C5-4B36-B525-7D033597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6F8FE-6DDD-4FFF-9C18-8AB16C0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7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61959-995B-4AD5-B54C-1EF76286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05DF6-4F23-4A5D-9951-1DF25616C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2447-2F5E-4F92-9B5D-628D45931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095C-E809-4AD5-8DFA-03F19BDAAE3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4E4E-C5BC-4DC2-8C08-F94821E8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CF1B2-C9F4-4BC0-AC81-807C6C00B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BDC0-883A-4B0C-A9CE-BCCF7B9F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8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it.ly/2YiyPq4" TargetMode="Externa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KCRSUsyP0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confluent.io/blog/journey-to-event-driven-part-1-why-event-first-thinking-changes-everythin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azure/azure-functions/" TargetMode="External"/><Relationship Id="rId5" Type="http://schemas.openxmlformats.org/officeDocument/2006/relationships/hyperlink" Target="https://docs.microsoft.com/en-us/azure/event-grid/" TargetMode="External"/><Relationship Id="rId4" Type="http://schemas.openxmlformats.org/officeDocument/2006/relationships/hyperlink" Target="https://azure.microsoft.com/en-us/blog/events-data-points-and-messages-choosing-the-right-azure-messaging-service-for-your-data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au.linkedin.com/in/mandar-dharmadhikar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abodeofcode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fluent.io/blog/journey-to-event-driven-part-1-why-event-first-thinking-changes-everything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55F07-AFCD-4BED-9815-02F54A2A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Driven .</a:t>
            </a:r>
            <a:r>
              <a:rPr lang="en-US" dirty="0">
                <a:solidFill>
                  <a:schemeClr val="bg1"/>
                </a:solidFill>
              </a:rPr>
              <a:t>NET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Apps with 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85531-508D-42EB-B2B8-E82ED9492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Beginners guide to building event driven serverless apps using event driven architecture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Azure Schedules Maintenance &amp; Downtime For January 9th | Aidan ...">
            <a:extLst>
              <a:ext uri="{FF2B5EF4-FFF2-40B4-BE49-F238E27FC236}">
                <a16:creationId xmlns:a16="http://schemas.microsoft.com/office/drawing/2014/main" id="{5CCC148C-28BD-4937-A6B4-93A022D78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237093"/>
            <a:ext cx="4047843" cy="301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4745F9B-CB53-4025-8F4F-5B1C02CB0034}"/>
              </a:ext>
            </a:extLst>
          </p:cNvPr>
          <p:cNvSpPr txBox="1">
            <a:spLocks/>
          </p:cNvSpPr>
          <p:nvPr/>
        </p:nvSpPr>
        <p:spPr>
          <a:xfrm>
            <a:off x="6746627" y="5495913"/>
            <a:ext cx="3474621" cy="961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Mandar Dharmadhikari</a:t>
            </a:r>
          </a:p>
        </p:txBody>
      </p:sp>
      <p:pic>
        <p:nvPicPr>
          <p:cNvPr id="3078" name="Picture 6" descr="Dear Azure - Home | Facebook">
            <a:extLst>
              <a:ext uri="{FF2B5EF4-FFF2-40B4-BE49-F238E27FC236}">
                <a16:creationId xmlns:a16="http://schemas.microsoft.com/office/drawing/2014/main" id="{C25F171B-8429-4745-9FF1-CD6C10A48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7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D60FC-230D-4FD2-82BD-E6AFC116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Dear Azure - Home | Facebook">
            <a:extLst>
              <a:ext uri="{FF2B5EF4-FFF2-40B4-BE49-F238E27FC236}">
                <a16:creationId xmlns:a16="http://schemas.microsoft.com/office/drawing/2014/main" id="{AB2892A7-C34F-42F5-98F7-3EF359F2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170" y="5461015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291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50A20-7153-4012-9E6C-64460024F9B8}"/>
              </a:ext>
            </a:extLst>
          </p:cNvPr>
          <p:cNvSpPr txBox="1"/>
          <p:nvPr/>
        </p:nvSpPr>
        <p:spPr>
          <a:xfrm>
            <a:off x="643468" y="2673554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Traceability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Transactional consistency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Extra scaffolding required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AE9DAC-B4AE-492A-A8D3-6B341FEF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2551593"/>
            <a:ext cx="6250769" cy="159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ear Azure - Home | Facebook">
            <a:extLst>
              <a:ext uri="{FF2B5EF4-FFF2-40B4-BE49-F238E27FC236}">
                <a16:creationId xmlns:a16="http://schemas.microsoft.com/office/drawing/2014/main" id="{B5EB289B-9FF4-4881-B051-91B37E758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327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4816D-E5A1-4F88-9656-3B8ABBB6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472" y="228600"/>
            <a:ext cx="9426806" cy="1039761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</a:rPr>
              <a:t>Repository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56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5664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60FA554-8181-46C1-B5C7-E0FDFB8F8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6" r="8376" b="2"/>
          <a:stretch/>
        </p:blipFill>
        <p:spPr>
          <a:xfrm>
            <a:off x="5225841" y="1429744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7CC8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black, hand, sign, white&#10;&#10;Description automatically generated">
            <a:extLst>
              <a:ext uri="{FF2B5EF4-FFF2-40B4-BE49-F238E27FC236}">
                <a16:creationId xmlns:a16="http://schemas.microsoft.com/office/drawing/2014/main" id="{216AE8CB-C709-4DCE-A980-4CA05315E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92" y="3495458"/>
            <a:ext cx="1257300" cy="12573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73D3A25-A8D0-4EAB-A00C-F68430704EB3}"/>
              </a:ext>
            </a:extLst>
          </p:cNvPr>
          <p:cNvSpPr/>
          <p:nvPr/>
        </p:nvSpPr>
        <p:spPr>
          <a:xfrm>
            <a:off x="5848538" y="3939442"/>
            <a:ext cx="225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5"/>
              </a:rPr>
              <a:t>https://bit.ly/2YiyPq4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09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457F3-62FE-4C1F-BC7F-C6F4E75E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Reading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B02A-1F34-41E9-B06A-D8CE6F463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https://www.confluent.io/blog/journey-to-event-driven-part-1-why-event-first-thinking-changes-everything/</a:t>
            </a:r>
            <a:endParaRPr lang="en-IN" sz="2000" dirty="0"/>
          </a:p>
          <a:p>
            <a:r>
              <a:rPr lang="en-IN" sz="2000" dirty="0">
                <a:hlinkClick r:id="rId3"/>
              </a:rPr>
              <a:t>https://www.youtube.com/watch?v=STKCRSUsyP0</a:t>
            </a:r>
            <a:endParaRPr lang="en-IN" sz="2000" dirty="0"/>
          </a:p>
          <a:p>
            <a:r>
              <a:rPr lang="en-IN" sz="2000" dirty="0">
                <a:hlinkClick r:id="rId4"/>
              </a:rPr>
              <a:t>https://azure.microsoft.com/en-us/blog/events-data-points-and-messages-choosing-the-right-azure-messaging-service-for-your-data/</a:t>
            </a:r>
            <a:endParaRPr lang="en-IN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400EB-9C9A-4A5A-B1F1-4C2C097C2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IN" sz="2000" dirty="0">
                <a:hlinkClick r:id="rId5"/>
              </a:rPr>
              <a:t>https://docs.microsoft.com/en-us/azure/event-grid/</a:t>
            </a:r>
            <a:endParaRPr lang="en-IN" sz="2000" dirty="0"/>
          </a:p>
          <a:p>
            <a:r>
              <a:rPr lang="en-IN" sz="2000" dirty="0">
                <a:hlinkClick r:id="rId6"/>
              </a:rPr>
              <a:t>https://docs.microsoft.com/en-us/azure/azure-functions/</a:t>
            </a:r>
            <a:endParaRPr lang="en-IN" sz="2000" dirty="0"/>
          </a:p>
        </p:txBody>
      </p:sp>
      <p:pic>
        <p:nvPicPr>
          <p:cNvPr id="7" name="Picture 6" descr="Dear Azure - Home | Facebook">
            <a:extLst>
              <a:ext uri="{FF2B5EF4-FFF2-40B4-BE49-F238E27FC236}">
                <a16:creationId xmlns:a16="http://schemas.microsoft.com/office/drawing/2014/main" id="{FA771B4F-216D-43A9-8B7D-7D29E0D3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279" y="5776332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0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040679-DF4F-411C-BB84-520C1A558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r="16694"/>
          <a:stretch/>
        </p:blipFill>
        <p:spPr bwMode="auto">
          <a:xfrm>
            <a:off x="643467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B09BF0-EE29-45B3-A1F4-7FB2E80A9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3" r="9367" b="-4"/>
          <a:stretch/>
        </p:blipFill>
        <p:spPr bwMode="auto">
          <a:xfrm>
            <a:off x="6176432" y="643467"/>
            <a:ext cx="53721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03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5389-6B5A-4369-A426-CE1DC16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14" y="1396289"/>
            <a:ext cx="43755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D0D11D5-E51D-46EA-8DF1-8FB0B8598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D6FD60-454C-4F3B-8D6D-AABE86712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mask&#10;&#10;Description automatically generated">
            <a:extLst>
              <a:ext uri="{FF2B5EF4-FFF2-40B4-BE49-F238E27FC236}">
                <a16:creationId xmlns:a16="http://schemas.microsoft.com/office/drawing/2014/main" id="{6F754159-00EE-4268-9182-E851965B24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0" r="-2" b="748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FD97B39B-F0EF-4C51-B255-E00E88AE7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" b="4751"/>
          <a:stretch/>
        </p:blipFill>
        <p:spPr bwMode="auto"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BF9AE-C72A-475A-9D46-8B8B586308F5}"/>
              </a:ext>
            </a:extLst>
          </p:cNvPr>
          <p:cNvSpPr txBox="1"/>
          <p:nvPr/>
        </p:nvSpPr>
        <p:spPr>
          <a:xfrm>
            <a:off x="6979313" y="2871982"/>
            <a:ext cx="4375579" cy="3100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Technical Consultant at Chamonix IT Consulting Pty Ltd, Adelaide, South Australia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Integration and AI enthusiast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TechNet Wiki Ninja and Author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Blogger at </a:t>
            </a:r>
            <a:r>
              <a:rPr lang="en-US" dirty="0">
                <a:hlinkClick r:id="rId6"/>
              </a:rPr>
              <a:t>https://www.theabodeofcode.com</a:t>
            </a:r>
            <a:r>
              <a:rPr lang="en-US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Die Hard Metallica, Dragon Ball and GOT fan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Budding cook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E9B270-04FD-425D-9764-76F4A6E9FF0B}"/>
              </a:ext>
            </a:extLst>
          </p:cNvPr>
          <p:cNvSpPr txBox="1"/>
          <p:nvPr/>
        </p:nvSpPr>
        <p:spPr>
          <a:xfrm>
            <a:off x="4743843" y="54840"/>
            <a:ext cx="1604746" cy="371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mandardhikari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98E5DE-965A-4D0F-A0B9-614745294387}"/>
              </a:ext>
            </a:extLst>
          </p:cNvPr>
          <p:cNvSpPr txBox="1"/>
          <p:nvPr/>
        </p:nvSpPr>
        <p:spPr>
          <a:xfrm>
            <a:off x="3730239" y="2500682"/>
            <a:ext cx="2027207" cy="371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@</a:t>
            </a:r>
            <a:r>
              <a:rPr lang="en-US" dirty="0" err="1"/>
              <a:t>theabodeofcode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76804-2956-4BC9-B438-76E15EF5A86C}"/>
              </a:ext>
            </a:extLst>
          </p:cNvPr>
          <p:cNvSpPr/>
          <p:nvPr/>
        </p:nvSpPr>
        <p:spPr>
          <a:xfrm>
            <a:off x="3514942" y="6081835"/>
            <a:ext cx="4892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hlinkClick r:id="rId7"/>
              </a:rPr>
              <a:t>https://au.linkedin.com/in/mandar-dharmadhikari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6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AEB0-21E2-4816-888B-F5D5C8C5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Takeaways from the Session</a:t>
            </a:r>
            <a:br>
              <a:rPr lang="en-GB" sz="4800"/>
            </a:br>
            <a:endParaRPr lang="en-IN" sz="480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26F0-D477-4F49-8455-4D6C1AC0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IN" sz="2200" dirty="0"/>
              <a:t>What is event driven programming</a:t>
            </a:r>
          </a:p>
          <a:p>
            <a:r>
              <a:rPr lang="en-IN" sz="2200"/>
              <a:t>Azure Options for Event Driven Programming</a:t>
            </a:r>
          </a:p>
          <a:p>
            <a:r>
              <a:rPr lang="en-IN" sz="2200" dirty="0"/>
              <a:t>Demo</a:t>
            </a:r>
          </a:p>
          <a:p>
            <a:r>
              <a:rPr lang="en-IN" sz="2200" dirty="0"/>
              <a:t>Reading Resources</a:t>
            </a:r>
          </a:p>
        </p:txBody>
      </p:sp>
      <p:pic>
        <p:nvPicPr>
          <p:cNvPr id="6" name="Picture 6" descr="Dear Azure - Home | Facebook">
            <a:extLst>
              <a:ext uri="{FF2B5EF4-FFF2-40B4-BE49-F238E27FC236}">
                <a16:creationId xmlns:a16="http://schemas.microsoft.com/office/drawing/2014/main" id="{5778D989-9922-4AC8-A297-31339A3C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Mundane Example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B4C3D67-58C9-41FC-8ADA-D61183AC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413" y="643467"/>
            <a:ext cx="6165468" cy="5410199"/>
          </a:xfrm>
          <a:prstGeom prst="rect">
            <a:avLst/>
          </a:prstGeom>
        </p:spPr>
      </p:pic>
      <p:pic>
        <p:nvPicPr>
          <p:cNvPr id="8" name="Picture 6" descr="Dear Azure - Home | Facebook">
            <a:extLst>
              <a:ext uri="{FF2B5EF4-FFF2-40B4-BE49-F238E27FC236}">
                <a16:creationId xmlns:a16="http://schemas.microsoft.com/office/drawing/2014/main" id="{B5EB289B-9FF4-4881-B051-91B37E758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50A20-7153-4012-9E6C-64460024F9B8}"/>
              </a:ext>
            </a:extLst>
          </p:cNvPr>
          <p:cNvSpPr txBox="1"/>
          <p:nvPr/>
        </p:nvSpPr>
        <p:spPr>
          <a:xfrm>
            <a:off x="438150" y="2838450"/>
            <a:ext cx="3743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Generally managed by an orchestrator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Tight coupling between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service contains a piece of knowledge about other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Makes application difficult to expand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Application gets brittle as the dependencies increase with modules</a:t>
            </a:r>
          </a:p>
        </p:txBody>
      </p:sp>
    </p:spTree>
    <p:extLst>
      <p:ext uri="{BB962C8B-B14F-4D97-AF65-F5344CB8AC3E}">
        <p14:creationId xmlns:p14="http://schemas.microsoft.com/office/powerpoint/2010/main" val="134990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3C17-BC1B-43DF-B533-894BF46B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5643" y="980133"/>
            <a:ext cx="4814474" cy="10223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 walk into the room. </a:t>
            </a:r>
          </a:p>
          <a:p>
            <a:pPr marL="0" indent="0">
              <a:buNone/>
            </a:pPr>
            <a:r>
              <a:rPr lang="en-IN" b="1" i="1" dirty="0"/>
              <a:t>Flip</a:t>
            </a:r>
            <a:r>
              <a:rPr lang="en-IN" dirty="0"/>
              <a:t> on the light switch </a:t>
            </a:r>
            <a:r>
              <a:rPr lang="en-IN" b="1" i="1" dirty="0"/>
              <a:t>so that lights come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1BA8A-F62B-4F15-8753-EB46C0C6A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5643" y="3210326"/>
            <a:ext cx="5154136" cy="6381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 </a:t>
            </a:r>
            <a:r>
              <a:rPr lang="en-IN" b="1" i="1" dirty="0"/>
              <a:t>walked</a:t>
            </a:r>
            <a:r>
              <a:rPr lang="en-IN" dirty="0"/>
              <a:t> in to room.</a:t>
            </a:r>
          </a:p>
          <a:p>
            <a:pPr marL="0" indent="0">
              <a:buNone/>
            </a:pPr>
            <a:r>
              <a:rPr lang="en-IN" dirty="0"/>
              <a:t> Lights </a:t>
            </a:r>
            <a:r>
              <a:rPr lang="en-IN" b="1" i="1" dirty="0"/>
              <a:t>came</a:t>
            </a:r>
            <a:r>
              <a:rPr lang="en-IN" dirty="0"/>
              <a:t>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2CCBC-B3DF-44BE-AE8E-E4AE2D4E56A4}"/>
              </a:ext>
            </a:extLst>
          </p:cNvPr>
          <p:cNvSpPr txBox="1"/>
          <p:nvPr/>
        </p:nvSpPr>
        <p:spPr>
          <a:xfrm>
            <a:off x="4937464" y="2166151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130C4-8078-40A2-8322-BC3D4B56D1A3}"/>
              </a:ext>
            </a:extLst>
          </p:cNvPr>
          <p:cNvSpPr txBox="1"/>
          <p:nvPr/>
        </p:nvSpPr>
        <p:spPr>
          <a:xfrm>
            <a:off x="674703" y="5832629"/>
            <a:ext cx="751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2"/>
              </a:rPr>
              <a:t>https://www.confluent.io/blog/journey-to-event-driven-part-1-why-event-first-thinking-changes-everything/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52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AA609-2A79-42E2-B6B6-7CE7A3A1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  <p:pic>
        <p:nvPicPr>
          <p:cNvPr id="3" name="Picture 6" descr="Dear Azure - Home | Facebook">
            <a:extLst>
              <a:ext uri="{FF2B5EF4-FFF2-40B4-BE49-F238E27FC236}">
                <a16:creationId xmlns:a16="http://schemas.microsoft.com/office/drawing/2014/main" id="{2E76E718-CBCD-445D-BC5A-E16B8032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4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Reversal of Dependencies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50A20-7153-4012-9E6C-64460024F9B8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Each system pushes their own events to the broker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interested subscribers pick up messages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Creates loosely coupled system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Dependencies are inverted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01C73-C8D4-4734-AEB4-E4A65F4A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55" y="643467"/>
            <a:ext cx="5928985" cy="5410199"/>
          </a:xfrm>
          <a:prstGeom prst="rect">
            <a:avLst/>
          </a:prstGeom>
        </p:spPr>
      </p:pic>
      <p:pic>
        <p:nvPicPr>
          <p:cNvPr id="8" name="Picture 6" descr="Dear Azure - Home | Facebook">
            <a:extLst>
              <a:ext uri="{FF2B5EF4-FFF2-40B4-BE49-F238E27FC236}">
                <a16:creationId xmlns:a16="http://schemas.microsoft.com/office/drawing/2014/main" id="{B5EB289B-9FF4-4881-B051-91B37E758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44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Event Grid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Helps build event driven solutions using Pub-Sub Model- Push Not Poll</a:t>
            </a:r>
          </a:p>
          <a:p>
            <a:r>
              <a:rPr lang="en-US" sz="1600" dirty="0"/>
              <a:t>Sub second  end to end latency in 99</a:t>
            </a:r>
            <a:r>
              <a:rPr lang="en-US" sz="1600" baseline="30000" dirty="0"/>
              <a:t>th</a:t>
            </a:r>
            <a:r>
              <a:rPr lang="en-US" sz="1600" dirty="0"/>
              <a:t> Percentile</a:t>
            </a:r>
          </a:p>
          <a:p>
            <a:r>
              <a:rPr lang="en-US" sz="1600" dirty="0"/>
              <a:t>10000000 events per sec pre region</a:t>
            </a:r>
          </a:p>
          <a:p>
            <a:r>
              <a:rPr lang="en-US" sz="1600" dirty="0"/>
              <a:t>Supports Built In as Well as Custom Events</a:t>
            </a:r>
          </a:p>
          <a:p>
            <a:r>
              <a:rPr lang="en-US" sz="1600" dirty="0"/>
              <a:t>Has a very High Throughput</a:t>
            </a:r>
          </a:p>
          <a:p>
            <a:r>
              <a:rPr lang="en-US" sz="1600" dirty="0"/>
              <a:t>Pay Per Event Billing Model</a:t>
            </a:r>
          </a:p>
          <a:p>
            <a:r>
              <a:rPr lang="en-US" sz="1600" dirty="0"/>
              <a:t>Fairly cheap</a:t>
            </a:r>
          </a:p>
        </p:txBody>
      </p:sp>
      <p:pic>
        <p:nvPicPr>
          <p:cNvPr id="6146" name="Picture 2" descr="Event Grid model of sources and handlers">
            <a:extLst>
              <a:ext uri="{FF2B5EF4-FFF2-40B4-BE49-F238E27FC236}">
                <a16:creationId xmlns:a16="http://schemas.microsoft.com/office/drawing/2014/main" id="{AC291E26-CCEB-4262-B8CE-05CCB5DC56E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13978"/>
            <a:ext cx="6250769" cy="346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ear Azure - Home | Facebook">
            <a:extLst>
              <a:ext uri="{FF2B5EF4-FFF2-40B4-BE49-F238E27FC236}">
                <a16:creationId xmlns:a16="http://schemas.microsoft.com/office/drawing/2014/main" id="{B5EB289B-9FF4-4881-B051-91B37E758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Serverless Compute Service</a:t>
            </a:r>
          </a:p>
          <a:p>
            <a:r>
              <a:rPr lang="en-US" sz="1600" dirty="0"/>
              <a:t>Has plethora of triggers and bindings to integrate with various Azure Services</a:t>
            </a:r>
          </a:p>
          <a:p>
            <a:r>
              <a:rPr lang="en-US" sz="1600" dirty="0"/>
              <a:t>Developer Oriented </a:t>
            </a:r>
          </a:p>
          <a:p>
            <a:r>
              <a:rPr lang="en-US" sz="1600" dirty="0"/>
              <a:t>Supports Local Debugging and Testing</a:t>
            </a:r>
          </a:p>
          <a:p>
            <a:r>
              <a:rPr lang="en-US" sz="1600" dirty="0"/>
              <a:t>Supports containerizations and production slots</a:t>
            </a:r>
          </a:p>
          <a:p>
            <a:r>
              <a:rPr lang="en-US" sz="1600" dirty="0"/>
              <a:t>Can be run on fixed price App Service Plans or Consumption Based plans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C745CF-252E-4377-8152-D01F36D77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4" y="643467"/>
            <a:ext cx="6062906" cy="5410199"/>
          </a:xfrm>
          <a:prstGeom prst="rect">
            <a:avLst/>
          </a:prstGeom>
        </p:spPr>
      </p:pic>
      <p:pic>
        <p:nvPicPr>
          <p:cNvPr id="16" name="Picture 6" descr="Dear Azure - Home | Facebook">
            <a:extLst>
              <a:ext uri="{FF2B5EF4-FFF2-40B4-BE49-F238E27FC236}">
                <a16:creationId xmlns:a16="http://schemas.microsoft.com/office/drawing/2014/main" id="{D7984080-D06A-419F-BE65-9A6C4EE0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506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55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381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 3</vt:lpstr>
      <vt:lpstr>Office Theme</vt:lpstr>
      <vt:lpstr>Event Driven .NET Apps with Azure Functions</vt:lpstr>
      <vt:lpstr>Who am I?</vt:lpstr>
      <vt:lpstr>Takeaways from the Session </vt:lpstr>
      <vt:lpstr>A Mundane Example</vt:lpstr>
      <vt:lpstr>PowerPoint Presentation</vt:lpstr>
      <vt:lpstr>PowerPoint Presentation</vt:lpstr>
      <vt:lpstr>Reversal of Dependencies</vt:lpstr>
      <vt:lpstr>Azure Event Grid</vt:lpstr>
      <vt:lpstr>Azure Functions</vt:lpstr>
      <vt:lpstr>Demo</vt:lpstr>
      <vt:lpstr>Challenges</vt:lpstr>
      <vt:lpstr>Repository</vt:lpstr>
      <vt:lpstr>Reading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Driven .NET Apps with Azure Functions</dc:title>
  <dc:creator>Mandar Dharmadhikari</dc:creator>
  <cp:lastModifiedBy>Mandar Dharmadhikari</cp:lastModifiedBy>
  <cp:revision>7</cp:revision>
  <dcterms:created xsi:type="dcterms:W3CDTF">2020-04-30T05:59:23Z</dcterms:created>
  <dcterms:modified xsi:type="dcterms:W3CDTF">2020-04-30T07:22:50Z</dcterms:modified>
</cp:coreProperties>
</file>