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5" r:id="rId7"/>
    <p:sldId id="261" r:id="rId8"/>
    <p:sldId id="264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44E"/>
    <a:srgbClr val="3B3B3B"/>
    <a:srgbClr val="404040"/>
    <a:srgbClr val="001747"/>
    <a:srgbClr val="002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365CD9-00CA-4628-AEE7-B41A0B7A972E}"/>
              </a:ext>
            </a:extLst>
          </p:cNvPr>
          <p:cNvSpPr/>
          <p:nvPr userDrawn="1"/>
        </p:nvSpPr>
        <p:spPr>
          <a:xfrm>
            <a:off x="847725" y="4819015"/>
            <a:ext cx="6588760" cy="634682"/>
          </a:xfrm>
          <a:prstGeom prst="rect">
            <a:avLst/>
          </a:prstGeom>
          <a:solidFill>
            <a:srgbClr val="08544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en-NZ" sz="2400" dirty="0">
              <a:latin typeface="Montserrat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7F90D-4516-4A06-99DF-318A1D533F96}"/>
              </a:ext>
            </a:extLst>
          </p:cNvPr>
          <p:cNvSpPr/>
          <p:nvPr userDrawn="1"/>
        </p:nvSpPr>
        <p:spPr>
          <a:xfrm>
            <a:off x="847725" y="3922000"/>
            <a:ext cx="6588760" cy="634682"/>
          </a:xfrm>
          <a:prstGeom prst="rect">
            <a:avLst/>
          </a:prstGeom>
          <a:solidFill>
            <a:srgbClr val="08544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F9954-7E49-418D-A05A-4328C70219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7725" y="3916998"/>
            <a:ext cx="6558280" cy="624522"/>
          </a:xfrm>
        </p:spPr>
        <p:txBody>
          <a:bodyPr lIns="108000" anchor="ctr"/>
          <a:lstStyle>
            <a:lvl1pPr marL="0" indent="0" algn="l">
              <a:buFont typeface="Arial" panose="020B0604020202020204" pitchFamily="34" charset="0"/>
              <a:buNone/>
              <a:defRPr sz="2400" b="1" i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  <a:endParaRPr lang="en-N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81223-750A-45FA-BA4A-757C50DD6673}"/>
              </a:ext>
            </a:extLst>
          </p:cNvPr>
          <p:cNvSpPr/>
          <p:nvPr userDrawn="1"/>
        </p:nvSpPr>
        <p:spPr>
          <a:xfrm>
            <a:off x="847725" y="5705870"/>
            <a:ext cx="6588760" cy="634682"/>
          </a:xfrm>
          <a:prstGeom prst="rect">
            <a:avLst/>
          </a:prstGeom>
          <a:solidFill>
            <a:srgbClr val="08544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6D524-623B-4AF2-991E-8B1CCC0C3A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64480" y="713423"/>
            <a:ext cx="6746239" cy="922337"/>
          </a:xfrm>
        </p:spPr>
        <p:txBody>
          <a:bodyPr anchor="ctr">
            <a:normAutofit/>
          </a:bodyPr>
          <a:lstStyle>
            <a:lvl1pPr algn="l"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N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90E12-6934-4F5C-97AC-5C2DD59F41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725" y="4819650"/>
            <a:ext cx="6589713" cy="633413"/>
          </a:xfrm>
        </p:spPr>
        <p:txBody>
          <a:bodyPr vert="horz" lIns="108000" tIns="45720" rIns="91440" bIns="45720" rtlCol="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400" b="1" i="1" smtClean="0">
                <a:latin typeface="Montserrat" panose="00000500000000000000" pitchFamily="2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NZ" sz="1600"/>
            </a:lvl5pPr>
          </a:lstStyle>
          <a:p>
            <a:pPr marL="457200" lvl="0" indent="-457200"/>
            <a:r>
              <a:rPr lang="en-US" dirty="0"/>
              <a:t>Company Name -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E0BF6ED-E72C-426F-97EF-F1B7580AEA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7725" y="5705475"/>
            <a:ext cx="6588125" cy="633413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 i="1">
                <a:latin typeface="Montserrat" panose="00000500000000000000" pitchFamily="2" charset="0"/>
              </a:defRPr>
            </a:lvl1pPr>
            <a:lvl2pPr marL="457200" indent="0">
              <a:buNone/>
              <a:defRPr>
                <a:latin typeface="Montserrat" panose="00000500000000000000" pitchFamily="2" charset="0"/>
              </a:defRPr>
            </a:lvl2pPr>
            <a:lvl3pPr marL="914400" indent="0">
              <a:buNone/>
              <a:defRPr>
                <a:latin typeface="Montserrat" panose="00000500000000000000" pitchFamily="2" charset="0"/>
              </a:defRPr>
            </a:lvl3pPr>
            <a:lvl4pPr marL="1371600" indent="0">
              <a:buNone/>
              <a:defRPr>
                <a:latin typeface="Montserrat" panose="00000500000000000000" pitchFamily="2" charset="0"/>
              </a:defRPr>
            </a:lvl4pPr>
            <a:lvl5pPr marL="1828800" indent="0">
              <a:buNone/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@Twitter Handler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4578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48E6-0CEF-4475-A26E-18EE2336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EAB5A-BA5A-4B69-810C-E7B7F7AFB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EACF2-94B3-41F8-8C19-1848286CC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A3AAC-0369-4EB0-845E-80A269067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C0E2F-5318-4FA2-8406-43EBA66D0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A824C-7DCF-4A50-85B4-558F10B1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2F6819-D2A8-4655-B641-B9FC45F3017D}" type="datetimeFigureOut">
              <a:rPr lang="en-NZ" smtClean="0"/>
              <a:t>18/02/2021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F9F7A-F4D8-4578-B91D-B40E9F06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51144-2BA4-4AAF-87C5-66D918DE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FEB69E-87C2-458D-A70B-7E3B9BE49C8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711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124E-56CF-4B89-850F-8D65A257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0EBB3-4A01-4C36-A905-B718A18A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2F6819-D2A8-4655-B641-B9FC45F3017D}" type="datetimeFigureOut">
              <a:rPr lang="en-NZ" smtClean="0"/>
              <a:t>18/02/2021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BBAA2-7E76-435A-8132-7C1CBCFC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C8572-FA0B-4240-9D4D-8C0512E7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FEB69E-87C2-458D-A70B-7E3B9BE49C8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500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EDE1F-301F-422B-BE32-81B4876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2F6819-D2A8-4655-B641-B9FC45F3017D}" type="datetimeFigureOut">
              <a:rPr lang="en-NZ" smtClean="0"/>
              <a:t>18/02/2021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D2EE1-ABE6-4A3F-9548-E589F10D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309E1-69B9-4598-B0AD-2F504AA1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FEB69E-87C2-458D-A70B-7E3B9BE49C8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1038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72E3-EF71-4C72-BF75-952217F2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D3A6-FF43-46D2-A398-18BF67AE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ECD89-DB92-43C4-B599-4E017F8B0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23DA5-4B40-446D-820C-0FBE1719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2F6819-D2A8-4655-B641-B9FC45F3017D}" type="datetimeFigureOut">
              <a:rPr lang="en-NZ" smtClean="0"/>
              <a:t>18/02/2021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639DE-4435-4AD0-A355-38A854F0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89A8-44BA-4D4C-B2EC-A5A7F107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FEB69E-87C2-458D-A70B-7E3B9BE49C8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52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D4A8-BAA0-4B27-89F4-C3DA2A38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A9F3E-E20B-402F-8684-91055FC73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5FFB4-1DCC-4585-B9BB-DB1E3D88D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BE3F4-EC7F-42CD-8CEC-4026A595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2F6819-D2A8-4655-B641-B9FC45F3017D}" type="datetimeFigureOut">
              <a:rPr lang="en-NZ" smtClean="0"/>
              <a:t>18/02/2021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2ECB8-3E3B-4823-85FB-123ABA14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AA244-DEAB-4532-A728-4D79E897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FEB69E-87C2-458D-A70B-7E3B9BE49C8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4265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B4F0-FE17-4F87-A11A-B050A1D9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652CD-B064-4FB4-94F0-A5203E19C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E776A-7206-4F1E-9FF9-3FD9EDAD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2F6819-D2A8-4655-B641-B9FC45F3017D}" type="datetimeFigureOut">
              <a:rPr lang="en-NZ" smtClean="0"/>
              <a:t>18/02/2021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9002E-BF94-4F07-9308-9C3431A8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588B1-498E-4040-9E6C-82FA03D7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FEB69E-87C2-458D-A70B-7E3B9BE49C8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4288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81C98-812A-443F-AC28-9B7957ED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D99F-04A3-4CEB-ADF2-DA7BC8399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00F67-C1A2-45B4-81DB-90570802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2F6819-D2A8-4655-B641-B9FC45F3017D}" type="datetimeFigureOut">
              <a:rPr lang="en-NZ" smtClean="0"/>
              <a:t>18/02/2021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0FE09-5B01-4E03-BC16-D333DC9F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D971F-0A1C-4F90-B3E8-B05DF2DF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FEB69E-87C2-458D-A70B-7E3B9BE49C8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237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70F6E8-EAFC-486F-89F6-71BA2EA6349B}"/>
              </a:ext>
            </a:extLst>
          </p:cNvPr>
          <p:cNvSpPr txBox="1"/>
          <p:nvPr userDrawn="1"/>
        </p:nvSpPr>
        <p:spPr>
          <a:xfrm>
            <a:off x="7009940" y="3647974"/>
            <a:ext cx="3562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Montserrat" panose="00000500000000000000" pitchFamily="2" charset="0"/>
              </a:rPr>
              <a:t>Thank you!</a:t>
            </a:r>
            <a:endParaRPr lang="en-NZ" sz="4400" b="1" i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06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26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54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F9FF49-CD17-4A8A-BA84-AC8393834AA6}"/>
              </a:ext>
            </a:extLst>
          </p:cNvPr>
          <p:cNvSpPr/>
          <p:nvPr userDrawn="1"/>
        </p:nvSpPr>
        <p:spPr>
          <a:xfrm>
            <a:off x="5720080" y="-40322"/>
            <a:ext cx="650491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endParaRPr lang="en-NZ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6BFB27-78D0-4804-A6E5-5C003C45E8C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77608" y="213673"/>
            <a:ext cx="3862995" cy="3886717"/>
          </a:xfrm>
          <a:prstGeom prst="ellips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pt-BR" dirty="0"/>
              <a:t>Profile Picture</a:t>
            </a:r>
            <a:endParaRPr lang="en-NZ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9C72B28-E4A7-46AD-9DBC-F7C8F7AB77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946276"/>
            <a:ext cx="5767453" cy="4729290"/>
          </a:xfrm>
          <a:custGeom>
            <a:avLst/>
            <a:gdLst>
              <a:gd name="connsiteX0" fmla="*/ 0 w 6357938"/>
              <a:gd name="connsiteY0" fmla="*/ 788194 h 4729163"/>
              <a:gd name="connsiteX1" fmla="*/ 788194 w 6357938"/>
              <a:gd name="connsiteY1" fmla="*/ 0 h 4729163"/>
              <a:gd name="connsiteX2" fmla="*/ 5569744 w 6357938"/>
              <a:gd name="connsiteY2" fmla="*/ 0 h 4729163"/>
              <a:gd name="connsiteX3" fmla="*/ 6357938 w 6357938"/>
              <a:gd name="connsiteY3" fmla="*/ 788194 h 4729163"/>
              <a:gd name="connsiteX4" fmla="*/ 6357938 w 6357938"/>
              <a:gd name="connsiteY4" fmla="*/ 3940969 h 4729163"/>
              <a:gd name="connsiteX5" fmla="*/ 5569744 w 6357938"/>
              <a:gd name="connsiteY5" fmla="*/ 4729163 h 4729163"/>
              <a:gd name="connsiteX6" fmla="*/ 788194 w 6357938"/>
              <a:gd name="connsiteY6" fmla="*/ 4729163 h 4729163"/>
              <a:gd name="connsiteX7" fmla="*/ 0 w 6357938"/>
              <a:gd name="connsiteY7" fmla="*/ 3940969 h 4729163"/>
              <a:gd name="connsiteX8" fmla="*/ 0 w 6357938"/>
              <a:gd name="connsiteY8" fmla="*/ 788194 h 4729163"/>
              <a:gd name="connsiteX0" fmla="*/ 10633 w 6357938"/>
              <a:gd name="connsiteY0" fmla="*/ 533012 h 4729163"/>
              <a:gd name="connsiteX1" fmla="*/ 788194 w 6357938"/>
              <a:gd name="connsiteY1" fmla="*/ 0 h 4729163"/>
              <a:gd name="connsiteX2" fmla="*/ 5569744 w 6357938"/>
              <a:gd name="connsiteY2" fmla="*/ 0 h 4729163"/>
              <a:gd name="connsiteX3" fmla="*/ 6357938 w 6357938"/>
              <a:gd name="connsiteY3" fmla="*/ 788194 h 4729163"/>
              <a:gd name="connsiteX4" fmla="*/ 6357938 w 6357938"/>
              <a:gd name="connsiteY4" fmla="*/ 3940969 h 4729163"/>
              <a:gd name="connsiteX5" fmla="*/ 5569744 w 6357938"/>
              <a:gd name="connsiteY5" fmla="*/ 4729163 h 4729163"/>
              <a:gd name="connsiteX6" fmla="*/ 788194 w 6357938"/>
              <a:gd name="connsiteY6" fmla="*/ 4729163 h 4729163"/>
              <a:gd name="connsiteX7" fmla="*/ 0 w 6357938"/>
              <a:gd name="connsiteY7" fmla="*/ 3940969 h 4729163"/>
              <a:gd name="connsiteX8" fmla="*/ 10633 w 6357938"/>
              <a:gd name="connsiteY8" fmla="*/ 533012 h 4729163"/>
              <a:gd name="connsiteX0" fmla="*/ 10633 w 6357938"/>
              <a:gd name="connsiteY0" fmla="*/ 533012 h 4729290"/>
              <a:gd name="connsiteX1" fmla="*/ 788194 w 6357938"/>
              <a:gd name="connsiteY1" fmla="*/ 0 h 4729290"/>
              <a:gd name="connsiteX2" fmla="*/ 5569744 w 6357938"/>
              <a:gd name="connsiteY2" fmla="*/ 0 h 4729290"/>
              <a:gd name="connsiteX3" fmla="*/ 6357938 w 6357938"/>
              <a:gd name="connsiteY3" fmla="*/ 788194 h 4729290"/>
              <a:gd name="connsiteX4" fmla="*/ 6357938 w 6357938"/>
              <a:gd name="connsiteY4" fmla="*/ 3940969 h 4729290"/>
              <a:gd name="connsiteX5" fmla="*/ 5569744 w 6357938"/>
              <a:gd name="connsiteY5" fmla="*/ 4729163 h 4729290"/>
              <a:gd name="connsiteX6" fmla="*/ 788194 w 6357938"/>
              <a:gd name="connsiteY6" fmla="*/ 4729163 h 4729290"/>
              <a:gd name="connsiteX7" fmla="*/ 0 w 6357938"/>
              <a:gd name="connsiteY7" fmla="*/ 4313109 h 4729290"/>
              <a:gd name="connsiteX8" fmla="*/ 10633 w 6357938"/>
              <a:gd name="connsiteY8" fmla="*/ 533012 h 4729290"/>
              <a:gd name="connsiteX0" fmla="*/ 13653 w 6360958"/>
              <a:gd name="connsiteY0" fmla="*/ 533012 h 4729290"/>
              <a:gd name="connsiteX1" fmla="*/ 791214 w 6360958"/>
              <a:gd name="connsiteY1" fmla="*/ 0 h 4729290"/>
              <a:gd name="connsiteX2" fmla="*/ 5572764 w 6360958"/>
              <a:gd name="connsiteY2" fmla="*/ 0 h 4729290"/>
              <a:gd name="connsiteX3" fmla="*/ 6360958 w 6360958"/>
              <a:gd name="connsiteY3" fmla="*/ 788194 h 4729290"/>
              <a:gd name="connsiteX4" fmla="*/ 6360958 w 6360958"/>
              <a:gd name="connsiteY4" fmla="*/ 3940969 h 4729290"/>
              <a:gd name="connsiteX5" fmla="*/ 5572764 w 6360958"/>
              <a:gd name="connsiteY5" fmla="*/ 4729163 h 4729290"/>
              <a:gd name="connsiteX6" fmla="*/ 376545 w 6360958"/>
              <a:gd name="connsiteY6" fmla="*/ 4729163 h 4729290"/>
              <a:gd name="connsiteX7" fmla="*/ 3020 w 6360958"/>
              <a:gd name="connsiteY7" fmla="*/ 4313109 h 4729290"/>
              <a:gd name="connsiteX8" fmla="*/ 13653 w 6360958"/>
              <a:gd name="connsiteY8" fmla="*/ 533012 h 4729290"/>
              <a:gd name="connsiteX0" fmla="*/ 13653 w 6360958"/>
              <a:gd name="connsiteY0" fmla="*/ 533012 h 4729290"/>
              <a:gd name="connsiteX1" fmla="*/ 376544 w 6360958"/>
              <a:gd name="connsiteY1" fmla="*/ 10632 h 4729290"/>
              <a:gd name="connsiteX2" fmla="*/ 5572764 w 6360958"/>
              <a:gd name="connsiteY2" fmla="*/ 0 h 4729290"/>
              <a:gd name="connsiteX3" fmla="*/ 6360958 w 6360958"/>
              <a:gd name="connsiteY3" fmla="*/ 788194 h 4729290"/>
              <a:gd name="connsiteX4" fmla="*/ 6360958 w 6360958"/>
              <a:gd name="connsiteY4" fmla="*/ 3940969 h 4729290"/>
              <a:gd name="connsiteX5" fmla="*/ 5572764 w 6360958"/>
              <a:gd name="connsiteY5" fmla="*/ 4729163 h 4729290"/>
              <a:gd name="connsiteX6" fmla="*/ 376545 w 6360958"/>
              <a:gd name="connsiteY6" fmla="*/ 4729163 h 4729290"/>
              <a:gd name="connsiteX7" fmla="*/ 3020 w 6360958"/>
              <a:gd name="connsiteY7" fmla="*/ 4313109 h 4729290"/>
              <a:gd name="connsiteX8" fmla="*/ 13653 w 6360958"/>
              <a:gd name="connsiteY8" fmla="*/ 533012 h 4729290"/>
              <a:gd name="connsiteX0" fmla="*/ 13653 w 6371907"/>
              <a:gd name="connsiteY0" fmla="*/ 533012 h 4729290"/>
              <a:gd name="connsiteX1" fmla="*/ 376544 w 6371907"/>
              <a:gd name="connsiteY1" fmla="*/ 10632 h 4729290"/>
              <a:gd name="connsiteX2" fmla="*/ 6029964 w 6371907"/>
              <a:gd name="connsiteY2" fmla="*/ 0 h 4729290"/>
              <a:gd name="connsiteX3" fmla="*/ 6360958 w 6371907"/>
              <a:gd name="connsiteY3" fmla="*/ 788194 h 4729290"/>
              <a:gd name="connsiteX4" fmla="*/ 6360958 w 6371907"/>
              <a:gd name="connsiteY4" fmla="*/ 3940969 h 4729290"/>
              <a:gd name="connsiteX5" fmla="*/ 5572764 w 6371907"/>
              <a:gd name="connsiteY5" fmla="*/ 4729163 h 4729290"/>
              <a:gd name="connsiteX6" fmla="*/ 376545 w 6371907"/>
              <a:gd name="connsiteY6" fmla="*/ 4729163 h 4729290"/>
              <a:gd name="connsiteX7" fmla="*/ 3020 w 6371907"/>
              <a:gd name="connsiteY7" fmla="*/ 4313109 h 4729290"/>
              <a:gd name="connsiteX8" fmla="*/ 13653 w 6371907"/>
              <a:gd name="connsiteY8" fmla="*/ 533012 h 4729290"/>
              <a:gd name="connsiteX0" fmla="*/ 13653 w 6380073"/>
              <a:gd name="connsiteY0" fmla="*/ 533012 h 4729290"/>
              <a:gd name="connsiteX1" fmla="*/ 376544 w 6380073"/>
              <a:gd name="connsiteY1" fmla="*/ 10632 h 4729290"/>
              <a:gd name="connsiteX2" fmla="*/ 6029964 w 6380073"/>
              <a:gd name="connsiteY2" fmla="*/ 0 h 4729290"/>
              <a:gd name="connsiteX3" fmla="*/ 6371591 w 6380073"/>
              <a:gd name="connsiteY3" fmla="*/ 458585 h 4729290"/>
              <a:gd name="connsiteX4" fmla="*/ 6360958 w 6380073"/>
              <a:gd name="connsiteY4" fmla="*/ 3940969 h 4729290"/>
              <a:gd name="connsiteX5" fmla="*/ 5572764 w 6380073"/>
              <a:gd name="connsiteY5" fmla="*/ 4729163 h 4729290"/>
              <a:gd name="connsiteX6" fmla="*/ 376545 w 6380073"/>
              <a:gd name="connsiteY6" fmla="*/ 4729163 h 4729290"/>
              <a:gd name="connsiteX7" fmla="*/ 3020 w 6380073"/>
              <a:gd name="connsiteY7" fmla="*/ 4313109 h 4729290"/>
              <a:gd name="connsiteX8" fmla="*/ 13653 w 6380073"/>
              <a:gd name="connsiteY8" fmla="*/ 533012 h 4729290"/>
              <a:gd name="connsiteX0" fmla="*/ 13653 w 6380073"/>
              <a:gd name="connsiteY0" fmla="*/ 533012 h 4735497"/>
              <a:gd name="connsiteX1" fmla="*/ 376544 w 6380073"/>
              <a:gd name="connsiteY1" fmla="*/ 10632 h 4735497"/>
              <a:gd name="connsiteX2" fmla="*/ 6029964 w 6380073"/>
              <a:gd name="connsiteY2" fmla="*/ 0 h 4735497"/>
              <a:gd name="connsiteX3" fmla="*/ 6371591 w 6380073"/>
              <a:gd name="connsiteY3" fmla="*/ 458585 h 4735497"/>
              <a:gd name="connsiteX4" fmla="*/ 6297163 w 6380073"/>
              <a:gd name="connsiteY4" fmla="*/ 4376904 h 4735497"/>
              <a:gd name="connsiteX5" fmla="*/ 5572764 w 6380073"/>
              <a:gd name="connsiteY5" fmla="*/ 4729163 h 4735497"/>
              <a:gd name="connsiteX6" fmla="*/ 376545 w 6380073"/>
              <a:gd name="connsiteY6" fmla="*/ 4729163 h 4735497"/>
              <a:gd name="connsiteX7" fmla="*/ 3020 w 6380073"/>
              <a:gd name="connsiteY7" fmla="*/ 4313109 h 4735497"/>
              <a:gd name="connsiteX8" fmla="*/ 13653 w 6380073"/>
              <a:gd name="connsiteY8" fmla="*/ 533012 h 4735497"/>
              <a:gd name="connsiteX0" fmla="*/ 13653 w 6380073"/>
              <a:gd name="connsiteY0" fmla="*/ 533012 h 4729290"/>
              <a:gd name="connsiteX1" fmla="*/ 376544 w 6380073"/>
              <a:gd name="connsiteY1" fmla="*/ 10632 h 4729290"/>
              <a:gd name="connsiteX2" fmla="*/ 6029964 w 6380073"/>
              <a:gd name="connsiteY2" fmla="*/ 0 h 4729290"/>
              <a:gd name="connsiteX3" fmla="*/ 6371591 w 6380073"/>
              <a:gd name="connsiteY3" fmla="*/ 458585 h 4729290"/>
              <a:gd name="connsiteX4" fmla="*/ 6297163 w 6380073"/>
              <a:gd name="connsiteY4" fmla="*/ 4376904 h 4729290"/>
              <a:gd name="connsiteX5" fmla="*/ 5838578 w 6380073"/>
              <a:gd name="connsiteY5" fmla="*/ 4718531 h 4729290"/>
              <a:gd name="connsiteX6" fmla="*/ 376545 w 6380073"/>
              <a:gd name="connsiteY6" fmla="*/ 4729163 h 4729290"/>
              <a:gd name="connsiteX7" fmla="*/ 3020 w 6380073"/>
              <a:gd name="connsiteY7" fmla="*/ 4313109 h 4729290"/>
              <a:gd name="connsiteX8" fmla="*/ 13653 w 6380073"/>
              <a:gd name="connsiteY8" fmla="*/ 533012 h 4729290"/>
              <a:gd name="connsiteX0" fmla="*/ 13653 w 6380073"/>
              <a:gd name="connsiteY0" fmla="*/ 533012 h 4729290"/>
              <a:gd name="connsiteX1" fmla="*/ 376544 w 6380073"/>
              <a:gd name="connsiteY1" fmla="*/ 10632 h 4729290"/>
              <a:gd name="connsiteX2" fmla="*/ 6029964 w 6380073"/>
              <a:gd name="connsiteY2" fmla="*/ 0 h 4729290"/>
              <a:gd name="connsiteX3" fmla="*/ 6371591 w 6380073"/>
              <a:gd name="connsiteY3" fmla="*/ 458585 h 4729290"/>
              <a:gd name="connsiteX4" fmla="*/ 6339694 w 6380073"/>
              <a:gd name="connsiteY4" fmla="*/ 4376904 h 4729290"/>
              <a:gd name="connsiteX5" fmla="*/ 5838578 w 6380073"/>
              <a:gd name="connsiteY5" fmla="*/ 4718531 h 4729290"/>
              <a:gd name="connsiteX6" fmla="*/ 376545 w 6380073"/>
              <a:gd name="connsiteY6" fmla="*/ 4729163 h 4729290"/>
              <a:gd name="connsiteX7" fmla="*/ 3020 w 6380073"/>
              <a:gd name="connsiteY7" fmla="*/ 4313109 h 4729290"/>
              <a:gd name="connsiteX8" fmla="*/ 13653 w 6380073"/>
              <a:gd name="connsiteY8" fmla="*/ 533012 h 4729290"/>
              <a:gd name="connsiteX0" fmla="*/ 13653 w 6380073"/>
              <a:gd name="connsiteY0" fmla="*/ 533012 h 4729290"/>
              <a:gd name="connsiteX1" fmla="*/ 376544 w 6380073"/>
              <a:gd name="connsiteY1" fmla="*/ 10632 h 4729290"/>
              <a:gd name="connsiteX2" fmla="*/ 6029964 w 6380073"/>
              <a:gd name="connsiteY2" fmla="*/ 0 h 4729290"/>
              <a:gd name="connsiteX3" fmla="*/ 6371591 w 6380073"/>
              <a:gd name="connsiteY3" fmla="*/ 458585 h 4729290"/>
              <a:gd name="connsiteX4" fmla="*/ 6339694 w 6380073"/>
              <a:gd name="connsiteY4" fmla="*/ 4376904 h 4729290"/>
              <a:gd name="connsiteX5" fmla="*/ 5923639 w 6380073"/>
              <a:gd name="connsiteY5" fmla="*/ 4718531 h 4729290"/>
              <a:gd name="connsiteX6" fmla="*/ 376545 w 6380073"/>
              <a:gd name="connsiteY6" fmla="*/ 4729163 h 4729290"/>
              <a:gd name="connsiteX7" fmla="*/ 3020 w 6380073"/>
              <a:gd name="connsiteY7" fmla="*/ 4313109 h 4729290"/>
              <a:gd name="connsiteX8" fmla="*/ 13653 w 6380073"/>
              <a:gd name="connsiteY8" fmla="*/ 533012 h 4729290"/>
              <a:gd name="connsiteX0" fmla="*/ 13653 w 6380073"/>
              <a:gd name="connsiteY0" fmla="*/ 533012 h 4729290"/>
              <a:gd name="connsiteX1" fmla="*/ 376544 w 6380073"/>
              <a:gd name="connsiteY1" fmla="*/ 10632 h 4729290"/>
              <a:gd name="connsiteX2" fmla="*/ 6029964 w 6380073"/>
              <a:gd name="connsiteY2" fmla="*/ 0 h 4729290"/>
              <a:gd name="connsiteX3" fmla="*/ 6371591 w 6380073"/>
              <a:gd name="connsiteY3" fmla="*/ 458585 h 4729290"/>
              <a:gd name="connsiteX4" fmla="*/ 6350326 w 6380073"/>
              <a:gd name="connsiteY4" fmla="*/ 4238681 h 4729290"/>
              <a:gd name="connsiteX5" fmla="*/ 5923639 w 6380073"/>
              <a:gd name="connsiteY5" fmla="*/ 4718531 h 4729290"/>
              <a:gd name="connsiteX6" fmla="*/ 376545 w 6380073"/>
              <a:gd name="connsiteY6" fmla="*/ 4729163 h 4729290"/>
              <a:gd name="connsiteX7" fmla="*/ 3020 w 6380073"/>
              <a:gd name="connsiteY7" fmla="*/ 4313109 h 4729290"/>
              <a:gd name="connsiteX8" fmla="*/ 13653 w 6380073"/>
              <a:gd name="connsiteY8" fmla="*/ 533012 h 4729290"/>
              <a:gd name="connsiteX0" fmla="*/ 13653 w 6380073"/>
              <a:gd name="connsiteY0" fmla="*/ 533012 h 4912717"/>
              <a:gd name="connsiteX1" fmla="*/ 376544 w 6380073"/>
              <a:gd name="connsiteY1" fmla="*/ 10632 h 4912717"/>
              <a:gd name="connsiteX2" fmla="*/ 6029964 w 6380073"/>
              <a:gd name="connsiteY2" fmla="*/ 0 h 4912717"/>
              <a:gd name="connsiteX3" fmla="*/ 6371591 w 6380073"/>
              <a:gd name="connsiteY3" fmla="*/ 458585 h 4912717"/>
              <a:gd name="connsiteX4" fmla="*/ 6350326 w 6380073"/>
              <a:gd name="connsiteY4" fmla="*/ 4238681 h 4912717"/>
              <a:gd name="connsiteX5" fmla="*/ 5923639 w 6380073"/>
              <a:gd name="connsiteY5" fmla="*/ 4718531 h 4912717"/>
              <a:gd name="connsiteX6" fmla="*/ 376545 w 6380073"/>
              <a:gd name="connsiteY6" fmla="*/ 4729163 h 4912717"/>
              <a:gd name="connsiteX7" fmla="*/ 3020 w 6380073"/>
              <a:gd name="connsiteY7" fmla="*/ 4313109 h 4912717"/>
              <a:gd name="connsiteX8" fmla="*/ 13653 w 6380073"/>
              <a:gd name="connsiteY8" fmla="*/ 533012 h 4912717"/>
              <a:gd name="connsiteX0" fmla="*/ 13653 w 6380073"/>
              <a:gd name="connsiteY0" fmla="*/ 533012 h 4729290"/>
              <a:gd name="connsiteX1" fmla="*/ 376544 w 6380073"/>
              <a:gd name="connsiteY1" fmla="*/ 10632 h 4729290"/>
              <a:gd name="connsiteX2" fmla="*/ 6029964 w 6380073"/>
              <a:gd name="connsiteY2" fmla="*/ 0 h 4729290"/>
              <a:gd name="connsiteX3" fmla="*/ 6371591 w 6380073"/>
              <a:gd name="connsiteY3" fmla="*/ 458585 h 4729290"/>
              <a:gd name="connsiteX4" fmla="*/ 6350326 w 6380073"/>
              <a:gd name="connsiteY4" fmla="*/ 4238681 h 4729290"/>
              <a:gd name="connsiteX5" fmla="*/ 5923639 w 6380073"/>
              <a:gd name="connsiteY5" fmla="*/ 4718531 h 4729290"/>
              <a:gd name="connsiteX6" fmla="*/ 376545 w 6380073"/>
              <a:gd name="connsiteY6" fmla="*/ 4729163 h 4729290"/>
              <a:gd name="connsiteX7" fmla="*/ 3020 w 6380073"/>
              <a:gd name="connsiteY7" fmla="*/ 4313109 h 4729290"/>
              <a:gd name="connsiteX8" fmla="*/ 13653 w 6380073"/>
              <a:gd name="connsiteY8" fmla="*/ 533012 h 472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0073" h="4729290">
                <a:moveTo>
                  <a:pt x="13653" y="533012"/>
                </a:moveTo>
                <a:cubicBezTo>
                  <a:pt x="13653" y="97704"/>
                  <a:pt x="-58764" y="10632"/>
                  <a:pt x="376544" y="10632"/>
                </a:cubicBezTo>
                <a:lnTo>
                  <a:pt x="6029964" y="0"/>
                </a:lnTo>
                <a:cubicBezTo>
                  <a:pt x="6465272" y="0"/>
                  <a:pt x="6371591" y="23277"/>
                  <a:pt x="6371591" y="458585"/>
                </a:cubicBezTo>
                <a:cubicBezTo>
                  <a:pt x="6368047" y="1619380"/>
                  <a:pt x="6332605" y="3769003"/>
                  <a:pt x="6350326" y="4238681"/>
                </a:cubicBezTo>
                <a:cubicBezTo>
                  <a:pt x="6368047" y="4708359"/>
                  <a:pt x="6358947" y="4718531"/>
                  <a:pt x="5923639" y="4718531"/>
                </a:cubicBezTo>
                <a:lnTo>
                  <a:pt x="376545" y="4729163"/>
                </a:lnTo>
                <a:cubicBezTo>
                  <a:pt x="-58763" y="4729163"/>
                  <a:pt x="3020" y="4748417"/>
                  <a:pt x="3020" y="4313109"/>
                </a:cubicBezTo>
                <a:cubicBezTo>
                  <a:pt x="3020" y="3262184"/>
                  <a:pt x="13653" y="1583937"/>
                  <a:pt x="13653" y="53301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38100">
            <a:solidFill>
              <a:srgbClr val="08544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Bio</a:t>
            </a:r>
            <a:endParaRPr lang="en-NZ" dirty="0"/>
          </a:p>
        </p:txBody>
      </p:sp>
      <p:pic>
        <p:nvPicPr>
          <p:cNvPr id="18" name="Picture 17" descr="Logo, icon&#10;&#10;Description automatically generated">
            <a:extLst>
              <a:ext uri="{FF2B5EF4-FFF2-40B4-BE49-F238E27FC236}">
                <a16:creationId xmlns:a16="http://schemas.microsoft.com/office/drawing/2014/main" id="{368583ED-6210-45CA-8EA8-1358E383BE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97" y="4701604"/>
            <a:ext cx="615697" cy="618745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EE8F9F16-92B6-4977-90FB-74973C2B5A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97" y="5666908"/>
            <a:ext cx="615697" cy="615697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B7D1FA8-500F-435D-A3C4-BC2C4FFED7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31900" y="4700968"/>
            <a:ext cx="3554413" cy="618745"/>
          </a:xfrm>
        </p:spPr>
        <p:txBody>
          <a:bodyPr lIns="108000" anchor="ctr"/>
          <a:lstStyle>
            <a:lvl1pPr marL="0" indent="0">
              <a:buFont typeface="Arial" panose="020B0604020202020204" pitchFamily="34" charset="0"/>
              <a:buNone/>
              <a:defRPr sz="2200" b="1" i="1"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@twitter handle</a:t>
            </a:r>
            <a:endParaRPr lang="en-NZ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ED090B00-B30A-47DA-A0F9-C040FC26EB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1900" y="5664580"/>
            <a:ext cx="3554413" cy="618745"/>
          </a:xfrm>
        </p:spPr>
        <p:txBody>
          <a:bodyPr lIns="1080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200" b="1" i="1"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LinkedIn Profile</a:t>
            </a:r>
            <a:endParaRPr lang="en-NZ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852B43B-333D-4360-B702-24064773CC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345758"/>
            <a:ext cx="4897438" cy="1020762"/>
          </a:xfrm>
        </p:spPr>
        <p:txBody>
          <a:bodyPr anchor="ctr">
            <a:noAutofit/>
          </a:bodyPr>
          <a:lstStyle>
            <a:lvl1pPr marL="0" indent="0">
              <a:buNone/>
              <a:defRPr sz="4000" b="1" i="1"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7432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6BFB27-78D0-4804-A6E5-5C003C45E8C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06156" y="386080"/>
            <a:ext cx="5191378" cy="4652588"/>
          </a:xfrm>
          <a:prstGeom prst="flowChartAlternateProcess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pt-BR" dirty="0"/>
              <a:t>Profile Picture</a:t>
            </a:r>
            <a:endParaRPr lang="en-NZ" dirty="0"/>
          </a:p>
        </p:txBody>
      </p:sp>
      <p:pic>
        <p:nvPicPr>
          <p:cNvPr id="18" name="Picture 17" descr="Logo, icon&#10;&#10;Description automatically generated">
            <a:extLst>
              <a:ext uri="{FF2B5EF4-FFF2-40B4-BE49-F238E27FC236}">
                <a16:creationId xmlns:a16="http://schemas.microsoft.com/office/drawing/2014/main" id="{368583ED-6210-45CA-8EA8-1358E383BE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156" y="5338893"/>
            <a:ext cx="615697" cy="618745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EE8F9F16-92B6-4977-90FB-74973C2B5A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157" y="6099272"/>
            <a:ext cx="615697" cy="61569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36B42-CCC9-4B9B-A44A-7B16280E5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3045" y="1881485"/>
            <a:ext cx="5260975" cy="598003"/>
          </a:xfrm>
        </p:spPr>
        <p:txBody>
          <a:bodyPr lIns="1080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NZ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89D9A-876A-4D02-BA96-CA318EA3F8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3045" y="2896552"/>
            <a:ext cx="5260975" cy="598003"/>
          </a:xfrm>
        </p:spPr>
        <p:txBody>
          <a:bodyPr vert="horz" lIns="108000" tIns="45720" rIns="91440" bIns="45720" rtlCol="0" anchor="ctr">
            <a:normAutofit/>
          </a:bodyPr>
          <a:lstStyle>
            <a:lvl1pPr marL="0" indent="0">
              <a:buNone/>
              <a:defRPr lang="en-US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NZ"/>
            </a:lvl5pPr>
          </a:lstStyle>
          <a:p>
            <a:pPr marL="228600" lvl="0" indent="-228600"/>
            <a:r>
              <a:rPr lang="en-US" dirty="0"/>
              <a:t>Company Name</a:t>
            </a:r>
            <a:endParaRPr lang="en-NZ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8CA2500-52B4-4329-8AA9-4589FC7524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3045" y="3735237"/>
            <a:ext cx="5260975" cy="598003"/>
          </a:xfrm>
        </p:spPr>
        <p:txBody>
          <a:bodyPr vert="horz" lIns="108000" tIns="45720" rIns="91440" bIns="45720" rtlCol="0" anchor="ctr">
            <a:normAutofit/>
          </a:bodyPr>
          <a:lstStyle>
            <a:lvl1pPr marL="0" indent="0">
              <a:buNone/>
              <a:defRPr lang="en-US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NZ"/>
            </a:lvl5pPr>
          </a:lstStyle>
          <a:p>
            <a:pPr marL="228600" lvl="0" indent="-228600"/>
            <a:r>
              <a:rPr lang="pt-BR" dirty="0"/>
              <a:t>Title</a:t>
            </a:r>
            <a:endParaRPr lang="en-NZ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703592-0445-4BF5-A71A-B78A406BF4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200" y="5418951"/>
            <a:ext cx="4440238" cy="458630"/>
          </a:xfrm>
        </p:spPr>
        <p:txBody>
          <a:bodyPr lIns="108000" anchor="ctr"/>
          <a:lstStyle>
            <a:lvl1pPr marL="0" indent="0">
              <a:buNone/>
              <a:defRPr sz="20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@twitter handle</a:t>
            </a:r>
            <a:endParaRPr lang="en-NZ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9CBFD0A-D7AD-420C-BA64-95A155C8BE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6177806"/>
            <a:ext cx="4440238" cy="458630"/>
          </a:xfrm>
        </p:spPr>
        <p:txBody>
          <a:bodyPr vert="horz" lIns="108000" tIns="45720" rIns="91440" bIns="45720" rtlCol="0" anchor="ctr">
            <a:normAutofit/>
          </a:bodyPr>
          <a:lstStyle>
            <a:lvl1pPr>
              <a:defRPr lang="en-US" sz="2000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NZ"/>
            </a:lvl5pPr>
          </a:lstStyle>
          <a:p>
            <a:pPr marL="0" lvl="0" indent="0">
              <a:buNone/>
            </a:pPr>
            <a:r>
              <a:rPr lang="pt-BR" dirty="0"/>
              <a:t>LinkedIn Profile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9730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714F-E37D-480A-957C-A06818C1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1">
                <a:latin typeface="Montserrat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287B2-B843-4B68-8B4B-DC33CB9F6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818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96E3-9681-43C8-8DC6-3EB4500E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Montserrat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F5E3C-DD50-4195-BE0D-09364E0FC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9F300-CC07-48AF-9989-797EEB77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2F6819-D2A8-4655-B641-B9FC45F3017D}" type="datetimeFigureOut">
              <a:rPr lang="en-NZ" smtClean="0"/>
              <a:t>18/02/2021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2E7EA-B6BE-404C-91BB-425CEA9D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994A-075A-4823-AE5A-7BB35DAB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FEB69E-87C2-458D-A70B-7E3B9BE49C8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517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B016-1A93-4AF1-B0AA-B37A3427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4F59-0E58-43F3-A6B1-21A86A7C2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F70F0-F21D-421F-B4D0-B1D14EC24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90AE3-7318-42E5-9145-D91F6DF8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2F6819-D2A8-4655-B641-B9FC45F3017D}" type="datetimeFigureOut">
              <a:rPr lang="en-NZ" smtClean="0"/>
              <a:t>18/02/2021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6E69B-1B6A-4611-9DD1-0EED56A4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FB603-D37B-4871-812E-1FA5BAB6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FEB69E-87C2-458D-A70B-7E3B9BE49C8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937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9BB01-F5AE-4B89-B323-6E01AA1D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DEB78-0071-4285-9D40-AE69AAE8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1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649E10E-5FB0-4E12-91F3-1BDF9E3BB70D}"/>
              </a:ext>
            </a:extLst>
          </p:cNvPr>
          <p:cNvSpPr/>
          <p:nvPr userDrawn="1"/>
        </p:nvSpPr>
        <p:spPr>
          <a:xfrm>
            <a:off x="10452947" y="-39317"/>
            <a:ext cx="1801706" cy="1797474"/>
          </a:xfrm>
          <a:custGeom>
            <a:avLst/>
            <a:gdLst>
              <a:gd name="connsiteX0" fmla="*/ 0 w 2052320"/>
              <a:gd name="connsiteY0" fmla="*/ 1825625 h 1825625"/>
              <a:gd name="connsiteX1" fmla="*/ 1026160 w 2052320"/>
              <a:gd name="connsiteY1" fmla="*/ 0 h 1825625"/>
              <a:gd name="connsiteX2" fmla="*/ 2052320 w 2052320"/>
              <a:gd name="connsiteY2" fmla="*/ 1825625 h 1825625"/>
              <a:gd name="connsiteX3" fmla="*/ 0 w 2052320"/>
              <a:gd name="connsiteY3" fmla="*/ 1825625 h 1825625"/>
              <a:gd name="connsiteX0" fmla="*/ 0 w 2072640"/>
              <a:gd name="connsiteY0" fmla="*/ 1774825 h 1774825"/>
              <a:gd name="connsiteX1" fmla="*/ 2072640 w 2072640"/>
              <a:gd name="connsiteY1" fmla="*/ 0 h 1774825"/>
              <a:gd name="connsiteX2" fmla="*/ 2052320 w 2072640"/>
              <a:gd name="connsiteY2" fmla="*/ 1774825 h 1774825"/>
              <a:gd name="connsiteX3" fmla="*/ 0 w 2072640"/>
              <a:gd name="connsiteY3" fmla="*/ 1774825 h 1774825"/>
              <a:gd name="connsiteX0" fmla="*/ 0 w 1747520"/>
              <a:gd name="connsiteY0" fmla="*/ 0 h 1788160"/>
              <a:gd name="connsiteX1" fmla="*/ 1747520 w 1747520"/>
              <a:gd name="connsiteY1" fmla="*/ 13335 h 1788160"/>
              <a:gd name="connsiteX2" fmla="*/ 1727200 w 1747520"/>
              <a:gd name="connsiteY2" fmla="*/ 1788160 h 1788160"/>
              <a:gd name="connsiteX3" fmla="*/ 0 w 1747520"/>
              <a:gd name="connsiteY3" fmla="*/ 0 h 1788160"/>
              <a:gd name="connsiteX0" fmla="*/ 0 w 1727200"/>
              <a:gd name="connsiteY0" fmla="*/ 6985 h 1795145"/>
              <a:gd name="connsiteX1" fmla="*/ 1727200 w 1727200"/>
              <a:gd name="connsiteY1" fmla="*/ 0 h 1795145"/>
              <a:gd name="connsiteX2" fmla="*/ 1727200 w 1727200"/>
              <a:gd name="connsiteY2" fmla="*/ 1795145 h 1795145"/>
              <a:gd name="connsiteX3" fmla="*/ 0 w 1727200"/>
              <a:gd name="connsiteY3" fmla="*/ 6985 h 1795145"/>
              <a:gd name="connsiteX0" fmla="*/ 0 w 1717040"/>
              <a:gd name="connsiteY0" fmla="*/ 0 h 1838960"/>
              <a:gd name="connsiteX1" fmla="*/ 1717040 w 1717040"/>
              <a:gd name="connsiteY1" fmla="*/ 43815 h 1838960"/>
              <a:gd name="connsiteX2" fmla="*/ 1717040 w 1717040"/>
              <a:gd name="connsiteY2" fmla="*/ 1838960 h 1838960"/>
              <a:gd name="connsiteX3" fmla="*/ 0 w 1717040"/>
              <a:gd name="connsiteY3" fmla="*/ 0 h 1838960"/>
              <a:gd name="connsiteX0" fmla="*/ 0 w 1767840"/>
              <a:gd name="connsiteY0" fmla="*/ 0 h 1818640"/>
              <a:gd name="connsiteX1" fmla="*/ 1767840 w 1767840"/>
              <a:gd name="connsiteY1" fmla="*/ 23495 h 1818640"/>
              <a:gd name="connsiteX2" fmla="*/ 1767840 w 1767840"/>
              <a:gd name="connsiteY2" fmla="*/ 1818640 h 1818640"/>
              <a:gd name="connsiteX3" fmla="*/ 0 w 1767840"/>
              <a:gd name="connsiteY3" fmla="*/ 0 h 1818640"/>
              <a:gd name="connsiteX0" fmla="*/ 0 w 1784773"/>
              <a:gd name="connsiteY0" fmla="*/ 0 h 1831340"/>
              <a:gd name="connsiteX1" fmla="*/ 1784773 w 1784773"/>
              <a:gd name="connsiteY1" fmla="*/ 36195 h 1831340"/>
              <a:gd name="connsiteX2" fmla="*/ 1784773 w 1784773"/>
              <a:gd name="connsiteY2" fmla="*/ 1831340 h 1831340"/>
              <a:gd name="connsiteX3" fmla="*/ 0 w 1784773"/>
              <a:gd name="connsiteY3" fmla="*/ 0 h 1831340"/>
              <a:gd name="connsiteX0" fmla="*/ 0 w 1784773"/>
              <a:gd name="connsiteY0" fmla="*/ 0 h 1797474"/>
              <a:gd name="connsiteX1" fmla="*/ 1784773 w 1784773"/>
              <a:gd name="connsiteY1" fmla="*/ 2329 h 1797474"/>
              <a:gd name="connsiteX2" fmla="*/ 1784773 w 1784773"/>
              <a:gd name="connsiteY2" fmla="*/ 1797474 h 1797474"/>
              <a:gd name="connsiteX3" fmla="*/ 0 w 1784773"/>
              <a:gd name="connsiteY3" fmla="*/ 0 h 1797474"/>
              <a:gd name="connsiteX0" fmla="*/ 0 w 1801706"/>
              <a:gd name="connsiteY0" fmla="*/ 0 h 1797474"/>
              <a:gd name="connsiteX1" fmla="*/ 1801706 w 1801706"/>
              <a:gd name="connsiteY1" fmla="*/ 2329 h 1797474"/>
              <a:gd name="connsiteX2" fmla="*/ 1784773 w 1801706"/>
              <a:gd name="connsiteY2" fmla="*/ 1797474 h 1797474"/>
              <a:gd name="connsiteX3" fmla="*/ 0 w 1801706"/>
              <a:gd name="connsiteY3" fmla="*/ 0 h 179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706" h="1797474">
                <a:moveTo>
                  <a:pt x="0" y="0"/>
                </a:moveTo>
                <a:lnTo>
                  <a:pt x="1801706" y="2329"/>
                </a:lnTo>
                <a:lnTo>
                  <a:pt x="1784773" y="1797474"/>
                </a:lnTo>
                <a:lnTo>
                  <a:pt x="0" y="0"/>
                </a:lnTo>
                <a:close/>
              </a:path>
            </a:pathLst>
          </a:custGeom>
          <a:solidFill>
            <a:srgbClr val="0854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EAB77198-65C8-4C91-9068-925952C3CE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73" b="55454"/>
          <a:stretch/>
        </p:blipFill>
        <p:spPr>
          <a:xfrm>
            <a:off x="0" y="6153486"/>
            <a:ext cx="12192000" cy="70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6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3" r:id="rId3"/>
    <p:sldLayoutId id="2147483664" r:id="rId4"/>
    <p:sldLayoutId id="2147483661" r:id="rId5"/>
    <p:sldLayoutId id="2147483662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chemeClr val="bg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5" Type="http://schemas.openxmlformats.org/officeDocument/2006/relationships/image" Target="../media/image2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Relationship Id="rId1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stackmaddy/logicapps-arm-cicd" TargetMode="External"/><Relationship Id="rId2" Type="http://schemas.openxmlformats.org/officeDocument/2006/relationships/hyperlink" Target="https://docs.github.com/en/action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1CCED36-398A-4A6F-9B16-D6613A0889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Mandar Dharmadhikari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6E935F-3E60-4D34-8762-6FA967270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892" y="713423"/>
            <a:ext cx="11875827" cy="92233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effectLst/>
                <a:latin typeface="Arial" panose="020B0604020202020204" pitchFamily="34" charset="0"/>
              </a:rPr>
              <a:t>Automating Logic Apps deployment with GitHub Actions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6DEFC-C564-425C-8A8F-98FFEC2A08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Associate Manager – Business and Integration Architecture group &gt; Accenture India</a:t>
            </a:r>
            <a:endParaRPr lang="en-N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8851D-5A64-49D3-AA0E-5F8036D17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@fullstackmaddy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53181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2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5391-2DB6-417A-A4A3-B9E29CC9E4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600" y="2254255"/>
            <a:ext cx="5260975" cy="598003"/>
          </a:xfrm>
        </p:spPr>
        <p:txBody>
          <a:bodyPr/>
          <a:lstStyle/>
          <a:p>
            <a:r>
              <a:rPr lang="pt-BR" dirty="0"/>
              <a:t>Yours truly,</a:t>
            </a:r>
            <a:endParaRPr lang="en-N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788DE-24C2-4A59-8219-648BC563D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6562" y="2852258"/>
            <a:ext cx="5260975" cy="35548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Business and Integration Architecture Associate Manager at Accenture India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Integration and all things Blazor fan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Budding Pianist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Seasoned cook &amp; foodie</a:t>
            </a:r>
          </a:p>
          <a:p>
            <a:endParaRPr lang="en-NZ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914CA4-3396-4F75-8E95-D903678236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@fullstackmaddy</a:t>
            </a:r>
            <a:endParaRPr lang="en-NZ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8F95CB-388B-4473-940E-817C0640B0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In/mandar-dharmadhikari</a:t>
            </a:r>
            <a:endParaRPr lang="en-NZ" dirty="0"/>
          </a:p>
        </p:txBody>
      </p:sp>
      <p:pic>
        <p:nvPicPr>
          <p:cNvPr id="1026" name="Picture 2" descr="Image result for github icon gray">
            <a:extLst>
              <a:ext uri="{FF2B5EF4-FFF2-40B4-BE49-F238E27FC236}">
                <a16:creationId xmlns:a16="http://schemas.microsoft.com/office/drawing/2014/main" id="{EDB06AF0-DD34-4897-B72C-21ABBF245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23" y="4420644"/>
            <a:ext cx="931877" cy="93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67D6D1E-9FBD-4625-B2B6-CE6BCE362AE3}"/>
              </a:ext>
            </a:extLst>
          </p:cNvPr>
          <p:cNvSpPr txBox="1">
            <a:spLocks/>
          </p:cNvSpPr>
          <p:nvPr/>
        </p:nvSpPr>
        <p:spPr>
          <a:xfrm>
            <a:off x="7315200" y="4657268"/>
            <a:ext cx="4440238" cy="458630"/>
          </a:xfrm>
          <a:prstGeom prst="rect">
            <a:avLst/>
          </a:prstGeom>
        </p:spPr>
        <p:txBody>
          <a:bodyPr vert="horz" lIns="10800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fullstackmaddy</a:t>
            </a:r>
            <a:endParaRPr lang="en-NZ" dirty="0"/>
          </a:p>
        </p:txBody>
      </p:sp>
      <p:pic>
        <p:nvPicPr>
          <p:cNvPr id="1028" name="Picture 4" descr="ProfilePic">
            <a:extLst>
              <a:ext uri="{FF2B5EF4-FFF2-40B4-BE49-F238E27FC236}">
                <a16:creationId xmlns:a16="http://schemas.microsoft.com/office/drawing/2014/main" id="{5DB6941E-5304-4FFB-96BC-A2BB53982C41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8" b="17398"/>
          <a:stretch>
            <a:fillRect/>
          </a:stretch>
        </p:blipFill>
        <p:spPr bwMode="auto">
          <a:xfrm>
            <a:off x="6494466" y="385763"/>
            <a:ext cx="4000498" cy="3477984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82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5A9D-F7AC-48FC-8C63-671318C6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52EF-912A-4B9F-B0E5-C98DF61FA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The What and The Why of GITHUB Actions</a:t>
            </a:r>
          </a:p>
          <a:p>
            <a:r>
              <a:rPr lang="pt-BR" dirty="0"/>
              <a:t>Basic Concepts of GitHub Actions</a:t>
            </a:r>
          </a:p>
          <a:p>
            <a:r>
              <a:rPr lang="pt-BR" dirty="0"/>
              <a:t>Typical CICD workflow for Logic Apps(The How)</a:t>
            </a:r>
          </a:p>
          <a:p>
            <a:r>
              <a:rPr lang="pt-BR" dirty="0"/>
              <a:t>Questions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6850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825E-380E-4077-BFA6-EFC118F1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FE9F7-479D-4ADA-A396-D19B2275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GitHub Actions are the event driven workflows defined on GitHub repositories</a:t>
            </a:r>
          </a:p>
          <a:p>
            <a:r>
              <a:rPr lang="en-IN" dirty="0"/>
              <a:t>Can be configured to trigger on one or multiple events that occur on a repository</a:t>
            </a:r>
          </a:p>
          <a:p>
            <a:r>
              <a:rPr lang="en-IN" dirty="0"/>
              <a:t>Provide a simple way to automate many tasks right from CICD pipelines to release management and administration</a:t>
            </a:r>
          </a:p>
          <a:p>
            <a:r>
              <a:rPr lang="en-IN" dirty="0"/>
              <a:t>Work with Pay as You Go structure (public repo get free execution)</a:t>
            </a:r>
          </a:p>
        </p:txBody>
      </p:sp>
    </p:spTree>
    <p:extLst>
      <p:ext uri="{BB962C8B-B14F-4D97-AF65-F5344CB8AC3E}">
        <p14:creationId xmlns:p14="http://schemas.microsoft.com/office/powerpoint/2010/main" val="194144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6B1B-E70E-4BED-85A2-34E52319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3DB2-B9DC-4717-B74D-ECFBBD906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Tight Integration with GitHub repositories</a:t>
            </a:r>
          </a:p>
          <a:p>
            <a:r>
              <a:rPr lang="en-IN" dirty="0"/>
              <a:t>Easy to set up</a:t>
            </a:r>
          </a:p>
          <a:p>
            <a:r>
              <a:rPr lang="en-IN" dirty="0"/>
              <a:t>Can be configured using simple </a:t>
            </a:r>
            <a:r>
              <a:rPr lang="en-IN" dirty="0" err="1"/>
              <a:t>yaml</a:t>
            </a:r>
            <a:r>
              <a:rPr lang="en-IN" dirty="0"/>
              <a:t> files</a:t>
            </a:r>
          </a:p>
          <a:p>
            <a:r>
              <a:rPr lang="en-IN" dirty="0"/>
              <a:t>Plethora of inbuilt as well as community actions to automate tasks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73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6379-4E62-4164-861C-1DA80B36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Anatomy of A GitHub Actions Workflow</a:t>
            </a:r>
          </a:p>
        </p:txBody>
      </p:sp>
      <p:pic>
        <p:nvPicPr>
          <p:cNvPr id="3074" name="Picture 2" descr="Component and service overview">
            <a:extLst>
              <a:ext uri="{FF2B5EF4-FFF2-40B4-BE49-F238E27FC236}">
                <a16:creationId xmlns:a16="http://schemas.microsoft.com/office/drawing/2014/main" id="{C9767866-AF33-4261-90E7-A6681A843A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318" y="1577800"/>
            <a:ext cx="31527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90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711A-A261-459A-BC34-C80F2956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101 on GITHUB Actions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438016-2E28-4569-9B08-768FF36A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33" y="1256871"/>
            <a:ext cx="1135380" cy="8315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E113FD-6C6E-4038-A96D-CCE04B03D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453" y="1123259"/>
            <a:ext cx="1821180" cy="7315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9C934E-4E84-4591-A781-26BD85471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847" y="1172789"/>
            <a:ext cx="2080260" cy="6324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2BAB07-C595-4142-B93C-982BDFFA0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933" y="2034968"/>
            <a:ext cx="950799" cy="11558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8CFF251-9EBD-4DC0-8A94-2D8D932AC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5030" y="3344950"/>
            <a:ext cx="750585" cy="6279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DBD66F-943B-4334-8236-D67F14E35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799" y="4034402"/>
            <a:ext cx="270933" cy="11295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F5F475E-DF3C-4B8B-A5A9-478DB72BF3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7599" y="5106580"/>
            <a:ext cx="1129332" cy="1044504"/>
          </a:xfrm>
          <a:prstGeom prst="rect">
            <a:avLst/>
          </a:prstGeom>
        </p:spPr>
      </p:pic>
      <p:pic>
        <p:nvPicPr>
          <p:cNvPr id="2053" name="Picture 2052">
            <a:extLst>
              <a:ext uri="{FF2B5EF4-FFF2-40B4-BE49-F238E27FC236}">
                <a16:creationId xmlns:a16="http://schemas.microsoft.com/office/drawing/2014/main" id="{7EAE09AE-B053-440D-B018-EADB7E28AE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6673" y="3564389"/>
            <a:ext cx="2110740" cy="18288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077310A-9C7F-4827-AD6F-16179E178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11" y="2929163"/>
            <a:ext cx="1135380" cy="831573"/>
          </a:xfrm>
          <a:prstGeom prst="rect">
            <a:avLst/>
          </a:prstGeom>
        </p:spPr>
      </p:pic>
      <p:pic>
        <p:nvPicPr>
          <p:cNvPr id="2057" name="Picture 2056">
            <a:extLst>
              <a:ext uri="{FF2B5EF4-FFF2-40B4-BE49-F238E27FC236}">
                <a16:creationId xmlns:a16="http://schemas.microsoft.com/office/drawing/2014/main" id="{C432E730-30DA-4F16-8776-D378A697C4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363" y="1170024"/>
            <a:ext cx="1058751" cy="1155890"/>
          </a:xfrm>
          <a:prstGeom prst="rect">
            <a:avLst/>
          </a:prstGeom>
        </p:spPr>
      </p:pic>
      <p:pic>
        <p:nvPicPr>
          <p:cNvPr id="2063" name="Picture 2062">
            <a:extLst>
              <a:ext uri="{FF2B5EF4-FFF2-40B4-BE49-F238E27FC236}">
                <a16:creationId xmlns:a16="http://schemas.microsoft.com/office/drawing/2014/main" id="{E582CEDB-ADA6-4601-8F1F-FCBDCD22CD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54903" y="3134379"/>
            <a:ext cx="1988820" cy="731520"/>
          </a:xfrm>
          <a:prstGeom prst="rect">
            <a:avLst/>
          </a:prstGeom>
        </p:spPr>
      </p:pic>
      <p:pic>
        <p:nvPicPr>
          <p:cNvPr id="2067" name="Picture 2066">
            <a:extLst>
              <a:ext uri="{FF2B5EF4-FFF2-40B4-BE49-F238E27FC236}">
                <a16:creationId xmlns:a16="http://schemas.microsoft.com/office/drawing/2014/main" id="{8A9D6132-C822-4524-A91E-96FAEB850F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5510" y="3667158"/>
            <a:ext cx="899160" cy="1485900"/>
          </a:xfrm>
          <a:prstGeom prst="rect">
            <a:avLst/>
          </a:prstGeom>
        </p:spPr>
      </p:pic>
      <p:pic>
        <p:nvPicPr>
          <p:cNvPr id="2071" name="Picture 2070">
            <a:extLst>
              <a:ext uri="{FF2B5EF4-FFF2-40B4-BE49-F238E27FC236}">
                <a16:creationId xmlns:a16="http://schemas.microsoft.com/office/drawing/2014/main" id="{0C53D8D3-9965-4D25-BB8F-7549BF78D2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4956" y="5243353"/>
            <a:ext cx="830580" cy="647700"/>
          </a:xfrm>
          <a:prstGeom prst="rect">
            <a:avLst/>
          </a:prstGeom>
        </p:spPr>
      </p:pic>
      <p:sp>
        <p:nvSpPr>
          <p:cNvPr id="2072" name="TextBox 2071">
            <a:extLst>
              <a:ext uri="{FF2B5EF4-FFF2-40B4-BE49-F238E27FC236}">
                <a16:creationId xmlns:a16="http://schemas.microsoft.com/office/drawing/2014/main" id="{E75A76EA-B1F1-4E38-A4E5-9BE7CD2275D9}"/>
              </a:ext>
            </a:extLst>
          </p:cNvPr>
          <p:cNvSpPr txBox="1"/>
          <p:nvPr/>
        </p:nvSpPr>
        <p:spPr>
          <a:xfrm>
            <a:off x="383822" y="282222"/>
            <a:ext cx="10114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Typical CI CD Flow</a:t>
            </a:r>
          </a:p>
        </p:txBody>
      </p:sp>
      <p:pic>
        <p:nvPicPr>
          <p:cNvPr id="2076" name="Picture 2075">
            <a:extLst>
              <a:ext uri="{FF2B5EF4-FFF2-40B4-BE49-F238E27FC236}">
                <a16:creationId xmlns:a16="http://schemas.microsoft.com/office/drawing/2014/main" id="{C511BBF8-96DD-4836-92C1-9371F6A6C8E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17107" y="1195324"/>
            <a:ext cx="1058751" cy="901589"/>
          </a:xfrm>
          <a:prstGeom prst="rect">
            <a:avLst/>
          </a:prstGeom>
        </p:spPr>
      </p:pic>
      <p:pic>
        <p:nvPicPr>
          <p:cNvPr id="2078" name="Picture 2077">
            <a:extLst>
              <a:ext uri="{FF2B5EF4-FFF2-40B4-BE49-F238E27FC236}">
                <a16:creationId xmlns:a16="http://schemas.microsoft.com/office/drawing/2014/main" id="{1D247E5F-DEA1-4AD2-A753-BEE6BBC998F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37033" y="2699717"/>
            <a:ext cx="929640" cy="96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70A0-851F-4C65-8DDB-DF4DEDCC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2554143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The How (Demo)</a:t>
            </a:r>
          </a:p>
        </p:txBody>
      </p:sp>
    </p:spTree>
    <p:extLst>
      <p:ext uri="{BB962C8B-B14F-4D97-AF65-F5344CB8AC3E}">
        <p14:creationId xmlns:p14="http://schemas.microsoft.com/office/powerpoint/2010/main" val="120690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B305-AFEF-481E-A416-4803CFFB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F03B-3CEB-4311-A1CE-462E594F9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8993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https://docs.github.com/en/actions</a:t>
            </a:r>
            <a:endParaRPr lang="en-IN" dirty="0"/>
          </a:p>
          <a:p>
            <a:r>
              <a:rPr lang="en-IN" dirty="0"/>
              <a:t>Demo Repository : </a:t>
            </a:r>
            <a:r>
              <a:rPr lang="en-IN" dirty="0">
                <a:hlinkClick r:id="rId3"/>
              </a:rPr>
              <a:t>https://github.com/fullstackmaddy/logicapps-arm-cicd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67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209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Montserrat</vt:lpstr>
      <vt:lpstr>Office Theme</vt:lpstr>
      <vt:lpstr>Automating Logic Apps deployment with GitHub Actions</vt:lpstr>
      <vt:lpstr>PowerPoint Presentation</vt:lpstr>
      <vt:lpstr>Agenda</vt:lpstr>
      <vt:lpstr>The What</vt:lpstr>
      <vt:lpstr>The Why</vt:lpstr>
      <vt:lpstr>Anatomy of A GitHub Actions Workflow</vt:lpstr>
      <vt:lpstr>101 on GITHUB Actions</vt:lpstr>
      <vt:lpstr>The How (Demo)</vt:lpstr>
      <vt:lpstr>Reference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Mandar Dharmadhikari</dc:creator>
  <cp:lastModifiedBy>Mandar Dharmadhikari</cp:lastModifiedBy>
  <cp:revision>33</cp:revision>
  <dcterms:created xsi:type="dcterms:W3CDTF">2021-02-17T07:04:09Z</dcterms:created>
  <dcterms:modified xsi:type="dcterms:W3CDTF">2021-02-18T16:46:06Z</dcterms:modified>
</cp:coreProperties>
</file>