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5"/>
  </p:notesMasterIdLst>
  <p:sldIdLst>
    <p:sldId id="256" r:id="rId2"/>
    <p:sldId id="292" r:id="rId3"/>
    <p:sldId id="258" r:id="rId4"/>
    <p:sldId id="259" r:id="rId5"/>
    <p:sldId id="265" r:id="rId6"/>
    <p:sldId id="283" r:id="rId7"/>
    <p:sldId id="279" r:id="rId8"/>
    <p:sldId id="264" r:id="rId9"/>
    <p:sldId id="310" r:id="rId10"/>
    <p:sldId id="311" r:id="rId11"/>
    <p:sldId id="276" r:id="rId12"/>
    <p:sldId id="290" r:id="rId13"/>
    <p:sldId id="28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9C04CB-864A-4A98-B192-D4778230CDA4}">
  <a:tblStyle styleId="{139C04CB-864A-4A98-B192-D4778230CD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8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29dd71725_7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29dd71725_7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0" name="Google Shape;4160;g6b5fdf5ce3_0_2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1" name="Google Shape;4161;g6b5fdf5ce3_0_2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Google Shape;4106;g6b5fdf5ce3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7" name="Google Shape;4107;g6b5fdf5ce3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3" name="Google Shape;4523;g71a525872f_0_1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4" name="Google Shape;4524;g71a525872f_0_1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0bcfaa05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0bcfaa05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0bcfaa05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70bcfaa05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578ac1814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578ac1814_0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g6b5fdf5ce3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2" name="Google Shape;3892;g6b5fdf5ce3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g6b628f12ae_0_16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9" name="Google Shape;2649;g6b628f12ae_0_16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7578ac1814_0_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7578ac1814_0_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6b628f12ae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6b628f12ae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08350" y="708300"/>
            <a:ext cx="2895900" cy="13857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3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8350" y="2257025"/>
            <a:ext cx="2895900" cy="362700"/>
          </a:xfrm>
          <a:prstGeom prst="rect">
            <a:avLst/>
          </a:prstGeom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2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3"/>
          <p:cNvGrpSpPr/>
          <p:nvPr/>
        </p:nvGrpSpPr>
        <p:grpSpPr>
          <a:xfrm>
            <a:off x="-65675" y="709750"/>
            <a:ext cx="9291600" cy="263725"/>
            <a:chOff x="-65675" y="709750"/>
            <a:chExt cx="9291600" cy="263725"/>
          </a:xfrm>
        </p:grpSpPr>
        <p:cxnSp>
          <p:nvCxnSpPr>
            <p:cNvPr id="192" name="Google Shape;192;p23"/>
            <p:cNvCxnSpPr/>
            <p:nvPr/>
          </p:nvCxnSpPr>
          <p:spPr>
            <a:xfrm>
              <a:off x="-65675" y="973475"/>
              <a:ext cx="9291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23"/>
            <p:cNvCxnSpPr/>
            <p:nvPr/>
          </p:nvCxnSpPr>
          <p:spPr>
            <a:xfrm>
              <a:off x="-65675" y="709750"/>
              <a:ext cx="9291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3"/>
            <p:cNvCxnSpPr/>
            <p:nvPr/>
          </p:nvCxnSpPr>
          <p:spPr>
            <a:xfrm>
              <a:off x="-65675" y="841108"/>
              <a:ext cx="9291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1738325" y="555275"/>
            <a:ext cx="56673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761150" y="554700"/>
            <a:ext cx="56217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5173575" y="2641350"/>
            <a:ext cx="2776800" cy="11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41" name="Google Shape;41;p7"/>
          <p:cNvGrpSpPr/>
          <p:nvPr/>
        </p:nvGrpSpPr>
        <p:grpSpPr>
          <a:xfrm>
            <a:off x="-108875" y="704045"/>
            <a:ext cx="9280225" cy="1319700"/>
            <a:chOff x="-108875" y="704045"/>
            <a:chExt cx="9280225" cy="1319700"/>
          </a:xfrm>
        </p:grpSpPr>
        <p:cxnSp>
          <p:nvCxnSpPr>
            <p:cNvPr id="42" name="Google Shape;42;p7"/>
            <p:cNvCxnSpPr/>
            <p:nvPr/>
          </p:nvCxnSpPr>
          <p:spPr>
            <a:xfrm rot="10800000">
              <a:off x="4560650" y="2019900"/>
              <a:ext cx="4610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7"/>
            <p:cNvCxnSpPr/>
            <p:nvPr/>
          </p:nvCxnSpPr>
          <p:spPr>
            <a:xfrm rot="10800000">
              <a:off x="4572000" y="704045"/>
              <a:ext cx="0" cy="13197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7"/>
            <p:cNvCxnSpPr/>
            <p:nvPr/>
          </p:nvCxnSpPr>
          <p:spPr>
            <a:xfrm rot="10800000">
              <a:off x="-108875" y="708300"/>
              <a:ext cx="4687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5173575" y="1474650"/>
            <a:ext cx="2776800" cy="10905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2214850" y="1857150"/>
            <a:ext cx="47142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Montserrat"/>
              <a:buNone/>
              <a:defRPr sz="4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grpSp>
        <p:nvGrpSpPr>
          <p:cNvPr id="59" name="Google Shape;59;p10"/>
          <p:cNvGrpSpPr/>
          <p:nvPr/>
        </p:nvGrpSpPr>
        <p:grpSpPr>
          <a:xfrm>
            <a:off x="-681125" y="709750"/>
            <a:ext cx="10502550" cy="3989182"/>
            <a:chOff x="-681125" y="709750"/>
            <a:chExt cx="10502550" cy="3989182"/>
          </a:xfrm>
        </p:grpSpPr>
        <p:cxnSp>
          <p:nvCxnSpPr>
            <p:cNvPr id="60" name="Google Shape;60;p10"/>
            <p:cNvCxnSpPr/>
            <p:nvPr/>
          </p:nvCxnSpPr>
          <p:spPr>
            <a:xfrm>
              <a:off x="-65675" y="709750"/>
              <a:ext cx="9887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10"/>
            <p:cNvCxnSpPr/>
            <p:nvPr/>
          </p:nvCxnSpPr>
          <p:spPr>
            <a:xfrm>
              <a:off x="-681125" y="4698932"/>
              <a:ext cx="9876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1"/>
          <p:cNvGrpSpPr/>
          <p:nvPr/>
        </p:nvGrpSpPr>
        <p:grpSpPr>
          <a:xfrm>
            <a:off x="-681125" y="708299"/>
            <a:ext cx="10502700" cy="3998835"/>
            <a:chOff x="-681125" y="708299"/>
            <a:chExt cx="10502700" cy="3998835"/>
          </a:xfrm>
        </p:grpSpPr>
        <p:cxnSp>
          <p:nvCxnSpPr>
            <p:cNvPr id="64" name="Google Shape;64;p11"/>
            <p:cNvCxnSpPr/>
            <p:nvPr/>
          </p:nvCxnSpPr>
          <p:spPr>
            <a:xfrm>
              <a:off x="706050" y="2313600"/>
              <a:ext cx="774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1"/>
            <p:cNvCxnSpPr/>
            <p:nvPr/>
          </p:nvCxnSpPr>
          <p:spPr>
            <a:xfrm>
              <a:off x="8432400" y="708299"/>
              <a:ext cx="0" cy="1602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1"/>
            <p:cNvCxnSpPr/>
            <p:nvPr/>
          </p:nvCxnSpPr>
          <p:spPr>
            <a:xfrm rot="10800000">
              <a:off x="711177" y="2298734"/>
              <a:ext cx="0" cy="24084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11"/>
            <p:cNvCxnSpPr/>
            <p:nvPr/>
          </p:nvCxnSpPr>
          <p:spPr>
            <a:xfrm>
              <a:off x="8429275" y="973482"/>
              <a:ext cx="139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11"/>
            <p:cNvCxnSpPr/>
            <p:nvPr/>
          </p:nvCxnSpPr>
          <p:spPr>
            <a:xfrm>
              <a:off x="-65675" y="709750"/>
              <a:ext cx="9887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11"/>
            <p:cNvCxnSpPr/>
            <p:nvPr/>
          </p:nvCxnSpPr>
          <p:spPr>
            <a:xfrm>
              <a:off x="8429275" y="841108"/>
              <a:ext cx="139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11"/>
            <p:cNvCxnSpPr/>
            <p:nvPr/>
          </p:nvCxnSpPr>
          <p:spPr>
            <a:xfrm>
              <a:off x="-681125" y="4698932"/>
              <a:ext cx="9876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11"/>
            <p:cNvCxnSpPr/>
            <p:nvPr/>
          </p:nvCxnSpPr>
          <p:spPr>
            <a:xfrm>
              <a:off x="-681125" y="4435193"/>
              <a:ext cx="139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11"/>
            <p:cNvCxnSpPr/>
            <p:nvPr/>
          </p:nvCxnSpPr>
          <p:spPr>
            <a:xfrm>
              <a:off x="-681125" y="4566558"/>
              <a:ext cx="139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1862150" y="1663200"/>
            <a:ext cx="5419500" cy="13008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804900" y="3064174"/>
            <a:ext cx="55341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5" name="Google Shape;75;p11"/>
          <p:cNvSpPr/>
          <p:nvPr/>
        </p:nvSpPr>
        <p:spPr>
          <a:xfrm rot="-7199550">
            <a:off x="7981551" y="2482223"/>
            <a:ext cx="173919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 rot="-7199550">
            <a:off x="-588477" y="-2140480"/>
            <a:ext cx="173919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3"/>
          <p:cNvCxnSpPr/>
          <p:nvPr/>
        </p:nvCxnSpPr>
        <p:spPr>
          <a:xfrm>
            <a:off x="-59400" y="841505"/>
            <a:ext cx="9203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617200" y="555270"/>
            <a:ext cx="44463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1927713" y="1514250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1927714" y="1782148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/>
          </p:nvPr>
        </p:nvSpPr>
        <p:spPr>
          <a:xfrm>
            <a:off x="1927714" y="2573859"/>
            <a:ext cx="235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4"/>
          </p:nvPr>
        </p:nvSpPr>
        <p:spPr>
          <a:xfrm>
            <a:off x="1927714" y="2994156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5"/>
          </p:nvPr>
        </p:nvSpPr>
        <p:spPr>
          <a:xfrm>
            <a:off x="1927713" y="373932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6"/>
          </p:nvPr>
        </p:nvSpPr>
        <p:spPr>
          <a:xfrm>
            <a:off x="1927714" y="4007227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/>
          </p:nvPr>
        </p:nvSpPr>
        <p:spPr>
          <a:xfrm>
            <a:off x="5753124" y="1512342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5753124" y="1780241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/>
          </p:nvPr>
        </p:nvSpPr>
        <p:spPr>
          <a:xfrm>
            <a:off x="5753124" y="265005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3"/>
          </p:nvPr>
        </p:nvSpPr>
        <p:spPr>
          <a:xfrm>
            <a:off x="5753124" y="2917954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4"/>
          </p:nvPr>
        </p:nvSpPr>
        <p:spPr>
          <a:xfrm>
            <a:off x="5753124" y="3739327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5"/>
          </p:nvPr>
        </p:nvSpPr>
        <p:spPr>
          <a:xfrm>
            <a:off x="5753124" y="4007228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6" hasCustomPrompt="1"/>
          </p:nvPr>
        </p:nvSpPr>
        <p:spPr>
          <a:xfrm>
            <a:off x="1035075" y="1742380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7" hasCustomPrompt="1"/>
          </p:nvPr>
        </p:nvSpPr>
        <p:spPr>
          <a:xfrm>
            <a:off x="1035075" y="2852381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8" hasCustomPrompt="1"/>
          </p:nvPr>
        </p:nvSpPr>
        <p:spPr>
          <a:xfrm>
            <a:off x="1035075" y="3969262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9" hasCustomPrompt="1"/>
          </p:nvPr>
        </p:nvSpPr>
        <p:spPr>
          <a:xfrm>
            <a:off x="4872075" y="1744206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20" hasCustomPrompt="1"/>
          </p:nvPr>
        </p:nvSpPr>
        <p:spPr>
          <a:xfrm>
            <a:off x="4872075" y="2857906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21" hasCustomPrompt="1"/>
          </p:nvPr>
        </p:nvSpPr>
        <p:spPr>
          <a:xfrm>
            <a:off x="4872075" y="3969262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ONLY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606525" y="555295"/>
            <a:ext cx="42564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title" idx="2"/>
          </p:nvPr>
        </p:nvSpPr>
        <p:spPr>
          <a:xfrm>
            <a:off x="852688" y="2852470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852700" y="3196578"/>
            <a:ext cx="23208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 idx="3"/>
          </p:nvPr>
        </p:nvSpPr>
        <p:spPr>
          <a:xfrm>
            <a:off x="3411589" y="2852470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4"/>
          </p:nvPr>
        </p:nvSpPr>
        <p:spPr>
          <a:xfrm>
            <a:off x="3411597" y="3196578"/>
            <a:ext cx="23208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title" idx="5"/>
          </p:nvPr>
        </p:nvSpPr>
        <p:spPr>
          <a:xfrm>
            <a:off x="5970500" y="2852470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6"/>
          </p:nvPr>
        </p:nvSpPr>
        <p:spPr>
          <a:xfrm>
            <a:off x="5970504" y="3196578"/>
            <a:ext cx="23208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-18375" y="827350"/>
            <a:ext cx="9210875" cy="159900"/>
            <a:chOff x="-18375" y="827350"/>
            <a:chExt cx="9210875" cy="159900"/>
          </a:xfrm>
        </p:grpSpPr>
        <p:cxnSp>
          <p:nvCxnSpPr>
            <p:cNvPr id="117" name="Google Shape;117;p15"/>
            <p:cNvCxnSpPr/>
            <p:nvPr/>
          </p:nvCxnSpPr>
          <p:spPr>
            <a:xfrm>
              <a:off x="-18375" y="841645"/>
              <a:ext cx="6545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5"/>
            <p:cNvCxnSpPr/>
            <p:nvPr/>
          </p:nvCxnSpPr>
          <p:spPr>
            <a:xfrm rot="10800000">
              <a:off x="6527025" y="827350"/>
              <a:ext cx="0" cy="159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15"/>
            <p:cNvCxnSpPr/>
            <p:nvPr/>
          </p:nvCxnSpPr>
          <p:spPr>
            <a:xfrm>
              <a:off x="6520700" y="974950"/>
              <a:ext cx="2671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TITLE_ONLY_1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-30125" y="974950"/>
            <a:ext cx="8472375" cy="4582350"/>
            <a:chOff x="-30125" y="974950"/>
            <a:chExt cx="8472375" cy="4582350"/>
          </a:xfrm>
        </p:grpSpPr>
        <p:cxnSp>
          <p:nvCxnSpPr>
            <p:cNvPr id="122" name="Google Shape;122;p16"/>
            <p:cNvCxnSpPr/>
            <p:nvPr/>
          </p:nvCxnSpPr>
          <p:spPr>
            <a:xfrm rot="10800000">
              <a:off x="708350" y="976150"/>
              <a:ext cx="0" cy="22134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16"/>
            <p:cNvCxnSpPr/>
            <p:nvPr/>
          </p:nvCxnSpPr>
          <p:spPr>
            <a:xfrm>
              <a:off x="699250" y="3174525"/>
              <a:ext cx="7743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6"/>
            <p:cNvCxnSpPr/>
            <p:nvPr/>
          </p:nvCxnSpPr>
          <p:spPr>
            <a:xfrm>
              <a:off x="-30125" y="974950"/>
              <a:ext cx="75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6"/>
            <p:cNvCxnSpPr/>
            <p:nvPr/>
          </p:nvCxnSpPr>
          <p:spPr>
            <a:xfrm rot="10800000">
              <a:off x="8429275" y="3169000"/>
              <a:ext cx="0" cy="2388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600638" y="2888173"/>
            <a:ext cx="22749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title" idx="2"/>
          </p:nvPr>
        </p:nvSpPr>
        <p:spPr>
          <a:xfrm>
            <a:off x="5268438" y="2888173"/>
            <a:ext cx="22749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600650" y="3537073"/>
            <a:ext cx="2274900" cy="10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3"/>
          </p:nvPr>
        </p:nvSpPr>
        <p:spPr>
          <a:xfrm>
            <a:off x="5498400" y="3312000"/>
            <a:ext cx="27294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775" y="349513"/>
            <a:ext cx="771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8350" y="1202925"/>
            <a:ext cx="7727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6" r:id="rId4"/>
    <p:sldLayoutId id="2147483657" r:id="rId5"/>
    <p:sldLayoutId id="2147483658" r:id="rId6"/>
    <p:sldLayoutId id="2147483659" r:id="rId7"/>
    <p:sldLayoutId id="2147483661" r:id="rId8"/>
    <p:sldLayoutId id="2147483662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ctrTitle"/>
          </p:nvPr>
        </p:nvSpPr>
        <p:spPr>
          <a:xfrm>
            <a:off x="687317" y="851337"/>
            <a:ext cx="2895900" cy="2104037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9144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NI" sz="2400" dirty="0" smtClean="0"/>
              <a:t> </a:t>
            </a:r>
            <a:endParaRPr sz="2400" dirty="0"/>
          </a:p>
        </p:txBody>
      </p:sp>
      <p:grpSp>
        <p:nvGrpSpPr>
          <p:cNvPr id="206" name="Google Shape;206;p26"/>
          <p:cNvGrpSpPr/>
          <p:nvPr/>
        </p:nvGrpSpPr>
        <p:grpSpPr>
          <a:xfrm>
            <a:off x="-1615621" y="305900"/>
            <a:ext cx="10941221" cy="7052164"/>
            <a:chOff x="-1615621" y="305900"/>
            <a:chExt cx="10941221" cy="7052164"/>
          </a:xfrm>
        </p:grpSpPr>
        <p:grpSp>
          <p:nvGrpSpPr>
            <p:cNvPr id="207" name="Google Shape;207;p26"/>
            <p:cNvGrpSpPr/>
            <p:nvPr/>
          </p:nvGrpSpPr>
          <p:grpSpPr>
            <a:xfrm>
              <a:off x="-683750" y="305900"/>
              <a:ext cx="10009350" cy="5874625"/>
              <a:chOff x="-683750" y="305900"/>
              <a:chExt cx="10009350" cy="5874625"/>
            </a:xfrm>
          </p:grpSpPr>
          <p:cxnSp>
            <p:nvCxnSpPr>
              <p:cNvPr id="208" name="Google Shape;208;p26"/>
              <p:cNvCxnSpPr/>
              <p:nvPr/>
            </p:nvCxnSpPr>
            <p:spPr>
              <a:xfrm flipH="1">
                <a:off x="6084400" y="305900"/>
                <a:ext cx="3241200" cy="186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26"/>
              <p:cNvCxnSpPr/>
              <p:nvPr/>
            </p:nvCxnSpPr>
            <p:spPr>
              <a:xfrm flipH="1">
                <a:off x="6145300" y="382260"/>
                <a:ext cx="3180300" cy="1833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26"/>
              <p:cNvCxnSpPr/>
              <p:nvPr/>
            </p:nvCxnSpPr>
            <p:spPr>
              <a:xfrm flipH="1">
                <a:off x="6222100" y="466622"/>
                <a:ext cx="3103500" cy="1790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26"/>
              <p:cNvCxnSpPr/>
              <p:nvPr/>
            </p:nvCxnSpPr>
            <p:spPr>
              <a:xfrm flipH="1">
                <a:off x="6284200" y="538672"/>
                <a:ext cx="3041400" cy="175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12" name="Google Shape;212;p26"/>
              <p:cNvGrpSpPr/>
              <p:nvPr/>
            </p:nvGrpSpPr>
            <p:grpSpPr>
              <a:xfrm>
                <a:off x="3995473" y="1183970"/>
                <a:ext cx="4973777" cy="3389724"/>
                <a:chOff x="475750" y="650375"/>
                <a:chExt cx="6726775" cy="4584425"/>
              </a:xfrm>
            </p:grpSpPr>
            <p:sp>
              <p:nvSpPr>
                <p:cNvPr id="213" name="Google Shape;213;p26"/>
                <p:cNvSpPr/>
                <p:nvPr/>
              </p:nvSpPr>
              <p:spPr>
                <a:xfrm>
                  <a:off x="475750" y="1525425"/>
                  <a:ext cx="6726775" cy="370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071" h="148375" extrusionOk="0">
                      <a:moveTo>
                        <a:pt x="102541" y="13251"/>
                      </a:moveTo>
                      <a:cubicBezTo>
                        <a:pt x="102594" y="13251"/>
                        <a:pt x="102647" y="13263"/>
                        <a:pt x="102699" y="13287"/>
                      </a:cubicBezTo>
                      <a:lnTo>
                        <a:pt x="112165" y="18753"/>
                      </a:lnTo>
                      <a:lnTo>
                        <a:pt x="108818" y="20682"/>
                      </a:lnTo>
                      <a:cubicBezTo>
                        <a:pt x="108767" y="20706"/>
                        <a:pt x="108712" y="20717"/>
                        <a:pt x="108657" y="20717"/>
                      </a:cubicBezTo>
                      <a:cubicBezTo>
                        <a:pt x="108603" y="20717"/>
                        <a:pt x="108550" y="20706"/>
                        <a:pt x="108503" y="20682"/>
                      </a:cubicBezTo>
                      <a:lnTo>
                        <a:pt x="103384" y="17729"/>
                      </a:lnTo>
                      <a:cubicBezTo>
                        <a:pt x="103136" y="17583"/>
                        <a:pt x="102807" y="17510"/>
                        <a:pt x="102478" y="17510"/>
                      </a:cubicBezTo>
                      <a:cubicBezTo>
                        <a:pt x="102149" y="17510"/>
                        <a:pt x="101820" y="17583"/>
                        <a:pt x="101572" y="17729"/>
                      </a:cubicBezTo>
                      <a:lnTo>
                        <a:pt x="83364" y="28243"/>
                      </a:lnTo>
                      <a:lnTo>
                        <a:pt x="79922" y="26258"/>
                      </a:lnTo>
                      <a:lnTo>
                        <a:pt x="102383" y="13287"/>
                      </a:lnTo>
                      <a:cubicBezTo>
                        <a:pt x="102435" y="13263"/>
                        <a:pt x="102488" y="13251"/>
                        <a:pt x="102541" y="13251"/>
                      </a:cubicBezTo>
                      <a:close/>
                      <a:moveTo>
                        <a:pt x="120411" y="23517"/>
                      </a:moveTo>
                      <a:lnTo>
                        <a:pt x="123041" y="25037"/>
                      </a:lnTo>
                      <a:lnTo>
                        <a:pt x="111535" y="31668"/>
                      </a:lnTo>
                      <a:lnTo>
                        <a:pt x="109070" y="30243"/>
                      </a:lnTo>
                      <a:cubicBezTo>
                        <a:pt x="108991" y="30211"/>
                        <a:pt x="108991" y="30101"/>
                        <a:pt x="109070" y="30062"/>
                      </a:cubicBezTo>
                      <a:lnTo>
                        <a:pt x="120411" y="23517"/>
                      </a:lnTo>
                      <a:close/>
                      <a:moveTo>
                        <a:pt x="102483" y="18126"/>
                      </a:moveTo>
                      <a:cubicBezTo>
                        <a:pt x="102537" y="18126"/>
                        <a:pt x="102592" y="18138"/>
                        <a:pt x="102643" y="18162"/>
                      </a:cubicBezTo>
                      <a:lnTo>
                        <a:pt x="107763" y="21115"/>
                      </a:lnTo>
                      <a:cubicBezTo>
                        <a:pt x="108011" y="21261"/>
                        <a:pt x="108337" y="21334"/>
                        <a:pt x="108665" y="21334"/>
                      </a:cubicBezTo>
                      <a:cubicBezTo>
                        <a:pt x="108993" y="21334"/>
                        <a:pt x="109322" y="21261"/>
                        <a:pt x="109574" y="21115"/>
                      </a:cubicBezTo>
                      <a:lnTo>
                        <a:pt x="112921" y="19186"/>
                      </a:lnTo>
                      <a:lnTo>
                        <a:pt x="115725" y="20808"/>
                      </a:lnTo>
                      <a:lnTo>
                        <a:pt x="93264" y="33779"/>
                      </a:lnTo>
                      <a:cubicBezTo>
                        <a:pt x="93216" y="33803"/>
                        <a:pt x="93163" y="33815"/>
                        <a:pt x="93109" y="33815"/>
                      </a:cubicBezTo>
                      <a:cubicBezTo>
                        <a:pt x="93055" y="33815"/>
                        <a:pt x="93000" y="33803"/>
                        <a:pt x="92949" y="33779"/>
                      </a:cubicBezTo>
                      <a:lnTo>
                        <a:pt x="84120" y="28676"/>
                      </a:lnTo>
                      <a:lnTo>
                        <a:pt x="102328" y="18162"/>
                      </a:lnTo>
                      <a:cubicBezTo>
                        <a:pt x="102376" y="18138"/>
                        <a:pt x="102429" y="18126"/>
                        <a:pt x="102483" y="18126"/>
                      </a:cubicBezTo>
                      <a:close/>
                      <a:moveTo>
                        <a:pt x="54311" y="12393"/>
                      </a:moveTo>
                      <a:cubicBezTo>
                        <a:pt x="54364" y="12393"/>
                        <a:pt x="54417" y="12405"/>
                        <a:pt x="54468" y="12428"/>
                      </a:cubicBezTo>
                      <a:lnTo>
                        <a:pt x="78426" y="26258"/>
                      </a:lnTo>
                      <a:lnTo>
                        <a:pt x="42064" y="47254"/>
                      </a:lnTo>
                      <a:lnTo>
                        <a:pt x="26416" y="38213"/>
                      </a:lnTo>
                      <a:cubicBezTo>
                        <a:pt x="26167" y="38071"/>
                        <a:pt x="25839" y="38000"/>
                        <a:pt x="25510" y="38000"/>
                      </a:cubicBezTo>
                      <a:cubicBezTo>
                        <a:pt x="25181" y="38000"/>
                        <a:pt x="24852" y="38071"/>
                        <a:pt x="24604" y="38213"/>
                      </a:cubicBezTo>
                      <a:lnTo>
                        <a:pt x="20013" y="40867"/>
                      </a:lnTo>
                      <a:lnTo>
                        <a:pt x="12610" y="36591"/>
                      </a:lnTo>
                      <a:cubicBezTo>
                        <a:pt x="12531" y="36559"/>
                        <a:pt x="12531" y="36449"/>
                        <a:pt x="12610" y="36410"/>
                      </a:cubicBezTo>
                      <a:lnTo>
                        <a:pt x="54153" y="12428"/>
                      </a:lnTo>
                      <a:cubicBezTo>
                        <a:pt x="54205" y="12405"/>
                        <a:pt x="54258" y="12393"/>
                        <a:pt x="54311" y="12393"/>
                      </a:cubicBezTo>
                      <a:close/>
                      <a:moveTo>
                        <a:pt x="79174" y="26691"/>
                      </a:moveTo>
                      <a:lnTo>
                        <a:pt x="82616" y="28676"/>
                      </a:lnTo>
                      <a:lnTo>
                        <a:pt x="46254" y="49672"/>
                      </a:lnTo>
                      <a:lnTo>
                        <a:pt x="42820" y="47687"/>
                      </a:lnTo>
                      <a:lnTo>
                        <a:pt x="79174" y="26691"/>
                      </a:lnTo>
                      <a:close/>
                      <a:moveTo>
                        <a:pt x="116473" y="21249"/>
                      </a:moveTo>
                      <a:lnTo>
                        <a:pt x="119663" y="23084"/>
                      </a:lnTo>
                      <a:lnTo>
                        <a:pt x="108322" y="29637"/>
                      </a:lnTo>
                      <a:cubicBezTo>
                        <a:pt x="107826" y="29920"/>
                        <a:pt x="107826" y="30393"/>
                        <a:pt x="108322" y="30676"/>
                      </a:cubicBezTo>
                      <a:lnTo>
                        <a:pt x="110795" y="32102"/>
                      </a:lnTo>
                      <a:lnTo>
                        <a:pt x="87798" y="45380"/>
                      </a:lnTo>
                      <a:lnTo>
                        <a:pt x="75520" y="38292"/>
                      </a:lnTo>
                      <a:cubicBezTo>
                        <a:pt x="75272" y="38146"/>
                        <a:pt x="74945" y="38073"/>
                        <a:pt x="74617" y="38073"/>
                      </a:cubicBezTo>
                      <a:cubicBezTo>
                        <a:pt x="74289" y="38073"/>
                        <a:pt x="73960" y="38146"/>
                        <a:pt x="73708" y="38292"/>
                      </a:cubicBezTo>
                      <a:lnTo>
                        <a:pt x="50129" y="51909"/>
                      </a:lnTo>
                      <a:lnTo>
                        <a:pt x="47002" y="50105"/>
                      </a:lnTo>
                      <a:lnTo>
                        <a:pt x="83364" y="29109"/>
                      </a:lnTo>
                      <a:lnTo>
                        <a:pt x="92200" y="34212"/>
                      </a:lnTo>
                      <a:cubicBezTo>
                        <a:pt x="92452" y="34358"/>
                        <a:pt x="92781" y="34431"/>
                        <a:pt x="93109" y="34431"/>
                      </a:cubicBezTo>
                      <a:cubicBezTo>
                        <a:pt x="93437" y="34431"/>
                        <a:pt x="93764" y="34358"/>
                        <a:pt x="94012" y="34212"/>
                      </a:cubicBezTo>
                      <a:lnTo>
                        <a:pt x="116473" y="21249"/>
                      </a:lnTo>
                      <a:close/>
                      <a:moveTo>
                        <a:pt x="74617" y="38684"/>
                      </a:moveTo>
                      <a:cubicBezTo>
                        <a:pt x="74671" y="38684"/>
                        <a:pt x="74724" y="38697"/>
                        <a:pt x="74772" y="38725"/>
                      </a:cubicBezTo>
                      <a:lnTo>
                        <a:pt x="87050" y="45813"/>
                      </a:lnTo>
                      <a:lnTo>
                        <a:pt x="83427" y="47900"/>
                      </a:lnTo>
                      <a:lnTo>
                        <a:pt x="74961" y="43017"/>
                      </a:lnTo>
                      <a:cubicBezTo>
                        <a:pt x="74713" y="42871"/>
                        <a:pt x="74384" y="42799"/>
                        <a:pt x="74055" y="42799"/>
                      </a:cubicBezTo>
                      <a:cubicBezTo>
                        <a:pt x="73726" y="42799"/>
                        <a:pt x="73397" y="42871"/>
                        <a:pt x="73149" y="43017"/>
                      </a:cubicBezTo>
                      <a:lnTo>
                        <a:pt x="53941" y="54106"/>
                      </a:lnTo>
                      <a:lnTo>
                        <a:pt x="50877" y="52334"/>
                      </a:lnTo>
                      <a:lnTo>
                        <a:pt x="74457" y="38725"/>
                      </a:lnTo>
                      <a:cubicBezTo>
                        <a:pt x="74508" y="38697"/>
                        <a:pt x="74563" y="38684"/>
                        <a:pt x="74617" y="38684"/>
                      </a:cubicBezTo>
                      <a:close/>
                      <a:moveTo>
                        <a:pt x="123781" y="25470"/>
                      </a:moveTo>
                      <a:lnTo>
                        <a:pt x="192882" y="65360"/>
                      </a:lnTo>
                      <a:lnTo>
                        <a:pt x="186881" y="68825"/>
                      </a:lnTo>
                      <a:lnTo>
                        <a:pt x="163175" y="55138"/>
                      </a:lnTo>
                      <a:cubicBezTo>
                        <a:pt x="162923" y="54992"/>
                        <a:pt x="162594" y="54919"/>
                        <a:pt x="162267" y="54919"/>
                      </a:cubicBezTo>
                      <a:cubicBezTo>
                        <a:pt x="161939" y="54919"/>
                        <a:pt x="161612" y="54992"/>
                        <a:pt x="161364" y="55138"/>
                      </a:cubicBezTo>
                      <a:lnTo>
                        <a:pt x="156772" y="57784"/>
                      </a:lnTo>
                      <a:lnTo>
                        <a:pt x="112291" y="32102"/>
                      </a:lnTo>
                      <a:lnTo>
                        <a:pt x="123781" y="25470"/>
                      </a:lnTo>
                      <a:close/>
                      <a:moveTo>
                        <a:pt x="193638" y="65793"/>
                      </a:moveTo>
                      <a:lnTo>
                        <a:pt x="195882" y="67093"/>
                      </a:lnTo>
                      <a:cubicBezTo>
                        <a:pt x="195961" y="67124"/>
                        <a:pt x="195961" y="67235"/>
                        <a:pt x="195882" y="67274"/>
                      </a:cubicBezTo>
                      <a:lnTo>
                        <a:pt x="190047" y="70645"/>
                      </a:lnTo>
                      <a:lnTo>
                        <a:pt x="187637" y="69259"/>
                      </a:lnTo>
                      <a:lnTo>
                        <a:pt x="193638" y="65793"/>
                      </a:lnTo>
                      <a:close/>
                      <a:moveTo>
                        <a:pt x="25513" y="38611"/>
                      </a:moveTo>
                      <a:cubicBezTo>
                        <a:pt x="25567" y="38611"/>
                        <a:pt x="25620" y="38623"/>
                        <a:pt x="25667" y="38646"/>
                      </a:cubicBezTo>
                      <a:lnTo>
                        <a:pt x="73834" y="66463"/>
                      </a:lnTo>
                      <a:cubicBezTo>
                        <a:pt x="73913" y="66494"/>
                        <a:pt x="73913" y="66605"/>
                        <a:pt x="73834" y="66636"/>
                      </a:cubicBezTo>
                      <a:lnTo>
                        <a:pt x="63903" y="72377"/>
                      </a:lnTo>
                      <a:cubicBezTo>
                        <a:pt x="63852" y="72401"/>
                        <a:pt x="63799" y="72413"/>
                        <a:pt x="63746" y="72413"/>
                      </a:cubicBezTo>
                      <a:cubicBezTo>
                        <a:pt x="63693" y="72413"/>
                        <a:pt x="63640" y="72401"/>
                        <a:pt x="63588" y="72377"/>
                      </a:cubicBezTo>
                      <a:lnTo>
                        <a:pt x="15421" y="44569"/>
                      </a:lnTo>
                      <a:cubicBezTo>
                        <a:pt x="15342" y="44529"/>
                        <a:pt x="15342" y="44419"/>
                        <a:pt x="15421" y="44388"/>
                      </a:cubicBezTo>
                      <a:lnTo>
                        <a:pt x="25352" y="38646"/>
                      </a:lnTo>
                      <a:cubicBezTo>
                        <a:pt x="25404" y="38623"/>
                        <a:pt x="25459" y="38611"/>
                        <a:pt x="25513" y="38611"/>
                      </a:cubicBezTo>
                      <a:close/>
                      <a:moveTo>
                        <a:pt x="31078" y="54460"/>
                      </a:moveTo>
                      <a:lnTo>
                        <a:pt x="34512" y="56445"/>
                      </a:lnTo>
                      <a:lnTo>
                        <a:pt x="4521" y="73763"/>
                      </a:lnTo>
                      <a:lnTo>
                        <a:pt x="1245" y="71865"/>
                      </a:lnTo>
                      <a:cubicBezTo>
                        <a:pt x="1166" y="71834"/>
                        <a:pt x="1166" y="71724"/>
                        <a:pt x="1245" y="71692"/>
                      </a:cubicBezTo>
                      <a:lnTo>
                        <a:pt x="31078" y="54460"/>
                      </a:lnTo>
                      <a:close/>
                      <a:moveTo>
                        <a:pt x="111535" y="32535"/>
                      </a:moveTo>
                      <a:lnTo>
                        <a:pt x="156016" y="58217"/>
                      </a:lnTo>
                      <a:lnTo>
                        <a:pt x="151425" y="60871"/>
                      </a:lnTo>
                      <a:cubicBezTo>
                        <a:pt x="150929" y="61155"/>
                        <a:pt x="150929" y="61627"/>
                        <a:pt x="151425" y="61911"/>
                      </a:cubicBezTo>
                      <a:lnTo>
                        <a:pt x="168263" y="71637"/>
                      </a:lnTo>
                      <a:lnTo>
                        <a:pt x="150771" y="81734"/>
                      </a:lnTo>
                      <a:lnTo>
                        <a:pt x="88546" y="45813"/>
                      </a:lnTo>
                      <a:lnTo>
                        <a:pt x="111535" y="32535"/>
                      </a:lnTo>
                      <a:close/>
                      <a:moveTo>
                        <a:pt x="169019" y="72070"/>
                      </a:moveTo>
                      <a:lnTo>
                        <a:pt x="171767" y="73661"/>
                      </a:lnTo>
                      <a:lnTo>
                        <a:pt x="154268" y="83758"/>
                      </a:lnTo>
                      <a:lnTo>
                        <a:pt x="151519" y="82175"/>
                      </a:lnTo>
                      <a:lnTo>
                        <a:pt x="169019" y="72070"/>
                      </a:lnTo>
                      <a:close/>
                      <a:moveTo>
                        <a:pt x="87798" y="46246"/>
                      </a:moveTo>
                      <a:lnTo>
                        <a:pt x="150023" y="82175"/>
                      </a:lnTo>
                      <a:lnTo>
                        <a:pt x="146400" y="84262"/>
                      </a:lnTo>
                      <a:lnTo>
                        <a:pt x="84175" y="48333"/>
                      </a:lnTo>
                      <a:lnTo>
                        <a:pt x="87798" y="46246"/>
                      </a:lnTo>
                      <a:close/>
                      <a:moveTo>
                        <a:pt x="172516" y="74086"/>
                      </a:moveTo>
                      <a:lnTo>
                        <a:pt x="175138" y="75606"/>
                      </a:lnTo>
                      <a:lnTo>
                        <a:pt x="157804" y="85608"/>
                      </a:lnTo>
                      <a:cubicBezTo>
                        <a:pt x="157753" y="85636"/>
                        <a:pt x="157698" y="85650"/>
                        <a:pt x="157644" y="85650"/>
                      </a:cubicBezTo>
                      <a:cubicBezTo>
                        <a:pt x="157589" y="85650"/>
                        <a:pt x="157536" y="85636"/>
                        <a:pt x="157489" y="85608"/>
                      </a:cubicBezTo>
                      <a:lnTo>
                        <a:pt x="155024" y="84191"/>
                      </a:lnTo>
                      <a:lnTo>
                        <a:pt x="172516" y="74086"/>
                      </a:lnTo>
                      <a:close/>
                      <a:moveTo>
                        <a:pt x="150771" y="82600"/>
                      </a:moveTo>
                      <a:lnTo>
                        <a:pt x="153520" y="84191"/>
                      </a:lnTo>
                      <a:lnTo>
                        <a:pt x="149897" y="86278"/>
                      </a:lnTo>
                      <a:lnTo>
                        <a:pt x="147148" y="84695"/>
                      </a:lnTo>
                      <a:lnTo>
                        <a:pt x="150771" y="82600"/>
                      </a:lnTo>
                      <a:close/>
                      <a:moveTo>
                        <a:pt x="74055" y="43409"/>
                      </a:moveTo>
                      <a:cubicBezTo>
                        <a:pt x="74108" y="43409"/>
                        <a:pt x="74161" y="43423"/>
                        <a:pt x="74213" y="43450"/>
                      </a:cubicBezTo>
                      <a:lnTo>
                        <a:pt x="82679" y="48333"/>
                      </a:lnTo>
                      <a:lnTo>
                        <a:pt x="74654" y="52972"/>
                      </a:lnTo>
                      <a:cubicBezTo>
                        <a:pt x="74409" y="53106"/>
                        <a:pt x="74276" y="53295"/>
                        <a:pt x="74276" y="53492"/>
                      </a:cubicBezTo>
                      <a:cubicBezTo>
                        <a:pt x="74276" y="53689"/>
                        <a:pt x="74409" y="53885"/>
                        <a:pt x="74654" y="54011"/>
                      </a:cubicBezTo>
                      <a:lnTo>
                        <a:pt x="122002" y="81285"/>
                      </a:lnTo>
                      <a:cubicBezTo>
                        <a:pt x="122041" y="81300"/>
                        <a:pt x="122065" y="81332"/>
                        <a:pt x="122065" y="81371"/>
                      </a:cubicBezTo>
                      <a:cubicBezTo>
                        <a:pt x="122065" y="81411"/>
                        <a:pt x="122041" y="81450"/>
                        <a:pt x="122002" y="81466"/>
                      </a:cubicBezTo>
                      <a:lnTo>
                        <a:pt x="109164" y="88877"/>
                      </a:lnTo>
                      <a:lnTo>
                        <a:pt x="72992" y="67991"/>
                      </a:lnTo>
                      <a:lnTo>
                        <a:pt x="74583" y="67069"/>
                      </a:lnTo>
                      <a:cubicBezTo>
                        <a:pt x="75087" y="66786"/>
                        <a:pt x="75087" y="66313"/>
                        <a:pt x="74583" y="66022"/>
                      </a:cubicBezTo>
                      <a:lnTo>
                        <a:pt x="54689" y="54539"/>
                      </a:lnTo>
                      <a:lnTo>
                        <a:pt x="73897" y="43450"/>
                      </a:lnTo>
                      <a:cubicBezTo>
                        <a:pt x="73949" y="43423"/>
                        <a:pt x="74002" y="43409"/>
                        <a:pt x="74055" y="43409"/>
                      </a:cubicBezTo>
                      <a:close/>
                      <a:moveTo>
                        <a:pt x="162267" y="55528"/>
                      </a:moveTo>
                      <a:cubicBezTo>
                        <a:pt x="162321" y="55528"/>
                        <a:pt x="162376" y="55539"/>
                        <a:pt x="162427" y="55563"/>
                      </a:cubicBezTo>
                      <a:lnTo>
                        <a:pt x="210594" y="83380"/>
                      </a:lnTo>
                      <a:cubicBezTo>
                        <a:pt x="210673" y="83411"/>
                        <a:pt x="210673" y="83521"/>
                        <a:pt x="210594" y="83553"/>
                      </a:cubicBezTo>
                      <a:lnTo>
                        <a:pt x="200655" y="89294"/>
                      </a:lnTo>
                      <a:cubicBezTo>
                        <a:pt x="200608" y="89318"/>
                        <a:pt x="200555" y="89330"/>
                        <a:pt x="200502" y="89330"/>
                      </a:cubicBezTo>
                      <a:cubicBezTo>
                        <a:pt x="200448" y="89330"/>
                        <a:pt x="200395" y="89318"/>
                        <a:pt x="200348" y="89294"/>
                      </a:cubicBezTo>
                      <a:lnTo>
                        <a:pt x="152181" y="61478"/>
                      </a:lnTo>
                      <a:cubicBezTo>
                        <a:pt x="152102" y="61446"/>
                        <a:pt x="152102" y="61336"/>
                        <a:pt x="152181" y="61304"/>
                      </a:cubicBezTo>
                      <a:lnTo>
                        <a:pt x="162112" y="55563"/>
                      </a:lnTo>
                      <a:cubicBezTo>
                        <a:pt x="162159" y="55539"/>
                        <a:pt x="162212" y="55528"/>
                        <a:pt x="162267" y="55528"/>
                      </a:cubicBezTo>
                      <a:close/>
                      <a:moveTo>
                        <a:pt x="175886" y="76040"/>
                      </a:moveTo>
                      <a:lnTo>
                        <a:pt x="178288" y="77426"/>
                      </a:lnTo>
                      <a:lnTo>
                        <a:pt x="156426" y="90050"/>
                      </a:lnTo>
                      <a:lnTo>
                        <a:pt x="150645" y="86711"/>
                      </a:lnTo>
                      <a:lnTo>
                        <a:pt x="154268" y="84624"/>
                      </a:lnTo>
                      <a:lnTo>
                        <a:pt x="156733" y="86049"/>
                      </a:lnTo>
                      <a:cubicBezTo>
                        <a:pt x="156985" y="86191"/>
                        <a:pt x="157314" y="86262"/>
                        <a:pt x="157643" y="86262"/>
                      </a:cubicBezTo>
                      <a:cubicBezTo>
                        <a:pt x="157971" y="86262"/>
                        <a:pt x="158300" y="86191"/>
                        <a:pt x="158552" y="86049"/>
                      </a:cubicBezTo>
                      <a:lnTo>
                        <a:pt x="175886" y="76040"/>
                      </a:lnTo>
                      <a:close/>
                      <a:moveTo>
                        <a:pt x="72244" y="68424"/>
                      </a:moveTo>
                      <a:lnTo>
                        <a:pt x="108416" y="89310"/>
                      </a:lnTo>
                      <a:lnTo>
                        <a:pt x="106172" y="90609"/>
                      </a:lnTo>
                      <a:lnTo>
                        <a:pt x="69991" y="69723"/>
                      </a:lnTo>
                      <a:lnTo>
                        <a:pt x="72244" y="68424"/>
                      </a:lnTo>
                      <a:close/>
                      <a:moveTo>
                        <a:pt x="179037" y="77859"/>
                      </a:moveTo>
                      <a:lnTo>
                        <a:pt x="181943" y="79536"/>
                      </a:lnTo>
                      <a:lnTo>
                        <a:pt x="160238" y="92066"/>
                      </a:lnTo>
                      <a:cubicBezTo>
                        <a:pt x="160186" y="92094"/>
                        <a:pt x="160133" y="92108"/>
                        <a:pt x="160080" y="92108"/>
                      </a:cubicBezTo>
                      <a:cubicBezTo>
                        <a:pt x="160027" y="92108"/>
                        <a:pt x="159974" y="92094"/>
                        <a:pt x="159923" y="92066"/>
                      </a:cubicBezTo>
                      <a:lnTo>
                        <a:pt x="157174" y="90483"/>
                      </a:lnTo>
                      <a:lnTo>
                        <a:pt x="179037" y="77859"/>
                      </a:lnTo>
                      <a:close/>
                      <a:moveTo>
                        <a:pt x="83427" y="48766"/>
                      </a:moveTo>
                      <a:lnTo>
                        <a:pt x="145652" y="84695"/>
                      </a:lnTo>
                      <a:lnTo>
                        <a:pt x="123789" y="97319"/>
                      </a:lnTo>
                      <a:lnTo>
                        <a:pt x="109913" y="89310"/>
                      </a:lnTo>
                      <a:lnTo>
                        <a:pt x="122750" y="81899"/>
                      </a:lnTo>
                      <a:cubicBezTo>
                        <a:pt x="122994" y="81757"/>
                        <a:pt x="123128" y="81576"/>
                        <a:pt x="123128" y="81371"/>
                      </a:cubicBezTo>
                      <a:cubicBezTo>
                        <a:pt x="123128" y="81174"/>
                        <a:pt x="122994" y="80993"/>
                        <a:pt x="122750" y="80851"/>
                      </a:cubicBezTo>
                      <a:lnTo>
                        <a:pt x="75402" y="53586"/>
                      </a:lnTo>
                      <a:cubicBezTo>
                        <a:pt x="75362" y="53563"/>
                        <a:pt x="75339" y="53531"/>
                        <a:pt x="75339" y="53492"/>
                      </a:cubicBezTo>
                      <a:cubicBezTo>
                        <a:pt x="75339" y="53452"/>
                        <a:pt x="75362" y="53421"/>
                        <a:pt x="75402" y="53405"/>
                      </a:cubicBezTo>
                      <a:lnTo>
                        <a:pt x="83427" y="48766"/>
                      </a:lnTo>
                      <a:close/>
                      <a:moveTo>
                        <a:pt x="109164" y="89743"/>
                      </a:moveTo>
                      <a:lnTo>
                        <a:pt x="123033" y="97752"/>
                      </a:lnTo>
                      <a:lnTo>
                        <a:pt x="120789" y="99052"/>
                      </a:lnTo>
                      <a:lnTo>
                        <a:pt x="106912" y="91042"/>
                      </a:lnTo>
                      <a:lnTo>
                        <a:pt x="109164" y="89743"/>
                      </a:lnTo>
                      <a:close/>
                      <a:moveTo>
                        <a:pt x="146400" y="85128"/>
                      </a:moveTo>
                      <a:lnTo>
                        <a:pt x="149149" y="86711"/>
                      </a:lnTo>
                      <a:lnTo>
                        <a:pt x="127436" y="99249"/>
                      </a:lnTo>
                      <a:cubicBezTo>
                        <a:pt x="127388" y="99272"/>
                        <a:pt x="127335" y="99284"/>
                        <a:pt x="127282" y="99284"/>
                      </a:cubicBezTo>
                      <a:cubicBezTo>
                        <a:pt x="127229" y="99284"/>
                        <a:pt x="127176" y="99272"/>
                        <a:pt x="127129" y="99249"/>
                      </a:cubicBezTo>
                      <a:lnTo>
                        <a:pt x="124538" y="97745"/>
                      </a:lnTo>
                      <a:lnTo>
                        <a:pt x="146400" y="85128"/>
                      </a:lnTo>
                      <a:close/>
                      <a:moveTo>
                        <a:pt x="39135" y="59123"/>
                      </a:moveTo>
                      <a:lnTo>
                        <a:pt x="62840" y="72803"/>
                      </a:lnTo>
                      <a:cubicBezTo>
                        <a:pt x="63094" y="72949"/>
                        <a:pt x="63425" y="73022"/>
                        <a:pt x="63756" y="73022"/>
                      </a:cubicBezTo>
                      <a:cubicBezTo>
                        <a:pt x="64081" y="73022"/>
                        <a:pt x="64405" y="72951"/>
                        <a:pt x="64652" y="72811"/>
                      </a:cubicBezTo>
                      <a:lnTo>
                        <a:pt x="69243" y="70156"/>
                      </a:lnTo>
                      <a:lnTo>
                        <a:pt x="105416" y="91042"/>
                      </a:lnTo>
                      <a:lnTo>
                        <a:pt x="73275" y="109597"/>
                      </a:lnTo>
                      <a:lnTo>
                        <a:pt x="12649" y="74590"/>
                      </a:lnTo>
                      <a:cubicBezTo>
                        <a:pt x="12562" y="74559"/>
                        <a:pt x="12562" y="74449"/>
                        <a:pt x="12649" y="74409"/>
                      </a:cubicBezTo>
                      <a:lnTo>
                        <a:pt x="39135" y="59123"/>
                      </a:lnTo>
                      <a:close/>
                      <a:moveTo>
                        <a:pt x="35260" y="56886"/>
                      </a:moveTo>
                      <a:lnTo>
                        <a:pt x="38379" y="58690"/>
                      </a:lnTo>
                      <a:lnTo>
                        <a:pt x="11893" y="73976"/>
                      </a:lnTo>
                      <a:cubicBezTo>
                        <a:pt x="11397" y="74267"/>
                        <a:pt x="11397" y="74740"/>
                        <a:pt x="11893" y="75024"/>
                      </a:cubicBezTo>
                      <a:lnTo>
                        <a:pt x="72527" y="110031"/>
                      </a:lnTo>
                      <a:lnTo>
                        <a:pt x="69936" y="111527"/>
                      </a:lnTo>
                      <a:lnTo>
                        <a:pt x="5270" y="74197"/>
                      </a:lnTo>
                      <a:lnTo>
                        <a:pt x="35260" y="56886"/>
                      </a:lnTo>
                      <a:close/>
                      <a:moveTo>
                        <a:pt x="4529" y="74630"/>
                      </a:moveTo>
                      <a:lnTo>
                        <a:pt x="69188" y="111960"/>
                      </a:lnTo>
                      <a:lnTo>
                        <a:pt x="65943" y="113834"/>
                      </a:lnTo>
                      <a:lnTo>
                        <a:pt x="1434" y="76591"/>
                      </a:lnTo>
                      <a:cubicBezTo>
                        <a:pt x="1355" y="76559"/>
                        <a:pt x="1355" y="76449"/>
                        <a:pt x="1434" y="76418"/>
                      </a:cubicBezTo>
                      <a:lnTo>
                        <a:pt x="4529" y="74630"/>
                      </a:lnTo>
                      <a:close/>
                      <a:moveTo>
                        <a:pt x="106172" y="91476"/>
                      </a:moveTo>
                      <a:lnTo>
                        <a:pt x="120033" y="99485"/>
                      </a:lnTo>
                      <a:lnTo>
                        <a:pt x="88058" y="117945"/>
                      </a:lnTo>
                      <a:cubicBezTo>
                        <a:pt x="88007" y="117973"/>
                        <a:pt x="87951" y="117987"/>
                        <a:pt x="87897" y="117987"/>
                      </a:cubicBezTo>
                      <a:cubicBezTo>
                        <a:pt x="87843" y="117987"/>
                        <a:pt x="87790" y="117973"/>
                        <a:pt x="87743" y="117945"/>
                      </a:cubicBezTo>
                      <a:lnTo>
                        <a:pt x="74031" y="110031"/>
                      </a:lnTo>
                      <a:lnTo>
                        <a:pt x="106172" y="91476"/>
                      </a:lnTo>
                      <a:close/>
                      <a:moveTo>
                        <a:pt x="182699" y="79969"/>
                      </a:moveTo>
                      <a:lnTo>
                        <a:pt x="199592" y="89727"/>
                      </a:lnTo>
                      <a:cubicBezTo>
                        <a:pt x="199844" y="89869"/>
                        <a:pt x="200173" y="89940"/>
                        <a:pt x="200502" y="89940"/>
                      </a:cubicBezTo>
                      <a:cubicBezTo>
                        <a:pt x="200830" y="89940"/>
                        <a:pt x="201159" y="89869"/>
                        <a:pt x="201411" y="89727"/>
                      </a:cubicBezTo>
                      <a:lnTo>
                        <a:pt x="206003" y="87073"/>
                      </a:lnTo>
                      <a:lnTo>
                        <a:pt x="221840" y="96217"/>
                      </a:lnTo>
                      <a:cubicBezTo>
                        <a:pt x="221919" y="96256"/>
                        <a:pt x="221919" y="96366"/>
                        <a:pt x="221840" y="96398"/>
                      </a:cubicBezTo>
                      <a:lnTo>
                        <a:pt x="193638" y="112685"/>
                      </a:lnTo>
                      <a:lnTo>
                        <a:pt x="189039" y="110031"/>
                      </a:lnTo>
                      <a:cubicBezTo>
                        <a:pt x="188791" y="109885"/>
                        <a:pt x="188464" y="109812"/>
                        <a:pt x="188136" y="109812"/>
                      </a:cubicBezTo>
                      <a:cubicBezTo>
                        <a:pt x="187808" y="109812"/>
                        <a:pt x="187479" y="109885"/>
                        <a:pt x="187227" y="110031"/>
                      </a:cubicBezTo>
                      <a:lnTo>
                        <a:pt x="166514" y="121986"/>
                      </a:lnTo>
                      <a:lnTo>
                        <a:pt x="134721" y="103628"/>
                      </a:lnTo>
                      <a:cubicBezTo>
                        <a:pt x="134642" y="103596"/>
                        <a:pt x="134642" y="103486"/>
                        <a:pt x="134721" y="103447"/>
                      </a:cubicBezTo>
                      <a:lnTo>
                        <a:pt x="156426" y="90916"/>
                      </a:lnTo>
                      <a:lnTo>
                        <a:pt x="159174" y="92499"/>
                      </a:lnTo>
                      <a:cubicBezTo>
                        <a:pt x="159426" y="92645"/>
                        <a:pt x="159755" y="92718"/>
                        <a:pt x="160083" y="92718"/>
                      </a:cubicBezTo>
                      <a:cubicBezTo>
                        <a:pt x="160411" y="92718"/>
                        <a:pt x="160738" y="92645"/>
                        <a:pt x="160986" y="92499"/>
                      </a:cubicBezTo>
                      <a:lnTo>
                        <a:pt x="182699" y="79969"/>
                      </a:lnTo>
                      <a:close/>
                      <a:moveTo>
                        <a:pt x="149897" y="87144"/>
                      </a:moveTo>
                      <a:lnTo>
                        <a:pt x="155678" y="90483"/>
                      </a:lnTo>
                      <a:lnTo>
                        <a:pt x="133965" y="103013"/>
                      </a:lnTo>
                      <a:cubicBezTo>
                        <a:pt x="133468" y="103305"/>
                        <a:pt x="133468" y="103777"/>
                        <a:pt x="133965" y="104061"/>
                      </a:cubicBezTo>
                      <a:lnTo>
                        <a:pt x="165766" y="122419"/>
                      </a:lnTo>
                      <a:lnTo>
                        <a:pt x="163522" y="123718"/>
                      </a:lnTo>
                      <a:lnTo>
                        <a:pt x="121537" y="99485"/>
                      </a:lnTo>
                      <a:lnTo>
                        <a:pt x="123781" y="98186"/>
                      </a:lnTo>
                      <a:lnTo>
                        <a:pt x="126380" y="99682"/>
                      </a:lnTo>
                      <a:cubicBezTo>
                        <a:pt x="126629" y="99824"/>
                        <a:pt x="126955" y="99895"/>
                        <a:pt x="127283" y="99895"/>
                      </a:cubicBezTo>
                      <a:cubicBezTo>
                        <a:pt x="127611" y="99895"/>
                        <a:pt x="127940" y="99824"/>
                        <a:pt x="128192" y="99682"/>
                      </a:cubicBezTo>
                      <a:lnTo>
                        <a:pt x="149897" y="87144"/>
                      </a:lnTo>
                      <a:close/>
                      <a:moveTo>
                        <a:pt x="207376" y="57914"/>
                      </a:moveTo>
                      <a:cubicBezTo>
                        <a:pt x="207430" y="57914"/>
                        <a:pt x="207483" y="57926"/>
                        <a:pt x="207530" y="57949"/>
                      </a:cubicBezTo>
                      <a:lnTo>
                        <a:pt x="267818" y="92759"/>
                      </a:lnTo>
                      <a:cubicBezTo>
                        <a:pt x="267889" y="92791"/>
                        <a:pt x="267889" y="92901"/>
                        <a:pt x="267818" y="92933"/>
                      </a:cubicBezTo>
                      <a:lnTo>
                        <a:pt x="189165" y="138343"/>
                      </a:lnTo>
                      <a:cubicBezTo>
                        <a:pt x="189113" y="138371"/>
                        <a:pt x="189060" y="138385"/>
                        <a:pt x="189007" y="138385"/>
                      </a:cubicBezTo>
                      <a:cubicBezTo>
                        <a:pt x="188954" y="138385"/>
                        <a:pt x="188901" y="138371"/>
                        <a:pt x="188850" y="138343"/>
                      </a:cubicBezTo>
                      <a:lnTo>
                        <a:pt x="175264" y="130499"/>
                      </a:lnTo>
                      <a:lnTo>
                        <a:pt x="198978" y="116819"/>
                      </a:lnTo>
                      <a:cubicBezTo>
                        <a:pt x="199474" y="116528"/>
                        <a:pt x="199474" y="116063"/>
                        <a:pt x="198978" y="115772"/>
                      </a:cubicBezTo>
                      <a:lnTo>
                        <a:pt x="194386" y="113118"/>
                      </a:lnTo>
                      <a:lnTo>
                        <a:pt x="222589" y="96839"/>
                      </a:lnTo>
                      <a:cubicBezTo>
                        <a:pt x="223085" y="96548"/>
                        <a:pt x="223085" y="96075"/>
                        <a:pt x="222589" y="95791"/>
                      </a:cubicBezTo>
                      <a:lnTo>
                        <a:pt x="206751" y="86648"/>
                      </a:lnTo>
                      <a:lnTo>
                        <a:pt x="211342" y="83994"/>
                      </a:lnTo>
                      <a:cubicBezTo>
                        <a:pt x="211846" y="83702"/>
                        <a:pt x="211846" y="83238"/>
                        <a:pt x="211342" y="82946"/>
                      </a:cubicBezTo>
                      <a:lnTo>
                        <a:pt x="190787" y="71078"/>
                      </a:lnTo>
                      <a:lnTo>
                        <a:pt x="196631" y="67707"/>
                      </a:lnTo>
                      <a:cubicBezTo>
                        <a:pt x="197127" y="67424"/>
                        <a:pt x="197127" y="66951"/>
                        <a:pt x="196631" y="66660"/>
                      </a:cubicBezTo>
                      <a:lnTo>
                        <a:pt x="194378" y="65368"/>
                      </a:lnTo>
                      <a:lnTo>
                        <a:pt x="207215" y="57949"/>
                      </a:lnTo>
                      <a:cubicBezTo>
                        <a:pt x="207267" y="57926"/>
                        <a:pt x="207322" y="57914"/>
                        <a:pt x="207376" y="57914"/>
                      </a:cubicBezTo>
                      <a:close/>
                      <a:moveTo>
                        <a:pt x="120789" y="99910"/>
                      </a:moveTo>
                      <a:lnTo>
                        <a:pt x="162774" y="124151"/>
                      </a:lnTo>
                      <a:lnTo>
                        <a:pt x="160017" y="125742"/>
                      </a:lnTo>
                      <a:lnTo>
                        <a:pt x="155741" y="123269"/>
                      </a:lnTo>
                      <a:cubicBezTo>
                        <a:pt x="155489" y="123124"/>
                        <a:pt x="155160" y="123051"/>
                        <a:pt x="154832" y="123051"/>
                      </a:cubicBezTo>
                      <a:cubicBezTo>
                        <a:pt x="154504" y="123051"/>
                        <a:pt x="154177" y="123124"/>
                        <a:pt x="153929" y="123269"/>
                      </a:cubicBezTo>
                      <a:lnTo>
                        <a:pt x="122096" y="141643"/>
                      </a:lnTo>
                      <a:lnTo>
                        <a:pt x="70684" y="111960"/>
                      </a:lnTo>
                      <a:lnTo>
                        <a:pt x="73275" y="110464"/>
                      </a:lnTo>
                      <a:lnTo>
                        <a:pt x="86987" y="118379"/>
                      </a:lnTo>
                      <a:cubicBezTo>
                        <a:pt x="87239" y="118524"/>
                        <a:pt x="87568" y="118597"/>
                        <a:pt x="87895" y="118597"/>
                      </a:cubicBezTo>
                      <a:cubicBezTo>
                        <a:pt x="88223" y="118597"/>
                        <a:pt x="88550" y="118524"/>
                        <a:pt x="88798" y="118379"/>
                      </a:cubicBezTo>
                      <a:lnTo>
                        <a:pt x="120789" y="99910"/>
                      </a:lnTo>
                      <a:close/>
                      <a:moveTo>
                        <a:pt x="69936" y="112401"/>
                      </a:moveTo>
                      <a:lnTo>
                        <a:pt x="121348" y="142084"/>
                      </a:lnTo>
                      <a:lnTo>
                        <a:pt x="118261" y="143864"/>
                      </a:lnTo>
                      <a:cubicBezTo>
                        <a:pt x="118209" y="143888"/>
                        <a:pt x="118154" y="143899"/>
                        <a:pt x="118100" y="143899"/>
                      </a:cubicBezTo>
                      <a:cubicBezTo>
                        <a:pt x="118046" y="143899"/>
                        <a:pt x="117993" y="143888"/>
                        <a:pt x="117946" y="143864"/>
                      </a:cubicBezTo>
                      <a:lnTo>
                        <a:pt x="66683" y="114268"/>
                      </a:lnTo>
                      <a:lnTo>
                        <a:pt x="69936" y="112401"/>
                      </a:lnTo>
                      <a:close/>
                      <a:moveTo>
                        <a:pt x="188130" y="110428"/>
                      </a:moveTo>
                      <a:cubicBezTo>
                        <a:pt x="188184" y="110428"/>
                        <a:pt x="188239" y="110440"/>
                        <a:pt x="188290" y="110464"/>
                      </a:cubicBezTo>
                      <a:lnTo>
                        <a:pt x="198222" y="116197"/>
                      </a:lnTo>
                      <a:cubicBezTo>
                        <a:pt x="198300" y="116236"/>
                        <a:pt x="198300" y="116347"/>
                        <a:pt x="198222" y="116378"/>
                      </a:cubicBezTo>
                      <a:lnTo>
                        <a:pt x="150054" y="144187"/>
                      </a:lnTo>
                      <a:cubicBezTo>
                        <a:pt x="150007" y="144211"/>
                        <a:pt x="149954" y="144222"/>
                        <a:pt x="149901" y="144222"/>
                      </a:cubicBezTo>
                      <a:cubicBezTo>
                        <a:pt x="149848" y="144222"/>
                        <a:pt x="149795" y="144211"/>
                        <a:pt x="149747" y="144187"/>
                      </a:cubicBezTo>
                      <a:lnTo>
                        <a:pt x="139808" y="138454"/>
                      </a:lnTo>
                      <a:cubicBezTo>
                        <a:pt x="139730" y="138422"/>
                        <a:pt x="139730" y="138312"/>
                        <a:pt x="139808" y="138272"/>
                      </a:cubicBezTo>
                      <a:lnTo>
                        <a:pt x="187975" y="110464"/>
                      </a:lnTo>
                      <a:cubicBezTo>
                        <a:pt x="188023" y="110440"/>
                        <a:pt x="188076" y="110428"/>
                        <a:pt x="188130" y="110428"/>
                      </a:cubicBezTo>
                      <a:close/>
                      <a:moveTo>
                        <a:pt x="154835" y="123667"/>
                      </a:moveTo>
                      <a:cubicBezTo>
                        <a:pt x="154888" y="123667"/>
                        <a:pt x="154941" y="123679"/>
                        <a:pt x="154992" y="123703"/>
                      </a:cubicBezTo>
                      <a:lnTo>
                        <a:pt x="159269" y="126175"/>
                      </a:lnTo>
                      <a:lnTo>
                        <a:pt x="139060" y="137839"/>
                      </a:lnTo>
                      <a:cubicBezTo>
                        <a:pt x="138564" y="138131"/>
                        <a:pt x="138564" y="138603"/>
                        <a:pt x="139060" y="138887"/>
                      </a:cubicBezTo>
                      <a:lnTo>
                        <a:pt x="143652" y="141541"/>
                      </a:lnTo>
                      <a:lnTo>
                        <a:pt x="132941" y="147723"/>
                      </a:lnTo>
                      <a:cubicBezTo>
                        <a:pt x="132890" y="147747"/>
                        <a:pt x="132834" y="147759"/>
                        <a:pt x="132780" y="147759"/>
                      </a:cubicBezTo>
                      <a:cubicBezTo>
                        <a:pt x="132726" y="147759"/>
                        <a:pt x="132673" y="147747"/>
                        <a:pt x="132626" y="147723"/>
                      </a:cubicBezTo>
                      <a:lnTo>
                        <a:pt x="122852" y="142076"/>
                      </a:lnTo>
                      <a:lnTo>
                        <a:pt x="154677" y="123703"/>
                      </a:lnTo>
                      <a:cubicBezTo>
                        <a:pt x="154729" y="123679"/>
                        <a:pt x="154782" y="123667"/>
                        <a:pt x="154835" y="123667"/>
                      </a:cubicBezTo>
                      <a:close/>
                      <a:moveTo>
                        <a:pt x="144652" y="1"/>
                      </a:moveTo>
                      <a:lnTo>
                        <a:pt x="112913" y="18327"/>
                      </a:lnTo>
                      <a:lnTo>
                        <a:pt x="103447" y="12862"/>
                      </a:lnTo>
                      <a:cubicBezTo>
                        <a:pt x="103199" y="12716"/>
                        <a:pt x="102870" y="12643"/>
                        <a:pt x="102541" y="12643"/>
                      </a:cubicBezTo>
                      <a:cubicBezTo>
                        <a:pt x="102212" y="12643"/>
                        <a:pt x="101883" y="12716"/>
                        <a:pt x="101635" y="12862"/>
                      </a:cubicBezTo>
                      <a:lnTo>
                        <a:pt x="79174" y="25825"/>
                      </a:lnTo>
                      <a:lnTo>
                        <a:pt x="55217" y="11995"/>
                      </a:lnTo>
                      <a:cubicBezTo>
                        <a:pt x="54969" y="11850"/>
                        <a:pt x="54642" y="11777"/>
                        <a:pt x="54314" y="11777"/>
                      </a:cubicBezTo>
                      <a:cubicBezTo>
                        <a:pt x="53986" y="11777"/>
                        <a:pt x="53657" y="11850"/>
                        <a:pt x="53405" y="11995"/>
                      </a:cubicBezTo>
                      <a:lnTo>
                        <a:pt x="11861" y="35984"/>
                      </a:lnTo>
                      <a:cubicBezTo>
                        <a:pt x="11357" y="36268"/>
                        <a:pt x="11357" y="36740"/>
                        <a:pt x="11861" y="37024"/>
                      </a:cubicBezTo>
                      <a:lnTo>
                        <a:pt x="19265" y="41300"/>
                      </a:lnTo>
                      <a:lnTo>
                        <a:pt x="14673" y="43954"/>
                      </a:lnTo>
                      <a:cubicBezTo>
                        <a:pt x="14177" y="44238"/>
                        <a:pt x="14177" y="44710"/>
                        <a:pt x="14673" y="44994"/>
                      </a:cubicBezTo>
                      <a:lnTo>
                        <a:pt x="30330" y="54035"/>
                      </a:lnTo>
                      <a:lnTo>
                        <a:pt x="497" y="71259"/>
                      </a:lnTo>
                      <a:cubicBezTo>
                        <a:pt x="1" y="71550"/>
                        <a:pt x="1" y="72015"/>
                        <a:pt x="497" y="72306"/>
                      </a:cubicBezTo>
                      <a:lnTo>
                        <a:pt x="3781" y="74197"/>
                      </a:lnTo>
                      <a:lnTo>
                        <a:pt x="678" y="75984"/>
                      </a:lnTo>
                      <a:cubicBezTo>
                        <a:pt x="182" y="76268"/>
                        <a:pt x="182" y="76740"/>
                        <a:pt x="678" y="77024"/>
                      </a:cubicBezTo>
                      <a:lnTo>
                        <a:pt x="65187" y="114268"/>
                      </a:lnTo>
                      <a:lnTo>
                        <a:pt x="44191" y="126388"/>
                      </a:lnTo>
                      <a:lnTo>
                        <a:pt x="44947" y="126813"/>
                      </a:lnTo>
                      <a:lnTo>
                        <a:pt x="65935" y="114701"/>
                      </a:lnTo>
                      <a:lnTo>
                        <a:pt x="117197" y="144305"/>
                      </a:lnTo>
                      <a:cubicBezTo>
                        <a:pt x="117446" y="144447"/>
                        <a:pt x="117772" y="144518"/>
                        <a:pt x="118100" y="144518"/>
                      </a:cubicBezTo>
                      <a:cubicBezTo>
                        <a:pt x="118428" y="144518"/>
                        <a:pt x="118757" y="144447"/>
                        <a:pt x="119009" y="144305"/>
                      </a:cubicBezTo>
                      <a:lnTo>
                        <a:pt x="122096" y="142517"/>
                      </a:lnTo>
                      <a:lnTo>
                        <a:pt x="131878" y="148156"/>
                      </a:lnTo>
                      <a:cubicBezTo>
                        <a:pt x="132126" y="148302"/>
                        <a:pt x="132453" y="148375"/>
                        <a:pt x="132780" y="148375"/>
                      </a:cubicBezTo>
                      <a:cubicBezTo>
                        <a:pt x="133108" y="148375"/>
                        <a:pt x="133437" y="148302"/>
                        <a:pt x="133689" y="148156"/>
                      </a:cubicBezTo>
                      <a:lnTo>
                        <a:pt x="144400" y="141974"/>
                      </a:lnTo>
                      <a:lnTo>
                        <a:pt x="148991" y="144628"/>
                      </a:lnTo>
                      <a:cubicBezTo>
                        <a:pt x="149243" y="144770"/>
                        <a:pt x="149572" y="144841"/>
                        <a:pt x="149900" y="144841"/>
                      </a:cubicBezTo>
                      <a:cubicBezTo>
                        <a:pt x="150228" y="144841"/>
                        <a:pt x="150555" y="144770"/>
                        <a:pt x="150803" y="144628"/>
                      </a:cubicBezTo>
                      <a:lnTo>
                        <a:pt x="174516" y="130940"/>
                      </a:lnTo>
                      <a:lnTo>
                        <a:pt x="188101" y="138784"/>
                      </a:lnTo>
                      <a:cubicBezTo>
                        <a:pt x="188349" y="138930"/>
                        <a:pt x="188676" y="139003"/>
                        <a:pt x="189004" y="139003"/>
                      </a:cubicBezTo>
                      <a:cubicBezTo>
                        <a:pt x="189332" y="139003"/>
                        <a:pt x="189661" y="138930"/>
                        <a:pt x="189913" y="138784"/>
                      </a:cubicBezTo>
                      <a:lnTo>
                        <a:pt x="268566" y="93374"/>
                      </a:lnTo>
                      <a:cubicBezTo>
                        <a:pt x="269070" y="93082"/>
                        <a:pt x="269070" y="92610"/>
                        <a:pt x="268566" y="92326"/>
                      </a:cubicBezTo>
                      <a:lnTo>
                        <a:pt x="208279" y="57516"/>
                      </a:lnTo>
                      <a:cubicBezTo>
                        <a:pt x="208031" y="57370"/>
                        <a:pt x="207704" y="57298"/>
                        <a:pt x="207376" y="57298"/>
                      </a:cubicBezTo>
                      <a:cubicBezTo>
                        <a:pt x="207048" y="57298"/>
                        <a:pt x="206719" y="57370"/>
                        <a:pt x="206467" y="57516"/>
                      </a:cubicBezTo>
                      <a:lnTo>
                        <a:pt x="193630" y="64927"/>
                      </a:lnTo>
                      <a:lnTo>
                        <a:pt x="124530" y="25037"/>
                      </a:lnTo>
                      <a:lnTo>
                        <a:pt x="156205" y="6750"/>
                      </a:lnTo>
                      <a:lnTo>
                        <a:pt x="155457" y="6317"/>
                      </a:lnTo>
                      <a:lnTo>
                        <a:pt x="123781" y="24604"/>
                      </a:lnTo>
                      <a:lnTo>
                        <a:pt x="121159" y="23084"/>
                      </a:lnTo>
                      <a:lnTo>
                        <a:pt x="152898" y="4765"/>
                      </a:lnTo>
                      <a:lnTo>
                        <a:pt x="152149" y="4332"/>
                      </a:lnTo>
                      <a:lnTo>
                        <a:pt x="120411" y="22651"/>
                      </a:lnTo>
                      <a:lnTo>
                        <a:pt x="117221" y="20816"/>
                      </a:lnTo>
                      <a:lnTo>
                        <a:pt x="148960" y="2489"/>
                      </a:lnTo>
                      <a:lnTo>
                        <a:pt x="148212" y="2056"/>
                      </a:lnTo>
                      <a:lnTo>
                        <a:pt x="116473" y="20383"/>
                      </a:lnTo>
                      <a:lnTo>
                        <a:pt x="113661" y="18760"/>
                      </a:lnTo>
                      <a:lnTo>
                        <a:pt x="145400" y="434"/>
                      </a:lnTo>
                      <a:lnTo>
                        <a:pt x="14465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6"/>
                <p:cNvSpPr/>
                <p:nvPr/>
              </p:nvSpPr>
              <p:spPr>
                <a:xfrm>
                  <a:off x="4088875" y="2134600"/>
                  <a:ext cx="1530850" cy="67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34" h="26861" extrusionOk="0">
                      <a:moveTo>
                        <a:pt x="1" y="1"/>
                      </a:moveTo>
                      <a:lnTo>
                        <a:pt x="1" y="796"/>
                      </a:lnTo>
                      <a:cubicBezTo>
                        <a:pt x="9" y="899"/>
                        <a:pt x="64" y="985"/>
                        <a:pt x="158" y="1025"/>
                      </a:cubicBezTo>
                      <a:lnTo>
                        <a:pt x="44742" y="26770"/>
                      </a:lnTo>
                      <a:cubicBezTo>
                        <a:pt x="44849" y="26831"/>
                        <a:pt x="44990" y="26860"/>
                        <a:pt x="45137" y="26860"/>
                      </a:cubicBezTo>
                      <a:cubicBezTo>
                        <a:pt x="45315" y="26860"/>
                        <a:pt x="45501" y="26817"/>
                        <a:pt x="45648" y="26731"/>
                      </a:cubicBezTo>
                      <a:lnTo>
                        <a:pt x="61005" y="17870"/>
                      </a:lnTo>
                      <a:cubicBezTo>
                        <a:pt x="61155" y="17784"/>
                        <a:pt x="61233" y="17674"/>
                        <a:pt x="61233" y="17571"/>
                      </a:cubicBezTo>
                      <a:lnTo>
                        <a:pt x="61233" y="1677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6"/>
                <p:cNvSpPr/>
                <p:nvPr/>
              </p:nvSpPr>
              <p:spPr>
                <a:xfrm>
                  <a:off x="4088875" y="1902450"/>
                  <a:ext cx="1530650" cy="88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26" h="35351" extrusionOk="0">
                      <a:moveTo>
                        <a:pt x="16097" y="0"/>
                      </a:moveTo>
                      <a:cubicBezTo>
                        <a:pt x="15917" y="0"/>
                        <a:pt x="15727" y="44"/>
                        <a:pt x="15579" y="127"/>
                      </a:cubicBezTo>
                      <a:lnTo>
                        <a:pt x="221" y="8988"/>
                      </a:lnTo>
                      <a:cubicBezTo>
                        <a:pt x="72" y="9074"/>
                        <a:pt x="1" y="9184"/>
                        <a:pt x="1" y="9287"/>
                      </a:cubicBezTo>
                      <a:cubicBezTo>
                        <a:pt x="9" y="9381"/>
                        <a:pt x="64" y="9468"/>
                        <a:pt x="158" y="9515"/>
                      </a:cubicBezTo>
                      <a:lnTo>
                        <a:pt x="44742" y="35260"/>
                      </a:lnTo>
                      <a:cubicBezTo>
                        <a:pt x="44848" y="35320"/>
                        <a:pt x="44986" y="35350"/>
                        <a:pt x="45132" y="35350"/>
                      </a:cubicBezTo>
                      <a:cubicBezTo>
                        <a:pt x="45311" y="35350"/>
                        <a:pt x="45500" y="35305"/>
                        <a:pt x="45648" y="35213"/>
                      </a:cubicBezTo>
                      <a:lnTo>
                        <a:pt x="61005" y="26353"/>
                      </a:lnTo>
                      <a:cubicBezTo>
                        <a:pt x="61155" y="26274"/>
                        <a:pt x="61226" y="26156"/>
                        <a:pt x="61226" y="26062"/>
                      </a:cubicBezTo>
                      <a:cubicBezTo>
                        <a:pt x="61226" y="25959"/>
                        <a:pt x="61163" y="25873"/>
                        <a:pt x="61076" y="25833"/>
                      </a:cubicBezTo>
                      <a:lnTo>
                        <a:pt x="16484" y="88"/>
                      </a:lnTo>
                      <a:cubicBezTo>
                        <a:pt x="16379" y="29"/>
                        <a:pt x="16241" y="0"/>
                        <a:pt x="1609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6"/>
                <p:cNvSpPr/>
                <p:nvPr/>
              </p:nvSpPr>
              <p:spPr>
                <a:xfrm>
                  <a:off x="4110925" y="1913250"/>
                  <a:ext cx="1495025" cy="8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01" h="34484" extrusionOk="0">
                      <a:moveTo>
                        <a:pt x="15377" y="0"/>
                      </a:moveTo>
                      <a:cubicBezTo>
                        <a:pt x="15289" y="0"/>
                        <a:pt x="15201" y="22"/>
                        <a:pt x="15122" y="66"/>
                      </a:cubicBezTo>
                      <a:lnTo>
                        <a:pt x="158" y="8705"/>
                      </a:lnTo>
                      <a:cubicBezTo>
                        <a:pt x="24" y="8784"/>
                        <a:pt x="1" y="8902"/>
                        <a:pt x="119" y="8973"/>
                      </a:cubicBezTo>
                      <a:lnTo>
                        <a:pt x="44222" y="34435"/>
                      </a:lnTo>
                      <a:cubicBezTo>
                        <a:pt x="44291" y="34467"/>
                        <a:pt x="44365" y="34483"/>
                        <a:pt x="44439" y="34483"/>
                      </a:cubicBezTo>
                      <a:cubicBezTo>
                        <a:pt x="44525" y="34483"/>
                        <a:pt x="44610" y="34461"/>
                        <a:pt x="44687" y="34419"/>
                      </a:cubicBezTo>
                      <a:lnTo>
                        <a:pt x="59651" y="25779"/>
                      </a:lnTo>
                      <a:cubicBezTo>
                        <a:pt x="59792" y="25701"/>
                        <a:pt x="59800" y="25575"/>
                        <a:pt x="59682" y="25512"/>
                      </a:cubicBezTo>
                      <a:lnTo>
                        <a:pt x="15579" y="42"/>
                      </a:lnTo>
                      <a:cubicBezTo>
                        <a:pt x="15516" y="14"/>
                        <a:pt x="15447" y="0"/>
                        <a:pt x="15377" y="0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6"/>
                <p:cNvSpPr/>
                <p:nvPr/>
              </p:nvSpPr>
              <p:spPr>
                <a:xfrm>
                  <a:off x="4450950" y="1955700"/>
                  <a:ext cx="113650" cy="6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" h="2548" extrusionOk="0">
                      <a:moveTo>
                        <a:pt x="1761" y="0"/>
                      </a:moveTo>
                      <a:cubicBezTo>
                        <a:pt x="1624" y="0"/>
                        <a:pt x="1487" y="36"/>
                        <a:pt x="1363" y="108"/>
                      </a:cubicBezTo>
                      <a:lnTo>
                        <a:pt x="245" y="746"/>
                      </a:lnTo>
                      <a:cubicBezTo>
                        <a:pt x="25" y="880"/>
                        <a:pt x="1" y="1069"/>
                        <a:pt x="190" y="1179"/>
                      </a:cubicBezTo>
                      <a:lnTo>
                        <a:pt x="2442" y="2471"/>
                      </a:lnTo>
                      <a:cubicBezTo>
                        <a:pt x="2529" y="2522"/>
                        <a:pt x="2648" y="2547"/>
                        <a:pt x="2771" y="2547"/>
                      </a:cubicBezTo>
                      <a:cubicBezTo>
                        <a:pt x="2916" y="2547"/>
                        <a:pt x="3068" y="2512"/>
                        <a:pt x="3183" y="2439"/>
                      </a:cubicBezTo>
                      <a:lnTo>
                        <a:pt x="4301" y="1801"/>
                      </a:lnTo>
                      <a:cubicBezTo>
                        <a:pt x="4522" y="1668"/>
                        <a:pt x="4545" y="1479"/>
                        <a:pt x="4356" y="1368"/>
                      </a:cubicBezTo>
                      <a:lnTo>
                        <a:pt x="2104" y="77"/>
                      </a:lnTo>
                      <a:cubicBezTo>
                        <a:pt x="1995" y="26"/>
                        <a:pt x="1878" y="0"/>
                        <a:pt x="176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6"/>
                <p:cNvSpPr/>
                <p:nvPr/>
              </p:nvSpPr>
              <p:spPr>
                <a:xfrm>
                  <a:off x="4557875" y="2017200"/>
                  <a:ext cx="113625" cy="6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8" extrusionOk="0">
                      <a:moveTo>
                        <a:pt x="1781" y="0"/>
                      </a:moveTo>
                      <a:cubicBezTo>
                        <a:pt x="1633" y="0"/>
                        <a:pt x="1476" y="36"/>
                        <a:pt x="1355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74"/>
                        <a:pt x="189" y="1184"/>
                      </a:cubicBezTo>
                      <a:lnTo>
                        <a:pt x="2442" y="2484"/>
                      </a:lnTo>
                      <a:cubicBezTo>
                        <a:pt x="2527" y="2533"/>
                        <a:pt x="2641" y="2557"/>
                        <a:pt x="2760" y="2557"/>
                      </a:cubicBezTo>
                      <a:cubicBezTo>
                        <a:pt x="2906" y="2557"/>
                        <a:pt x="3061" y="2522"/>
                        <a:pt x="3182" y="2452"/>
                      </a:cubicBezTo>
                      <a:lnTo>
                        <a:pt x="4301" y="1806"/>
                      </a:lnTo>
                      <a:cubicBezTo>
                        <a:pt x="4521" y="1680"/>
                        <a:pt x="4545" y="1491"/>
                        <a:pt x="4356" y="1381"/>
                      </a:cubicBezTo>
                      <a:lnTo>
                        <a:pt x="2103" y="74"/>
                      </a:lnTo>
                      <a:cubicBezTo>
                        <a:pt x="2018" y="24"/>
                        <a:pt x="1903" y="0"/>
                        <a:pt x="178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6"/>
                <p:cNvSpPr/>
                <p:nvPr/>
              </p:nvSpPr>
              <p:spPr>
                <a:xfrm>
                  <a:off x="4664600" y="2078925"/>
                  <a:ext cx="113825" cy="6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2557" extrusionOk="0">
                      <a:moveTo>
                        <a:pt x="1769" y="0"/>
                      </a:moveTo>
                      <a:cubicBezTo>
                        <a:pt x="1628" y="0"/>
                        <a:pt x="1488" y="36"/>
                        <a:pt x="1362" y="109"/>
                      </a:cubicBezTo>
                      <a:lnTo>
                        <a:pt x="244" y="747"/>
                      </a:lnTo>
                      <a:cubicBezTo>
                        <a:pt x="24" y="881"/>
                        <a:pt x="0" y="1070"/>
                        <a:pt x="189" y="1180"/>
                      </a:cubicBezTo>
                      <a:lnTo>
                        <a:pt x="2441" y="2480"/>
                      </a:lnTo>
                      <a:cubicBezTo>
                        <a:pt x="2555" y="2531"/>
                        <a:pt x="2676" y="2557"/>
                        <a:pt x="2796" y="2557"/>
                      </a:cubicBezTo>
                      <a:cubicBezTo>
                        <a:pt x="2933" y="2557"/>
                        <a:pt x="3068" y="2523"/>
                        <a:pt x="3190" y="2456"/>
                      </a:cubicBezTo>
                      <a:lnTo>
                        <a:pt x="4308" y="1803"/>
                      </a:lnTo>
                      <a:cubicBezTo>
                        <a:pt x="4528" y="1677"/>
                        <a:pt x="4552" y="1487"/>
                        <a:pt x="4363" y="1377"/>
                      </a:cubicBezTo>
                      <a:lnTo>
                        <a:pt x="2111" y="70"/>
                      </a:lnTo>
                      <a:cubicBezTo>
                        <a:pt x="2001" y="24"/>
                        <a:pt x="1885" y="0"/>
                        <a:pt x="176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6"/>
                <p:cNvSpPr/>
                <p:nvPr/>
              </p:nvSpPr>
              <p:spPr>
                <a:xfrm>
                  <a:off x="4771500" y="2140650"/>
                  <a:ext cx="113625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3" extrusionOk="0">
                      <a:moveTo>
                        <a:pt x="1785" y="0"/>
                      </a:moveTo>
                      <a:cubicBezTo>
                        <a:pt x="1639" y="0"/>
                        <a:pt x="1484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66"/>
                        <a:pt x="189" y="1176"/>
                      </a:cubicBezTo>
                      <a:lnTo>
                        <a:pt x="2442" y="2476"/>
                      </a:lnTo>
                      <a:cubicBezTo>
                        <a:pt x="2529" y="2527"/>
                        <a:pt x="2647" y="2552"/>
                        <a:pt x="2771" y="2552"/>
                      </a:cubicBezTo>
                      <a:cubicBezTo>
                        <a:pt x="2917" y="2552"/>
                        <a:pt x="3071" y="2517"/>
                        <a:pt x="3190" y="2444"/>
                      </a:cubicBezTo>
                      <a:lnTo>
                        <a:pt x="4301" y="1806"/>
                      </a:lnTo>
                      <a:cubicBezTo>
                        <a:pt x="4521" y="1673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4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6"/>
                <p:cNvSpPr/>
                <p:nvPr/>
              </p:nvSpPr>
              <p:spPr>
                <a:xfrm>
                  <a:off x="4878400" y="2202275"/>
                  <a:ext cx="113650" cy="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" h="2555" extrusionOk="0">
                      <a:moveTo>
                        <a:pt x="1768" y="0"/>
                      </a:moveTo>
                      <a:cubicBezTo>
                        <a:pt x="1627" y="0"/>
                        <a:pt x="1485" y="36"/>
                        <a:pt x="1355" y="105"/>
                      </a:cubicBezTo>
                      <a:lnTo>
                        <a:pt x="245" y="751"/>
                      </a:lnTo>
                      <a:cubicBezTo>
                        <a:pt x="25" y="877"/>
                        <a:pt x="1" y="1074"/>
                        <a:pt x="190" y="1184"/>
                      </a:cubicBezTo>
                      <a:lnTo>
                        <a:pt x="2442" y="2484"/>
                      </a:lnTo>
                      <a:cubicBezTo>
                        <a:pt x="2550" y="2531"/>
                        <a:pt x="2666" y="2554"/>
                        <a:pt x="2783" y="2554"/>
                      </a:cubicBezTo>
                      <a:cubicBezTo>
                        <a:pt x="2921" y="2554"/>
                        <a:pt x="3059" y="2521"/>
                        <a:pt x="3183" y="2452"/>
                      </a:cubicBezTo>
                      <a:lnTo>
                        <a:pt x="4301" y="1807"/>
                      </a:lnTo>
                      <a:cubicBezTo>
                        <a:pt x="4521" y="1681"/>
                        <a:pt x="4545" y="1484"/>
                        <a:pt x="4356" y="1373"/>
                      </a:cubicBezTo>
                      <a:lnTo>
                        <a:pt x="2104" y="74"/>
                      </a:lnTo>
                      <a:cubicBezTo>
                        <a:pt x="1997" y="24"/>
                        <a:pt x="1883" y="0"/>
                        <a:pt x="176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6"/>
                <p:cNvSpPr/>
                <p:nvPr/>
              </p:nvSpPr>
              <p:spPr>
                <a:xfrm>
                  <a:off x="4985125" y="2264000"/>
                  <a:ext cx="113825" cy="6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2554" extrusionOk="0">
                      <a:moveTo>
                        <a:pt x="1757" y="1"/>
                      </a:moveTo>
                      <a:cubicBezTo>
                        <a:pt x="1620" y="1"/>
                        <a:pt x="1485" y="34"/>
                        <a:pt x="1363" y="101"/>
                      </a:cubicBezTo>
                      <a:lnTo>
                        <a:pt x="245" y="747"/>
                      </a:lnTo>
                      <a:cubicBezTo>
                        <a:pt x="24" y="881"/>
                        <a:pt x="0" y="1070"/>
                        <a:pt x="189" y="1180"/>
                      </a:cubicBezTo>
                      <a:lnTo>
                        <a:pt x="2442" y="2480"/>
                      </a:lnTo>
                      <a:cubicBezTo>
                        <a:pt x="2531" y="2530"/>
                        <a:pt x="2648" y="2554"/>
                        <a:pt x="2770" y="2554"/>
                      </a:cubicBezTo>
                      <a:cubicBezTo>
                        <a:pt x="2918" y="2554"/>
                        <a:pt x="3073" y="2518"/>
                        <a:pt x="3190" y="2448"/>
                      </a:cubicBezTo>
                      <a:lnTo>
                        <a:pt x="4308" y="1803"/>
                      </a:lnTo>
                      <a:cubicBezTo>
                        <a:pt x="4529" y="1677"/>
                        <a:pt x="4553" y="1488"/>
                        <a:pt x="4364" y="1377"/>
                      </a:cubicBezTo>
                      <a:lnTo>
                        <a:pt x="2111" y="78"/>
                      </a:lnTo>
                      <a:cubicBezTo>
                        <a:pt x="1997" y="26"/>
                        <a:pt x="1876" y="1"/>
                        <a:pt x="17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6"/>
                <p:cNvSpPr/>
                <p:nvPr/>
              </p:nvSpPr>
              <p:spPr>
                <a:xfrm>
                  <a:off x="5092025" y="2325725"/>
                  <a:ext cx="113650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" h="2553" extrusionOk="0">
                      <a:moveTo>
                        <a:pt x="1785" y="0"/>
                      </a:moveTo>
                      <a:cubicBezTo>
                        <a:pt x="1639" y="0"/>
                        <a:pt x="1485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5" y="877"/>
                        <a:pt x="1" y="1066"/>
                        <a:pt x="190" y="1176"/>
                      </a:cubicBezTo>
                      <a:lnTo>
                        <a:pt x="2442" y="2476"/>
                      </a:lnTo>
                      <a:cubicBezTo>
                        <a:pt x="2533" y="2527"/>
                        <a:pt x="2652" y="2552"/>
                        <a:pt x="2775" y="2552"/>
                      </a:cubicBezTo>
                      <a:cubicBezTo>
                        <a:pt x="2920" y="2552"/>
                        <a:pt x="3071" y="2517"/>
                        <a:pt x="3191" y="2444"/>
                      </a:cubicBezTo>
                      <a:lnTo>
                        <a:pt x="4301" y="1799"/>
                      </a:lnTo>
                      <a:cubicBezTo>
                        <a:pt x="4521" y="1673"/>
                        <a:pt x="4545" y="1484"/>
                        <a:pt x="4356" y="1373"/>
                      </a:cubicBezTo>
                      <a:lnTo>
                        <a:pt x="2104" y="74"/>
                      </a:lnTo>
                      <a:cubicBezTo>
                        <a:pt x="2019" y="24"/>
                        <a:pt x="1905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6"/>
                <p:cNvSpPr/>
                <p:nvPr/>
              </p:nvSpPr>
              <p:spPr>
                <a:xfrm>
                  <a:off x="5198950" y="2387350"/>
                  <a:ext cx="113625" cy="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5" extrusionOk="0">
                      <a:moveTo>
                        <a:pt x="1781" y="0"/>
                      </a:moveTo>
                      <a:cubicBezTo>
                        <a:pt x="1633" y="0"/>
                        <a:pt x="1476" y="36"/>
                        <a:pt x="1355" y="105"/>
                      </a:cubicBezTo>
                      <a:lnTo>
                        <a:pt x="244" y="751"/>
                      </a:lnTo>
                      <a:cubicBezTo>
                        <a:pt x="24" y="877"/>
                        <a:pt x="0" y="1074"/>
                        <a:pt x="189" y="1184"/>
                      </a:cubicBezTo>
                      <a:lnTo>
                        <a:pt x="2442" y="2484"/>
                      </a:lnTo>
                      <a:cubicBezTo>
                        <a:pt x="2550" y="2531"/>
                        <a:pt x="2666" y="2554"/>
                        <a:pt x="2782" y="2554"/>
                      </a:cubicBezTo>
                      <a:cubicBezTo>
                        <a:pt x="2920" y="2554"/>
                        <a:pt x="3058" y="2521"/>
                        <a:pt x="3182" y="2452"/>
                      </a:cubicBezTo>
                      <a:lnTo>
                        <a:pt x="4300" y="1807"/>
                      </a:lnTo>
                      <a:cubicBezTo>
                        <a:pt x="4521" y="1681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3" y="0"/>
                        <a:pt x="178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6"/>
                <p:cNvSpPr/>
                <p:nvPr/>
              </p:nvSpPr>
              <p:spPr>
                <a:xfrm>
                  <a:off x="5305650" y="2449050"/>
                  <a:ext cx="113825" cy="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2555" extrusionOk="0">
                      <a:moveTo>
                        <a:pt x="1784" y="0"/>
                      </a:moveTo>
                      <a:cubicBezTo>
                        <a:pt x="1638" y="0"/>
                        <a:pt x="1483" y="34"/>
                        <a:pt x="1363" y="102"/>
                      </a:cubicBezTo>
                      <a:lnTo>
                        <a:pt x="245" y="748"/>
                      </a:lnTo>
                      <a:cubicBezTo>
                        <a:pt x="25" y="882"/>
                        <a:pt x="1" y="1071"/>
                        <a:pt x="198" y="1181"/>
                      </a:cubicBezTo>
                      <a:lnTo>
                        <a:pt x="2450" y="2481"/>
                      </a:lnTo>
                      <a:cubicBezTo>
                        <a:pt x="2535" y="2531"/>
                        <a:pt x="2649" y="2555"/>
                        <a:pt x="2769" y="2555"/>
                      </a:cubicBezTo>
                      <a:cubicBezTo>
                        <a:pt x="2915" y="2555"/>
                        <a:pt x="3069" y="2519"/>
                        <a:pt x="3191" y="2449"/>
                      </a:cubicBezTo>
                      <a:lnTo>
                        <a:pt x="4309" y="1804"/>
                      </a:lnTo>
                      <a:cubicBezTo>
                        <a:pt x="4529" y="1678"/>
                        <a:pt x="4553" y="1489"/>
                        <a:pt x="4364" y="1378"/>
                      </a:cubicBezTo>
                      <a:lnTo>
                        <a:pt x="2112" y="71"/>
                      </a:lnTo>
                      <a:cubicBezTo>
                        <a:pt x="2025" y="24"/>
                        <a:pt x="1908" y="0"/>
                        <a:pt x="178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6"/>
                <p:cNvSpPr/>
                <p:nvPr/>
              </p:nvSpPr>
              <p:spPr>
                <a:xfrm>
                  <a:off x="5412575" y="2510800"/>
                  <a:ext cx="113625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3" extrusionOk="0">
                      <a:moveTo>
                        <a:pt x="1785" y="0"/>
                      </a:moveTo>
                      <a:cubicBezTo>
                        <a:pt x="1639" y="0"/>
                        <a:pt x="1484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66"/>
                        <a:pt x="189" y="1177"/>
                      </a:cubicBezTo>
                      <a:lnTo>
                        <a:pt x="2442" y="2476"/>
                      </a:lnTo>
                      <a:cubicBezTo>
                        <a:pt x="2550" y="2527"/>
                        <a:pt x="2667" y="2552"/>
                        <a:pt x="2784" y="2552"/>
                      </a:cubicBezTo>
                      <a:cubicBezTo>
                        <a:pt x="2921" y="2552"/>
                        <a:pt x="3059" y="2517"/>
                        <a:pt x="3182" y="2444"/>
                      </a:cubicBezTo>
                      <a:lnTo>
                        <a:pt x="4300" y="1799"/>
                      </a:lnTo>
                      <a:cubicBezTo>
                        <a:pt x="4529" y="1673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4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6"/>
                <p:cNvSpPr/>
                <p:nvPr/>
              </p:nvSpPr>
              <p:spPr>
                <a:xfrm>
                  <a:off x="4372600" y="1998225"/>
                  <a:ext cx="117375" cy="6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5" h="2674" extrusionOk="0">
                      <a:moveTo>
                        <a:pt x="1840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19"/>
                      </a:lnTo>
                      <a:cubicBezTo>
                        <a:pt x="8" y="990"/>
                        <a:pt x="1" y="1085"/>
                        <a:pt x="95" y="1148"/>
                      </a:cubicBezTo>
                      <a:lnTo>
                        <a:pt x="2678" y="2636"/>
                      </a:lnTo>
                      <a:cubicBezTo>
                        <a:pt x="2735" y="2661"/>
                        <a:pt x="2795" y="2673"/>
                        <a:pt x="2855" y="2673"/>
                      </a:cubicBezTo>
                      <a:cubicBezTo>
                        <a:pt x="2929" y="2673"/>
                        <a:pt x="3003" y="2655"/>
                        <a:pt x="3072" y="2621"/>
                      </a:cubicBezTo>
                      <a:lnTo>
                        <a:pt x="4568" y="1754"/>
                      </a:lnTo>
                      <a:cubicBezTo>
                        <a:pt x="4686" y="1691"/>
                        <a:pt x="4694" y="1589"/>
                        <a:pt x="4600" y="1534"/>
                      </a:cubicBezTo>
                      <a:lnTo>
                        <a:pt x="2017" y="37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6"/>
                <p:cNvSpPr/>
                <p:nvPr/>
              </p:nvSpPr>
              <p:spPr>
                <a:xfrm>
                  <a:off x="4307225" y="2036700"/>
                  <a:ext cx="162075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3" h="3698" extrusionOk="0">
                      <a:moveTo>
                        <a:pt x="1824" y="0"/>
                      </a:moveTo>
                      <a:cubicBezTo>
                        <a:pt x="1735" y="0"/>
                        <a:pt x="1647" y="22"/>
                        <a:pt x="1568" y="66"/>
                      </a:cubicBezTo>
                      <a:lnTo>
                        <a:pt x="150" y="885"/>
                      </a:lnTo>
                      <a:cubicBezTo>
                        <a:pt x="17" y="963"/>
                        <a:pt x="1" y="1082"/>
                        <a:pt x="111" y="1152"/>
                      </a:cubicBezTo>
                      <a:lnTo>
                        <a:pt x="4443" y="3649"/>
                      </a:lnTo>
                      <a:cubicBezTo>
                        <a:pt x="4512" y="3682"/>
                        <a:pt x="4586" y="3698"/>
                        <a:pt x="4659" y="3698"/>
                      </a:cubicBezTo>
                      <a:cubicBezTo>
                        <a:pt x="4745" y="3698"/>
                        <a:pt x="4831" y="3676"/>
                        <a:pt x="4907" y="3633"/>
                      </a:cubicBezTo>
                      <a:lnTo>
                        <a:pt x="6333" y="2806"/>
                      </a:lnTo>
                      <a:cubicBezTo>
                        <a:pt x="6459" y="2728"/>
                        <a:pt x="6482" y="2609"/>
                        <a:pt x="6364" y="2546"/>
                      </a:cubicBezTo>
                      <a:lnTo>
                        <a:pt x="2033" y="42"/>
                      </a:lnTo>
                      <a:cubicBezTo>
                        <a:pt x="1966" y="14"/>
                        <a:pt x="1895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6"/>
                <p:cNvSpPr/>
                <p:nvPr/>
              </p:nvSpPr>
              <p:spPr>
                <a:xfrm>
                  <a:off x="4241475" y="2074525"/>
                  <a:ext cx="175250" cy="10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0" h="4004" extrusionOk="0">
                      <a:moveTo>
                        <a:pt x="1815" y="0"/>
                      </a:moveTo>
                      <a:cubicBezTo>
                        <a:pt x="1728" y="0"/>
                        <a:pt x="1640" y="22"/>
                        <a:pt x="1560" y="65"/>
                      </a:cubicBezTo>
                      <a:lnTo>
                        <a:pt x="158" y="876"/>
                      </a:lnTo>
                      <a:cubicBezTo>
                        <a:pt x="16" y="963"/>
                        <a:pt x="0" y="1081"/>
                        <a:pt x="118" y="1152"/>
                      </a:cubicBezTo>
                      <a:lnTo>
                        <a:pt x="4978" y="3955"/>
                      </a:lnTo>
                      <a:cubicBezTo>
                        <a:pt x="5045" y="3987"/>
                        <a:pt x="5117" y="4003"/>
                        <a:pt x="5190" y="4003"/>
                      </a:cubicBezTo>
                      <a:cubicBezTo>
                        <a:pt x="5279" y="4003"/>
                        <a:pt x="5368" y="3979"/>
                        <a:pt x="5450" y="3932"/>
                      </a:cubicBezTo>
                      <a:lnTo>
                        <a:pt x="6852" y="3120"/>
                      </a:lnTo>
                      <a:cubicBezTo>
                        <a:pt x="6994" y="3050"/>
                        <a:pt x="7010" y="2916"/>
                        <a:pt x="6892" y="2853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6"/>
                <p:cNvSpPr/>
                <p:nvPr/>
              </p:nvSpPr>
              <p:spPr>
                <a:xfrm>
                  <a:off x="5334200" y="2553450"/>
                  <a:ext cx="117375" cy="6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5" h="2674" extrusionOk="0">
                      <a:moveTo>
                        <a:pt x="1840" y="1"/>
                      </a:moveTo>
                      <a:cubicBezTo>
                        <a:pt x="1767" y="1"/>
                        <a:pt x="1693" y="19"/>
                        <a:pt x="1623" y="53"/>
                      </a:cubicBezTo>
                      <a:lnTo>
                        <a:pt x="127" y="920"/>
                      </a:lnTo>
                      <a:cubicBezTo>
                        <a:pt x="17" y="990"/>
                        <a:pt x="1" y="1085"/>
                        <a:pt x="103" y="1140"/>
                      </a:cubicBezTo>
                      <a:lnTo>
                        <a:pt x="2679" y="2636"/>
                      </a:lnTo>
                      <a:cubicBezTo>
                        <a:pt x="2735" y="2661"/>
                        <a:pt x="2795" y="2673"/>
                        <a:pt x="2855" y="2673"/>
                      </a:cubicBezTo>
                      <a:cubicBezTo>
                        <a:pt x="2929" y="2673"/>
                        <a:pt x="3003" y="2655"/>
                        <a:pt x="3072" y="2621"/>
                      </a:cubicBezTo>
                      <a:lnTo>
                        <a:pt x="4569" y="1754"/>
                      </a:lnTo>
                      <a:cubicBezTo>
                        <a:pt x="4687" y="1684"/>
                        <a:pt x="4695" y="1589"/>
                        <a:pt x="4600" y="1526"/>
                      </a:cubicBezTo>
                      <a:lnTo>
                        <a:pt x="2017" y="38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6"/>
                <p:cNvSpPr/>
                <p:nvPr/>
              </p:nvSpPr>
              <p:spPr>
                <a:xfrm>
                  <a:off x="5223350" y="2565525"/>
                  <a:ext cx="162275" cy="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1" h="3699" extrusionOk="0">
                      <a:moveTo>
                        <a:pt x="1832" y="1"/>
                      </a:moveTo>
                      <a:cubicBezTo>
                        <a:pt x="1743" y="1"/>
                        <a:pt x="1655" y="23"/>
                        <a:pt x="1576" y="66"/>
                      </a:cubicBezTo>
                      <a:lnTo>
                        <a:pt x="158" y="886"/>
                      </a:lnTo>
                      <a:cubicBezTo>
                        <a:pt x="17" y="964"/>
                        <a:pt x="1" y="1082"/>
                        <a:pt x="119" y="1153"/>
                      </a:cubicBezTo>
                      <a:lnTo>
                        <a:pt x="4451" y="3650"/>
                      </a:lnTo>
                      <a:cubicBezTo>
                        <a:pt x="4520" y="3682"/>
                        <a:pt x="4593" y="3698"/>
                        <a:pt x="4667" y="3698"/>
                      </a:cubicBezTo>
                      <a:cubicBezTo>
                        <a:pt x="4753" y="3698"/>
                        <a:pt x="4839" y="3677"/>
                        <a:pt x="4915" y="3634"/>
                      </a:cubicBezTo>
                      <a:lnTo>
                        <a:pt x="6333" y="2807"/>
                      </a:lnTo>
                      <a:cubicBezTo>
                        <a:pt x="6475" y="2736"/>
                        <a:pt x="6490" y="2610"/>
                        <a:pt x="6372" y="2547"/>
                      </a:cubicBezTo>
                      <a:lnTo>
                        <a:pt x="2041" y="43"/>
                      </a:lnTo>
                      <a:cubicBezTo>
                        <a:pt x="1974" y="15"/>
                        <a:pt x="1903" y="1"/>
                        <a:pt x="183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6"/>
                <p:cNvSpPr/>
                <p:nvPr/>
              </p:nvSpPr>
              <p:spPr>
                <a:xfrm>
                  <a:off x="5144400" y="2595850"/>
                  <a:ext cx="175275" cy="9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1" h="3999" extrusionOk="0">
                      <a:moveTo>
                        <a:pt x="1821" y="1"/>
                      </a:moveTo>
                      <a:cubicBezTo>
                        <a:pt x="1730" y="1"/>
                        <a:pt x="1639" y="23"/>
                        <a:pt x="1560" y="66"/>
                      </a:cubicBezTo>
                      <a:lnTo>
                        <a:pt x="150" y="877"/>
                      </a:lnTo>
                      <a:cubicBezTo>
                        <a:pt x="9" y="956"/>
                        <a:pt x="1" y="1082"/>
                        <a:pt x="119" y="1153"/>
                      </a:cubicBezTo>
                      <a:lnTo>
                        <a:pt x="4970" y="3957"/>
                      </a:lnTo>
                      <a:cubicBezTo>
                        <a:pt x="5037" y="3985"/>
                        <a:pt x="5110" y="3999"/>
                        <a:pt x="5182" y="3999"/>
                      </a:cubicBezTo>
                      <a:cubicBezTo>
                        <a:pt x="5273" y="3999"/>
                        <a:pt x="5364" y="3977"/>
                        <a:pt x="5443" y="3933"/>
                      </a:cubicBezTo>
                      <a:lnTo>
                        <a:pt x="6853" y="3122"/>
                      </a:lnTo>
                      <a:cubicBezTo>
                        <a:pt x="6994" y="3043"/>
                        <a:pt x="7010" y="2917"/>
                        <a:pt x="6884" y="2846"/>
                      </a:cubicBezTo>
                      <a:lnTo>
                        <a:pt x="2033" y="43"/>
                      </a:lnTo>
                      <a:cubicBezTo>
                        <a:pt x="1966" y="15"/>
                        <a:pt x="1893" y="1"/>
                        <a:pt x="182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6"/>
                <p:cNvSpPr/>
                <p:nvPr/>
              </p:nvSpPr>
              <p:spPr>
                <a:xfrm>
                  <a:off x="4175125" y="2112025"/>
                  <a:ext cx="117750" cy="6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2" extrusionOk="0">
                      <a:moveTo>
                        <a:pt x="1843" y="1"/>
                      </a:moveTo>
                      <a:cubicBezTo>
                        <a:pt x="1775" y="1"/>
                        <a:pt x="1707" y="19"/>
                        <a:pt x="1646" y="53"/>
                      </a:cubicBezTo>
                      <a:lnTo>
                        <a:pt x="118" y="935"/>
                      </a:lnTo>
                      <a:cubicBezTo>
                        <a:pt x="8" y="998"/>
                        <a:pt x="0" y="1093"/>
                        <a:pt x="95" y="1148"/>
                      </a:cubicBezTo>
                      <a:lnTo>
                        <a:pt x="2694" y="2644"/>
                      </a:lnTo>
                      <a:cubicBezTo>
                        <a:pt x="2749" y="2670"/>
                        <a:pt x="2807" y="2682"/>
                        <a:pt x="2865" y="2682"/>
                      </a:cubicBezTo>
                      <a:cubicBezTo>
                        <a:pt x="2933" y="2682"/>
                        <a:pt x="3001" y="2666"/>
                        <a:pt x="3064" y="2636"/>
                      </a:cubicBezTo>
                      <a:lnTo>
                        <a:pt x="4584" y="1754"/>
                      </a:lnTo>
                      <a:cubicBezTo>
                        <a:pt x="4694" y="1691"/>
                        <a:pt x="4710" y="1597"/>
                        <a:pt x="4615" y="1542"/>
                      </a:cubicBezTo>
                      <a:lnTo>
                        <a:pt x="2009" y="37"/>
                      </a:lnTo>
                      <a:cubicBezTo>
                        <a:pt x="1955" y="13"/>
                        <a:pt x="1899" y="1"/>
                        <a:pt x="18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6"/>
                <p:cNvSpPr/>
                <p:nvPr/>
              </p:nvSpPr>
              <p:spPr>
                <a:xfrm>
                  <a:off x="4260775" y="2161525"/>
                  <a:ext cx="117750" cy="6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3" extrusionOk="0">
                      <a:moveTo>
                        <a:pt x="1838" y="1"/>
                      </a:moveTo>
                      <a:cubicBezTo>
                        <a:pt x="1771" y="1"/>
                        <a:pt x="1705" y="16"/>
                        <a:pt x="1646" y="50"/>
                      </a:cubicBezTo>
                      <a:lnTo>
                        <a:pt x="118" y="932"/>
                      </a:lnTo>
                      <a:cubicBezTo>
                        <a:pt x="16" y="995"/>
                        <a:pt x="0" y="1090"/>
                        <a:pt x="95" y="1145"/>
                      </a:cubicBezTo>
                      <a:lnTo>
                        <a:pt x="2701" y="2649"/>
                      </a:lnTo>
                      <a:cubicBezTo>
                        <a:pt x="2756" y="2671"/>
                        <a:pt x="2815" y="2683"/>
                        <a:pt x="2872" y="2683"/>
                      </a:cubicBezTo>
                      <a:cubicBezTo>
                        <a:pt x="2939" y="2683"/>
                        <a:pt x="3005" y="2667"/>
                        <a:pt x="3064" y="2633"/>
                      </a:cubicBezTo>
                      <a:lnTo>
                        <a:pt x="4592" y="1751"/>
                      </a:lnTo>
                      <a:cubicBezTo>
                        <a:pt x="4694" y="1688"/>
                        <a:pt x="4710" y="1594"/>
                        <a:pt x="4615" y="1538"/>
                      </a:cubicBezTo>
                      <a:lnTo>
                        <a:pt x="2008" y="34"/>
                      </a:lnTo>
                      <a:cubicBezTo>
                        <a:pt x="1954" y="12"/>
                        <a:pt x="1895" y="1"/>
                        <a:pt x="183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6"/>
                <p:cNvSpPr/>
                <p:nvPr/>
              </p:nvSpPr>
              <p:spPr>
                <a:xfrm>
                  <a:off x="4346425" y="2211075"/>
                  <a:ext cx="117750" cy="6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1" extrusionOk="0">
                      <a:moveTo>
                        <a:pt x="1850" y="0"/>
                      </a:moveTo>
                      <a:cubicBezTo>
                        <a:pt x="1781" y="0"/>
                        <a:pt x="1711" y="18"/>
                        <a:pt x="1646" y="53"/>
                      </a:cubicBezTo>
                      <a:lnTo>
                        <a:pt x="126" y="927"/>
                      </a:lnTo>
                      <a:cubicBezTo>
                        <a:pt x="16" y="990"/>
                        <a:pt x="0" y="1084"/>
                        <a:pt x="95" y="1139"/>
                      </a:cubicBezTo>
                      <a:lnTo>
                        <a:pt x="2701" y="2644"/>
                      </a:lnTo>
                      <a:cubicBezTo>
                        <a:pt x="2755" y="2669"/>
                        <a:pt x="2811" y="2681"/>
                        <a:pt x="2867" y="2681"/>
                      </a:cubicBezTo>
                      <a:cubicBezTo>
                        <a:pt x="2935" y="2681"/>
                        <a:pt x="3003" y="2663"/>
                        <a:pt x="3064" y="2628"/>
                      </a:cubicBezTo>
                      <a:lnTo>
                        <a:pt x="4592" y="1746"/>
                      </a:lnTo>
                      <a:cubicBezTo>
                        <a:pt x="4702" y="1691"/>
                        <a:pt x="4710" y="1588"/>
                        <a:pt x="4615" y="1541"/>
                      </a:cubicBezTo>
                      <a:lnTo>
                        <a:pt x="2016" y="37"/>
                      </a:lnTo>
                      <a:cubicBezTo>
                        <a:pt x="1963" y="12"/>
                        <a:pt x="1907" y="0"/>
                        <a:pt x="185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6"/>
                <p:cNvSpPr/>
                <p:nvPr/>
              </p:nvSpPr>
              <p:spPr>
                <a:xfrm>
                  <a:off x="4390725" y="2160750"/>
                  <a:ext cx="97675" cy="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9" extrusionOk="0">
                      <a:moveTo>
                        <a:pt x="1817" y="1"/>
                      </a:moveTo>
                      <a:cubicBezTo>
                        <a:pt x="1729" y="1"/>
                        <a:pt x="1644" y="23"/>
                        <a:pt x="1567" y="65"/>
                      </a:cubicBezTo>
                      <a:lnTo>
                        <a:pt x="158" y="876"/>
                      </a:lnTo>
                      <a:cubicBezTo>
                        <a:pt x="16" y="955"/>
                        <a:pt x="0" y="1081"/>
                        <a:pt x="126" y="1152"/>
                      </a:cubicBezTo>
                      <a:lnTo>
                        <a:pt x="1867" y="2160"/>
                      </a:lnTo>
                      <a:cubicBezTo>
                        <a:pt x="1939" y="2193"/>
                        <a:pt x="2015" y="2209"/>
                        <a:pt x="2090" y="2209"/>
                      </a:cubicBezTo>
                      <a:cubicBezTo>
                        <a:pt x="2177" y="2209"/>
                        <a:pt x="2263" y="2187"/>
                        <a:pt x="2339" y="2144"/>
                      </a:cubicBezTo>
                      <a:lnTo>
                        <a:pt x="3749" y="1325"/>
                      </a:lnTo>
                      <a:cubicBezTo>
                        <a:pt x="3891" y="1254"/>
                        <a:pt x="3906" y="1128"/>
                        <a:pt x="3780" y="1058"/>
                      </a:cubicBezTo>
                      <a:lnTo>
                        <a:pt x="2040" y="50"/>
                      </a:lnTo>
                      <a:cubicBezTo>
                        <a:pt x="1967" y="17"/>
                        <a:pt x="1891" y="1"/>
                        <a:pt x="181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6"/>
                <p:cNvSpPr/>
                <p:nvPr/>
              </p:nvSpPr>
              <p:spPr>
                <a:xfrm>
                  <a:off x="4459225" y="2200325"/>
                  <a:ext cx="97700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2208" extrusionOk="0">
                      <a:moveTo>
                        <a:pt x="1815" y="1"/>
                      </a:moveTo>
                      <a:cubicBezTo>
                        <a:pt x="1728" y="1"/>
                        <a:pt x="1641" y="23"/>
                        <a:pt x="1560" y="65"/>
                      </a:cubicBezTo>
                      <a:lnTo>
                        <a:pt x="158" y="876"/>
                      </a:lnTo>
                      <a:cubicBezTo>
                        <a:pt x="17" y="955"/>
                        <a:pt x="1" y="1081"/>
                        <a:pt x="119" y="1152"/>
                      </a:cubicBezTo>
                      <a:lnTo>
                        <a:pt x="1867" y="2160"/>
                      </a:lnTo>
                      <a:cubicBezTo>
                        <a:pt x="1935" y="2192"/>
                        <a:pt x="2008" y="2208"/>
                        <a:pt x="2082" y="2208"/>
                      </a:cubicBezTo>
                      <a:cubicBezTo>
                        <a:pt x="2172" y="2208"/>
                        <a:pt x="2262" y="2184"/>
                        <a:pt x="2340" y="2137"/>
                      </a:cubicBezTo>
                      <a:lnTo>
                        <a:pt x="3750" y="1325"/>
                      </a:lnTo>
                      <a:cubicBezTo>
                        <a:pt x="3891" y="1254"/>
                        <a:pt x="3907" y="1121"/>
                        <a:pt x="3781" y="1058"/>
                      </a:cubicBezTo>
                      <a:lnTo>
                        <a:pt x="2033" y="49"/>
                      </a:lnTo>
                      <a:cubicBezTo>
                        <a:pt x="1964" y="17"/>
                        <a:pt x="1890" y="1"/>
                        <a:pt x="181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6"/>
                <p:cNvSpPr/>
                <p:nvPr/>
              </p:nvSpPr>
              <p:spPr>
                <a:xfrm>
                  <a:off x="4527750" y="2239800"/>
                  <a:ext cx="97475" cy="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2207" extrusionOk="0">
                      <a:moveTo>
                        <a:pt x="1815" y="1"/>
                      </a:moveTo>
                      <a:cubicBezTo>
                        <a:pt x="1728" y="1"/>
                        <a:pt x="1641" y="22"/>
                        <a:pt x="1560" y="69"/>
                      </a:cubicBezTo>
                      <a:lnTo>
                        <a:pt x="150" y="880"/>
                      </a:lnTo>
                      <a:cubicBezTo>
                        <a:pt x="16" y="959"/>
                        <a:pt x="0" y="1085"/>
                        <a:pt x="119" y="1156"/>
                      </a:cubicBezTo>
                      <a:lnTo>
                        <a:pt x="1867" y="2164"/>
                      </a:lnTo>
                      <a:cubicBezTo>
                        <a:pt x="1933" y="2192"/>
                        <a:pt x="2005" y="2206"/>
                        <a:pt x="2076" y="2206"/>
                      </a:cubicBezTo>
                      <a:cubicBezTo>
                        <a:pt x="2166" y="2206"/>
                        <a:pt x="2256" y="2184"/>
                        <a:pt x="2340" y="2141"/>
                      </a:cubicBezTo>
                      <a:lnTo>
                        <a:pt x="3749" y="1329"/>
                      </a:lnTo>
                      <a:cubicBezTo>
                        <a:pt x="3883" y="1251"/>
                        <a:pt x="3899" y="1125"/>
                        <a:pt x="3781" y="1054"/>
                      </a:cubicBezTo>
                      <a:lnTo>
                        <a:pt x="2032" y="46"/>
                      </a:lnTo>
                      <a:cubicBezTo>
                        <a:pt x="1963" y="17"/>
                        <a:pt x="1890" y="1"/>
                        <a:pt x="181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6"/>
                <p:cNvSpPr/>
                <p:nvPr/>
              </p:nvSpPr>
              <p:spPr>
                <a:xfrm>
                  <a:off x="4596275" y="2279300"/>
                  <a:ext cx="974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2208" extrusionOk="0">
                      <a:moveTo>
                        <a:pt x="1820" y="1"/>
                      </a:moveTo>
                      <a:cubicBezTo>
                        <a:pt x="1731" y="1"/>
                        <a:pt x="1642" y="25"/>
                        <a:pt x="1560" y="72"/>
                      </a:cubicBezTo>
                      <a:lnTo>
                        <a:pt x="150" y="883"/>
                      </a:lnTo>
                      <a:cubicBezTo>
                        <a:pt x="16" y="962"/>
                        <a:pt x="0" y="1088"/>
                        <a:pt x="118" y="1159"/>
                      </a:cubicBezTo>
                      <a:lnTo>
                        <a:pt x="1867" y="2159"/>
                      </a:lnTo>
                      <a:cubicBezTo>
                        <a:pt x="1936" y="2192"/>
                        <a:pt x="2010" y="2208"/>
                        <a:pt x="2084" y="2208"/>
                      </a:cubicBezTo>
                      <a:cubicBezTo>
                        <a:pt x="2171" y="2208"/>
                        <a:pt x="2259" y="2186"/>
                        <a:pt x="2339" y="2144"/>
                      </a:cubicBezTo>
                      <a:lnTo>
                        <a:pt x="3749" y="1332"/>
                      </a:lnTo>
                      <a:cubicBezTo>
                        <a:pt x="3883" y="1254"/>
                        <a:pt x="3899" y="1128"/>
                        <a:pt x="3780" y="1057"/>
                      </a:cubicBezTo>
                      <a:lnTo>
                        <a:pt x="2032" y="49"/>
                      </a:lnTo>
                      <a:cubicBezTo>
                        <a:pt x="1965" y="17"/>
                        <a:pt x="1893" y="1"/>
                        <a:pt x="182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6"/>
                <p:cNvSpPr/>
                <p:nvPr/>
              </p:nvSpPr>
              <p:spPr>
                <a:xfrm>
                  <a:off x="4664600" y="2318875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20" y="0"/>
                      </a:moveTo>
                      <a:cubicBezTo>
                        <a:pt x="1732" y="0"/>
                        <a:pt x="1644" y="22"/>
                        <a:pt x="1567" y="64"/>
                      </a:cubicBezTo>
                      <a:lnTo>
                        <a:pt x="158" y="883"/>
                      </a:lnTo>
                      <a:cubicBezTo>
                        <a:pt x="16" y="954"/>
                        <a:pt x="0" y="1080"/>
                        <a:pt x="126" y="1151"/>
                      </a:cubicBezTo>
                      <a:lnTo>
                        <a:pt x="1867" y="2159"/>
                      </a:lnTo>
                      <a:cubicBezTo>
                        <a:pt x="1939" y="2192"/>
                        <a:pt x="2015" y="2208"/>
                        <a:pt x="2090" y="2208"/>
                      </a:cubicBezTo>
                      <a:cubicBezTo>
                        <a:pt x="2177" y="2208"/>
                        <a:pt x="2263" y="2186"/>
                        <a:pt x="2339" y="2144"/>
                      </a:cubicBezTo>
                      <a:lnTo>
                        <a:pt x="3749" y="1332"/>
                      </a:lnTo>
                      <a:cubicBezTo>
                        <a:pt x="3891" y="1254"/>
                        <a:pt x="3906" y="1128"/>
                        <a:pt x="3788" y="1057"/>
                      </a:cubicBezTo>
                      <a:lnTo>
                        <a:pt x="2040" y="49"/>
                      </a:lnTo>
                      <a:cubicBezTo>
                        <a:pt x="1971" y="16"/>
                        <a:pt x="1895" y="0"/>
                        <a:pt x="182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6"/>
                <p:cNvSpPr/>
                <p:nvPr/>
              </p:nvSpPr>
              <p:spPr>
                <a:xfrm>
                  <a:off x="4733100" y="2358450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17" y="0"/>
                      </a:moveTo>
                      <a:cubicBezTo>
                        <a:pt x="1728" y="0"/>
                        <a:pt x="1641" y="22"/>
                        <a:pt x="1560" y="64"/>
                      </a:cubicBezTo>
                      <a:lnTo>
                        <a:pt x="158" y="876"/>
                      </a:lnTo>
                      <a:cubicBezTo>
                        <a:pt x="16" y="954"/>
                        <a:pt x="1" y="1080"/>
                        <a:pt x="119" y="1151"/>
                      </a:cubicBezTo>
                      <a:lnTo>
                        <a:pt x="1867" y="2159"/>
                      </a:lnTo>
                      <a:cubicBezTo>
                        <a:pt x="1936" y="2192"/>
                        <a:pt x="2012" y="2208"/>
                        <a:pt x="2087" y="2208"/>
                      </a:cubicBezTo>
                      <a:cubicBezTo>
                        <a:pt x="2175" y="2208"/>
                        <a:pt x="2263" y="2186"/>
                        <a:pt x="2340" y="2143"/>
                      </a:cubicBezTo>
                      <a:lnTo>
                        <a:pt x="3749" y="1324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0" y="49"/>
                      </a:lnTo>
                      <a:cubicBezTo>
                        <a:pt x="1968" y="16"/>
                        <a:pt x="1892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6"/>
                <p:cNvSpPr/>
                <p:nvPr/>
              </p:nvSpPr>
              <p:spPr>
                <a:xfrm>
                  <a:off x="4801625" y="2397975"/>
                  <a:ext cx="97475" cy="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2206" extrusionOk="0">
                      <a:moveTo>
                        <a:pt x="1823" y="1"/>
                      </a:moveTo>
                      <a:cubicBezTo>
                        <a:pt x="1733" y="1"/>
                        <a:pt x="1643" y="23"/>
                        <a:pt x="1560" y="66"/>
                      </a:cubicBezTo>
                      <a:lnTo>
                        <a:pt x="158" y="878"/>
                      </a:lnTo>
                      <a:cubicBezTo>
                        <a:pt x="16" y="956"/>
                        <a:pt x="0" y="1082"/>
                        <a:pt x="119" y="1153"/>
                      </a:cubicBezTo>
                      <a:lnTo>
                        <a:pt x="1867" y="2161"/>
                      </a:lnTo>
                      <a:cubicBezTo>
                        <a:pt x="1936" y="2190"/>
                        <a:pt x="2010" y="2206"/>
                        <a:pt x="2084" y="2206"/>
                      </a:cubicBezTo>
                      <a:cubicBezTo>
                        <a:pt x="2171" y="2206"/>
                        <a:pt x="2259" y="2184"/>
                        <a:pt x="2339" y="2138"/>
                      </a:cubicBezTo>
                      <a:lnTo>
                        <a:pt x="3749" y="1326"/>
                      </a:lnTo>
                      <a:cubicBezTo>
                        <a:pt x="3883" y="1248"/>
                        <a:pt x="3899" y="1122"/>
                        <a:pt x="3781" y="1051"/>
                      </a:cubicBezTo>
                      <a:lnTo>
                        <a:pt x="2032" y="43"/>
                      </a:lnTo>
                      <a:cubicBezTo>
                        <a:pt x="1966" y="15"/>
                        <a:pt x="1895" y="1"/>
                        <a:pt x="182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6"/>
                <p:cNvSpPr/>
                <p:nvPr/>
              </p:nvSpPr>
              <p:spPr>
                <a:xfrm>
                  <a:off x="4869950" y="2437400"/>
                  <a:ext cx="97675" cy="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10" extrusionOk="0">
                      <a:moveTo>
                        <a:pt x="1825" y="1"/>
                      </a:moveTo>
                      <a:cubicBezTo>
                        <a:pt x="1735" y="1"/>
                        <a:pt x="1645" y="25"/>
                        <a:pt x="1567" y="72"/>
                      </a:cubicBezTo>
                      <a:lnTo>
                        <a:pt x="158" y="884"/>
                      </a:lnTo>
                      <a:cubicBezTo>
                        <a:pt x="16" y="962"/>
                        <a:pt x="0" y="1088"/>
                        <a:pt x="126" y="1159"/>
                      </a:cubicBezTo>
                      <a:lnTo>
                        <a:pt x="1875" y="2167"/>
                      </a:lnTo>
                      <a:cubicBezTo>
                        <a:pt x="1941" y="2195"/>
                        <a:pt x="2012" y="2209"/>
                        <a:pt x="2084" y="2209"/>
                      </a:cubicBezTo>
                      <a:cubicBezTo>
                        <a:pt x="2174" y="2209"/>
                        <a:pt x="2264" y="2187"/>
                        <a:pt x="2347" y="2144"/>
                      </a:cubicBezTo>
                      <a:lnTo>
                        <a:pt x="3749" y="1332"/>
                      </a:lnTo>
                      <a:cubicBezTo>
                        <a:pt x="3891" y="1254"/>
                        <a:pt x="3907" y="1128"/>
                        <a:pt x="3788" y="1057"/>
                      </a:cubicBezTo>
                      <a:lnTo>
                        <a:pt x="2040" y="49"/>
                      </a:lnTo>
                      <a:cubicBezTo>
                        <a:pt x="1973" y="17"/>
                        <a:pt x="1899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6"/>
                <p:cNvSpPr/>
                <p:nvPr/>
              </p:nvSpPr>
              <p:spPr>
                <a:xfrm>
                  <a:off x="4938450" y="2476975"/>
                  <a:ext cx="97700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2208" extrusionOk="0">
                      <a:moveTo>
                        <a:pt x="1826" y="1"/>
                      </a:moveTo>
                      <a:cubicBezTo>
                        <a:pt x="1736" y="1"/>
                        <a:pt x="1646" y="25"/>
                        <a:pt x="1568" y="72"/>
                      </a:cubicBezTo>
                      <a:lnTo>
                        <a:pt x="158" y="884"/>
                      </a:lnTo>
                      <a:cubicBezTo>
                        <a:pt x="17" y="954"/>
                        <a:pt x="1" y="1080"/>
                        <a:pt x="127" y="1151"/>
                      </a:cubicBezTo>
                      <a:lnTo>
                        <a:pt x="1867" y="2159"/>
                      </a:lnTo>
                      <a:cubicBezTo>
                        <a:pt x="1940" y="2192"/>
                        <a:pt x="2016" y="2208"/>
                        <a:pt x="2091" y="2208"/>
                      </a:cubicBezTo>
                      <a:cubicBezTo>
                        <a:pt x="2180" y="2208"/>
                        <a:pt x="2267" y="2186"/>
                        <a:pt x="2348" y="2144"/>
                      </a:cubicBezTo>
                      <a:lnTo>
                        <a:pt x="3750" y="1332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1" y="49"/>
                      </a:lnTo>
                      <a:cubicBezTo>
                        <a:pt x="1973" y="17"/>
                        <a:pt x="1900" y="1"/>
                        <a:pt x="182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6"/>
                <p:cNvSpPr/>
                <p:nvPr/>
              </p:nvSpPr>
              <p:spPr>
                <a:xfrm>
                  <a:off x="5006975" y="2516550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17" y="0"/>
                      </a:moveTo>
                      <a:cubicBezTo>
                        <a:pt x="1730" y="0"/>
                        <a:pt x="1644" y="22"/>
                        <a:pt x="1568" y="64"/>
                      </a:cubicBezTo>
                      <a:lnTo>
                        <a:pt x="158" y="876"/>
                      </a:lnTo>
                      <a:cubicBezTo>
                        <a:pt x="16" y="954"/>
                        <a:pt x="1" y="1080"/>
                        <a:pt x="127" y="1151"/>
                      </a:cubicBezTo>
                      <a:lnTo>
                        <a:pt x="1867" y="2159"/>
                      </a:lnTo>
                      <a:cubicBezTo>
                        <a:pt x="1936" y="2192"/>
                        <a:pt x="2012" y="2208"/>
                        <a:pt x="2087" y="2208"/>
                      </a:cubicBezTo>
                      <a:cubicBezTo>
                        <a:pt x="2175" y="2208"/>
                        <a:pt x="2263" y="2186"/>
                        <a:pt x="2340" y="2144"/>
                      </a:cubicBezTo>
                      <a:lnTo>
                        <a:pt x="3749" y="1325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0" y="49"/>
                      </a:lnTo>
                      <a:cubicBezTo>
                        <a:pt x="1968" y="16"/>
                        <a:pt x="1892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6"/>
                <p:cNvSpPr/>
                <p:nvPr/>
              </p:nvSpPr>
              <p:spPr>
                <a:xfrm>
                  <a:off x="5075500" y="2556125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15" y="0"/>
                      </a:moveTo>
                      <a:cubicBezTo>
                        <a:pt x="1728" y="0"/>
                        <a:pt x="1640" y="22"/>
                        <a:pt x="1560" y="64"/>
                      </a:cubicBezTo>
                      <a:lnTo>
                        <a:pt x="158" y="876"/>
                      </a:lnTo>
                      <a:cubicBezTo>
                        <a:pt x="16" y="954"/>
                        <a:pt x="0" y="1080"/>
                        <a:pt x="118" y="1151"/>
                      </a:cubicBezTo>
                      <a:lnTo>
                        <a:pt x="1867" y="2159"/>
                      </a:lnTo>
                      <a:cubicBezTo>
                        <a:pt x="1934" y="2191"/>
                        <a:pt x="2006" y="2207"/>
                        <a:pt x="2079" y="2207"/>
                      </a:cubicBezTo>
                      <a:cubicBezTo>
                        <a:pt x="2168" y="2207"/>
                        <a:pt x="2257" y="2183"/>
                        <a:pt x="2339" y="2136"/>
                      </a:cubicBezTo>
                      <a:lnTo>
                        <a:pt x="3749" y="1325"/>
                      </a:lnTo>
                      <a:cubicBezTo>
                        <a:pt x="3883" y="1254"/>
                        <a:pt x="3907" y="1120"/>
                        <a:pt x="3781" y="1057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6"/>
                <p:cNvSpPr/>
                <p:nvPr/>
              </p:nvSpPr>
              <p:spPr>
                <a:xfrm>
                  <a:off x="4444850" y="2116025"/>
                  <a:ext cx="99475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" h="2251" extrusionOk="0">
                      <a:moveTo>
                        <a:pt x="1824" y="1"/>
                      </a:moveTo>
                      <a:cubicBezTo>
                        <a:pt x="1735" y="1"/>
                        <a:pt x="1647" y="23"/>
                        <a:pt x="1568" y="67"/>
                      </a:cubicBezTo>
                      <a:lnTo>
                        <a:pt x="150" y="886"/>
                      </a:lnTo>
                      <a:cubicBezTo>
                        <a:pt x="17" y="964"/>
                        <a:pt x="1" y="1082"/>
                        <a:pt x="111" y="1153"/>
                      </a:cubicBezTo>
                      <a:lnTo>
                        <a:pt x="1946" y="2209"/>
                      </a:lnTo>
                      <a:cubicBezTo>
                        <a:pt x="2009" y="2237"/>
                        <a:pt x="2078" y="2251"/>
                        <a:pt x="2148" y="2251"/>
                      </a:cubicBezTo>
                      <a:cubicBezTo>
                        <a:pt x="2236" y="2251"/>
                        <a:pt x="2324" y="2229"/>
                        <a:pt x="2403" y="2185"/>
                      </a:cubicBezTo>
                      <a:lnTo>
                        <a:pt x="3828" y="1366"/>
                      </a:lnTo>
                      <a:cubicBezTo>
                        <a:pt x="3954" y="1287"/>
                        <a:pt x="3978" y="1169"/>
                        <a:pt x="3860" y="1098"/>
                      </a:cubicBezTo>
                      <a:lnTo>
                        <a:pt x="2033" y="43"/>
                      </a:lnTo>
                      <a:cubicBezTo>
                        <a:pt x="1966" y="15"/>
                        <a:pt x="1895" y="1"/>
                        <a:pt x="182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6"/>
                <p:cNvSpPr/>
                <p:nvPr/>
              </p:nvSpPr>
              <p:spPr>
                <a:xfrm>
                  <a:off x="4515550" y="2156800"/>
                  <a:ext cx="99450" cy="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4" extrusionOk="0">
                      <a:moveTo>
                        <a:pt x="1824" y="0"/>
                      </a:moveTo>
                      <a:cubicBezTo>
                        <a:pt x="1736" y="0"/>
                        <a:pt x="1650" y="22"/>
                        <a:pt x="1575" y="66"/>
                      </a:cubicBezTo>
                      <a:lnTo>
                        <a:pt x="150" y="885"/>
                      </a:lnTo>
                      <a:cubicBezTo>
                        <a:pt x="16" y="964"/>
                        <a:pt x="0" y="1082"/>
                        <a:pt x="118" y="1153"/>
                      </a:cubicBezTo>
                      <a:lnTo>
                        <a:pt x="1945" y="2208"/>
                      </a:lnTo>
                      <a:cubicBezTo>
                        <a:pt x="2012" y="2238"/>
                        <a:pt x="2086" y="2253"/>
                        <a:pt x="2161" y="2253"/>
                      </a:cubicBezTo>
                      <a:cubicBezTo>
                        <a:pt x="2244" y="2253"/>
                        <a:pt x="2327" y="2234"/>
                        <a:pt x="2402" y="2192"/>
                      </a:cubicBezTo>
                      <a:lnTo>
                        <a:pt x="3828" y="1365"/>
                      </a:lnTo>
                      <a:cubicBezTo>
                        <a:pt x="3954" y="1286"/>
                        <a:pt x="3977" y="1168"/>
                        <a:pt x="3859" y="1097"/>
                      </a:cubicBezTo>
                      <a:lnTo>
                        <a:pt x="2032" y="42"/>
                      </a:lnTo>
                      <a:cubicBezTo>
                        <a:pt x="1966" y="14"/>
                        <a:pt x="1894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6"/>
                <p:cNvSpPr/>
                <p:nvPr/>
              </p:nvSpPr>
              <p:spPr>
                <a:xfrm>
                  <a:off x="4586025" y="2197575"/>
                  <a:ext cx="99650" cy="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" h="2253" extrusionOk="0">
                      <a:moveTo>
                        <a:pt x="1824" y="1"/>
                      </a:moveTo>
                      <a:cubicBezTo>
                        <a:pt x="1738" y="1"/>
                        <a:pt x="1652" y="23"/>
                        <a:pt x="1576" y="65"/>
                      </a:cubicBezTo>
                      <a:lnTo>
                        <a:pt x="150" y="884"/>
                      </a:lnTo>
                      <a:cubicBezTo>
                        <a:pt x="24" y="963"/>
                        <a:pt x="1" y="1081"/>
                        <a:pt x="119" y="1152"/>
                      </a:cubicBezTo>
                      <a:lnTo>
                        <a:pt x="1946" y="2207"/>
                      </a:lnTo>
                      <a:cubicBezTo>
                        <a:pt x="2017" y="2237"/>
                        <a:pt x="2092" y="2253"/>
                        <a:pt x="2168" y="2253"/>
                      </a:cubicBezTo>
                      <a:cubicBezTo>
                        <a:pt x="2252" y="2253"/>
                        <a:pt x="2336" y="2233"/>
                        <a:pt x="2411" y="2191"/>
                      </a:cubicBezTo>
                      <a:lnTo>
                        <a:pt x="3828" y="1364"/>
                      </a:lnTo>
                      <a:cubicBezTo>
                        <a:pt x="3962" y="1286"/>
                        <a:pt x="3986" y="1168"/>
                        <a:pt x="3868" y="1105"/>
                      </a:cubicBezTo>
                      <a:lnTo>
                        <a:pt x="2040" y="49"/>
                      </a:lnTo>
                      <a:cubicBezTo>
                        <a:pt x="1971" y="17"/>
                        <a:pt x="1898" y="1"/>
                        <a:pt x="182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6"/>
                <p:cNvSpPr/>
                <p:nvPr/>
              </p:nvSpPr>
              <p:spPr>
                <a:xfrm>
                  <a:off x="4656700" y="2238300"/>
                  <a:ext cx="99475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" h="2251" extrusionOk="0">
                      <a:moveTo>
                        <a:pt x="1827" y="1"/>
                      </a:moveTo>
                      <a:cubicBezTo>
                        <a:pt x="1741" y="1"/>
                        <a:pt x="1655" y="22"/>
                        <a:pt x="1576" y="66"/>
                      </a:cubicBezTo>
                      <a:lnTo>
                        <a:pt x="151" y="885"/>
                      </a:lnTo>
                      <a:cubicBezTo>
                        <a:pt x="25" y="964"/>
                        <a:pt x="1" y="1082"/>
                        <a:pt x="119" y="1153"/>
                      </a:cubicBezTo>
                      <a:lnTo>
                        <a:pt x="1946" y="2208"/>
                      </a:lnTo>
                      <a:cubicBezTo>
                        <a:pt x="2013" y="2236"/>
                        <a:pt x="2082" y="2250"/>
                        <a:pt x="2152" y="2250"/>
                      </a:cubicBezTo>
                      <a:cubicBezTo>
                        <a:pt x="2238" y="2250"/>
                        <a:pt x="2324" y="2229"/>
                        <a:pt x="2403" y="2185"/>
                      </a:cubicBezTo>
                      <a:lnTo>
                        <a:pt x="3829" y="1366"/>
                      </a:lnTo>
                      <a:cubicBezTo>
                        <a:pt x="3962" y="1287"/>
                        <a:pt x="3978" y="1169"/>
                        <a:pt x="3860" y="1098"/>
                      </a:cubicBezTo>
                      <a:lnTo>
                        <a:pt x="2033" y="43"/>
                      </a:lnTo>
                      <a:cubicBezTo>
                        <a:pt x="1966" y="15"/>
                        <a:pt x="1897" y="1"/>
                        <a:pt x="182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6"/>
                <p:cNvSpPr/>
                <p:nvPr/>
              </p:nvSpPr>
              <p:spPr>
                <a:xfrm>
                  <a:off x="4727400" y="2279100"/>
                  <a:ext cx="9945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6" extrusionOk="0">
                      <a:moveTo>
                        <a:pt x="1817" y="0"/>
                      </a:moveTo>
                      <a:cubicBezTo>
                        <a:pt x="1731" y="0"/>
                        <a:pt x="1648" y="22"/>
                        <a:pt x="1575" y="64"/>
                      </a:cubicBezTo>
                      <a:lnTo>
                        <a:pt x="150" y="884"/>
                      </a:lnTo>
                      <a:cubicBezTo>
                        <a:pt x="16" y="962"/>
                        <a:pt x="0" y="1080"/>
                        <a:pt x="118" y="1151"/>
                      </a:cubicBezTo>
                      <a:lnTo>
                        <a:pt x="1946" y="2207"/>
                      </a:lnTo>
                      <a:cubicBezTo>
                        <a:pt x="2011" y="2239"/>
                        <a:pt x="2083" y="2255"/>
                        <a:pt x="2155" y="2255"/>
                      </a:cubicBezTo>
                      <a:cubicBezTo>
                        <a:pt x="2240" y="2255"/>
                        <a:pt x="2326" y="2233"/>
                        <a:pt x="2402" y="2191"/>
                      </a:cubicBezTo>
                      <a:lnTo>
                        <a:pt x="3828" y="1364"/>
                      </a:lnTo>
                      <a:cubicBezTo>
                        <a:pt x="3954" y="1285"/>
                        <a:pt x="3977" y="1167"/>
                        <a:pt x="3859" y="1104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6"/>
                <p:cNvSpPr/>
                <p:nvPr/>
              </p:nvSpPr>
              <p:spPr>
                <a:xfrm>
                  <a:off x="4797875" y="2319850"/>
                  <a:ext cx="9965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" h="2256" extrusionOk="0">
                      <a:moveTo>
                        <a:pt x="1824" y="0"/>
                      </a:moveTo>
                      <a:cubicBezTo>
                        <a:pt x="1738" y="0"/>
                        <a:pt x="1652" y="22"/>
                        <a:pt x="1576" y="65"/>
                      </a:cubicBezTo>
                      <a:lnTo>
                        <a:pt x="158" y="884"/>
                      </a:lnTo>
                      <a:cubicBezTo>
                        <a:pt x="24" y="963"/>
                        <a:pt x="1" y="1081"/>
                        <a:pt x="119" y="1152"/>
                      </a:cubicBezTo>
                      <a:lnTo>
                        <a:pt x="1946" y="2207"/>
                      </a:lnTo>
                      <a:cubicBezTo>
                        <a:pt x="2015" y="2240"/>
                        <a:pt x="2089" y="2255"/>
                        <a:pt x="2162" y="2255"/>
                      </a:cubicBezTo>
                      <a:cubicBezTo>
                        <a:pt x="2249" y="2255"/>
                        <a:pt x="2334" y="2234"/>
                        <a:pt x="2411" y="2191"/>
                      </a:cubicBezTo>
                      <a:lnTo>
                        <a:pt x="3836" y="1364"/>
                      </a:lnTo>
                      <a:cubicBezTo>
                        <a:pt x="3970" y="1285"/>
                        <a:pt x="3986" y="1167"/>
                        <a:pt x="3868" y="1104"/>
                      </a:cubicBezTo>
                      <a:lnTo>
                        <a:pt x="2041" y="49"/>
                      </a:lnTo>
                      <a:cubicBezTo>
                        <a:pt x="1972" y="16"/>
                        <a:pt x="1898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6"/>
                <p:cNvSpPr/>
                <p:nvPr/>
              </p:nvSpPr>
              <p:spPr>
                <a:xfrm>
                  <a:off x="4868575" y="2360775"/>
                  <a:ext cx="99450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1" extrusionOk="0">
                      <a:moveTo>
                        <a:pt x="1827" y="0"/>
                      </a:moveTo>
                      <a:cubicBezTo>
                        <a:pt x="1740" y="0"/>
                        <a:pt x="1654" y="22"/>
                        <a:pt x="1575" y="66"/>
                      </a:cubicBezTo>
                      <a:lnTo>
                        <a:pt x="150" y="885"/>
                      </a:lnTo>
                      <a:cubicBezTo>
                        <a:pt x="16" y="964"/>
                        <a:pt x="0" y="1082"/>
                        <a:pt x="118" y="1153"/>
                      </a:cubicBezTo>
                      <a:lnTo>
                        <a:pt x="1945" y="2208"/>
                      </a:lnTo>
                      <a:cubicBezTo>
                        <a:pt x="2012" y="2236"/>
                        <a:pt x="2082" y="2250"/>
                        <a:pt x="2151" y="2250"/>
                      </a:cubicBezTo>
                      <a:cubicBezTo>
                        <a:pt x="2237" y="2250"/>
                        <a:pt x="2323" y="2228"/>
                        <a:pt x="2402" y="2184"/>
                      </a:cubicBezTo>
                      <a:lnTo>
                        <a:pt x="3828" y="1365"/>
                      </a:lnTo>
                      <a:cubicBezTo>
                        <a:pt x="3962" y="1287"/>
                        <a:pt x="3977" y="1168"/>
                        <a:pt x="3859" y="1098"/>
                      </a:cubicBezTo>
                      <a:lnTo>
                        <a:pt x="2032" y="42"/>
                      </a:lnTo>
                      <a:cubicBezTo>
                        <a:pt x="1966" y="14"/>
                        <a:pt x="1896" y="0"/>
                        <a:pt x="182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6"/>
                <p:cNvSpPr/>
                <p:nvPr/>
              </p:nvSpPr>
              <p:spPr>
                <a:xfrm>
                  <a:off x="4939250" y="2401350"/>
                  <a:ext cx="9945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6" extrusionOk="0">
                      <a:moveTo>
                        <a:pt x="1817" y="1"/>
                      </a:moveTo>
                      <a:cubicBezTo>
                        <a:pt x="1731" y="1"/>
                        <a:pt x="1648" y="23"/>
                        <a:pt x="1576" y="65"/>
                      </a:cubicBezTo>
                      <a:lnTo>
                        <a:pt x="150" y="892"/>
                      </a:lnTo>
                      <a:cubicBezTo>
                        <a:pt x="16" y="971"/>
                        <a:pt x="0" y="1089"/>
                        <a:pt x="119" y="1152"/>
                      </a:cubicBezTo>
                      <a:lnTo>
                        <a:pt x="1946" y="2207"/>
                      </a:lnTo>
                      <a:cubicBezTo>
                        <a:pt x="2011" y="2240"/>
                        <a:pt x="2083" y="2256"/>
                        <a:pt x="2156" y="2256"/>
                      </a:cubicBezTo>
                      <a:cubicBezTo>
                        <a:pt x="2240" y="2256"/>
                        <a:pt x="2326" y="2234"/>
                        <a:pt x="2403" y="2192"/>
                      </a:cubicBezTo>
                      <a:lnTo>
                        <a:pt x="3828" y="1365"/>
                      </a:lnTo>
                      <a:cubicBezTo>
                        <a:pt x="3962" y="1286"/>
                        <a:pt x="3978" y="1168"/>
                        <a:pt x="3859" y="1105"/>
                      </a:cubicBezTo>
                      <a:lnTo>
                        <a:pt x="2032" y="49"/>
                      </a:lnTo>
                      <a:cubicBezTo>
                        <a:pt x="1963" y="17"/>
                        <a:pt x="1889" y="1"/>
                        <a:pt x="181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6"/>
                <p:cNvSpPr/>
                <p:nvPr/>
              </p:nvSpPr>
              <p:spPr>
                <a:xfrm>
                  <a:off x="5009725" y="2442125"/>
                  <a:ext cx="99475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" h="2256" extrusionOk="0">
                      <a:moveTo>
                        <a:pt x="1820" y="0"/>
                      </a:moveTo>
                      <a:cubicBezTo>
                        <a:pt x="1736" y="0"/>
                        <a:pt x="1652" y="22"/>
                        <a:pt x="1576" y="64"/>
                      </a:cubicBezTo>
                      <a:lnTo>
                        <a:pt x="151" y="891"/>
                      </a:lnTo>
                      <a:cubicBezTo>
                        <a:pt x="25" y="970"/>
                        <a:pt x="1" y="1088"/>
                        <a:pt x="119" y="1151"/>
                      </a:cubicBezTo>
                      <a:lnTo>
                        <a:pt x="1946" y="2207"/>
                      </a:lnTo>
                      <a:cubicBezTo>
                        <a:pt x="2015" y="2239"/>
                        <a:pt x="2089" y="2255"/>
                        <a:pt x="2162" y="2255"/>
                      </a:cubicBezTo>
                      <a:cubicBezTo>
                        <a:pt x="2247" y="2255"/>
                        <a:pt x="2331" y="2233"/>
                        <a:pt x="2403" y="2191"/>
                      </a:cubicBezTo>
                      <a:lnTo>
                        <a:pt x="3828" y="1372"/>
                      </a:lnTo>
                      <a:cubicBezTo>
                        <a:pt x="3962" y="1293"/>
                        <a:pt x="3978" y="1175"/>
                        <a:pt x="3860" y="1104"/>
                      </a:cubicBezTo>
                      <a:lnTo>
                        <a:pt x="2033" y="49"/>
                      </a:lnTo>
                      <a:cubicBezTo>
                        <a:pt x="1964" y="16"/>
                        <a:pt x="1892" y="0"/>
                        <a:pt x="182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6"/>
                <p:cNvSpPr/>
                <p:nvPr/>
              </p:nvSpPr>
              <p:spPr>
                <a:xfrm>
                  <a:off x="5080425" y="2483025"/>
                  <a:ext cx="99450" cy="5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0" extrusionOk="0">
                      <a:moveTo>
                        <a:pt x="1827" y="1"/>
                      </a:moveTo>
                      <a:cubicBezTo>
                        <a:pt x="1740" y="1"/>
                        <a:pt x="1654" y="23"/>
                        <a:pt x="1575" y="67"/>
                      </a:cubicBezTo>
                      <a:lnTo>
                        <a:pt x="150" y="886"/>
                      </a:lnTo>
                      <a:cubicBezTo>
                        <a:pt x="24" y="964"/>
                        <a:pt x="0" y="1083"/>
                        <a:pt x="118" y="1153"/>
                      </a:cubicBezTo>
                      <a:lnTo>
                        <a:pt x="1946" y="2201"/>
                      </a:lnTo>
                      <a:cubicBezTo>
                        <a:pt x="2014" y="2234"/>
                        <a:pt x="2088" y="2249"/>
                        <a:pt x="2162" y="2249"/>
                      </a:cubicBezTo>
                      <a:cubicBezTo>
                        <a:pt x="2248" y="2249"/>
                        <a:pt x="2334" y="2228"/>
                        <a:pt x="2410" y="2185"/>
                      </a:cubicBezTo>
                      <a:lnTo>
                        <a:pt x="3828" y="1366"/>
                      </a:lnTo>
                      <a:cubicBezTo>
                        <a:pt x="3962" y="1287"/>
                        <a:pt x="3977" y="1169"/>
                        <a:pt x="3859" y="1098"/>
                      </a:cubicBezTo>
                      <a:lnTo>
                        <a:pt x="2032" y="43"/>
                      </a:lnTo>
                      <a:cubicBezTo>
                        <a:pt x="1966" y="15"/>
                        <a:pt x="1896" y="1"/>
                        <a:pt x="182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6"/>
                <p:cNvSpPr/>
                <p:nvPr/>
              </p:nvSpPr>
              <p:spPr>
                <a:xfrm>
                  <a:off x="5151100" y="2523775"/>
                  <a:ext cx="99450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1" extrusionOk="0">
                      <a:moveTo>
                        <a:pt x="1822" y="0"/>
                      </a:moveTo>
                      <a:cubicBezTo>
                        <a:pt x="1737" y="0"/>
                        <a:pt x="1653" y="20"/>
                        <a:pt x="1576" y="59"/>
                      </a:cubicBezTo>
                      <a:lnTo>
                        <a:pt x="150" y="886"/>
                      </a:lnTo>
                      <a:cubicBezTo>
                        <a:pt x="16" y="965"/>
                        <a:pt x="1" y="1083"/>
                        <a:pt x="119" y="1154"/>
                      </a:cubicBezTo>
                      <a:lnTo>
                        <a:pt x="1946" y="2209"/>
                      </a:lnTo>
                      <a:cubicBezTo>
                        <a:pt x="2012" y="2237"/>
                        <a:pt x="2082" y="2251"/>
                        <a:pt x="2151" y="2251"/>
                      </a:cubicBezTo>
                      <a:cubicBezTo>
                        <a:pt x="2238" y="2251"/>
                        <a:pt x="2324" y="2229"/>
                        <a:pt x="2403" y="2185"/>
                      </a:cubicBezTo>
                      <a:lnTo>
                        <a:pt x="3828" y="1366"/>
                      </a:lnTo>
                      <a:cubicBezTo>
                        <a:pt x="3954" y="1288"/>
                        <a:pt x="3978" y="1169"/>
                        <a:pt x="3860" y="1099"/>
                      </a:cubicBezTo>
                      <a:lnTo>
                        <a:pt x="2032" y="43"/>
                      </a:lnTo>
                      <a:cubicBezTo>
                        <a:pt x="1964" y="14"/>
                        <a:pt x="1893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6"/>
                <p:cNvSpPr/>
                <p:nvPr/>
              </p:nvSpPr>
              <p:spPr>
                <a:xfrm>
                  <a:off x="4463375" y="2050725"/>
                  <a:ext cx="107125" cy="6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40" extrusionOk="0">
                      <a:moveTo>
                        <a:pt x="1825" y="1"/>
                      </a:moveTo>
                      <a:cubicBezTo>
                        <a:pt x="1755" y="1"/>
                        <a:pt x="1685" y="18"/>
                        <a:pt x="1623" y="56"/>
                      </a:cubicBezTo>
                      <a:lnTo>
                        <a:pt x="126" y="922"/>
                      </a:lnTo>
                      <a:cubicBezTo>
                        <a:pt x="8" y="985"/>
                        <a:pt x="0" y="1088"/>
                        <a:pt x="95" y="1143"/>
                      </a:cubicBezTo>
                      <a:lnTo>
                        <a:pt x="2268" y="2403"/>
                      </a:lnTo>
                      <a:cubicBezTo>
                        <a:pt x="2323" y="2427"/>
                        <a:pt x="2382" y="2439"/>
                        <a:pt x="2439" y="2439"/>
                      </a:cubicBezTo>
                      <a:cubicBezTo>
                        <a:pt x="2514" y="2439"/>
                        <a:pt x="2588" y="2419"/>
                        <a:pt x="2654" y="2379"/>
                      </a:cubicBezTo>
                      <a:lnTo>
                        <a:pt x="4158" y="1513"/>
                      </a:lnTo>
                      <a:cubicBezTo>
                        <a:pt x="4269" y="1450"/>
                        <a:pt x="4284" y="1348"/>
                        <a:pt x="4182" y="1292"/>
                      </a:cubicBezTo>
                      <a:lnTo>
                        <a:pt x="2008" y="40"/>
                      </a:lnTo>
                      <a:cubicBezTo>
                        <a:pt x="1949" y="14"/>
                        <a:pt x="1887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6"/>
                <p:cNvSpPr/>
                <p:nvPr/>
              </p:nvSpPr>
              <p:spPr>
                <a:xfrm>
                  <a:off x="4542725" y="2096400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25" y="1"/>
                      </a:moveTo>
                      <a:cubicBezTo>
                        <a:pt x="1755" y="1"/>
                        <a:pt x="1685" y="18"/>
                        <a:pt x="1622" y="56"/>
                      </a:cubicBezTo>
                      <a:lnTo>
                        <a:pt x="126" y="922"/>
                      </a:lnTo>
                      <a:cubicBezTo>
                        <a:pt x="8" y="985"/>
                        <a:pt x="0" y="1088"/>
                        <a:pt x="95" y="1143"/>
                      </a:cubicBezTo>
                      <a:lnTo>
                        <a:pt x="2268" y="2395"/>
                      </a:lnTo>
                      <a:cubicBezTo>
                        <a:pt x="2326" y="2424"/>
                        <a:pt x="2386" y="2438"/>
                        <a:pt x="2447" y="2438"/>
                      </a:cubicBezTo>
                      <a:cubicBezTo>
                        <a:pt x="2519" y="2438"/>
                        <a:pt x="2590" y="2418"/>
                        <a:pt x="2654" y="2379"/>
                      </a:cubicBezTo>
                      <a:lnTo>
                        <a:pt x="4158" y="1513"/>
                      </a:lnTo>
                      <a:cubicBezTo>
                        <a:pt x="4269" y="1450"/>
                        <a:pt x="4284" y="1348"/>
                        <a:pt x="4182" y="1293"/>
                      </a:cubicBezTo>
                      <a:lnTo>
                        <a:pt x="2008" y="40"/>
                      </a:lnTo>
                      <a:cubicBezTo>
                        <a:pt x="1949" y="14"/>
                        <a:pt x="1887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6"/>
                <p:cNvSpPr/>
                <p:nvPr/>
              </p:nvSpPr>
              <p:spPr>
                <a:xfrm>
                  <a:off x="4621850" y="2142150"/>
                  <a:ext cx="107150" cy="6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" h="2437" extrusionOk="0">
                      <a:moveTo>
                        <a:pt x="1841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20"/>
                      </a:lnTo>
                      <a:cubicBezTo>
                        <a:pt x="17" y="990"/>
                        <a:pt x="1" y="1085"/>
                        <a:pt x="103" y="1148"/>
                      </a:cubicBezTo>
                      <a:lnTo>
                        <a:pt x="2277" y="2400"/>
                      </a:lnTo>
                      <a:cubicBezTo>
                        <a:pt x="2334" y="2425"/>
                        <a:pt x="2394" y="2437"/>
                        <a:pt x="2453" y="2437"/>
                      </a:cubicBezTo>
                      <a:cubicBezTo>
                        <a:pt x="2526" y="2437"/>
                        <a:pt x="2598" y="2419"/>
                        <a:pt x="2663" y="2384"/>
                      </a:cubicBezTo>
                      <a:lnTo>
                        <a:pt x="4159" y="1518"/>
                      </a:lnTo>
                      <a:cubicBezTo>
                        <a:pt x="4277" y="1455"/>
                        <a:pt x="4285" y="1353"/>
                        <a:pt x="4191" y="1298"/>
                      </a:cubicBezTo>
                      <a:lnTo>
                        <a:pt x="2017" y="37"/>
                      </a:lnTo>
                      <a:cubicBezTo>
                        <a:pt x="1960" y="13"/>
                        <a:pt x="1901" y="1"/>
                        <a:pt x="18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6"/>
                <p:cNvSpPr/>
                <p:nvPr/>
              </p:nvSpPr>
              <p:spPr>
                <a:xfrm>
                  <a:off x="4701200" y="2188075"/>
                  <a:ext cx="107350" cy="6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4" h="2435" extrusionOk="0">
                      <a:moveTo>
                        <a:pt x="1839" y="1"/>
                      </a:moveTo>
                      <a:cubicBezTo>
                        <a:pt x="1767" y="1"/>
                        <a:pt x="1695" y="21"/>
                        <a:pt x="1631" y="59"/>
                      </a:cubicBezTo>
                      <a:lnTo>
                        <a:pt x="127" y="918"/>
                      </a:lnTo>
                      <a:cubicBezTo>
                        <a:pt x="17" y="981"/>
                        <a:pt x="1" y="1083"/>
                        <a:pt x="103" y="1138"/>
                      </a:cubicBezTo>
                      <a:lnTo>
                        <a:pt x="2277" y="2398"/>
                      </a:lnTo>
                      <a:cubicBezTo>
                        <a:pt x="2330" y="2423"/>
                        <a:pt x="2390" y="2435"/>
                        <a:pt x="2450" y="2435"/>
                      </a:cubicBezTo>
                      <a:cubicBezTo>
                        <a:pt x="2523" y="2435"/>
                        <a:pt x="2598" y="2417"/>
                        <a:pt x="2663" y="2382"/>
                      </a:cubicBezTo>
                      <a:lnTo>
                        <a:pt x="4167" y="1516"/>
                      </a:lnTo>
                      <a:cubicBezTo>
                        <a:pt x="4277" y="1445"/>
                        <a:pt x="4293" y="1351"/>
                        <a:pt x="4191" y="1288"/>
                      </a:cubicBezTo>
                      <a:lnTo>
                        <a:pt x="2017" y="43"/>
                      </a:lnTo>
                      <a:cubicBezTo>
                        <a:pt x="1960" y="15"/>
                        <a:pt x="1899" y="1"/>
                        <a:pt x="183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6"/>
                <p:cNvSpPr/>
                <p:nvPr/>
              </p:nvSpPr>
              <p:spPr>
                <a:xfrm>
                  <a:off x="4780550" y="2233750"/>
                  <a:ext cx="10715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" h="2438" extrusionOk="0">
                      <a:moveTo>
                        <a:pt x="1838" y="1"/>
                      </a:moveTo>
                      <a:cubicBezTo>
                        <a:pt x="1766" y="1"/>
                        <a:pt x="1695" y="21"/>
                        <a:pt x="1631" y="59"/>
                      </a:cubicBezTo>
                      <a:lnTo>
                        <a:pt x="127" y="926"/>
                      </a:lnTo>
                      <a:cubicBezTo>
                        <a:pt x="16" y="989"/>
                        <a:pt x="1" y="1091"/>
                        <a:pt x="103" y="1146"/>
                      </a:cubicBezTo>
                      <a:lnTo>
                        <a:pt x="2277" y="2398"/>
                      </a:lnTo>
                      <a:cubicBezTo>
                        <a:pt x="2332" y="2424"/>
                        <a:pt x="2393" y="2438"/>
                        <a:pt x="2454" y="2438"/>
                      </a:cubicBezTo>
                      <a:cubicBezTo>
                        <a:pt x="2524" y="2438"/>
                        <a:pt x="2596" y="2420"/>
                        <a:pt x="2663" y="2383"/>
                      </a:cubicBezTo>
                      <a:lnTo>
                        <a:pt x="4159" y="1516"/>
                      </a:lnTo>
                      <a:cubicBezTo>
                        <a:pt x="4277" y="1453"/>
                        <a:pt x="4285" y="1351"/>
                        <a:pt x="4191" y="1296"/>
                      </a:cubicBezTo>
                      <a:lnTo>
                        <a:pt x="2017" y="43"/>
                      </a:lnTo>
                      <a:cubicBezTo>
                        <a:pt x="1959" y="15"/>
                        <a:pt x="1899" y="1"/>
                        <a:pt x="183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6"/>
                <p:cNvSpPr/>
                <p:nvPr/>
              </p:nvSpPr>
              <p:spPr>
                <a:xfrm>
                  <a:off x="4859900" y="2279575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41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20"/>
                      </a:lnTo>
                      <a:cubicBezTo>
                        <a:pt x="16" y="991"/>
                        <a:pt x="1" y="1085"/>
                        <a:pt x="103" y="1148"/>
                      </a:cubicBezTo>
                      <a:lnTo>
                        <a:pt x="2277" y="2400"/>
                      </a:lnTo>
                      <a:cubicBezTo>
                        <a:pt x="2330" y="2425"/>
                        <a:pt x="2388" y="2437"/>
                        <a:pt x="2447" y="2437"/>
                      </a:cubicBezTo>
                      <a:cubicBezTo>
                        <a:pt x="2519" y="2437"/>
                        <a:pt x="2593" y="2419"/>
                        <a:pt x="2663" y="2385"/>
                      </a:cubicBezTo>
                      <a:lnTo>
                        <a:pt x="4159" y="1518"/>
                      </a:lnTo>
                      <a:cubicBezTo>
                        <a:pt x="4277" y="1455"/>
                        <a:pt x="4285" y="1353"/>
                        <a:pt x="4190" y="1298"/>
                      </a:cubicBezTo>
                      <a:lnTo>
                        <a:pt x="2017" y="38"/>
                      </a:lnTo>
                      <a:cubicBezTo>
                        <a:pt x="1960" y="13"/>
                        <a:pt x="1900" y="1"/>
                        <a:pt x="18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6"/>
                <p:cNvSpPr/>
                <p:nvPr/>
              </p:nvSpPr>
              <p:spPr>
                <a:xfrm>
                  <a:off x="4939250" y="2325400"/>
                  <a:ext cx="10712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9" extrusionOk="0">
                      <a:moveTo>
                        <a:pt x="1833" y="0"/>
                      </a:moveTo>
                      <a:cubicBezTo>
                        <a:pt x="1763" y="0"/>
                        <a:pt x="1693" y="18"/>
                        <a:pt x="1631" y="55"/>
                      </a:cubicBezTo>
                      <a:lnTo>
                        <a:pt x="126" y="922"/>
                      </a:lnTo>
                      <a:cubicBezTo>
                        <a:pt x="8" y="985"/>
                        <a:pt x="0" y="1087"/>
                        <a:pt x="95" y="1142"/>
                      </a:cubicBezTo>
                      <a:lnTo>
                        <a:pt x="2269" y="2402"/>
                      </a:lnTo>
                      <a:cubicBezTo>
                        <a:pt x="2324" y="2426"/>
                        <a:pt x="2382" y="2438"/>
                        <a:pt x="2440" y="2438"/>
                      </a:cubicBezTo>
                      <a:cubicBezTo>
                        <a:pt x="2514" y="2438"/>
                        <a:pt x="2588" y="2419"/>
                        <a:pt x="2655" y="2379"/>
                      </a:cubicBezTo>
                      <a:lnTo>
                        <a:pt x="4159" y="1512"/>
                      </a:lnTo>
                      <a:cubicBezTo>
                        <a:pt x="4277" y="1449"/>
                        <a:pt x="4285" y="1347"/>
                        <a:pt x="4182" y="1292"/>
                      </a:cubicBezTo>
                      <a:lnTo>
                        <a:pt x="2017" y="40"/>
                      </a:lnTo>
                      <a:cubicBezTo>
                        <a:pt x="1958" y="14"/>
                        <a:pt x="1895" y="0"/>
                        <a:pt x="18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6"/>
                <p:cNvSpPr/>
                <p:nvPr/>
              </p:nvSpPr>
              <p:spPr>
                <a:xfrm>
                  <a:off x="5018600" y="2371125"/>
                  <a:ext cx="107125" cy="6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40" extrusionOk="0">
                      <a:moveTo>
                        <a:pt x="1840" y="1"/>
                      </a:moveTo>
                      <a:cubicBezTo>
                        <a:pt x="1766" y="1"/>
                        <a:pt x="1692" y="19"/>
                        <a:pt x="1623" y="54"/>
                      </a:cubicBezTo>
                      <a:lnTo>
                        <a:pt x="126" y="920"/>
                      </a:lnTo>
                      <a:cubicBezTo>
                        <a:pt x="8" y="991"/>
                        <a:pt x="0" y="1093"/>
                        <a:pt x="95" y="1148"/>
                      </a:cubicBezTo>
                      <a:lnTo>
                        <a:pt x="2268" y="2400"/>
                      </a:lnTo>
                      <a:cubicBezTo>
                        <a:pt x="2328" y="2426"/>
                        <a:pt x="2390" y="2440"/>
                        <a:pt x="2452" y="2440"/>
                      </a:cubicBezTo>
                      <a:cubicBezTo>
                        <a:pt x="2522" y="2440"/>
                        <a:pt x="2592" y="2422"/>
                        <a:pt x="2654" y="2385"/>
                      </a:cubicBezTo>
                      <a:lnTo>
                        <a:pt x="4159" y="1518"/>
                      </a:lnTo>
                      <a:cubicBezTo>
                        <a:pt x="4269" y="1455"/>
                        <a:pt x="4285" y="1353"/>
                        <a:pt x="4182" y="1298"/>
                      </a:cubicBezTo>
                      <a:lnTo>
                        <a:pt x="2016" y="38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6"/>
                <p:cNvSpPr/>
                <p:nvPr/>
              </p:nvSpPr>
              <p:spPr>
                <a:xfrm>
                  <a:off x="5097950" y="2417000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36" y="1"/>
                      </a:moveTo>
                      <a:cubicBezTo>
                        <a:pt x="1762" y="1"/>
                        <a:pt x="1687" y="19"/>
                        <a:pt x="1623" y="54"/>
                      </a:cubicBezTo>
                      <a:lnTo>
                        <a:pt x="126" y="920"/>
                      </a:lnTo>
                      <a:cubicBezTo>
                        <a:pt x="8" y="983"/>
                        <a:pt x="0" y="1085"/>
                        <a:pt x="95" y="1140"/>
                      </a:cubicBezTo>
                      <a:lnTo>
                        <a:pt x="2268" y="2400"/>
                      </a:lnTo>
                      <a:cubicBezTo>
                        <a:pt x="2325" y="2425"/>
                        <a:pt x="2385" y="2437"/>
                        <a:pt x="2445" y="2437"/>
                      </a:cubicBezTo>
                      <a:cubicBezTo>
                        <a:pt x="2517" y="2437"/>
                        <a:pt x="2589" y="2419"/>
                        <a:pt x="2654" y="2385"/>
                      </a:cubicBezTo>
                      <a:lnTo>
                        <a:pt x="4158" y="1518"/>
                      </a:lnTo>
                      <a:cubicBezTo>
                        <a:pt x="4269" y="1447"/>
                        <a:pt x="4284" y="1353"/>
                        <a:pt x="4182" y="1290"/>
                      </a:cubicBezTo>
                      <a:lnTo>
                        <a:pt x="2008" y="38"/>
                      </a:lnTo>
                      <a:cubicBezTo>
                        <a:pt x="1955" y="13"/>
                        <a:pt x="1896" y="1"/>
                        <a:pt x="183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6"/>
                <p:cNvSpPr/>
                <p:nvPr/>
              </p:nvSpPr>
              <p:spPr>
                <a:xfrm>
                  <a:off x="5177300" y="2462750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30" y="0"/>
                      </a:moveTo>
                      <a:cubicBezTo>
                        <a:pt x="1758" y="0"/>
                        <a:pt x="1687" y="20"/>
                        <a:pt x="1622" y="59"/>
                      </a:cubicBezTo>
                      <a:lnTo>
                        <a:pt x="126" y="925"/>
                      </a:lnTo>
                      <a:cubicBezTo>
                        <a:pt x="8" y="988"/>
                        <a:pt x="0" y="1090"/>
                        <a:pt x="95" y="1145"/>
                      </a:cubicBezTo>
                      <a:lnTo>
                        <a:pt x="2268" y="2398"/>
                      </a:lnTo>
                      <a:cubicBezTo>
                        <a:pt x="2327" y="2423"/>
                        <a:pt x="2390" y="2437"/>
                        <a:pt x="2452" y="2437"/>
                      </a:cubicBezTo>
                      <a:cubicBezTo>
                        <a:pt x="2522" y="2437"/>
                        <a:pt x="2591" y="2419"/>
                        <a:pt x="2654" y="2382"/>
                      </a:cubicBezTo>
                      <a:lnTo>
                        <a:pt x="4158" y="1516"/>
                      </a:lnTo>
                      <a:cubicBezTo>
                        <a:pt x="4269" y="1453"/>
                        <a:pt x="4284" y="1350"/>
                        <a:pt x="4182" y="1295"/>
                      </a:cubicBezTo>
                      <a:lnTo>
                        <a:pt x="2008" y="43"/>
                      </a:lnTo>
                      <a:cubicBezTo>
                        <a:pt x="1951" y="14"/>
                        <a:pt x="1890" y="0"/>
                        <a:pt x="183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6"/>
                <p:cNvSpPr/>
                <p:nvPr/>
              </p:nvSpPr>
              <p:spPr>
                <a:xfrm>
                  <a:off x="5256450" y="2508500"/>
                  <a:ext cx="107325" cy="6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3" h="2440" extrusionOk="0">
                      <a:moveTo>
                        <a:pt x="1833" y="0"/>
                      </a:moveTo>
                      <a:cubicBezTo>
                        <a:pt x="1762" y="0"/>
                        <a:pt x="1693" y="18"/>
                        <a:pt x="1630" y="56"/>
                      </a:cubicBezTo>
                      <a:lnTo>
                        <a:pt x="126" y="922"/>
                      </a:lnTo>
                      <a:cubicBezTo>
                        <a:pt x="16" y="985"/>
                        <a:pt x="0" y="1087"/>
                        <a:pt x="102" y="1142"/>
                      </a:cubicBezTo>
                      <a:lnTo>
                        <a:pt x="2276" y="2403"/>
                      </a:lnTo>
                      <a:cubicBezTo>
                        <a:pt x="2333" y="2427"/>
                        <a:pt x="2393" y="2439"/>
                        <a:pt x="2452" y="2439"/>
                      </a:cubicBezTo>
                      <a:cubicBezTo>
                        <a:pt x="2525" y="2439"/>
                        <a:pt x="2597" y="2421"/>
                        <a:pt x="2662" y="2387"/>
                      </a:cubicBezTo>
                      <a:lnTo>
                        <a:pt x="4158" y="1513"/>
                      </a:lnTo>
                      <a:cubicBezTo>
                        <a:pt x="4276" y="1450"/>
                        <a:pt x="4292" y="1347"/>
                        <a:pt x="4190" y="1292"/>
                      </a:cubicBezTo>
                      <a:lnTo>
                        <a:pt x="2016" y="40"/>
                      </a:lnTo>
                      <a:cubicBezTo>
                        <a:pt x="1957" y="14"/>
                        <a:pt x="1895" y="0"/>
                        <a:pt x="18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6"/>
                <p:cNvSpPr/>
                <p:nvPr/>
              </p:nvSpPr>
              <p:spPr>
                <a:xfrm>
                  <a:off x="5136725" y="2667250"/>
                  <a:ext cx="117775" cy="6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682" extrusionOk="0">
                      <a:moveTo>
                        <a:pt x="1843" y="1"/>
                      </a:moveTo>
                      <a:cubicBezTo>
                        <a:pt x="1775" y="1"/>
                        <a:pt x="1707" y="19"/>
                        <a:pt x="1647" y="53"/>
                      </a:cubicBezTo>
                      <a:lnTo>
                        <a:pt x="119" y="928"/>
                      </a:lnTo>
                      <a:cubicBezTo>
                        <a:pt x="16" y="998"/>
                        <a:pt x="1" y="1093"/>
                        <a:pt x="95" y="1140"/>
                      </a:cubicBezTo>
                      <a:lnTo>
                        <a:pt x="2702" y="2644"/>
                      </a:lnTo>
                      <a:cubicBezTo>
                        <a:pt x="2752" y="2669"/>
                        <a:pt x="2808" y="2681"/>
                        <a:pt x="2864" y="2681"/>
                      </a:cubicBezTo>
                      <a:cubicBezTo>
                        <a:pt x="2933" y="2681"/>
                        <a:pt x="3004" y="2663"/>
                        <a:pt x="3064" y="2629"/>
                      </a:cubicBezTo>
                      <a:lnTo>
                        <a:pt x="4584" y="1747"/>
                      </a:lnTo>
                      <a:cubicBezTo>
                        <a:pt x="4695" y="1684"/>
                        <a:pt x="4710" y="1589"/>
                        <a:pt x="4616" y="1542"/>
                      </a:cubicBezTo>
                      <a:lnTo>
                        <a:pt x="2009" y="38"/>
                      </a:lnTo>
                      <a:cubicBezTo>
                        <a:pt x="1956" y="13"/>
                        <a:pt x="1899" y="1"/>
                        <a:pt x="18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6"/>
                <p:cNvSpPr/>
                <p:nvPr/>
              </p:nvSpPr>
              <p:spPr>
                <a:xfrm>
                  <a:off x="5051075" y="2617825"/>
                  <a:ext cx="117775" cy="6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682" extrusionOk="0">
                      <a:moveTo>
                        <a:pt x="1844" y="1"/>
                      </a:moveTo>
                      <a:cubicBezTo>
                        <a:pt x="1775" y="1"/>
                        <a:pt x="1707" y="19"/>
                        <a:pt x="1647" y="54"/>
                      </a:cubicBezTo>
                      <a:lnTo>
                        <a:pt x="119" y="928"/>
                      </a:lnTo>
                      <a:cubicBezTo>
                        <a:pt x="9" y="991"/>
                        <a:pt x="1" y="1085"/>
                        <a:pt x="95" y="1140"/>
                      </a:cubicBezTo>
                      <a:lnTo>
                        <a:pt x="2702" y="2645"/>
                      </a:lnTo>
                      <a:cubicBezTo>
                        <a:pt x="2752" y="2669"/>
                        <a:pt x="2808" y="2682"/>
                        <a:pt x="2864" y="2682"/>
                      </a:cubicBezTo>
                      <a:cubicBezTo>
                        <a:pt x="2934" y="2682"/>
                        <a:pt x="3004" y="2664"/>
                        <a:pt x="3064" y="2629"/>
                      </a:cubicBezTo>
                      <a:lnTo>
                        <a:pt x="4584" y="1747"/>
                      </a:lnTo>
                      <a:cubicBezTo>
                        <a:pt x="4695" y="1684"/>
                        <a:pt x="4710" y="1589"/>
                        <a:pt x="4616" y="1542"/>
                      </a:cubicBezTo>
                      <a:lnTo>
                        <a:pt x="2009" y="38"/>
                      </a:lnTo>
                      <a:cubicBezTo>
                        <a:pt x="1956" y="13"/>
                        <a:pt x="1900" y="1"/>
                        <a:pt x="184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6"/>
                <p:cNvSpPr/>
                <p:nvPr/>
              </p:nvSpPr>
              <p:spPr>
                <a:xfrm>
                  <a:off x="4965250" y="2568300"/>
                  <a:ext cx="117750" cy="6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3" extrusionOk="0">
                      <a:moveTo>
                        <a:pt x="1842" y="1"/>
                      </a:moveTo>
                      <a:cubicBezTo>
                        <a:pt x="1773" y="1"/>
                        <a:pt x="1705" y="16"/>
                        <a:pt x="1646" y="50"/>
                      </a:cubicBezTo>
                      <a:lnTo>
                        <a:pt x="126" y="932"/>
                      </a:lnTo>
                      <a:cubicBezTo>
                        <a:pt x="16" y="995"/>
                        <a:pt x="0" y="1090"/>
                        <a:pt x="95" y="1145"/>
                      </a:cubicBezTo>
                      <a:lnTo>
                        <a:pt x="2701" y="2649"/>
                      </a:lnTo>
                      <a:cubicBezTo>
                        <a:pt x="2756" y="2671"/>
                        <a:pt x="2814" y="2683"/>
                        <a:pt x="2872" y="2683"/>
                      </a:cubicBezTo>
                      <a:cubicBezTo>
                        <a:pt x="2939" y="2683"/>
                        <a:pt x="3005" y="2667"/>
                        <a:pt x="3064" y="2633"/>
                      </a:cubicBezTo>
                      <a:lnTo>
                        <a:pt x="4591" y="1751"/>
                      </a:lnTo>
                      <a:cubicBezTo>
                        <a:pt x="4702" y="1688"/>
                        <a:pt x="4710" y="1594"/>
                        <a:pt x="4615" y="1538"/>
                      </a:cubicBezTo>
                      <a:lnTo>
                        <a:pt x="2016" y="34"/>
                      </a:lnTo>
                      <a:cubicBezTo>
                        <a:pt x="1961" y="12"/>
                        <a:pt x="1901" y="1"/>
                        <a:pt x="184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6"/>
                <p:cNvSpPr/>
                <p:nvPr/>
              </p:nvSpPr>
              <p:spPr>
                <a:xfrm>
                  <a:off x="4432250" y="2260475"/>
                  <a:ext cx="565100" cy="32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04" h="13015" extrusionOk="0">
                      <a:moveTo>
                        <a:pt x="1844" y="1"/>
                      </a:moveTo>
                      <a:cubicBezTo>
                        <a:pt x="1775" y="1"/>
                        <a:pt x="1707" y="19"/>
                        <a:pt x="1647" y="53"/>
                      </a:cubicBezTo>
                      <a:lnTo>
                        <a:pt x="119" y="935"/>
                      </a:lnTo>
                      <a:cubicBezTo>
                        <a:pt x="9" y="998"/>
                        <a:pt x="1" y="1093"/>
                        <a:pt x="95" y="1148"/>
                      </a:cubicBezTo>
                      <a:lnTo>
                        <a:pt x="20595" y="12977"/>
                      </a:lnTo>
                      <a:cubicBezTo>
                        <a:pt x="20645" y="13002"/>
                        <a:pt x="20700" y="13014"/>
                        <a:pt x="20755" y="13014"/>
                      </a:cubicBezTo>
                      <a:cubicBezTo>
                        <a:pt x="20823" y="13014"/>
                        <a:pt x="20893" y="12996"/>
                        <a:pt x="20958" y="12962"/>
                      </a:cubicBezTo>
                      <a:lnTo>
                        <a:pt x="22486" y="12087"/>
                      </a:lnTo>
                      <a:cubicBezTo>
                        <a:pt x="22588" y="12024"/>
                        <a:pt x="22604" y="11930"/>
                        <a:pt x="22509" y="11875"/>
                      </a:cubicBezTo>
                      <a:lnTo>
                        <a:pt x="2009" y="38"/>
                      </a:lnTo>
                      <a:cubicBezTo>
                        <a:pt x="1956" y="13"/>
                        <a:pt x="1900" y="1"/>
                        <a:pt x="184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6"/>
                <p:cNvSpPr/>
                <p:nvPr/>
              </p:nvSpPr>
              <p:spPr>
                <a:xfrm>
                  <a:off x="4840800" y="1848525"/>
                  <a:ext cx="676350" cy="39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4" h="15619" extrusionOk="0">
                      <a:moveTo>
                        <a:pt x="7022" y="1"/>
                      </a:moveTo>
                      <a:cubicBezTo>
                        <a:pt x="6706" y="1"/>
                        <a:pt x="6374" y="79"/>
                        <a:pt x="6112" y="229"/>
                      </a:cubicBezTo>
                      <a:lnTo>
                        <a:pt x="552" y="3442"/>
                      </a:lnTo>
                      <a:lnTo>
                        <a:pt x="1" y="3316"/>
                      </a:lnTo>
                      <a:lnTo>
                        <a:pt x="1" y="4057"/>
                      </a:lnTo>
                      <a:cubicBezTo>
                        <a:pt x="1" y="4206"/>
                        <a:pt x="95" y="4348"/>
                        <a:pt x="276" y="4458"/>
                      </a:cubicBezTo>
                      <a:lnTo>
                        <a:pt x="19327" y="15460"/>
                      </a:lnTo>
                      <a:cubicBezTo>
                        <a:pt x="19512" y="15567"/>
                        <a:pt x="19760" y="15619"/>
                        <a:pt x="20021" y="15619"/>
                      </a:cubicBezTo>
                      <a:cubicBezTo>
                        <a:pt x="20340" y="15619"/>
                        <a:pt x="20678" y="15541"/>
                        <a:pt x="20942" y="15389"/>
                      </a:cubicBezTo>
                      <a:lnTo>
                        <a:pt x="26660" y="12090"/>
                      </a:lnTo>
                      <a:cubicBezTo>
                        <a:pt x="26919" y="11940"/>
                        <a:pt x="27053" y="11743"/>
                        <a:pt x="27053" y="11562"/>
                      </a:cubicBezTo>
                      <a:lnTo>
                        <a:pt x="27053" y="10822"/>
                      </a:lnTo>
                      <a:lnTo>
                        <a:pt x="26195" y="10822"/>
                      </a:lnTo>
                      <a:lnTo>
                        <a:pt x="7727" y="166"/>
                      </a:lnTo>
                      <a:cubicBezTo>
                        <a:pt x="7537" y="55"/>
                        <a:pt x="7285" y="1"/>
                        <a:pt x="70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6"/>
                <p:cNvSpPr/>
                <p:nvPr/>
              </p:nvSpPr>
              <p:spPr>
                <a:xfrm>
                  <a:off x="4840800" y="1830025"/>
                  <a:ext cx="676350" cy="39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4" h="15622" extrusionOk="0">
                      <a:moveTo>
                        <a:pt x="7022" y="1"/>
                      </a:moveTo>
                      <a:cubicBezTo>
                        <a:pt x="6706" y="1"/>
                        <a:pt x="6374" y="78"/>
                        <a:pt x="6112" y="229"/>
                      </a:cubicBezTo>
                      <a:lnTo>
                        <a:pt x="394" y="3529"/>
                      </a:lnTo>
                      <a:cubicBezTo>
                        <a:pt x="135" y="3686"/>
                        <a:pt x="1" y="3875"/>
                        <a:pt x="1" y="4056"/>
                      </a:cubicBezTo>
                      <a:cubicBezTo>
                        <a:pt x="1" y="4214"/>
                        <a:pt x="95" y="4355"/>
                        <a:pt x="284" y="4466"/>
                      </a:cubicBezTo>
                      <a:lnTo>
                        <a:pt x="19327" y="15460"/>
                      </a:lnTo>
                      <a:cubicBezTo>
                        <a:pt x="19515" y="15568"/>
                        <a:pt x="19768" y="15622"/>
                        <a:pt x="20034" y="15622"/>
                      </a:cubicBezTo>
                      <a:cubicBezTo>
                        <a:pt x="20349" y="15622"/>
                        <a:pt x="20681" y="15547"/>
                        <a:pt x="20942" y="15397"/>
                      </a:cubicBezTo>
                      <a:lnTo>
                        <a:pt x="26660" y="12089"/>
                      </a:lnTo>
                      <a:cubicBezTo>
                        <a:pt x="26919" y="11940"/>
                        <a:pt x="27053" y="11751"/>
                        <a:pt x="27053" y="11562"/>
                      </a:cubicBezTo>
                      <a:cubicBezTo>
                        <a:pt x="27053" y="11412"/>
                        <a:pt x="26959" y="11270"/>
                        <a:pt x="26770" y="11160"/>
                      </a:cubicBezTo>
                      <a:lnTo>
                        <a:pt x="7727" y="166"/>
                      </a:lnTo>
                      <a:cubicBezTo>
                        <a:pt x="7537" y="55"/>
                        <a:pt x="7285" y="1"/>
                        <a:pt x="702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6"/>
                <p:cNvSpPr/>
                <p:nvPr/>
              </p:nvSpPr>
              <p:spPr>
                <a:xfrm>
                  <a:off x="5011900" y="1763875"/>
                  <a:ext cx="334350" cy="35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4" h="14321" extrusionOk="0">
                      <a:moveTo>
                        <a:pt x="1" y="0"/>
                      </a:moveTo>
                      <a:lnTo>
                        <a:pt x="1" y="6994"/>
                      </a:lnTo>
                      <a:cubicBezTo>
                        <a:pt x="1" y="7033"/>
                        <a:pt x="24" y="7072"/>
                        <a:pt x="64" y="7088"/>
                      </a:cubicBezTo>
                      <a:lnTo>
                        <a:pt x="12523" y="14286"/>
                      </a:lnTo>
                      <a:cubicBezTo>
                        <a:pt x="12578" y="14308"/>
                        <a:pt x="12636" y="14320"/>
                        <a:pt x="12693" y="14320"/>
                      </a:cubicBezTo>
                      <a:cubicBezTo>
                        <a:pt x="12760" y="14320"/>
                        <a:pt x="12826" y="14304"/>
                        <a:pt x="12885" y="14271"/>
                      </a:cubicBezTo>
                      <a:lnTo>
                        <a:pt x="13287" y="14034"/>
                      </a:lnTo>
                      <a:cubicBezTo>
                        <a:pt x="13334" y="14019"/>
                        <a:pt x="13365" y="13971"/>
                        <a:pt x="13373" y="13916"/>
                      </a:cubicBezTo>
                      <a:lnTo>
                        <a:pt x="13373" y="6923"/>
                      </a:lnTo>
                      <a:lnTo>
                        <a:pt x="11554" y="65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6"/>
                <p:cNvSpPr/>
                <p:nvPr/>
              </p:nvSpPr>
              <p:spPr>
                <a:xfrm>
                  <a:off x="5010925" y="1753875"/>
                  <a:ext cx="335325" cy="19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3" h="7719" extrusionOk="0">
                      <a:moveTo>
                        <a:pt x="717" y="1"/>
                      </a:moveTo>
                      <a:cubicBezTo>
                        <a:pt x="648" y="1"/>
                        <a:pt x="581" y="19"/>
                        <a:pt x="520" y="54"/>
                      </a:cubicBezTo>
                      <a:lnTo>
                        <a:pt x="126" y="282"/>
                      </a:lnTo>
                      <a:cubicBezTo>
                        <a:pt x="16" y="345"/>
                        <a:pt x="0" y="439"/>
                        <a:pt x="95" y="495"/>
                      </a:cubicBezTo>
                      <a:lnTo>
                        <a:pt x="12562" y="7685"/>
                      </a:lnTo>
                      <a:cubicBezTo>
                        <a:pt x="12613" y="7707"/>
                        <a:pt x="12669" y="7719"/>
                        <a:pt x="12726" y="7719"/>
                      </a:cubicBezTo>
                      <a:cubicBezTo>
                        <a:pt x="12791" y="7719"/>
                        <a:pt x="12857" y="7703"/>
                        <a:pt x="12916" y="7669"/>
                      </a:cubicBezTo>
                      <a:lnTo>
                        <a:pt x="13318" y="7441"/>
                      </a:lnTo>
                      <a:cubicBezTo>
                        <a:pt x="13365" y="7417"/>
                        <a:pt x="13404" y="7378"/>
                        <a:pt x="13412" y="7323"/>
                      </a:cubicBezTo>
                      <a:cubicBezTo>
                        <a:pt x="13404" y="7283"/>
                        <a:pt x="13381" y="7244"/>
                        <a:pt x="13349" y="7228"/>
                      </a:cubicBezTo>
                      <a:lnTo>
                        <a:pt x="882" y="38"/>
                      </a:lnTo>
                      <a:cubicBezTo>
                        <a:pt x="829" y="13"/>
                        <a:pt x="773" y="1"/>
                        <a:pt x="717" y="1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6"/>
                <p:cNvSpPr/>
                <p:nvPr/>
              </p:nvSpPr>
              <p:spPr>
                <a:xfrm>
                  <a:off x="4598625" y="650375"/>
                  <a:ext cx="1169750" cy="15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90" h="61001" extrusionOk="0">
                      <a:moveTo>
                        <a:pt x="1993" y="0"/>
                      </a:moveTo>
                      <a:cubicBezTo>
                        <a:pt x="1893" y="0"/>
                        <a:pt x="1801" y="26"/>
                        <a:pt x="1718" y="75"/>
                      </a:cubicBezTo>
                      <a:lnTo>
                        <a:pt x="1" y="1067"/>
                      </a:lnTo>
                      <a:lnTo>
                        <a:pt x="1355" y="2028"/>
                      </a:lnTo>
                      <a:lnTo>
                        <a:pt x="1355" y="32939"/>
                      </a:lnTo>
                      <a:cubicBezTo>
                        <a:pt x="1355" y="33711"/>
                        <a:pt x="1820" y="34609"/>
                        <a:pt x="2403" y="34940"/>
                      </a:cubicBezTo>
                      <a:lnTo>
                        <a:pt x="44647" y="59330"/>
                      </a:lnTo>
                      <a:lnTo>
                        <a:pt x="44710" y="61000"/>
                      </a:lnTo>
                      <a:lnTo>
                        <a:pt x="46427" y="60008"/>
                      </a:lnTo>
                      <a:cubicBezTo>
                        <a:pt x="46648" y="59882"/>
                        <a:pt x="46790" y="59582"/>
                        <a:pt x="46790" y="59157"/>
                      </a:cubicBezTo>
                      <a:lnTo>
                        <a:pt x="46790" y="27151"/>
                      </a:lnTo>
                      <a:cubicBezTo>
                        <a:pt x="46790" y="26379"/>
                        <a:pt x="46317" y="25481"/>
                        <a:pt x="45742" y="25143"/>
                      </a:cubicBezTo>
                      <a:lnTo>
                        <a:pt x="2403" y="130"/>
                      </a:lnTo>
                      <a:cubicBezTo>
                        <a:pt x="2257" y="42"/>
                        <a:pt x="2119" y="0"/>
                        <a:pt x="199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6"/>
                <p:cNvSpPr/>
                <p:nvPr/>
              </p:nvSpPr>
              <p:spPr>
                <a:xfrm>
                  <a:off x="4589575" y="675175"/>
                  <a:ext cx="1135875" cy="150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35" h="60083" extrusionOk="0">
                      <a:moveTo>
                        <a:pt x="635" y="1"/>
                      </a:moveTo>
                      <a:cubicBezTo>
                        <a:pt x="535" y="1"/>
                        <a:pt x="443" y="26"/>
                        <a:pt x="363" y="75"/>
                      </a:cubicBezTo>
                      <a:cubicBezTo>
                        <a:pt x="142" y="201"/>
                        <a:pt x="0" y="500"/>
                        <a:pt x="0" y="918"/>
                      </a:cubicBezTo>
                      <a:lnTo>
                        <a:pt x="0" y="32932"/>
                      </a:lnTo>
                      <a:cubicBezTo>
                        <a:pt x="0" y="33704"/>
                        <a:pt x="465" y="34609"/>
                        <a:pt x="1048" y="34940"/>
                      </a:cubicBezTo>
                      <a:lnTo>
                        <a:pt x="44379" y="59953"/>
                      </a:lnTo>
                      <a:cubicBezTo>
                        <a:pt x="44525" y="60041"/>
                        <a:pt x="44665" y="60082"/>
                        <a:pt x="44794" y="60082"/>
                      </a:cubicBezTo>
                      <a:cubicBezTo>
                        <a:pt x="44895" y="60082"/>
                        <a:pt x="44989" y="60057"/>
                        <a:pt x="45072" y="60008"/>
                      </a:cubicBezTo>
                      <a:cubicBezTo>
                        <a:pt x="45293" y="59882"/>
                        <a:pt x="45435" y="59583"/>
                        <a:pt x="45435" y="59165"/>
                      </a:cubicBezTo>
                      <a:lnTo>
                        <a:pt x="45435" y="27151"/>
                      </a:lnTo>
                      <a:cubicBezTo>
                        <a:pt x="45435" y="26379"/>
                        <a:pt x="44962" y="25481"/>
                        <a:pt x="44379" y="25143"/>
                      </a:cubicBezTo>
                      <a:lnTo>
                        <a:pt x="1048" y="130"/>
                      </a:lnTo>
                      <a:cubicBezTo>
                        <a:pt x="903" y="42"/>
                        <a:pt x="762" y="1"/>
                        <a:pt x="63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6"/>
                <p:cNvSpPr/>
                <p:nvPr/>
              </p:nvSpPr>
              <p:spPr>
                <a:xfrm>
                  <a:off x="4613600" y="708750"/>
                  <a:ext cx="1087825" cy="14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13" h="57397" extrusionOk="0">
                      <a:moveTo>
                        <a:pt x="379" y="1"/>
                      </a:moveTo>
                      <a:cubicBezTo>
                        <a:pt x="156" y="1"/>
                        <a:pt x="0" y="208"/>
                        <a:pt x="0" y="559"/>
                      </a:cubicBezTo>
                      <a:lnTo>
                        <a:pt x="0" y="31715"/>
                      </a:lnTo>
                      <a:cubicBezTo>
                        <a:pt x="0" y="32187"/>
                        <a:pt x="284" y="32731"/>
                        <a:pt x="630" y="32936"/>
                      </a:cubicBezTo>
                      <a:lnTo>
                        <a:pt x="42875" y="57318"/>
                      </a:lnTo>
                      <a:cubicBezTo>
                        <a:pt x="42966" y="57371"/>
                        <a:pt x="43053" y="57396"/>
                        <a:pt x="43131" y="57396"/>
                      </a:cubicBezTo>
                      <a:cubicBezTo>
                        <a:pt x="43357" y="57396"/>
                        <a:pt x="43513" y="57189"/>
                        <a:pt x="43513" y="56838"/>
                      </a:cubicBezTo>
                      <a:lnTo>
                        <a:pt x="43513" y="25682"/>
                      </a:lnTo>
                      <a:cubicBezTo>
                        <a:pt x="43513" y="25210"/>
                        <a:pt x="43229" y="24666"/>
                        <a:pt x="42875" y="24461"/>
                      </a:cubicBezTo>
                      <a:lnTo>
                        <a:pt x="630" y="79"/>
                      </a:lnTo>
                      <a:cubicBezTo>
                        <a:pt x="541" y="26"/>
                        <a:pt x="45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6"/>
                <p:cNvSpPr/>
                <p:nvPr/>
              </p:nvSpPr>
              <p:spPr>
                <a:xfrm>
                  <a:off x="760650" y="984575"/>
                  <a:ext cx="1073075" cy="122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23" h="49034" extrusionOk="0">
                      <a:moveTo>
                        <a:pt x="37525" y="1"/>
                      </a:moveTo>
                      <a:cubicBezTo>
                        <a:pt x="37406" y="1"/>
                        <a:pt x="37288" y="32"/>
                        <a:pt x="37181" y="95"/>
                      </a:cubicBezTo>
                      <a:lnTo>
                        <a:pt x="387" y="21343"/>
                      </a:lnTo>
                      <a:cubicBezTo>
                        <a:pt x="135" y="21485"/>
                        <a:pt x="1" y="21769"/>
                        <a:pt x="56" y="22052"/>
                      </a:cubicBezTo>
                      <a:lnTo>
                        <a:pt x="4726" y="48160"/>
                      </a:lnTo>
                      <a:cubicBezTo>
                        <a:pt x="4758" y="48357"/>
                        <a:pt x="4884" y="48530"/>
                        <a:pt x="5057" y="48632"/>
                      </a:cubicBezTo>
                      <a:lnTo>
                        <a:pt x="5758" y="49034"/>
                      </a:lnTo>
                      <a:lnTo>
                        <a:pt x="5986" y="48490"/>
                      </a:lnTo>
                      <a:lnTo>
                        <a:pt x="42537" y="27392"/>
                      </a:lnTo>
                      <a:cubicBezTo>
                        <a:pt x="42789" y="27242"/>
                        <a:pt x="42923" y="26959"/>
                        <a:pt x="42868" y="26675"/>
                      </a:cubicBezTo>
                      <a:lnTo>
                        <a:pt x="38245" y="820"/>
                      </a:lnTo>
                      <a:lnTo>
                        <a:pt x="38568" y="497"/>
                      </a:lnTo>
                      <a:lnTo>
                        <a:pt x="37875" y="95"/>
                      </a:lnTo>
                      <a:cubicBezTo>
                        <a:pt x="37764" y="32"/>
                        <a:pt x="37644" y="1"/>
                        <a:pt x="3752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6"/>
                <p:cNvSpPr/>
                <p:nvPr/>
              </p:nvSpPr>
              <p:spPr>
                <a:xfrm>
                  <a:off x="907350" y="1701225"/>
                  <a:ext cx="1423325" cy="8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33" h="32868" extrusionOk="0">
                      <a:moveTo>
                        <a:pt x="37775" y="0"/>
                      </a:moveTo>
                      <a:cubicBezTo>
                        <a:pt x="37673" y="0"/>
                        <a:pt x="37578" y="24"/>
                        <a:pt x="37488" y="73"/>
                      </a:cubicBezTo>
                      <a:lnTo>
                        <a:pt x="819" y="21242"/>
                      </a:lnTo>
                      <a:lnTo>
                        <a:pt x="0" y="20833"/>
                      </a:lnTo>
                      <a:lnTo>
                        <a:pt x="0" y="21825"/>
                      </a:lnTo>
                      <a:cubicBezTo>
                        <a:pt x="16" y="21935"/>
                        <a:pt x="87" y="22030"/>
                        <a:pt x="189" y="22077"/>
                      </a:cubicBezTo>
                      <a:lnTo>
                        <a:pt x="18689" y="32764"/>
                      </a:lnTo>
                      <a:cubicBezTo>
                        <a:pt x="18823" y="32835"/>
                        <a:pt x="18972" y="32866"/>
                        <a:pt x="19122" y="32866"/>
                      </a:cubicBezTo>
                      <a:cubicBezTo>
                        <a:pt x="19133" y="32867"/>
                        <a:pt x="19145" y="32868"/>
                        <a:pt x="19156" y="32868"/>
                      </a:cubicBezTo>
                      <a:cubicBezTo>
                        <a:pt x="19257" y="32868"/>
                        <a:pt x="19361" y="32838"/>
                        <a:pt x="19453" y="32796"/>
                      </a:cubicBezTo>
                      <a:lnTo>
                        <a:pt x="56799" y="11224"/>
                      </a:lnTo>
                      <a:cubicBezTo>
                        <a:pt x="56878" y="11193"/>
                        <a:pt x="56925" y="11122"/>
                        <a:pt x="56933" y="11035"/>
                      </a:cubicBezTo>
                      <a:lnTo>
                        <a:pt x="56933" y="10043"/>
                      </a:lnTo>
                      <a:lnTo>
                        <a:pt x="56145" y="10445"/>
                      </a:lnTo>
                      <a:lnTo>
                        <a:pt x="38244" y="104"/>
                      </a:lnTo>
                      <a:cubicBezTo>
                        <a:pt x="38121" y="39"/>
                        <a:pt x="37992" y="1"/>
                        <a:pt x="37856" y="1"/>
                      </a:cubicBezTo>
                      <a:cubicBezTo>
                        <a:pt x="37844" y="1"/>
                        <a:pt x="37831" y="1"/>
                        <a:pt x="37819" y="2"/>
                      </a:cubicBezTo>
                      <a:cubicBezTo>
                        <a:pt x="37804" y="1"/>
                        <a:pt x="37789" y="0"/>
                        <a:pt x="3777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6"/>
                <p:cNvSpPr/>
                <p:nvPr/>
              </p:nvSpPr>
              <p:spPr>
                <a:xfrm>
                  <a:off x="907350" y="1676250"/>
                  <a:ext cx="1423325" cy="82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33" h="32874" extrusionOk="0">
                      <a:moveTo>
                        <a:pt x="37819" y="0"/>
                      </a:moveTo>
                      <a:cubicBezTo>
                        <a:pt x="37701" y="0"/>
                        <a:pt x="37590" y="24"/>
                        <a:pt x="37488" y="79"/>
                      </a:cubicBezTo>
                      <a:lnTo>
                        <a:pt x="134" y="21643"/>
                      </a:lnTo>
                      <a:cubicBezTo>
                        <a:pt x="55" y="21674"/>
                        <a:pt x="8" y="21753"/>
                        <a:pt x="0" y="21832"/>
                      </a:cubicBezTo>
                      <a:cubicBezTo>
                        <a:pt x="16" y="21942"/>
                        <a:pt x="87" y="22036"/>
                        <a:pt x="189" y="22084"/>
                      </a:cubicBezTo>
                      <a:lnTo>
                        <a:pt x="18689" y="32763"/>
                      </a:lnTo>
                      <a:cubicBezTo>
                        <a:pt x="18823" y="32834"/>
                        <a:pt x="18972" y="32873"/>
                        <a:pt x="19122" y="32873"/>
                      </a:cubicBezTo>
                      <a:cubicBezTo>
                        <a:pt x="19232" y="32873"/>
                        <a:pt x="19350" y="32850"/>
                        <a:pt x="19453" y="32794"/>
                      </a:cubicBezTo>
                      <a:lnTo>
                        <a:pt x="56799" y="11231"/>
                      </a:lnTo>
                      <a:cubicBezTo>
                        <a:pt x="56878" y="11192"/>
                        <a:pt x="56925" y="11121"/>
                        <a:pt x="56933" y="11042"/>
                      </a:cubicBezTo>
                      <a:cubicBezTo>
                        <a:pt x="56917" y="10932"/>
                        <a:pt x="56846" y="10837"/>
                        <a:pt x="56744" y="10790"/>
                      </a:cubicBezTo>
                      <a:lnTo>
                        <a:pt x="38244" y="111"/>
                      </a:lnTo>
                      <a:cubicBezTo>
                        <a:pt x="38110" y="40"/>
                        <a:pt x="37968" y="0"/>
                        <a:pt x="3781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6"/>
                <p:cNvSpPr/>
                <p:nvPr/>
              </p:nvSpPr>
              <p:spPr>
                <a:xfrm>
                  <a:off x="922300" y="1683250"/>
                  <a:ext cx="1393425" cy="80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37" h="32142" extrusionOk="0">
                      <a:moveTo>
                        <a:pt x="37223" y="1"/>
                      </a:moveTo>
                      <a:cubicBezTo>
                        <a:pt x="37162" y="1"/>
                        <a:pt x="37101" y="15"/>
                        <a:pt x="37047" y="43"/>
                      </a:cubicBezTo>
                      <a:lnTo>
                        <a:pt x="95" y="21370"/>
                      </a:lnTo>
                      <a:cubicBezTo>
                        <a:pt x="1" y="21426"/>
                        <a:pt x="9" y="21528"/>
                        <a:pt x="127" y="21591"/>
                      </a:cubicBezTo>
                      <a:lnTo>
                        <a:pt x="18304" y="32089"/>
                      </a:lnTo>
                      <a:cubicBezTo>
                        <a:pt x="18368" y="32124"/>
                        <a:pt x="18441" y="32142"/>
                        <a:pt x="18513" y="32142"/>
                      </a:cubicBezTo>
                      <a:cubicBezTo>
                        <a:pt x="18573" y="32142"/>
                        <a:pt x="18633" y="32130"/>
                        <a:pt x="18689" y="32105"/>
                      </a:cubicBezTo>
                      <a:lnTo>
                        <a:pt x="55634" y="10770"/>
                      </a:lnTo>
                      <a:cubicBezTo>
                        <a:pt x="55736" y="10715"/>
                        <a:pt x="55720" y="10612"/>
                        <a:pt x="55610" y="10549"/>
                      </a:cubicBezTo>
                      <a:lnTo>
                        <a:pt x="37433" y="59"/>
                      </a:lnTo>
                      <a:cubicBezTo>
                        <a:pt x="37369" y="21"/>
                        <a:pt x="37295" y="1"/>
                        <a:pt x="37223" y="1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6"/>
                <p:cNvSpPr/>
                <p:nvPr/>
              </p:nvSpPr>
              <p:spPr>
                <a:xfrm>
                  <a:off x="983150" y="2187125"/>
                  <a:ext cx="953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2" extrusionOk="0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6"/>
                      </a:cubicBezTo>
                      <a:lnTo>
                        <a:pt x="166" y="1152"/>
                      </a:lnTo>
                      <a:cubicBezTo>
                        <a:pt x="0" y="1247"/>
                        <a:pt x="24" y="1404"/>
                        <a:pt x="205" y="1515"/>
                      </a:cubicBezTo>
                      <a:lnTo>
                        <a:pt x="1142" y="2058"/>
                      </a:lnTo>
                      <a:cubicBezTo>
                        <a:pt x="1245" y="2114"/>
                        <a:pt x="1361" y="2141"/>
                        <a:pt x="1477" y="2141"/>
                      </a:cubicBezTo>
                      <a:cubicBezTo>
                        <a:pt x="1576" y="2141"/>
                        <a:pt x="1674" y="2121"/>
                        <a:pt x="1764" y="2082"/>
                      </a:cubicBezTo>
                      <a:lnTo>
                        <a:pt x="3655" y="995"/>
                      </a:lnTo>
                      <a:cubicBezTo>
                        <a:pt x="3812" y="900"/>
                        <a:pt x="3796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26"/>
                <p:cNvSpPr/>
                <p:nvPr/>
              </p:nvSpPr>
              <p:spPr>
                <a:xfrm>
                  <a:off x="1072725" y="2135500"/>
                  <a:ext cx="953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1" extrusionOk="0">
                      <a:moveTo>
                        <a:pt x="2326" y="0"/>
                      </a:moveTo>
                      <a:cubicBezTo>
                        <a:pt x="2229" y="0"/>
                        <a:pt x="2133" y="20"/>
                        <a:pt x="2040" y="59"/>
                      </a:cubicBezTo>
                      <a:lnTo>
                        <a:pt x="158" y="1154"/>
                      </a:lnTo>
                      <a:cubicBezTo>
                        <a:pt x="1" y="1249"/>
                        <a:pt x="16" y="1406"/>
                        <a:pt x="205" y="1508"/>
                      </a:cubicBezTo>
                      <a:lnTo>
                        <a:pt x="1135" y="2052"/>
                      </a:lnTo>
                      <a:cubicBezTo>
                        <a:pt x="1241" y="2111"/>
                        <a:pt x="1356" y="2141"/>
                        <a:pt x="1472" y="2141"/>
                      </a:cubicBezTo>
                      <a:cubicBezTo>
                        <a:pt x="1571" y="2141"/>
                        <a:pt x="1670" y="2119"/>
                        <a:pt x="1765" y="2075"/>
                      </a:cubicBezTo>
                      <a:lnTo>
                        <a:pt x="3647" y="989"/>
                      </a:lnTo>
                      <a:cubicBezTo>
                        <a:pt x="3812" y="894"/>
                        <a:pt x="3789" y="737"/>
                        <a:pt x="3600" y="626"/>
                      </a:cubicBezTo>
                      <a:lnTo>
                        <a:pt x="2670" y="91"/>
                      </a:lnTo>
                      <a:cubicBezTo>
                        <a:pt x="2562" y="30"/>
                        <a:pt x="2444" y="0"/>
                        <a:pt x="232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26"/>
                <p:cNvSpPr/>
                <p:nvPr/>
              </p:nvSpPr>
              <p:spPr>
                <a:xfrm>
                  <a:off x="1162125" y="2083825"/>
                  <a:ext cx="95300" cy="5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139" extrusionOk="0">
                      <a:moveTo>
                        <a:pt x="2333" y="0"/>
                      </a:moveTo>
                      <a:cubicBezTo>
                        <a:pt x="2237" y="0"/>
                        <a:pt x="2140" y="20"/>
                        <a:pt x="2048" y="63"/>
                      </a:cubicBezTo>
                      <a:lnTo>
                        <a:pt x="166" y="1150"/>
                      </a:lnTo>
                      <a:cubicBezTo>
                        <a:pt x="0" y="1244"/>
                        <a:pt x="24" y="1402"/>
                        <a:pt x="205" y="1512"/>
                      </a:cubicBezTo>
                      <a:lnTo>
                        <a:pt x="1142" y="2055"/>
                      </a:lnTo>
                      <a:cubicBezTo>
                        <a:pt x="1249" y="2111"/>
                        <a:pt x="1365" y="2139"/>
                        <a:pt x="1480" y="2139"/>
                      </a:cubicBezTo>
                      <a:cubicBezTo>
                        <a:pt x="1577" y="2139"/>
                        <a:pt x="1674" y="2119"/>
                        <a:pt x="1764" y="2079"/>
                      </a:cubicBezTo>
                      <a:lnTo>
                        <a:pt x="3654" y="992"/>
                      </a:lnTo>
                      <a:cubicBezTo>
                        <a:pt x="3812" y="898"/>
                        <a:pt x="3796" y="732"/>
                        <a:pt x="3607" y="630"/>
                      </a:cubicBezTo>
                      <a:lnTo>
                        <a:pt x="2670" y="87"/>
                      </a:lnTo>
                      <a:cubicBezTo>
                        <a:pt x="2566" y="30"/>
                        <a:pt x="2450" y="0"/>
                        <a:pt x="23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26"/>
                <p:cNvSpPr/>
                <p:nvPr/>
              </p:nvSpPr>
              <p:spPr>
                <a:xfrm>
                  <a:off x="1251700" y="2032125"/>
                  <a:ext cx="953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2" extrusionOk="0">
                      <a:moveTo>
                        <a:pt x="2331" y="1"/>
                      </a:moveTo>
                      <a:cubicBezTo>
                        <a:pt x="2233" y="1"/>
                        <a:pt x="2137" y="21"/>
                        <a:pt x="2048" y="60"/>
                      </a:cubicBezTo>
                      <a:lnTo>
                        <a:pt x="158" y="1154"/>
                      </a:lnTo>
                      <a:cubicBezTo>
                        <a:pt x="1" y="1241"/>
                        <a:pt x="24" y="1406"/>
                        <a:pt x="205" y="1517"/>
                      </a:cubicBezTo>
                      <a:lnTo>
                        <a:pt x="1142" y="2052"/>
                      </a:lnTo>
                      <a:cubicBezTo>
                        <a:pt x="1244" y="2112"/>
                        <a:pt x="1360" y="2141"/>
                        <a:pt x="1475" y="2141"/>
                      </a:cubicBezTo>
                      <a:cubicBezTo>
                        <a:pt x="1575" y="2141"/>
                        <a:pt x="1674" y="2119"/>
                        <a:pt x="1765" y="2076"/>
                      </a:cubicBezTo>
                      <a:lnTo>
                        <a:pt x="3655" y="989"/>
                      </a:lnTo>
                      <a:cubicBezTo>
                        <a:pt x="3812" y="894"/>
                        <a:pt x="3789" y="737"/>
                        <a:pt x="3615" y="635"/>
                      </a:cubicBezTo>
                      <a:lnTo>
                        <a:pt x="2678" y="91"/>
                      </a:lnTo>
                      <a:cubicBezTo>
                        <a:pt x="2570" y="30"/>
                        <a:pt x="2450" y="1"/>
                        <a:pt x="233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26"/>
                <p:cNvSpPr/>
                <p:nvPr/>
              </p:nvSpPr>
              <p:spPr>
                <a:xfrm>
                  <a:off x="1341275" y="1980525"/>
                  <a:ext cx="95125" cy="5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2140" extrusionOk="0">
                      <a:moveTo>
                        <a:pt x="2333" y="1"/>
                      </a:moveTo>
                      <a:cubicBezTo>
                        <a:pt x="2236" y="1"/>
                        <a:pt x="2139" y="21"/>
                        <a:pt x="2049" y="60"/>
                      </a:cubicBezTo>
                      <a:lnTo>
                        <a:pt x="158" y="1147"/>
                      </a:lnTo>
                      <a:cubicBezTo>
                        <a:pt x="1" y="1242"/>
                        <a:pt x="17" y="1407"/>
                        <a:pt x="206" y="1509"/>
                      </a:cubicBezTo>
                      <a:lnTo>
                        <a:pt x="1135" y="2053"/>
                      </a:lnTo>
                      <a:cubicBezTo>
                        <a:pt x="1243" y="2109"/>
                        <a:pt x="1361" y="2139"/>
                        <a:pt x="1479" y="2139"/>
                      </a:cubicBezTo>
                      <a:cubicBezTo>
                        <a:pt x="1576" y="2139"/>
                        <a:pt x="1673" y="2119"/>
                        <a:pt x="1765" y="2076"/>
                      </a:cubicBezTo>
                      <a:lnTo>
                        <a:pt x="3647" y="990"/>
                      </a:lnTo>
                      <a:cubicBezTo>
                        <a:pt x="3805" y="895"/>
                        <a:pt x="3789" y="738"/>
                        <a:pt x="3608" y="627"/>
                      </a:cubicBezTo>
                      <a:lnTo>
                        <a:pt x="2671" y="84"/>
                      </a:lnTo>
                      <a:cubicBezTo>
                        <a:pt x="2564" y="28"/>
                        <a:pt x="2448" y="1"/>
                        <a:pt x="233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26"/>
                <p:cNvSpPr/>
                <p:nvPr/>
              </p:nvSpPr>
              <p:spPr>
                <a:xfrm>
                  <a:off x="1430675" y="1928800"/>
                  <a:ext cx="953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1" extrusionOk="0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6"/>
                      </a:cubicBezTo>
                      <a:lnTo>
                        <a:pt x="158" y="1153"/>
                      </a:lnTo>
                      <a:cubicBezTo>
                        <a:pt x="0" y="1247"/>
                        <a:pt x="24" y="1405"/>
                        <a:pt x="205" y="1515"/>
                      </a:cubicBezTo>
                      <a:lnTo>
                        <a:pt x="1142" y="2050"/>
                      </a:lnTo>
                      <a:cubicBezTo>
                        <a:pt x="1246" y="2111"/>
                        <a:pt x="1365" y="2141"/>
                        <a:pt x="1483" y="2141"/>
                      </a:cubicBezTo>
                      <a:cubicBezTo>
                        <a:pt x="1579" y="2141"/>
                        <a:pt x="1676" y="2121"/>
                        <a:pt x="1765" y="2082"/>
                      </a:cubicBezTo>
                      <a:lnTo>
                        <a:pt x="3655" y="987"/>
                      </a:lnTo>
                      <a:cubicBezTo>
                        <a:pt x="3812" y="901"/>
                        <a:pt x="3789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26"/>
                <p:cNvSpPr/>
                <p:nvPr/>
              </p:nvSpPr>
              <p:spPr>
                <a:xfrm>
                  <a:off x="1520250" y="1877150"/>
                  <a:ext cx="95325" cy="5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0" extrusionOk="0">
                      <a:moveTo>
                        <a:pt x="2332" y="1"/>
                      </a:moveTo>
                      <a:cubicBezTo>
                        <a:pt x="2233" y="1"/>
                        <a:pt x="2134" y="21"/>
                        <a:pt x="2041" y="61"/>
                      </a:cubicBezTo>
                      <a:lnTo>
                        <a:pt x="158" y="1155"/>
                      </a:lnTo>
                      <a:cubicBezTo>
                        <a:pt x="1" y="1242"/>
                        <a:pt x="17" y="1407"/>
                        <a:pt x="206" y="1510"/>
                      </a:cubicBezTo>
                      <a:lnTo>
                        <a:pt x="1143" y="2053"/>
                      </a:lnTo>
                      <a:cubicBezTo>
                        <a:pt x="1247" y="2109"/>
                        <a:pt x="1363" y="2139"/>
                        <a:pt x="1480" y="2139"/>
                      </a:cubicBezTo>
                      <a:cubicBezTo>
                        <a:pt x="1576" y="2139"/>
                        <a:pt x="1673" y="2119"/>
                        <a:pt x="1765" y="2077"/>
                      </a:cubicBezTo>
                      <a:lnTo>
                        <a:pt x="3647" y="990"/>
                      </a:lnTo>
                      <a:cubicBezTo>
                        <a:pt x="3813" y="895"/>
                        <a:pt x="3789" y="738"/>
                        <a:pt x="3600" y="628"/>
                      </a:cubicBezTo>
                      <a:lnTo>
                        <a:pt x="2671" y="84"/>
                      </a:lnTo>
                      <a:cubicBezTo>
                        <a:pt x="2564" y="29"/>
                        <a:pt x="2448" y="1"/>
                        <a:pt x="233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26"/>
                <p:cNvSpPr/>
                <p:nvPr/>
              </p:nvSpPr>
              <p:spPr>
                <a:xfrm>
                  <a:off x="1609650" y="1825425"/>
                  <a:ext cx="953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2" extrusionOk="0">
                      <a:moveTo>
                        <a:pt x="2340" y="1"/>
                      </a:moveTo>
                      <a:cubicBezTo>
                        <a:pt x="2242" y="1"/>
                        <a:pt x="2143" y="23"/>
                        <a:pt x="2048" y="66"/>
                      </a:cubicBezTo>
                      <a:lnTo>
                        <a:pt x="166" y="1153"/>
                      </a:lnTo>
                      <a:cubicBezTo>
                        <a:pt x="0" y="1247"/>
                        <a:pt x="24" y="1405"/>
                        <a:pt x="205" y="1515"/>
                      </a:cubicBezTo>
                      <a:lnTo>
                        <a:pt x="1142" y="2051"/>
                      </a:lnTo>
                      <a:cubicBezTo>
                        <a:pt x="1251" y="2111"/>
                        <a:pt x="1368" y="2141"/>
                        <a:pt x="1485" y="2141"/>
                      </a:cubicBezTo>
                      <a:cubicBezTo>
                        <a:pt x="1581" y="2141"/>
                        <a:pt x="1676" y="2121"/>
                        <a:pt x="1764" y="2082"/>
                      </a:cubicBezTo>
                      <a:lnTo>
                        <a:pt x="3655" y="988"/>
                      </a:lnTo>
                      <a:cubicBezTo>
                        <a:pt x="3812" y="901"/>
                        <a:pt x="3796" y="736"/>
                        <a:pt x="3607" y="633"/>
                      </a:cubicBezTo>
                      <a:lnTo>
                        <a:pt x="2670" y="90"/>
                      </a:lnTo>
                      <a:cubicBezTo>
                        <a:pt x="2568" y="30"/>
                        <a:pt x="2455" y="1"/>
                        <a:pt x="23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26"/>
                <p:cNvSpPr/>
                <p:nvPr/>
              </p:nvSpPr>
              <p:spPr>
                <a:xfrm>
                  <a:off x="1699225" y="1773825"/>
                  <a:ext cx="953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1" extrusionOk="0">
                      <a:moveTo>
                        <a:pt x="2330" y="0"/>
                      </a:moveTo>
                      <a:cubicBezTo>
                        <a:pt x="2234" y="0"/>
                        <a:pt x="2137" y="20"/>
                        <a:pt x="2048" y="59"/>
                      </a:cubicBezTo>
                      <a:lnTo>
                        <a:pt x="158" y="1146"/>
                      </a:lnTo>
                      <a:cubicBezTo>
                        <a:pt x="1" y="1240"/>
                        <a:pt x="24" y="1406"/>
                        <a:pt x="206" y="1508"/>
                      </a:cubicBezTo>
                      <a:lnTo>
                        <a:pt x="1143" y="2051"/>
                      </a:lnTo>
                      <a:cubicBezTo>
                        <a:pt x="1244" y="2111"/>
                        <a:pt x="1358" y="2140"/>
                        <a:pt x="1472" y="2140"/>
                      </a:cubicBezTo>
                      <a:cubicBezTo>
                        <a:pt x="1571" y="2140"/>
                        <a:pt x="1670" y="2119"/>
                        <a:pt x="1765" y="2075"/>
                      </a:cubicBezTo>
                      <a:lnTo>
                        <a:pt x="3655" y="988"/>
                      </a:lnTo>
                      <a:cubicBezTo>
                        <a:pt x="3813" y="894"/>
                        <a:pt x="3789" y="736"/>
                        <a:pt x="3608" y="626"/>
                      </a:cubicBezTo>
                      <a:lnTo>
                        <a:pt x="2671" y="90"/>
                      </a:lnTo>
                      <a:cubicBezTo>
                        <a:pt x="2567" y="30"/>
                        <a:pt x="2448" y="0"/>
                        <a:pt x="233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26"/>
                <p:cNvSpPr/>
                <p:nvPr/>
              </p:nvSpPr>
              <p:spPr>
                <a:xfrm>
                  <a:off x="1788825" y="1722075"/>
                  <a:ext cx="951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2141" extrusionOk="0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5"/>
                      </a:cubicBezTo>
                      <a:lnTo>
                        <a:pt x="158" y="1152"/>
                      </a:lnTo>
                      <a:cubicBezTo>
                        <a:pt x="0" y="1247"/>
                        <a:pt x="24" y="1404"/>
                        <a:pt x="205" y="1515"/>
                      </a:cubicBezTo>
                      <a:lnTo>
                        <a:pt x="1142" y="2050"/>
                      </a:lnTo>
                      <a:cubicBezTo>
                        <a:pt x="1246" y="2111"/>
                        <a:pt x="1364" y="2140"/>
                        <a:pt x="1483" y="2140"/>
                      </a:cubicBezTo>
                      <a:cubicBezTo>
                        <a:pt x="1579" y="2140"/>
                        <a:pt x="1676" y="2121"/>
                        <a:pt x="1764" y="2082"/>
                      </a:cubicBezTo>
                      <a:lnTo>
                        <a:pt x="3647" y="987"/>
                      </a:lnTo>
                      <a:cubicBezTo>
                        <a:pt x="3804" y="900"/>
                        <a:pt x="3788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26"/>
                <p:cNvSpPr/>
                <p:nvPr/>
              </p:nvSpPr>
              <p:spPr>
                <a:xfrm>
                  <a:off x="1045750" y="2222925"/>
                  <a:ext cx="98475" cy="5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2241" extrusionOk="0">
                      <a:moveTo>
                        <a:pt x="2403" y="1"/>
                      </a:moveTo>
                      <a:cubicBezTo>
                        <a:pt x="2349" y="1"/>
                        <a:pt x="2294" y="13"/>
                        <a:pt x="2245" y="35"/>
                      </a:cubicBezTo>
                      <a:lnTo>
                        <a:pt x="79" y="1280"/>
                      </a:lnTo>
                      <a:cubicBezTo>
                        <a:pt x="1" y="1327"/>
                        <a:pt x="9" y="1414"/>
                        <a:pt x="103" y="1469"/>
                      </a:cubicBezTo>
                      <a:lnTo>
                        <a:pt x="1363" y="2193"/>
                      </a:lnTo>
                      <a:cubicBezTo>
                        <a:pt x="1416" y="2224"/>
                        <a:pt x="1478" y="2240"/>
                        <a:pt x="1541" y="2240"/>
                      </a:cubicBezTo>
                      <a:cubicBezTo>
                        <a:pt x="1591" y="2240"/>
                        <a:pt x="1641" y="2230"/>
                        <a:pt x="1686" y="2209"/>
                      </a:cubicBezTo>
                      <a:lnTo>
                        <a:pt x="3852" y="957"/>
                      </a:lnTo>
                      <a:cubicBezTo>
                        <a:pt x="3938" y="910"/>
                        <a:pt x="3923" y="831"/>
                        <a:pt x="3828" y="776"/>
                      </a:cubicBezTo>
                      <a:lnTo>
                        <a:pt x="2568" y="43"/>
                      </a:lnTo>
                      <a:cubicBezTo>
                        <a:pt x="2519" y="15"/>
                        <a:pt x="2461" y="1"/>
                        <a:pt x="240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26"/>
                <p:cNvSpPr/>
                <p:nvPr/>
              </p:nvSpPr>
              <p:spPr>
                <a:xfrm>
                  <a:off x="1101275" y="2233125"/>
                  <a:ext cx="135675" cy="7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7" h="3099" extrusionOk="0">
                      <a:moveTo>
                        <a:pt x="3899" y="0"/>
                      </a:moveTo>
                      <a:cubicBezTo>
                        <a:pt x="3838" y="0"/>
                        <a:pt x="3779" y="12"/>
                        <a:pt x="3726" y="37"/>
                      </a:cubicBezTo>
                      <a:lnTo>
                        <a:pt x="95" y="2132"/>
                      </a:lnTo>
                      <a:cubicBezTo>
                        <a:pt x="1" y="2187"/>
                        <a:pt x="8" y="2289"/>
                        <a:pt x="127" y="2352"/>
                      </a:cubicBezTo>
                      <a:lnTo>
                        <a:pt x="1316" y="3045"/>
                      </a:lnTo>
                      <a:cubicBezTo>
                        <a:pt x="1381" y="3080"/>
                        <a:pt x="1453" y="3098"/>
                        <a:pt x="1526" y="3098"/>
                      </a:cubicBezTo>
                      <a:cubicBezTo>
                        <a:pt x="1585" y="3098"/>
                        <a:pt x="1645" y="3086"/>
                        <a:pt x="1702" y="3061"/>
                      </a:cubicBezTo>
                      <a:lnTo>
                        <a:pt x="5324" y="966"/>
                      </a:lnTo>
                      <a:cubicBezTo>
                        <a:pt x="5427" y="911"/>
                        <a:pt x="5411" y="809"/>
                        <a:pt x="5301" y="746"/>
                      </a:cubicBezTo>
                      <a:lnTo>
                        <a:pt x="4112" y="53"/>
                      </a:lnTo>
                      <a:cubicBezTo>
                        <a:pt x="4047" y="18"/>
                        <a:pt x="3972" y="0"/>
                        <a:pt x="389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26"/>
                <p:cNvSpPr/>
                <p:nvPr/>
              </p:nvSpPr>
              <p:spPr>
                <a:xfrm>
                  <a:off x="1156400" y="2258525"/>
                  <a:ext cx="146725" cy="8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9" h="3351" extrusionOk="0">
                      <a:moveTo>
                        <a:pt x="4344" y="0"/>
                      </a:moveTo>
                      <a:cubicBezTo>
                        <a:pt x="4284" y="0"/>
                        <a:pt x="4224" y="12"/>
                        <a:pt x="4167" y="37"/>
                      </a:cubicBezTo>
                      <a:lnTo>
                        <a:pt x="95" y="2384"/>
                      </a:lnTo>
                      <a:cubicBezTo>
                        <a:pt x="1" y="2447"/>
                        <a:pt x="9" y="2549"/>
                        <a:pt x="127" y="2612"/>
                      </a:cubicBezTo>
                      <a:lnTo>
                        <a:pt x="1308" y="3297"/>
                      </a:lnTo>
                      <a:cubicBezTo>
                        <a:pt x="1377" y="3332"/>
                        <a:pt x="1451" y="3350"/>
                        <a:pt x="1525" y="3350"/>
                      </a:cubicBezTo>
                      <a:cubicBezTo>
                        <a:pt x="1585" y="3350"/>
                        <a:pt x="1645" y="3338"/>
                        <a:pt x="1702" y="3313"/>
                      </a:cubicBezTo>
                      <a:lnTo>
                        <a:pt x="5766" y="966"/>
                      </a:lnTo>
                      <a:cubicBezTo>
                        <a:pt x="5868" y="903"/>
                        <a:pt x="5860" y="801"/>
                        <a:pt x="5742" y="738"/>
                      </a:cubicBezTo>
                      <a:lnTo>
                        <a:pt x="4561" y="53"/>
                      </a:lnTo>
                      <a:cubicBezTo>
                        <a:pt x="4491" y="18"/>
                        <a:pt x="4417" y="0"/>
                        <a:pt x="43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26"/>
                <p:cNvSpPr/>
                <p:nvPr/>
              </p:nvSpPr>
              <p:spPr>
                <a:xfrm>
                  <a:off x="1851225" y="1757875"/>
                  <a:ext cx="98475" cy="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2240" extrusionOk="0">
                      <a:moveTo>
                        <a:pt x="2408" y="1"/>
                      </a:moveTo>
                      <a:cubicBezTo>
                        <a:pt x="2355" y="1"/>
                        <a:pt x="2302" y="13"/>
                        <a:pt x="2253" y="35"/>
                      </a:cubicBezTo>
                      <a:lnTo>
                        <a:pt x="87" y="1280"/>
                      </a:lnTo>
                      <a:cubicBezTo>
                        <a:pt x="1" y="1327"/>
                        <a:pt x="16" y="1414"/>
                        <a:pt x="111" y="1469"/>
                      </a:cubicBezTo>
                      <a:lnTo>
                        <a:pt x="1363" y="2193"/>
                      </a:lnTo>
                      <a:cubicBezTo>
                        <a:pt x="1420" y="2224"/>
                        <a:pt x="1482" y="2240"/>
                        <a:pt x="1545" y="2240"/>
                      </a:cubicBezTo>
                      <a:cubicBezTo>
                        <a:pt x="1595" y="2240"/>
                        <a:pt x="1645" y="2230"/>
                        <a:pt x="1694" y="2209"/>
                      </a:cubicBezTo>
                      <a:lnTo>
                        <a:pt x="3860" y="957"/>
                      </a:lnTo>
                      <a:cubicBezTo>
                        <a:pt x="3939" y="910"/>
                        <a:pt x="3931" y="831"/>
                        <a:pt x="3836" y="768"/>
                      </a:cubicBezTo>
                      <a:lnTo>
                        <a:pt x="2576" y="43"/>
                      </a:lnTo>
                      <a:cubicBezTo>
                        <a:pt x="2523" y="15"/>
                        <a:pt x="2465" y="1"/>
                        <a:pt x="240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26"/>
                <p:cNvSpPr/>
                <p:nvPr/>
              </p:nvSpPr>
              <p:spPr>
                <a:xfrm>
                  <a:off x="1868750" y="1789925"/>
                  <a:ext cx="135675" cy="7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7" h="3099" extrusionOk="0">
                      <a:moveTo>
                        <a:pt x="3902" y="0"/>
                      </a:moveTo>
                      <a:cubicBezTo>
                        <a:pt x="3842" y="0"/>
                        <a:pt x="3783" y="12"/>
                        <a:pt x="3726" y="37"/>
                      </a:cubicBezTo>
                      <a:lnTo>
                        <a:pt x="95" y="2132"/>
                      </a:lnTo>
                      <a:cubicBezTo>
                        <a:pt x="1" y="2187"/>
                        <a:pt x="9" y="2289"/>
                        <a:pt x="127" y="2352"/>
                      </a:cubicBezTo>
                      <a:lnTo>
                        <a:pt x="1316" y="3046"/>
                      </a:lnTo>
                      <a:cubicBezTo>
                        <a:pt x="1381" y="3080"/>
                        <a:pt x="1453" y="3098"/>
                        <a:pt x="1526" y="3098"/>
                      </a:cubicBezTo>
                      <a:cubicBezTo>
                        <a:pt x="1585" y="3098"/>
                        <a:pt x="1645" y="3086"/>
                        <a:pt x="1702" y="3061"/>
                      </a:cubicBezTo>
                      <a:lnTo>
                        <a:pt x="5332" y="966"/>
                      </a:lnTo>
                      <a:cubicBezTo>
                        <a:pt x="5427" y="911"/>
                        <a:pt x="5419" y="809"/>
                        <a:pt x="5301" y="746"/>
                      </a:cubicBezTo>
                      <a:lnTo>
                        <a:pt x="4112" y="53"/>
                      </a:lnTo>
                      <a:cubicBezTo>
                        <a:pt x="4047" y="18"/>
                        <a:pt x="3975" y="0"/>
                        <a:pt x="390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26"/>
                <p:cNvSpPr/>
                <p:nvPr/>
              </p:nvSpPr>
              <p:spPr>
                <a:xfrm>
                  <a:off x="1912650" y="1821825"/>
                  <a:ext cx="146725" cy="8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9" h="3350" extrusionOk="0">
                      <a:moveTo>
                        <a:pt x="4344" y="0"/>
                      </a:moveTo>
                      <a:cubicBezTo>
                        <a:pt x="4284" y="0"/>
                        <a:pt x="4224" y="12"/>
                        <a:pt x="4167" y="37"/>
                      </a:cubicBezTo>
                      <a:lnTo>
                        <a:pt x="103" y="2384"/>
                      </a:lnTo>
                      <a:cubicBezTo>
                        <a:pt x="1" y="2447"/>
                        <a:pt x="9" y="2549"/>
                        <a:pt x="127" y="2612"/>
                      </a:cubicBezTo>
                      <a:lnTo>
                        <a:pt x="1308" y="3297"/>
                      </a:lnTo>
                      <a:cubicBezTo>
                        <a:pt x="1378" y="3332"/>
                        <a:pt x="1452" y="3350"/>
                        <a:pt x="1526" y="3350"/>
                      </a:cubicBezTo>
                      <a:cubicBezTo>
                        <a:pt x="1588" y="3350"/>
                        <a:pt x="1650" y="3338"/>
                        <a:pt x="1710" y="3313"/>
                      </a:cubicBezTo>
                      <a:lnTo>
                        <a:pt x="5774" y="966"/>
                      </a:lnTo>
                      <a:cubicBezTo>
                        <a:pt x="5868" y="903"/>
                        <a:pt x="5860" y="801"/>
                        <a:pt x="5742" y="738"/>
                      </a:cubicBezTo>
                      <a:lnTo>
                        <a:pt x="4561" y="53"/>
                      </a:lnTo>
                      <a:cubicBezTo>
                        <a:pt x="4492" y="18"/>
                        <a:pt x="4418" y="0"/>
                        <a:pt x="43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26"/>
                <p:cNvSpPr/>
                <p:nvPr/>
              </p:nvSpPr>
              <p:spPr>
                <a:xfrm>
                  <a:off x="1210950" y="2318325"/>
                  <a:ext cx="98650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2245" extrusionOk="0">
                      <a:moveTo>
                        <a:pt x="2391" y="0"/>
                      </a:moveTo>
                      <a:cubicBezTo>
                        <a:pt x="2345" y="0"/>
                        <a:pt x="2298" y="10"/>
                        <a:pt x="2253" y="31"/>
                      </a:cubicBezTo>
                      <a:lnTo>
                        <a:pt x="79" y="1291"/>
                      </a:lnTo>
                      <a:cubicBezTo>
                        <a:pt x="0" y="1339"/>
                        <a:pt x="8" y="1417"/>
                        <a:pt x="95" y="1465"/>
                      </a:cubicBezTo>
                      <a:lnTo>
                        <a:pt x="1379" y="2205"/>
                      </a:lnTo>
                      <a:cubicBezTo>
                        <a:pt x="1430" y="2230"/>
                        <a:pt x="1485" y="2245"/>
                        <a:pt x="1542" y="2245"/>
                      </a:cubicBezTo>
                      <a:cubicBezTo>
                        <a:pt x="1590" y="2245"/>
                        <a:pt x="1639" y="2234"/>
                        <a:pt x="1686" y="2213"/>
                      </a:cubicBezTo>
                      <a:lnTo>
                        <a:pt x="3867" y="961"/>
                      </a:lnTo>
                      <a:cubicBezTo>
                        <a:pt x="3946" y="913"/>
                        <a:pt x="3930" y="835"/>
                        <a:pt x="3844" y="779"/>
                      </a:cubicBezTo>
                      <a:lnTo>
                        <a:pt x="2560" y="47"/>
                      </a:lnTo>
                      <a:cubicBezTo>
                        <a:pt x="2507" y="16"/>
                        <a:pt x="2450" y="0"/>
                        <a:pt x="239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26"/>
                <p:cNvSpPr/>
                <p:nvPr/>
              </p:nvSpPr>
              <p:spPr>
                <a:xfrm>
                  <a:off x="1282800" y="2276775"/>
                  <a:ext cx="98475" cy="5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2249" extrusionOk="0">
                      <a:moveTo>
                        <a:pt x="2392" y="0"/>
                      </a:moveTo>
                      <a:cubicBezTo>
                        <a:pt x="2345" y="0"/>
                        <a:pt x="2299" y="11"/>
                        <a:pt x="2253" y="31"/>
                      </a:cubicBezTo>
                      <a:lnTo>
                        <a:pt x="72" y="1292"/>
                      </a:lnTo>
                      <a:cubicBezTo>
                        <a:pt x="1" y="1339"/>
                        <a:pt x="9" y="1418"/>
                        <a:pt x="95" y="1465"/>
                      </a:cubicBezTo>
                      <a:lnTo>
                        <a:pt x="1379" y="2205"/>
                      </a:lnTo>
                      <a:cubicBezTo>
                        <a:pt x="1426" y="2235"/>
                        <a:pt x="1482" y="2249"/>
                        <a:pt x="1539" y="2249"/>
                      </a:cubicBezTo>
                      <a:cubicBezTo>
                        <a:pt x="1587" y="2249"/>
                        <a:pt x="1635" y="2239"/>
                        <a:pt x="1678" y="2221"/>
                      </a:cubicBezTo>
                      <a:lnTo>
                        <a:pt x="3860" y="961"/>
                      </a:lnTo>
                      <a:cubicBezTo>
                        <a:pt x="3939" y="914"/>
                        <a:pt x="3931" y="843"/>
                        <a:pt x="3836" y="780"/>
                      </a:cubicBezTo>
                      <a:lnTo>
                        <a:pt x="2560" y="47"/>
                      </a:lnTo>
                      <a:cubicBezTo>
                        <a:pt x="2508" y="16"/>
                        <a:pt x="2450" y="0"/>
                        <a:pt x="239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26"/>
                <p:cNvSpPr/>
                <p:nvPr/>
              </p:nvSpPr>
              <p:spPr>
                <a:xfrm>
                  <a:off x="1354475" y="2235425"/>
                  <a:ext cx="98675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7" h="2245" extrusionOk="0">
                      <a:moveTo>
                        <a:pt x="2399" y="1"/>
                      </a:moveTo>
                      <a:cubicBezTo>
                        <a:pt x="2353" y="1"/>
                        <a:pt x="2306" y="11"/>
                        <a:pt x="2261" y="32"/>
                      </a:cubicBezTo>
                      <a:lnTo>
                        <a:pt x="79" y="1292"/>
                      </a:lnTo>
                      <a:cubicBezTo>
                        <a:pt x="1" y="1331"/>
                        <a:pt x="8" y="1418"/>
                        <a:pt x="103" y="1465"/>
                      </a:cubicBezTo>
                      <a:lnTo>
                        <a:pt x="1379" y="2205"/>
                      </a:lnTo>
                      <a:cubicBezTo>
                        <a:pt x="1430" y="2231"/>
                        <a:pt x="1488" y="2245"/>
                        <a:pt x="1546" y="2245"/>
                      </a:cubicBezTo>
                      <a:cubicBezTo>
                        <a:pt x="1594" y="2245"/>
                        <a:pt x="1643" y="2235"/>
                        <a:pt x="1686" y="2213"/>
                      </a:cubicBezTo>
                      <a:lnTo>
                        <a:pt x="3868" y="953"/>
                      </a:lnTo>
                      <a:cubicBezTo>
                        <a:pt x="3946" y="914"/>
                        <a:pt x="3938" y="835"/>
                        <a:pt x="3852" y="780"/>
                      </a:cubicBezTo>
                      <a:lnTo>
                        <a:pt x="2568" y="47"/>
                      </a:lnTo>
                      <a:cubicBezTo>
                        <a:pt x="2515" y="17"/>
                        <a:pt x="2458" y="1"/>
                        <a:pt x="239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26"/>
                <p:cNvSpPr/>
                <p:nvPr/>
              </p:nvSpPr>
              <p:spPr>
                <a:xfrm>
                  <a:off x="1281425" y="2223850"/>
                  <a:ext cx="81750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1847" extrusionOk="0">
                      <a:moveTo>
                        <a:pt x="1743" y="1"/>
                      </a:moveTo>
                      <a:cubicBezTo>
                        <a:pt x="1682" y="1"/>
                        <a:pt x="1620" y="13"/>
                        <a:pt x="1560" y="38"/>
                      </a:cubicBezTo>
                      <a:lnTo>
                        <a:pt x="103" y="881"/>
                      </a:lnTo>
                      <a:cubicBezTo>
                        <a:pt x="1" y="944"/>
                        <a:pt x="16" y="1046"/>
                        <a:pt x="127" y="1109"/>
                      </a:cubicBezTo>
                      <a:lnTo>
                        <a:pt x="1308" y="1794"/>
                      </a:lnTo>
                      <a:cubicBezTo>
                        <a:pt x="1377" y="1829"/>
                        <a:pt x="1451" y="1847"/>
                        <a:pt x="1525" y="1847"/>
                      </a:cubicBezTo>
                      <a:cubicBezTo>
                        <a:pt x="1585" y="1847"/>
                        <a:pt x="1645" y="1835"/>
                        <a:pt x="1702" y="1810"/>
                      </a:cubicBezTo>
                      <a:lnTo>
                        <a:pt x="3167" y="967"/>
                      </a:lnTo>
                      <a:cubicBezTo>
                        <a:pt x="3269" y="904"/>
                        <a:pt x="3261" y="802"/>
                        <a:pt x="3135" y="739"/>
                      </a:cubicBezTo>
                      <a:lnTo>
                        <a:pt x="1954" y="54"/>
                      </a:lnTo>
                      <a:cubicBezTo>
                        <a:pt x="1889" y="19"/>
                        <a:pt x="1817" y="1"/>
                        <a:pt x="17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26"/>
                <p:cNvSpPr/>
                <p:nvPr/>
              </p:nvSpPr>
              <p:spPr>
                <a:xfrm>
                  <a:off x="1338725" y="2190775"/>
                  <a:ext cx="81725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7" extrusionOk="0">
                      <a:moveTo>
                        <a:pt x="1745" y="1"/>
                      </a:moveTo>
                      <a:cubicBezTo>
                        <a:pt x="1684" y="1"/>
                        <a:pt x="1625" y="13"/>
                        <a:pt x="1568" y="38"/>
                      </a:cubicBezTo>
                      <a:lnTo>
                        <a:pt x="103" y="880"/>
                      </a:lnTo>
                      <a:cubicBezTo>
                        <a:pt x="1" y="943"/>
                        <a:pt x="16" y="1046"/>
                        <a:pt x="134" y="1109"/>
                      </a:cubicBezTo>
                      <a:lnTo>
                        <a:pt x="1316" y="1794"/>
                      </a:lnTo>
                      <a:cubicBezTo>
                        <a:pt x="1381" y="1829"/>
                        <a:pt x="1455" y="1847"/>
                        <a:pt x="1530" y="1847"/>
                      </a:cubicBezTo>
                      <a:cubicBezTo>
                        <a:pt x="1591" y="1847"/>
                        <a:pt x="1653" y="1835"/>
                        <a:pt x="1710" y="1810"/>
                      </a:cubicBezTo>
                      <a:lnTo>
                        <a:pt x="3167" y="967"/>
                      </a:lnTo>
                      <a:cubicBezTo>
                        <a:pt x="3269" y="904"/>
                        <a:pt x="3261" y="802"/>
                        <a:pt x="3143" y="731"/>
                      </a:cubicBezTo>
                      <a:lnTo>
                        <a:pt x="1962" y="53"/>
                      </a:lnTo>
                      <a:cubicBezTo>
                        <a:pt x="1892" y="19"/>
                        <a:pt x="1818" y="1"/>
                        <a:pt x="174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26"/>
                <p:cNvSpPr/>
                <p:nvPr/>
              </p:nvSpPr>
              <p:spPr>
                <a:xfrm>
                  <a:off x="1396225" y="2157650"/>
                  <a:ext cx="81725" cy="4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9" extrusionOk="0">
                      <a:moveTo>
                        <a:pt x="1747" y="0"/>
                      </a:moveTo>
                      <a:cubicBezTo>
                        <a:pt x="1683" y="0"/>
                        <a:pt x="1619" y="14"/>
                        <a:pt x="1560" y="40"/>
                      </a:cubicBezTo>
                      <a:lnTo>
                        <a:pt x="95" y="882"/>
                      </a:lnTo>
                      <a:cubicBezTo>
                        <a:pt x="0" y="937"/>
                        <a:pt x="8" y="1040"/>
                        <a:pt x="126" y="1111"/>
                      </a:cubicBezTo>
                      <a:lnTo>
                        <a:pt x="1308" y="1796"/>
                      </a:lnTo>
                      <a:cubicBezTo>
                        <a:pt x="1373" y="1831"/>
                        <a:pt x="1447" y="1848"/>
                        <a:pt x="1522" y="1848"/>
                      </a:cubicBezTo>
                      <a:cubicBezTo>
                        <a:pt x="1583" y="1848"/>
                        <a:pt x="1645" y="1836"/>
                        <a:pt x="1701" y="1812"/>
                      </a:cubicBezTo>
                      <a:lnTo>
                        <a:pt x="3166" y="961"/>
                      </a:lnTo>
                      <a:cubicBezTo>
                        <a:pt x="3269" y="906"/>
                        <a:pt x="3253" y="804"/>
                        <a:pt x="3135" y="733"/>
                      </a:cubicBezTo>
                      <a:lnTo>
                        <a:pt x="1953" y="55"/>
                      </a:lnTo>
                      <a:cubicBezTo>
                        <a:pt x="1891" y="18"/>
                        <a:pt x="1819" y="0"/>
                        <a:pt x="174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26"/>
                <p:cNvSpPr/>
                <p:nvPr/>
              </p:nvSpPr>
              <p:spPr>
                <a:xfrm>
                  <a:off x="1453525" y="2124475"/>
                  <a:ext cx="81725" cy="4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52" extrusionOk="0">
                      <a:moveTo>
                        <a:pt x="1741" y="1"/>
                      </a:moveTo>
                      <a:cubicBezTo>
                        <a:pt x="1679" y="1"/>
                        <a:pt x="1617" y="15"/>
                        <a:pt x="1559" y="44"/>
                      </a:cubicBezTo>
                      <a:lnTo>
                        <a:pt x="102" y="886"/>
                      </a:lnTo>
                      <a:cubicBezTo>
                        <a:pt x="0" y="941"/>
                        <a:pt x="16" y="1044"/>
                        <a:pt x="126" y="1115"/>
                      </a:cubicBezTo>
                      <a:lnTo>
                        <a:pt x="1307" y="1792"/>
                      </a:lnTo>
                      <a:cubicBezTo>
                        <a:pt x="1378" y="1832"/>
                        <a:pt x="1454" y="1852"/>
                        <a:pt x="1529" y="1852"/>
                      </a:cubicBezTo>
                      <a:cubicBezTo>
                        <a:pt x="1588" y="1852"/>
                        <a:pt x="1646" y="1840"/>
                        <a:pt x="1701" y="1816"/>
                      </a:cubicBezTo>
                      <a:lnTo>
                        <a:pt x="3166" y="965"/>
                      </a:lnTo>
                      <a:cubicBezTo>
                        <a:pt x="3268" y="910"/>
                        <a:pt x="3253" y="807"/>
                        <a:pt x="3134" y="737"/>
                      </a:cubicBezTo>
                      <a:lnTo>
                        <a:pt x="1953" y="59"/>
                      </a:lnTo>
                      <a:cubicBezTo>
                        <a:pt x="1889" y="21"/>
                        <a:pt x="1815" y="1"/>
                        <a:pt x="17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26"/>
                <p:cNvSpPr/>
                <p:nvPr/>
              </p:nvSpPr>
              <p:spPr>
                <a:xfrm>
                  <a:off x="1510800" y="2091350"/>
                  <a:ext cx="81750" cy="4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1855" extrusionOk="0">
                      <a:moveTo>
                        <a:pt x="1745" y="1"/>
                      </a:moveTo>
                      <a:cubicBezTo>
                        <a:pt x="1685" y="1"/>
                        <a:pt x="1625" y="13"/>
                        <a:pt x="1568" y="38"/>
                      </a:cubicBezTo>
                      <a:lnTo>
                        <a:pt x="103" y="888"/>
                      </a:lnTo>
                      <a:cubicBezTo>
                        <a:pt x="1" y="951"/>
                        <a:pt x="17" y="1054"/>
                        <a:pt x="135" y="1117"/>
                      </a:cubicBezTo>
                      <a:lnTo>
                        <a:pt x="1316" y="1802"/>
                      </a:lnTo>
                      <a:cubicBezTo>
                        <a:pt x="1381" y="1836"/>
                        <a:pt x="1455" y="1854"/>
                        <a:pt x="1530" y="1854"/>
                      </a:cubicBezTo>
                      <a:cubicBezTo>
                        <a:pt x="1592" y="1854"/>
                        <a:pt x="1653" y="1842"/>
                        <a:pt x="1710" y="1817"/>
                      </a:cubicBezTo>
                      <a:lnTo>
                        <a:pt x="3167" y="975"/>
                      </a:lnTo>
                      <a:cubicBezTo>
                        <a:pt x="3269" y="912"/>
                        <a:pt x="3261" y="809"/>
                        <a:pt x="3143" y="738"/>
                      </a:cubicBezTo>
                      <a:lnTo>
                        <a:pt x="1962" y="53"/>
                      </a:lnTo>
                      <a:cubicBezTo>
                        <a:pt x="1893" y="19"/>
                        <a:pt x="1819" y="1"/>
                        <a:pt x="174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26"/>
                <p:cNvSpPr/>
                <p:nvPr/>
              </p:nvSpPr>
              <p:spPr>
                <a:xfrm>
                  <a:off x="1568100" y="2058275"/>
                  <a:ext cx="81925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1847" extrusionOk="0">
                      <a:moveTo>
                        <a:pt x="1747" y="1"/>
                      </a:moveTo>
                      <a:cubicBezTo>
                        <a:pt x="1686" y="1"/>
                        <a:pt x="1625" y="13"/>
                        <a:pt x="1568" y="37"/>
                      </a:cubicBezTo>
                      <a:lnTo>
                        <a:pt x="103" y="880"/>
                      </a:lnTo>
                      <a:cubicBezTo>
                        <a:pt x="1" y="943"/>
                        <a:pt x="16" y="1046"/>
                        <a:pt x="134" y="1109"/>
                      </a:cubicBezTo>
                      <a:lnTo>
                        <a:pt x="1316" y="1794"/>
                      </a:lnTo>
                      <a:cubicBezTo>
                        <a:pt x="1381" y="1828"/>
                        <a:pt x="1455" y="1846"/>
                        <a:pt x="1530" y="1846"/>
                      </a:cubicBezTo>
                      <a:cubicBezTo>
                        <a:pt x="1591" y="1846"/>
                        <a:pt x="1653" y="1834"/>
                        <a:pt x="1710" y="1809"/>
                      </a:cubicBezTo>
                      <a:lnTo>
                        <a:pt x="3174" y="967"/>
                      </a:lnTo>
                      <a:cubicBezTo>
                        <a:pt x="3277" y="904"/>
                        <a:pt x="3261" y="801"/>
                        <a:pt x="3143" y="738"/>
                      </a:cubicBezTo>
                      <a:lnTo>
                        <a:pt x="1962" y="53"/>
                      </a:lnTo>
                      <a:cubicBezTo>
                        <a:pt x="1897" y="19"/>
                        <a:pt x="1822" y="1"/>
                        <a:pt x="174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26"/>
                <p:cNvSpPr/>
                <p:nvPr/>
              </p:nvSpPr>
              <p:spPr>
                <a:xfrm>
                  <a:off x="1625600" y="2025050"/>
                  <a:ext cx="81925" cy="4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1848" extrusionOk="0">
                      <a:moveTo>
                        <a:pt x="1742" y="1"/>
                      </a:moveTo>
                      <a:cubicBezTo>
                        <a:pt x="1679" y="1"/>
                        <a:pt x="1617" y="15"/>
                        <a:pt x="1560" y="43"/>
                      </a:cubicBezTo>
                      <a:lnTo>
                        <a:pt x="103" y="886"/>
                      </a:lnTo>
                      <a:cubicBezTo>
                        <a:pt x="0" y="941"/>
                        <a:pt x="8" y="1044"/>
                        <a:pt x="126" y="1114"/>
                      </a:cubicBezTo>
                      <a:lnTo>
                        <a:pt x="1308" y="1792"/>
                      </a:lnTo>
                      <a:cubicBezTo>
                        <a:pt x="1375" y="1829"/>
                        <a:pt x="1446" y="1847"/>
                        <a:pt x="1517" y="1847"/>
                      </a:cubicBezTo>
                      <a:cubicBezTo>
                        <a:pt x="1580" y="1847"/>
                        <a:pt x="1642" y="1833"/>
                        <a:pt x="1701" y="1807"/>
                      </a:cubicBezTo>
                      <a:lnTo>
                        <a:pt x="3166" y="965"/>
                      </a:lnTo>
                      <a:cubicBezTo>
                        <a:pt x="3277" y="910"/>
                        <a:pt x="3253" y="807"/>
                        <a:pt x="3135" y="736"/>
                      </a:cubicBezTo>
                      <a:lnTo>
                        <a:pt x="1953" y="59"/>
                      </a:lnTo>
                      <a:cubicBezTo>
                        <a:pt x="1889" y="21"/>
                        <a:pt x="1816" y="1"/>
                        <a:pt x="174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26"/>
                <p:cNvSpPr/>
                <p:nvPr/>
              </p:nvSpPr>
              <p:spPr>
                <a:xfrm>
                  <a:off x="1682900" y="1992050"/>
                  <a:ext cx="81725" cy="4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50" extrusionOk="0">
                      <a:moveTo>
                        <a:pt x="1752" y="1"/>
                      </a:moveTo>
                      <a:cubicBezTo>
                        <a:pt x="1689" y="1"/>
                        <a:pt x="1626" y="14"/>
                        <a:pt x="1567" y="40"/>
                      </a:cubicBezTo>
                      <a:lnTo>
                        <a:pt x="102" y="883"/>
                      </a:lnTo>
                      <a:cubicBezTo>
                        <a:pt x="0" y="938"/>
                        <a:pt x="16" y="1040"/>
                        <a:pt x="134" y="1111"/>
                      </a:cubicBezTo>
                      <a:lnTo>
                        <a:pt x="1315" y="1797"/>
                      </a:lnTo>
                      <a:cubicBezTo>
                        <a:pt x="1380" y="1831"/>
                        <a:pt x="1455" y="1849"/>
                        <a:pt x="1530" y="1849"/>
                      </a:cubicBezTo>
                      <a:cubicBezTo>
                        <a:pt x="1591" y="1849"/>
                        <a:pt x="1652" y="1837"/>
                        <a:pt x="1709" y="1812"/>
                      </a:cubicBezTo>
                      <a:lnTo>
                        <a:pt x="3166" y="962"/>
                      </a:lnTo>
                      <a:cubicBezTo>
                        <a:pt x="3268" y="907"/>
                        <a:pt x="3261" y="812"/>
                        <a:pt x="3142" y="733"/>
                      </a:cubicBezTo>
                      <a:lnTo>
                        <a:pt x="1961" y="56"/>
                      </a:lnTo>
                      <a:cubicBezTo>
                        <a:pt x="1894" y="18"/>
                        <a:pt x="1823" y="1"/>
                        <a:pt x="175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6"/>
                <p:cNvSpPr/>
                <p:nvPr/>
              </p:nvSpPr>
              <p:spPr>
                <a:xfrm>
                  <a:off x="1740175" y="1958900"/>
                  <a:ext cx="81750" cy="4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1851" extrusionOk="0">
                      <a:moveTo>
                        <a:pt x="1750" y="0"/>
                      </a:moveTo>
                      <a:cubicBezTo>
                        <a:pt x="1688" y="0"/>
                        <a:pt x="1626" y="14"/>
                        <a:pt x="1568" y="43"/>
                      </a:cubicBezTo>
                      <a:lnTo>
                        <a:pt x="103" y="886"/>
                      </a:lnTo>
                      <a:cubicBezTo>
                        <a:pt x="1" y="941"/>
                        <a:pt x="17" y="1043"/>
                        <a:pt x="135" y="1114"/>
                      </a:cubicBezTo>
                      <a:lnTo>
                        <a:pt x="1316" y="1792"/>
                      </a:lnTo>
                      <a:cubicBezTo>
                        <a:pt x="1380" y="1830"/>
                        <a:pt x="1454" y="1850"/>
                        <a:pt x="1528" y="1850"/>
                      </a:cubicBezTo>
                      <a:cubicBezTo>
                        <a:pt x="1590" y="1850"/>
                        <a:pt x="1652" y="1836"/>
                        <a:pt x="1710" y="1807"/>
                      </a:cubicBezTo>
                      <a:lnTo>
                        <a:pt x="3175" y="965"/>
                      </a:lnTo>
                      <a:cubicBezTo>
                        <a:pt x="3269" y="909"/>
                        <a:pt x="3261" y="807"/>
                        <a:pt x="3143" y="736"/>
                      </a:cubicBezTo>
                      <a:lnTo>
                        <a:pt x="1962" y="59"/>
                      </a:lnTo>
                      <a:cubicBezTo>
                        <a:pt x="1898" y="20"/>
                        <a:pt x="1824" y="0"/>
                        <a:pt x="175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26"/>
                <p:cNvSpPr/>
                <p:nvPr/>
              </p:nvSpPr>
              <p:spPr>
                <a:xfrm>
                  <a:off x="1797675" y="1925775"/>
                  <a:ext cx="81725" cy="4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9" extrusionOk="0">
                      <a:moveTo>
                        <a:pt x="1745" y="0"/>
                      </a:moveTo>
                      <a:cubicBezTo>
                        <a:pt x="1684" y="0"/>
                        <a:pt x="1625" y="12"/>
                        <a:pt x="1568" y="37"/>
                      </a:cubicBezTo>
                      <a:lnTo>
                        <a:pt x="103" y="888"/>
                      </a:lnTo>
                      <a:cubicBezTo>
                        <a:pt x="1" y="943"/>
                        <a:pt x="16" y="1045"/>
                        <a:pt x="134" y="1116"/>
                      </a:cubicBezTo>
                      <a:lnTo>
                        <a:pt x="1316" y="1793"/>
                      </a:lnTo>
                      <a:cubicBezTo>
                        <a:pt x="1379" y="1831"/>
                        <a:pt x="1448" y="1849"/>
                        <a:pt x="1519" y="1849"/>
                      </a:cubicBezTo>
                      <a:cubicBezTo>
                        <a:pt x="1582" y="1849"/>
                        <a:pt x="1647" y="1835"/>
                        <a:pt x="1710" y="1809"/>
                      </a:cubicBezTo>
                      <a:lnTo>
                        <a:pt x="3167" y="967"/>
                      </a:lnTo>
                      <a:cubicBezTo>
                        <a:pt x="3269" y="911"/>
                        <a:pt x="3253" y="801"/>
                        <a:pt x="3143" y="738"/>
                      </a:cubicBezTo>
                      <a:lnTo>
                        <a:pt x="1962" y="53"/>
                      </a:lnTo>
                      <a:cubicBezTo>
                        <a:pt x="1892" y="18"/>
                        <a:pt x="1818" y="0"/>
                        <a:pt x="174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26"/>
                <p:cNvSpPr/>
                <p:nvPr/>
              </p:nvSpPr>
              <p:spPr>
                <a:xfrm>
                  <a:off x="1854975" y="1892700"/>
                  <a:ext cx="81725" cy="4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6" extrusionOk="0">
                      <a:moveTo>
                        <a:pt x="1744" y="0"/>
                      </a:moveTo>
                      <a:cubicBezTo>
                        <a:pt x="1684" y="0"/>
                        <a:pt x="1624" y="12"/>
                        <a:pt x="1568" y="37"/>
                      </a:cubicBezTo>
                      <a:lnTo>
                        <a:pt x="103" y="880"/>
                      </a:lnTo>
                      <a:cubicBezTo>
                        <a:pt x="0" y="943"/>
                        <a:pt x="16" y="1045"/>
                        <a:pt x="134" y="1116"/>
                      </a:cubicBezTo>
                      <a:lnTo>
                        <a:pt x="1316" y="1793"/>
                      </a:lnTo>
                      <a:cubicBezTo>
                        <a:pt x="1381" y="1828"/>
                        <a:pt x="1453" y="1846"/>
                        <a:pt x="1527" y="1846"/>
                      </a:cubicBezTo>
                      <a:cubicBezTo>
                        <a:pt x="1587" y="1846"/>
                        <a:pt x="1649" y="1834"/>
                        <a:pt x="1709" y="1809"/>
                      </a:cubicBezTo>
                      <a:lnTo>
                        <a:pt x="3166" y="966"/>
                      </a:lnTo>
                      <a:cubicBezTo>
                        <a:pt x="3269" y="903"/>
                        <a:pt x="3253" y="801"/>
                        <a:pt x="3143" y="738"/>
                      </a:cubicBezTo>
                      <a:lnTo>
                        <a:pt x="1961" y="53"/>
                      </a:lnTo>
                      <a:cubicBezTo>
                        <a:pt x="1892" y="18"/>
                        <a:pt x="1818" y="0"/>
                        <a:pt x="17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26"/>
                <p:cNvSpPr/>
                <p:nvPr/>
              </p:nvSpPr>
              <p:spPr>
                <a:xfrm>
                  <a:off x="1216450" y="2196700"/>
                  <a:ext cx="83325" cy="4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94" extrusionOk="0">
                      <a:moveTo>
                        <a:pt x="1807" y="0"/>
                      </a:moveTo>
                      <a:cubicBezTo>
                        <a:pt x="1748" y="0"/>
                        <a:pt x="1688" y="12"/>
                        <a:pt x="1631" y="37"/>
                      </a:cubicBezTo>
                      <a:lnTo>
                        <a:pt x="103" y="927"/>
                      </a:lnTo>
                      <a:cubicBezTo>
                        <a:pt x="1" y="982"/>
                        <a:pt x="17" y="1084"/>
                        <a:pt x="127" y="1147"/>
                      </a:cubicBezTo>
                      <a:lnTo>
                        <a:pt x="1324" y="1840"/>
                      </a:lnTo>
                      <a:cubicBezTo>
                        <a:pt x="1389" y="1875"/>
                        <a:pt x="1461" y="1893"/>
                        <a:pt x="1532" y="1893"/>
                      </a:cubicBezTo>
                      <a:cubicBezTo>
                        <a:pt x="1591" y="1893"/>
                        <a:pt x="1649" y="1881"/>
                        <a:pt x="1702" y="1856"/>
                      </a:cubicBezTo>
                      <a:lnTo>
                        <a:pt x="3238" y="966"/>
                      </a:lnTo>
                      <a:cubicBezTo>
                        <a:pt x="3332" y="911"/>
                        <a:pt x="3324" y="809"/>
                        <a:pt x="3206" y="746"/>
                      </a:cubicBezTo>
                      <a:lnTo>
                        <a:pt x="2017" y="53"/>
                      </a:lnTo>
                      <a:cubicBezTo>
                        <a:pt x="1952" y="18"/>
                        <a:pt x="1880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26"/>
                <p:cNvSpPr/>
                <p:nvPr/>
              </p:nvSpPr>
              <p:spPr>
                <a:xfrm>
                  <a:off x="1275725" y="2162550"/>
                  <a:ext cx="83300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89" extrusionOk="0">
                      <a:moveTo>
                        <a:pt x="1807" y="1"/>
                      </a:moveTo>
                      <a:cubicBezTo>
                        <a:pt x="1747" y="1"/>
                        <a:pt x="1686" y="15"/>
                        <a:pt x="1631" y="41"/>
                      </a:cubicBezTo>
                      <a:lnTo>
                        <a:pt x="95" y="923"/>
                      </a:lnTo>
                      <a:cubicBezTo>
                        <a:pt x="0" y="986"/>
                        <a:pt x="8" y="1080"/>
                        <a:pt x="126" y="1151"/>
                      </a:cubicBezTo>
                      <a:lnTo>
                        <a:pt x="1316" y="1836"/>
                      </a:lnTo>
                      <a:cubicBezTo>
                        <a:pt x="1381" y="1871"/>
                        <a:pt x="1453" y="1889"/>
                        <a:pt x="1525" y="1889"/>
                      </a:cubicBezTo>
                      <a:cubicBezTo>
                        <a:pt x="1585" y="1889"/>
                        <a:pt x="1645" y="1877"/>
                        <a:pt x="1701" y="1852"/>
                      </a:cubicBezTo>
                      <a:lnTo>
                        <a:pt x="3229" y="970"/>
                      </a:lnTo>
                      <a:cubicBezTo>
                        <a:pt x="3332" y="907"/>
                        <a:pt x="3316" y="812"/>
                        <a:pt x="3206" y="741"/>
                      </a:cubicBezTo>
                      <a:lnTo>
                        <a:pt x="2009" y="56"/>
                      </a:lnTo>
                      <a:cubicBezTo>
                        <a:pt x="1946" y="19"/>
                        <a:pt x="1876" y="1"/>
                        <a:pt x="180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26"/>
                <p:cNvSpPr/>
                <p:nvPr/>
              </p:nvSpPr>
              <p:spPr>
                <a:xfrm>
                  <a:off x="1334800" y="2128375"/>
                  <a:ext cx="83300" cy="4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94" extrusionOk="0">
                      <a:moveTo>
                        <a:pt x="1806" y="0"/>
                      </a:moveTo>
                      <a:cubicBezTo>
                        <a:pt x="1747" y="0"/>
                        <a:pt x="1687" y="12"/>
                        <a:pt x="1630" y="37"/>
                      </a:cubicBezTo>
                      <a:lnTo>
                        <a:pt x="102" y="927"/>
                      </a:lnTo>
                      <a:cubicBezTo>
                        <a:pt x="0" y="982"/>
                        <a:pt x="16" y="1085"/>
                        <a:pt x="126" y="1148"/>
                      </a:cubicBezTo>
                      <a:lnTo>
                        <a:pt x="1315" y="1841"/>
                      </a:lnTo>
                      <a:cubicBezTo>
                        <a:pt x="1385" y="1875"/>
                        <a:pt x="1459" y="1893"/>
                        <a:pt x="1531" y="1893"/>
                      </a:cubicBezTo>
                      <a:cubicBezTo>
                        <a:pt x="1590" y="1893"/>
                        <a:pt x="1648" y="1881"/>
                        <a:pt x="1701" y="1856"/>
                      </a:cubicBezTo>
                      <a:lnTo>
                        <a:pt x="3237" y="966"/>
                      </a:lnTo>
                      <a:cubicBezTo>
                        <a:pt x="3331" y="911"/>
                        <a:pt x="3324" y="809"/>
                        <a:pt x="3205" y="746"/>
                      </a:cubicBezTo>
                      <a:lnTo>
                        <a:pt x="2016" y="53"/>
                      </a:lnTo>
                      <a:cubicBezTo>
                        <a:pt x="1951" y="18"/>
                        <a:pt x="1879" y="0"/>
                        <a:pt x="180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6"/>
                <p:cNvSpPr/>
                <p:nvPr/>
              </p:nvSpPr>
              <p:spPr>
                <a:xfrm>
                  <a:off x="1394050" y="2094250"/>
                  <a:ext cx="83300" cy="4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88" extrusionOk="0">
                      <a:moveTo>
                        <a:pt x="1808" y="0"/>
                      </a:moveTo>
                      <a:cubicBezTo>
                        <a:pt x="1747" y="0"/>
                        <a:pt x="1686" y="14"/>
                        <a:pt x="1631" y="40"/>
                      </a:cubicBezTo>
                      <a:lnTo>
                        <a:pt x="95" y="922"/>
                      </a:lnTo>
                      <a:cubicBezTo>
                        <a:pt x="1" y="985"/>
                        <a:pt x="8" y="1079"/>
                        <a:pt x="127" y="1150"/>
                      </a:cubicBezTo>
                      <a:lnTo>
                        <a:pt x="1316" y="1835"/>
                      </a:lnTo>
                      <a:cubicBezTo>
                        <a:pt x="1381" y="1870"/>
                        <a:pt x="1453" y="1888"/>
                        <a:pt x="1526" y="1888"/>
                      </a:cubicBezTo>
                      <a:cubicBezTo>
                        <a:pt x="1585" y="1888"/>
                        <a:pt x="1645" y="1876"/>
                        <a:pt x="1702" y="1851"/>
                      </a:cubicBezTo>
                      <a:lnTo>
                        <a:pt x="3230" y="969"/>
                      </a:lnTo>
                      <a:cubicBezTo>
                        <a:pt x="3332" y="906"/>
                        <a:pt x="3316" y="811"/>
                        <a:pt x="3206" y="741"/>
                      </a:cubicBezTo>
                      <a:lnTo>
                        <a:pt x="2009" y="55"/>
                      </a:lnTo>
                      <a:cubicBezTo>
                        <a:pt x="1946" y="18"/>
                        <a:pt x="1877" y="0"/>
                        <a:pt x="180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26"/>
                <p:cNvSpPr/>
                <p:nvPr/>
              </p:nvSpPr>
              <p:spPr>
                <a:xfrm>
                  <a:off x="1453125" y="2060100"/>
                  <a:ext cx="83300" cy="4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92" extrusionOk="0">
                      <a:moveTo>
                        <a:pt x="1809" y="0"/>
                      </a:moveTo>
                      <a:cubicBezTo>
                        <a:pt x="1749" y="0"/>
                        <a:pt x="1688" y="14"/>
                        <a:pt x="1631" y="43"/>
                      </a:cubicBezTo>
                      <a:lnTo>
                        <a:pt x="95" y="925"/>
                      </a:lnTo>
                      <a:cubicBezTo>
                        <a:pt x="0" y="980"/>
                        <a:pt x="16" y="1083"/>
                        <a:pt x="126" y="1146"/>
                      </a:cubicBezTo>
                      <a:lnTo>
                        <a:pt x="1315" y="1839"/>
                      </a:lnTo>
                      <a:cubicBezTo>
                        <a:pt x="1380" y="1873"/>
                        <a:pt x="1455" y="1891"/>
                        <a:pt x="1528" y="1891"/>
                      </a:cubicBezTo>
                      <a:cubicBezTo>
                        <a:pt x="1589" y="1891"/>
                        <a:pt x="1648" y="1879"/>
                        <a:pt x="1701" y="1855"/>
                      </a:cubicBezTo>
                      <a:lnTo>
                        <a:pt x="3237" y="965"/>
                      </a:lnTo>
                      <a:cubicBezTo>
                        <a:pt x="3332" y="910"/>
                        <a:pt x="3324" y="807"/>
                        <a:pt x="3206" y="744"/>
                      </a:cubicBezTo>
                      <a:lnTo>
                        <a:pt x="2016" y="59"/>
                      </a:lnTo>
                      <a:cubicBezTo>
                        <a:pt x="1952" y="20"/>
                        <a:pt x="1881" y="0"/>
                        <a:pt x="180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26"/>
                <p:cNvSpPr/>
                <p:nvPr/>
              </p:nvSpPr>
              <p:spPr>
                <a:xfrm>
                  <a:off x="1512375" y="2025975"/>
                  <a:ext cx="83325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89" extrusionOk="0">
                      <a:moveTo>
                        <a:pt x="1799" y="1"/>
                      </a:moveTo>
                      <a:cubicBezTo>
                        <a:pt x="1740" y="1"/>
                        <a:pt x="1680" y="13"/>
                        <a:pt x="1623" y="38"/>
                      </a:cubicBezTo>
                      <a:lnTo>
                        <a:pt x="95" y="920"/>
                      </a:lnTo>
                      <a:cubicBezTo>
                        <a:pt x="1" y="983"/>
                        <a:pt x="9" y="1077"/>
                        <a:pt x="127" y="1148"/>
                      </a:cubicBezTo>
                      <a:lnTo>
                        <a:pt x="1316" y="1833"/>
                      </a:lnTo>
                      <a:cubicBezTo>
                        <a:pt x="1379" y="1871"/>
                        <a:pt x="1448" y="1889"/>
                        <a:pt x="1518" y="1889"/>
                      </a:cubicBezTo>
                      <a:cubicBezTo>
                        <a:pt x="1580" y="1889"/>
                        <a:pt x="1643" y="1875"/>
                        <a:pt x="1702" y="1849"/>
                      </a:cubicBezTo>
                      <a:lnTo>
                        <a:pt x="3230" y="967"/>
                      </a:lnTo>
                      <a:cubicBezTo>
                        <a:pt x="3332" y="904"/>
                        <a:pt x="3316" y="810"/>
                        <a:pt x="3206" y="747"/>
                      </a:cubicBezTo>
                      <a:lnTo>
                        <a:pt x="2009" y="54"/>
                      </a:lnTo>
                      <a:cubicBezTo>
                        <a:pt x="1944" y="19"/>
                        <a:pt x="1872" y="1"/>
                        <a:pt x="179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26"/>
                <p:cNvSpPr/>
                <p:nvPr/>
              </p:nvSpPr>
              <p:spPr>
                <a:xfrm>
                  <a:off x="1571450" y="1991750"/>
                  <a:ext cx="83300" cy="4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93" extrusionOk="0">
                      <a:moveTo>
                        <a:pt x="1802" y="0"/>
                      </a:moveTo>
                      <a:cubicBezTo>
                        <a:pt x="1744" y="0"/>
                        <a:pt x="1686" y="12"/>
                        <a:pt x="1631" y="37"/>
                      </a:cubicBezTo>
                      <a:lnTo>
                        <a:pt x="103" y="926"/>
                      </a:lnTo>
                      <a:cubicBezTo>
                        <a:pt x="0" y="982"/>
                        <a:pt x="16" y="1084"/>
                        <a:pt x="127" y="1147"/>
                      </a:cubicBezTo>
                      <a:lnTo>
                        <a:pt x="1316" y="1840"/>
                      </a:lnTo>
                      <a:cubicBezTo>
                        <a:pt x="1381" y="1875"/>
                        <a:pt x="1453" y="1893"/>
                        <a:pt x="1525" y="1893"/>
                      </a:cubicBezTo>
                      <a:cubicBezTo>
                        <a:pt x="1585" y="1893"/>
                        <a:pt x="1645" y="1881"/>
                        <a:pt x="1702" y="1856"/>
                      </a:cubicBezTo>
                      <a:lnTo>
                        <a:pt x="3237" y="966"/>
                      </a:lnTo>
                      <a:cubicBezTo>
                        <a:pt x="3332" y="911"/>
                        <a:pt x="3324" y="808"/>
                        <a:pt x="3206" y="745"/>
                      </a:cubicBezTo>
                      <a:lnTo>
                        <a:pt x="2017" y="60"/>
                      </a:lnTo>
                      <a:cubicBezTo>
                        <a:pt x="1950" y="20"/>
                        <a:pt x="1876" y="0"/>
                        <a:pt x="180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26"/>
                <p:cNvSpPr/>
                <p:nvPr/>
              </p:nvSpPr>
              <p:spPr>
                <a:xfrm>
                  <a:off x="1630525" y="1957675"/>
                  <a:ext cx="83500" cy="4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0" h="1886" extrusionOk="0">
                      <a:moveTo>
                        <a:pt x="1807" y="0"/>
                      </a:moveTo>
                      <a:cubicBezTo>
                        <a:pt x="1747" y="0"/>
                        <a:pt x="1687" y="12"/>
                        <a:pt x="1630" y="37"/>
                      </a:cubicBezTo>
                      <a:lnTo>
                        <a:pt x="103" y="927"/>
                      </a:lnTo>
                      <a:cubicBezTo>
                        <a:pt x="0" y="982"/>
                        <a:pt x="16" y="1077"/>
                        <a:pt x="126" y="1147"/>
                      </a:cubicBezTo>
                      <a:lnTo>
                        <a:pt x="1323" y="1833"/>
                      </a:lnTo>
                      <a:cubicBezTo>
                        <a:pt x="1388" y="1867"/>
                        <a:pt x="1460" y="1885"/>
                        <a:pt x="1533" y="1885"/>
                      </a:cubicBezTo>
                      <a:cubicBezTo>
                        <a:pt x="1593" y="1885"/>
                        <a:pt x="1652" y="1873"/>
                        <a:pt x="1709" y="1848"/>
                      </a:cubicBezTo>
                      <a:lnTo>
                        <a:pt x="3237" y="966"/>
                      </a:lnTo>
                      <a:cubicBezTo>
                        <a:pt x="3339" y="903"/>
                        <a:pt x="3324" y="809"/>
                        <a:pt x="3213" y="746"/>
                      </a:cubicBezTo>
                      <a:lnTo>
                        <a:pt x="2016" y="53"/>
                      </a:lnTo>
                      <a:cubicBezTo>
                        <a:pt x="1951" y="18"/>
                        <a:pt x="1879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26"/>
                <p:cNvSpPr/>
                <p:nvPr/>
              </p:nvSpPr>
              <p:spPr>
                <a:xfrm>
                  <a:off x="1689775" y="1923450"/>
                  <a:ext cx="83325" cy="4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92" extrusionOk="0">
                      <a:moveTo>
                        <a:pt x="1806" y="1"/>
                      </a:moveTo>
                      <a:cubicBezTo>
                        <a:pt x="1745" y="1"/>
                        <a:pt x="1685" y="15"/>
                        <a:pt x="1631" y="44"/>
                      </a:cubicBezTo>
                      <a:lnTo>
                        <a:pt x="95" y="926"/>
                      </a:lnTo>
                      <a:cubicBezTo>
                        <a:pt x="1" y="981"/>
                        <a:pt x="9" y="1083"/>
                        <a:pt x="127" y="1146"/>
                      </a:cubicBezTo>
                      <a:lnTo>
                        <a:pt x="1316" y="1839"/>
                      </a:lnTo>
                      <a:cubicBezTo>
                        <a:pt x="1381" y="1874"/>
                        <a:pt x="1453" y="1892"/>
                        <a:pt x="1526" y="1892"/>
                      </a:cubicBezTo>
                      <a:cubicBezTo>
                        <a:pt x="1585" y="1892"/>
                        <a:pt x="1645" y="1880"/>
                        <a:pt x="1702" y="1855"/>
                      </a:cubicBezTo>
                      <a:lnTo>
                        <a:pt x="3230" y="965"/>
                      </a:lnTo>
                      <a:cubicBezTo>
                        <a:pt x="3332" y="910"/>
                        <a:pt x="3316" y="807"/>
                        <a:pt x="3206" y="744"/>
                      </a:cubicBezTo>
                      <a:lnTo>
                        <a:pt x="2017" y="59"/>
                      </a:lnTo>
                      <a:cubicBezTo>
                        <a:pt x="1953" y="21"/>
                        <a:pt x="1879" y="1"/>
                        <a:pt x="180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26"/>
                <p:cNvSpPr/>
                <p:nvPr/>
              </p:nvSpPr>
              <p:spPr>
                <a:xfrm>
                  <a:off x="1748850" y="1889350"/>
                  <a:ext cx="83500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0" h="1889" extrusionOk="0">
                      <a:moveTo>
                        <a:pt x="1807" y="0"/>
                      </a:moveTo>
                      <a:cubicBezTo>
                        <a:pt x="1747" y="0"/>
                        <a:pt x="1687" y="12"/>
                        <a:pt x="1631" y="37"/>
                      </a:cubicBezTo>
                      <a:lnTo>
                        <a:pt x="103" y="927"/>
                      </a:lnTo>
                      <a:cubicBezTo>
                        <a:pt x="0" y="982"/>
                        <a:pt x="16" y="1077"/>
                        <a:pt x="126" y="1148"/>
                      </a:cubicBezTo>
                      <a:lnTo>
                        <a:pt x="1323" y="1833"/>
                      </a:lnTo>
                      <a:cubicBezTo>
                        <a:pt x="1386" y="1870"/>
                        <a:pt x="1456" y="1888"/>
                        <a:pt x="1526" y="1888"/>
                      </a:cubicBezTo>
                      <a:cubicBezTo>
                        <a:pt x="1588" y="1888"/>
                        <a:pt x="1650" y="1874"/>
                        <a:pt x="1709" y="1849"/>
                      </a:cubicBezTo>
                      <a:lnTo>
                        <a:pt x="3237" y="967"/>
                      </a:lnTo>
                      <a:cubicBezTo>
                        <a:pt x="3340" y="911"/>
                        <a:pt x="3324" y="809"/>
                        <a:pt x="3206" y="746"/>
                      </a:cubicBezTo>
                      <a:lnTo>
                        <a:pt x="2017" y="53"/>
                      </a:lnTo>
                      <a:cubicBezTo>
                        <a:pt x="1952" y="18"/>
                        <a:pt x="1879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26"/>
                <p:cNvSpPr/>
                <p:nvPr/>
              </p:nvSpPr>
              <p:spPr>
                <a:xfrm>
                  <a:off x="1808100" y="1855225"/>
                  <a:ext cx="83325" cy="4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88" extrusionOk="0">
                      <a:moveTo>
                        <a:pt x="1809" y="0"/>
                      </a:moveTo>
                      <a:cubicBezTo>
                        <a:pt x="1747" y="0"/>
                        <a:pt x="1687" y="14"/>
                        <a:pt x="1631" y="40"/>
                      </a:cubicBezTo>
                      <a:lnTo>
                        <a:pt x="95" y="922"/>
                      </a:lnTo>
                      <a:cubicBezTo>
                        <a:pt x="1" y="985"/>
                        <a:pt x="9" y="1079"/>
                        <a:pt x="127" y="1150"/>
                      </a:cubicBezTo>
                      <a:lnTo>
                        <a:pt x="1316" y="1835"/>
                      </a:lnTo>
                      <a:cubicBezTo>
                        <a:pt x="1381" y="1870"/>
                        <a:pt x="1453" y="1888"/>
                        <a:pt x="1526" y="1888"/>
                      </a:cubicBezTo>
                      <a:cubicBezTo>
                        <a:pt x="1585" y="1888"/>
                        <a:pt x="1645" y="1876"/>
                        <a:pt x="1702" y="1851"/>
                      </a:cubicBezTo>
                      <a:lnTo>
                        <a:pt x="3230" y="969"/>
                      </a:lnTo>
                      <a:cubicBezTo>
                        <a:pt x="3332" y="906"/>
                        <a:pt x="3317" y="812"/>
                        <a:pt x="3206" y="741"/>
                      </a:cubicBezTo>
                      <a:lnTo>
                        <a:pt x="2017" y="55"/>
                      </a:lnTo>
                      <a:cubicBezTo>
                        <a:pt x="1950" y="18"/>
                        <a:pt x="1879" y="0"/>
                        <a:pt x="180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26"/>
                <p:cNvSpPr/>
                <p:nvPr/>
              </p:nvSpPr>
              <p:spPr>
                <a:xfrm>
                  <a:off x="1121750" y="2184050"/>
                  <a:ext cx="89800" cy="5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2" extrusionOk="0">
                      <a:moveTo>
                        <a:pt x="2048" y="0"/>
                      </a:moveTo>
                      <a:cubicBezTo>
                        <a:pt x="1998" y="0"/>
                        <a:pt x="1947" y="10"/>
                        <a:pt x="1899" y="31"/>
                      </a:cubicBezTo>
                      <a:lnTo>
                        <a:pt x="79" y="1086"/>
                      </a:lnTo>
                      <a:cubicBezTo>
                        <a:pt x="1" y="1134"/>
                        <a:pt x="9" y="1212"/>
                        <a:pt x="103" y="1268"/>
                      </a:cubicBezTo>
                      <a:lnTo>
                        <a:pt x="1363" y="1992"/>
                      </a:lnTo>
                      <a:cubicBezTo>
                        <a:pt x="1418" y="2026"/>
                        <a:pt x="1477" y="2042"/>
                        <a:pt x="1536" y="2042"/>
                      </a:cubicBezTo>
                      <a:cubicBezTo>
                        <a:pt x="1588" y="2042"/>
                        <a:pt x="1639" y="2030"/>
                        <a:pt x="1686" y="2008"/>
                      </a:cubicBezTo>
                      <a:lnTo>
                        <a:pt x="3505" y="960"/>
                      </a:lnTo>
                      <a:cubicBezTo>
                        <a:pt x="3592" y="913"/>
                        <a:pt x="3576" y="827"/>
                        <a:pt x="3482" y="771"/>
                      </a:cubicBezTo>
                      <a:lnTo>
                        <a:pt x="2229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26"/>
                <p:cNvSpPr/>
                <p:nvPr/>
              </p:nvSpPr>
              <p:spPr>
                <a:xfrm>
                  <a:off x="1188100" y="2145775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56" y="1"/>
                      </a:moveTo>
                      <a:cubicBezTo>
                        <a:pt x="2005" y="1"/>
                        <a:pt x="1954" y="12"/>
                        <a:pt x="1907" y="34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5"/>
                      </a:lnTo>
                      <a:cubicBezTo>
                        <a:pt x="1420" y="2026"/>
                        <a:pt x="1482" y="2042"/>
                        <a:pt x="1545" y="2042"/>
                      </a:cubicBezTo>
                      <a:cubicBezTo>
                        <a:pt x="1595" y="2042"/>
                        <a:pt x="1645" y="2032"/>
                        <a:pt x="1694" y="2011"/>
                      </a:cubicBezTo>
                      <a:lnTo>
                        <a:pt x="3513" y="964"/>
                      </a:lnTo>
                      <a:cubicBezTo>
                        <a:pt x="3592" y="908"/>
                        <a:pt x="3584" y="822"/>
                        <a:pt x="3490" y="775"/>
                      </a:cubicBezTo>
                      <a:lnTo>
                        <a:pt x="2230" y="50"/>
                      </a:lnTo>
                      <a:cubicBezTo>
                        <a:pt x="2175" y="16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26"/>
                <p:cNvSpPr/>
                <p:nvPr/>
              </p:nvSpPr>
              <p:spPr>
                <a:xfrm>
                  <a:off x="1254650" y="2107450"/>
                  <a:ext cx="89800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32" extrusionOk="0">
                      <a:moveTo>
                        <a:pt x="2048" y="0"/>
                      </a:moveTo>
                      <a:cubicBezTo>
                        <a:pt x="1998" y="0"/>
                        <a:pt x="1947" y="11"/>
                        <a:pt x="1899" y="31"/>
                      </a:cubicBezTo>
                      <a:lnTo>
                        <a:pt x="79" y="1079"/>
                      </a:lnTo>
                      <a:cubicBezTo>
                        <a:pt x="1" y="1126"/>
                        <a:pt x="9" y="1205"/>
                        <a:pt x="103" y="1260"/>
                      </a:cubicBezTo>
                      <a:lnTo>
                        <a:pt x="1363" y="1985"/>
                      </a:lnTo>
                      <a:cubicBezTo>
                        <a:pt x="1420" y="2015"/>
                        <a:pt x="1482" y="2031"/>
                        <a:pt x="1544" y="2031"/>
                      </a:cubicBezTo>
                      <a:cubicBezTo>
                        <a:pt x="1592" y="2031"/>
                        <a:pt x="1641" y="2021"/>
                        <a:pt x="1686" y="2000"/>
                      </a:cubicBezTo>
                      <a:lnTo>
                        <a:pt x="3505" y="953"/>
                      </a:lnTo>
                      <a:cubicBezTo>
                        <a:pt x="3592" y="906"/>
                        <a:pt x="3576" y="819"/>
                        <a:pt x="3482" y="772"/>
                      </a:cubicBezTo>
                      <a:lnTo>
                        <a:pt x="2229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26"/>
                <p:cNvSpPr/>
                <p:nvPr/>
              </p:nvSpPr>
              <p:spPr>
                <a:xfrm>
                  <a:off x="1321000" y="2068975"/>
                  <a:ext cx="89825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3" extrusionOk="0">
                      <a:moveTo>
                        <a:pt x="2062" y="0"/>
                      </a:moveTo>
                      <a:cubicBezTo>
                        <a:pt x="2009" y="0"/>
                        <a:pt x="1956" y="12"/>
                        <a:pt x="1907" y="35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6"/>
                      </a:lnTo>
                      <a:cubicBezTo>
                        <a:pt x="1420" y="2026"/>
                        <a:pt x="1482" y="2043"/>
                        <a:pt x="1545" y="2043"/>
                      </a:cubicBezTo>
                      <a:cubicBezTo>
                        <a:pt x="1595" y="2043"/>
                        <a:pt x="1645" y="2032"/>
                        <a:pt x="1694" y="2012"/>
                      </a:cubicBezTo>
                      <a:lnTo>
                        <a:pt x="3513" y="956"/>
                      </a:lnTo>
                      <a:cubicBezTo>
                        <a:pt x="3592" y="909"/>
                        <a:pt x="3584" y="830"/>
                        <a:pt x="3490" y="767"/>
                      </a:cubicBezTo>
                      <a:lnTo>
                        <a:pt x="2230" y="43"/>
                      </a:lnTo>
                      <a:cubicBezTo>
                        <a:pt x="2176" y="14"/>
                        <a:pt x="2119" y="0"/>
                        <a:pt x="206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26"/>
                <p:cNvSpPr/>
                <p:nvPr/>
              </p:nvSpPr>
              <p:spPr>
                <a:xfrm>
                  <a:off x="1387550" y="2030575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61" y="0"/>
                      </a:moveTo>
                      <a:cubicBezTo>
                        <a:pt x="2007" y="0"/>
                        <a:pt x="1952" y="12"/>
                        <a:pt x="1899" y="35"/>
                      </a:cubicBezTo>
                      <a:lnTo>
                        <a:pt x="79" y="1082"/>
                      </a:lnTo>
                      <a:cubicBezTo>
                        <a:pt x="1" y="1130"/>
                        <a:pt x="9" y="1216"/>
                        <a:pt x="103" y="1271"/>
                      </a:cubicBezTo>
                      <a:lnTo>
                        <a:pt x="1363" y="1996"/>
                      </a:lnTo>
                      <a:cubicBezTo>
                        <a:pt x="1420" y="2027"/>
                        <a:pt x="1482" y="2043"/>
                        <a:pt x="1544" y="2043"/>
                      </a:cubicBezTo>
                      <a:cubicBezTo>
                        <a:pt x="1592" y="2043"/>
                        <a:pt x="1641" y="2033"/>
                        <a:pt x="1686" y="2012"/>
                      </a:cubicBezTo>
                      <a:lnTo>
                        <a:pt x="3505" y="956"/>
                      </a:lnTo>
                      <a:cubicBezTo>
                        <a:pt x="3592" y="909"/>
                        <a:pt x="3576" y="830"/>
                        <a:pt x="3482" y="775"/>
                      </a:cubicBezTo>
                      <a:lnTo>
                        <a:pt x="2229" y="43"/>
                      </a:lnTo>
                      <a:cubicBezTo>
                        <a:pt x="2176" y="14"/>
                        <a:pt x="2119" y="0"/>
                        <a:pt x="206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26"/>
                <p:cNvSpPr/>
                <p:nvPr/>
              </p:nvSpPr>
              <p:spPr>
                <a:xfrm>
                  <a:off x="1453900" y="1992200"/>
                  <a:ext cx="89825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3" extrusionOk="0">
                      <a:moveTo>
                        <a:pt x="2056" y="1"/>
                      </a:moveTo>
                      <a:cubicBezTo>
                        <a:pt x="2005" y="1"/>
                        <a:pt x="1954" y="12"/>
                        <a:pt x="1907" y="34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5"/>
                      </a:lnTo>
                      <a:cubicBezTo>
                        <a:pt x="1420" y="2026"/>
                        <a:pt x="1482" y="2042"/>
                        <a:pt x="1545" y="2042"/>
                      </a:cubicBezTo>
                      <a:cubicBezTo>
                        <a:pt x="1595" y="2042"/>
                        <a:pt x="1645" y="2032"/>
                        <a:pt x="1694" y="2011"/>
                      </a:cubicBezTo>
                      <a:lnTo>
                        <a:pt x="3513" y="964"/>
                      </a:lnTo>
                      <a:cubicBezTo>
                        <a:pt x="3592" y="908"/>
                        <a:pt x="3584" y="830"/>
                        <a:pt x="3490" y="775"/>
                      </a:cubicBezTo>
                      <a:lnTo>
                        <a:pt x="2230" y="50"/>
                      </a:lnTo>
                      <a:cubicBezTo>
                        <a:pt x="2175" y="16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26"/>
                <p:cNvSpPr/>
                <p:nvPr/>
              </p:nvSpPr>
              <p:spPr>
                <a:xfrm>
                  <a:off x="1520450" y="1953800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55" y="1"/>
                      </a:moveTo>
                      <a:cubicBezTo>
                        <a:pt x="2003" y="1"/>
                        <a:pt x="1950" y="13"/>
                        <a:pt x="1899" y="35"/>
                      </a:cubicBezTo>
                      <a:lnTo>
                        <a:pt x="79" y="1082"/>
                      </a:lnTo>
                      <a:cubicBezTo>
                        <a:pt x="1" y="1129"/>
                        <a:pt x="9" y="1216"/>
                        <a:pt x="103" y="1271"/>
                      </a:cubicBezTo>
                      <a:lnTo>
                        <a:pt x="1363" y="1996"/>
                      </a:lnTo>
                      <a:cubicBezTo>
                        <a:pt x="1420" y="2026"/>
                        <a:pt x="1482" y="2042"/>
                        <a:pt x="1544" y="2042"/>
                      </a:cubicBezTo>
                      <a:cubicBezTo>
                        <a:pt x="1592" y="2042"/>
                        <a:pt x="1641" y="2032"/>
                        <a:pt x="1686" y="2011"/>
                      </a:cubicBezTo>
                      <a:lnTo>
                        <a:pt x="3505" y="964"/>
                      </a:lnTo>
                      <a:cubicBezTo>
                        <a:pt x="3592" y="917"/>
                        <a:pt x="3576" y="830"/>
                        <a:pt x="3482" y="775"/>
                      </a:cubicBezTo>
                      <a:lnTo>
                        <a:pt x="2230" y="50"/>
                      </a:lnTo>
                      <a:cubicBezTo>
                        <a:pt x="2175" y="17"/>
                        <a:pt x="2115" y="1"/>
                        <a:pt x="205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26"/>
                <p:cNvSpPr/>
                <p:nvPr/>
              </p:nvSpPr>
              <p:spPr>
                <a:xfrm>
                  <a:off x="1586800" y="1915475"/>
                  <a:ext cx="89825" cy="5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4" extrusionOk="0">
                      <a:moveTo>
                        <a:pt x="2049" y="1"/>
                      </a:moveTo>
                      <a:cubicBezTo>
                        <a:pt x="2000" y="1"/>
                        <a:pt x="1952" y="11"/>
                        <a:pt x="1907" y="32"/>
                      </a:cubicBezTo>
                      <a:lnTo>
                        <a:pt x="87" y="1087"/>
                      </a:lnTo>
                      <a:cubicBezTo>
                        <a:pt x="1" y="1134"/>
                        <a:pt x="9" y="1213"/>
                        <a:pt x="111" y="1268"/>
                      </a:cubicBezTo>
                      <a:lnTo>
                        <a:pt x="1363" y="2001"/>
                      </a:lnTo>
                      <a:cubicBezTo>
                        <a:pt x="1416" y="2029"/>
                        <a:pt x="1474" y="2043"/>
                        <a:pt x="1532" y="2043"/>
                      </a:cubicBezTo>
                      <a:cubicBezTo>
                        <a:pt x="1586" y="2043"/>
                        <a:pt x="1641" y="2031"/>
                        <a:pt x="1694" y="2009"/>
                      </a:cubicBezTo>
                      <a:lnTo>
                        <a:pt x="3513" y="961"/>
                      </a:lnTo>
                      <a:cubicBezTo>
                        <a:pt x="3592" y="914"/>
                        <a:pt x="3584" y="827"/>
                        <a:pt x="3490" y="772"/>
                      </a:cubicBezTo>
                      <a:lnTo>
                        <a:pt x="2230" y="48"/>
                      </a:lnTo>
                      <a:cubicBezTo>
                        <a:pt x="2173" y="17"/>
                        <a:pt x="2111" y="1"/>
                        <a:pt x="204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26"/>
                <p:cNvSpPr/>
                <p:nvPr/>
              </p:nvSpPr>
              <p:spPr>
                <a:xfrm>
                  <a:off x="1653350" y="1877100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48" y="0"/>
                      </a:moveTo>
                      <a:cubicBezTo>
                        <a:pt x="1998" y="0"/>
                        <a:pt x="1948" y="10"/>
                        <a:pt x="1899" y="31"/>
                      </a:cubicBezTo>
                      <a:lnTo>
                        <a:pt x="79" y="1086"/>
                      </a:lnTo>
                      <a:cubicBezTo>
                        <a:pt x="1" y="1134"/>
                        <a:pt x="9" y="1220"/>
                        <a:pt x="103" y="1275"/>
                      </a:cubicBezTo>
                      <a:lnTo>
                        <a:pt x="1363" y="2000"/>
                      </a:lnTo>
                      <a:cubicBezTo>
                        <a:pt x="1412" y="2029"/>
                        <a:pt x="1470" y="2042"/>
                        <a:pt x="1528" y="2042"/>
                      </a:cubicBezTo>
                      <a:cubicBezTo>
                        <a:pt x="1582" y="2042"/>
                        <a:pt x="1637" y="2031"/>
                        <a:pt x="1686" y="2008"/>
                      </a:cubicBezTo>
                      <a:lnTo>
                        <a:pt x="3505" y="960"/>
                      </a:lnTo>
                      <a:cubicBezTo>
                        <a:pt x="3592" y="913"/>
                        <a:pt x="3576" y="826"/>
                        <a:pt x="3482" y="771"/>
                      </a:cubicBezTo>
                      <a:lnTo>
                        <a:pt x="2230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26"/>
                <p:cNvSpPr/>
                <p:nvPr/>
              </p:nvSpPr>
              <p:spPr>
                <a:xfrm>
                  <a:off x="1719700" y="1838725"/>
                  <a:ext cx="89825" cy="5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5" extrusionOk="0">
                      <a:moveTo>
                        <a:pt x="2056" y="1"/>
                      </a:moveTo>
                      <a:cubicBezTo>
                        <a:pt x="2005" y="1"/>
                        <a:pt x="1954" y="13"/>
                        <a:pt x="1907" y="38"/>
                      </a:cubicBezTo>
                      <a:lnTo>
                        <a:pt x="87" y="1086"/>
                      </a:lnTo>
                      <a:cubicBezTo>
                        <a:pt x="1" y="1133"/>
                        <a:pt x="9" y="1220"/>
                        <a:pt x="111" y="1275"/>
                      </a:cubicBezTo>
                      <a:lnTo>
                        <a:pt x="1363" y="1999"/>
                      </a:lnTo>
                      <a:cubicBezTo>
                        <a:pt x="1418" y="2029"/>
                        <a:pt x="1477" y="2045"/>
                        <a:pt x="1538" y="2045"/>
                      </a:cubicBezTo>
                      <a:cubicBezTo>
                        <a:pt x="1590" y="2045"/>
                        <a:pt x="1643" y="2033"/>
                        <a:pt x="1694" y="2007"/>
                      </a:cubicBezTo>
                      <a:lnTo>
                        <a:pt x="3513" y="960"/>
                      </a:lnTo>
                      <a:cubicBezTo>
                        <a:pt x="3592" y="912"/>
                        <a:pt x="3584" y="826"/>
                        <a:pt x="3490" y="771"/>
                      </a:cubicBezTo>
                      <a:lnTo>
                        <a:pt x="2230" y="46"/>
                      </a:lnTo>
                      <a:cubicBezTo>
                        <a:pt x="2175" y="17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26"/>
                <p:cNvSpPr/>
                <p:nvPr/>
              </p:nvSpPr>
              <p:spPr>
                <a:xfrm>
                  <a:off x="1786250" y="1800400"/>
                  <a:ext cx="89825" cy="5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4" extrusionOk="0">
                      <a:moveTo>
                        <a:pt x="2057" y="1"/>
                      </a:moveTo>
                      <a:cubicBezTo>
                        <a:pt x="2003" y="1"/>
                        <a:pt x="1948" y="13"/>
                        <a:pt x="1899" y="35"/>
                      </a:cubicBezTo>
                      <a:lnTo>
                        <a:pt x="80" y="1083"/>
                      </a:lnTo>
                      <a:cubicBezTo>
                        <a:pt x="1" y="1130"/>
                        <a:pt x="9" y="1217"/>
                        <a:pt x="103" y="1272"/>
                      </a:cubicBezTo>
                      <a:lnTo>
                        <a:pt x="1363" y="1996"/>
                      </a:lnTo>
                      <a:cubicBezTo>
                        <a:pt x="1416" y="2027"/>
                        <a:pt x="1478" y="2043"/>
                        <a:pt x="1541" y="2043"/>
                      </a:cubicBezTo>
                      <a:cubicBezTo>
                        <a:pt x="1591" y="2043"/>
                        <a:pt x="1641" y="2033"/>
                        <a:pt x="1686" y="2012"/>
                      </a:cubicBezTo>
                      <a:lnTo>
                        <a:pt x="3505" y="957"/>
                      </a:lnTo>
                      <a:cubicBezTo>
                        <a:pt x="3592" y="910"/>
                        <a:pt x="3576" y="831"/>
                        <a:pt x="3482" y="776"/>
                      </a:cubicBezTo>
                      <a:lnTo>
                        <a:pt x="2222" y="43"/>
                      </a:lnTo>
                      <a:cubicBezTo>
                        <a:pt x="2173" y="15"/>
                        <a:pt x="2115" y="1"/>
                        <a:pt x="20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26"/>
                <p:cNvSpPr/>
                <p:nvPr/>
              </p:nvSpPr>
              <p:spPr>
                <a:xfrm>
                  <a:off x="2016425" y="1853250"/>
                  <a:ext cx="98650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2246" extrusionOk="0">
                      <a:moveTo>
                        <a:pt x="2401" y="0"/>
                      </a:moveTo>
                      <a:cubicBezTo>
                        <a:pt x="2352" y="0"/>
                        <a:pt x="2304" y="10"/>
                        <a:pt x="2261" y="32"/>
                      </a:cubicBezTo>
                      <a:lnTo>
                        <a:pt x="79" y="1292"/>
                      </a:lnTo>
                      <a:cubicBezTo>
                        <a:pt x="0" y="1332"/>
                        <a:pt x="8" y="1410"/>
                        <a:pt x="103" y="1465"/>
                      </a:cubicBezTo>
                      <a:lnTo>
                        <a:pt x="1379" y="2206"/>
                      </a:lnTo>
                      <a:cubicBezTo>
                        <a:pt x="1430" y="2231"/>
                        <a:pt x="1488" y="2245"/>
                        <a:pt x="1545" y="2245"/>
                      </a:cubicBezTo>
                      <a:cubicBezTo>
                        <a:pt x="1594" y="2245"/>
                        <a:pt x="1642" y="2235"/>
                        <a:pt x="1686" y="2214"/>
                      </a:cubicBezTo>
                      <a:lnTo>
                        <a:pt x="3867" y="954"/>
                      </a:lnTo>
                      <a:cubicBezTo>
                        <a:pt x="3946" y="914"/>
                        <a:pt x="3938" y="835"/>
                        <a:pt x="3844" y="780"/>
                      </a:cubicBezTo>
                      <a:lnTo>
                        <a:pt x="2568" y="40"/>
                      </a:lnTo>
                      <a:cubicBezTo>
                        <a:pt x="2517" y="14"/>
                        <a:pt x="2459" y="0"/>
                        <a:pt x="240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26"/>
                <p:cNvSpPr/>
                <p:nvPr/>
              </p:nvSpPr>
              <p:spPr>
                <a:xfrm>
                  <a:off x="1944550" y="1894800"/>
                  <a:ext cx="9867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7" h="2246" extrusionOk="0">
                      <a:moveTo>
                        <a:pt x="2400" y="1"/>
                      </a:moveTo>
                      <a:cubicBezTo>
                        <a:pt x="2353" y="1"/>
                        <a:pt x="2306" y="11"/>
                        <a:pt x="2261" y="32"/>
                      </a:cubicBezTo>
                      <a:lnTo>
                        <a:pt x="79" y="1292"/>
                      </a:lnTo>
                      <a:cubicBezTo>
                        <a:pt x="1" y="1339"/>
                        <a:pt x="16" y="1418"/>
                        <a:pt x="103" y="1465"/>
                      </a:cubicBezTo>
                      <a:lnTo>
                        <a:pt x="1387" y="2206"/>
                      </a:lnTo>
                      <a:cubicBezTo>
                        <a:pt x="1438" y="2231"/>
                        <a:pt x="1494" y="2245"/>
                        <a:pt x="1549" y="2245"/>
                      </a:cubicBezTo>
                      <a:cubicBezTo>
                        <a:pt x="1596" y="2245"/>
                        <a:pt x="1643" y="2235"/>
                        <a:pt x="1686" y="2213"/>
                      </a:cubicBezTo>
                      <a:lnTo>
                        <a:pt x="3868" y="961"/>
                      </a:lnTo>
                      <a:cubicBezTo>
                        <a:pt x="3946" y="914"/>
                        <a:pt x="3939" y="835"/>
                        <a:pt x="3852" y="780"/>
                      </a:cubicBezTo>
                      <a:lnTo>
                        <a:pt x="2568" y="48"/>
                      </a:lnTo>
                      <a:cubicBezTo>
                        <a:pt x="2515" y="17"/>
                        <a:pt x="2458" y="1"/>
                        <a:pt x="240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26"/>
                <p:cNvSpPr/>
                <p:nvPr/>
              </p:nvSpPr>
              <p:spPr>
                <a:xfrm>
                  <a:off x="1872900" y="1936125"/>
                  <a:ext cx="98650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2246" extrusionOk="0">
                      <a:moveTo>
                        <a:pt x="2397" y="1"/>
                      </a:moveTo>
                      <a:cubicBezTo>
                        <a:pt x="2350" y="1"/>
                        <a:pt x="2304" y="11"/>
                        <a:pt x="2260" y="33"/>
                      </a:cubicBezTo>
                      <a:lnTo>
                        <a:pt x="79" y="1293"/>
                      </a:lnTo>
                      <a:cubicBezTo>
                        <a:pt x="0" y="1332"/>
                        <a:pt x="8" y="1411"/>
                        <a:pt x="95" y="1466"/>
                      </a:cubicBezTo>
                      <a:lnTo>
                        <a:pt x="1378" y="2206"/>
                      </a:lnTo>
                      <a:cubicBezTo>
                        <a:pt x="1429" y="2232"/>
                        <a:pt x="1485" y="2246"/>
                        <a:pt x="1542" y="2246"/>
                      </a:cubicBezTo>
                      <a:cubicBezTo>
                        <a:pt x="1590" y="2246"/>
                        <a:pt x="1638" y="2236"/>
                        <a:pt x="1685" y="2214"/>
                      </a:cubicBezTo>
                      <a:lnTo>
                        <a:pt x="3867" y="954"/>
                      </a:lnTo>
                      <a:cubicBezTo>
                        <a:pt x="3946" y="915"/>
                        <a:pt x="3930" y="836"/>
                        <a:pt x="3843" y="781"/>
                      </a:cubicBezTo>
                      <a:lnTo>
                        <a:pt x="2560" y="41"/>
                      </a:lnTo>
                      <a:cubicBezTo>
                        <a:pt x="2508" y="15"/>
                        <a:pt x="2453" y="1"/>
                        <a:pt x="239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26"/>
                <p:cNvSpPr/>
                <p:nvPr/>
              </p:nvSpPr>
              <p:spPr>
                <a:xfrm>
                  <a:off x="1426350" y="1977575"/>
                  <a:ext cx="473350" cy="27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4" h="10902" extrusionOk="0">
                      <a:moveTo>
                        <a:pt x="17388" y="1"/>
                      </a:moveTo>
                      <a:cubicBezTo>
                        <a:pt x="17339" y="1"/>
                        <a:pt x="17291" y="11"/>
                        <a:pt x="17248" y="29"/>
                      </a:cubicBezTo>
                      <a:lnTo>
                        <a:pt x="71" y="9944"/>
                      </a:lnTo>
                      <a:cubicBezTo>
                        <a:pt x="0" y="9991"/>
                        <a:pt x="8" y="10070"/>
                        <a:pt x="95" y="10125"/>
                      </a:cubicBezTo>
                      <a:lnTo>
                        <a:pt x="1378" y="10858"/>
                      </a:lnTo>
                      <a:cubicBezTo>
                        <a:pt x="1430" y="10887"/>
                        <a:pt x="1485" y="10901"/>
                        <a:pt x="1542" y="10901"/>
                      </a:cubicBezTo>
                      <a:cubicBezTo>
                        <a:pt x="1590" y="10901"/>
                        <a:pt x="1639" y="10891"/>
                        <a:pt x="1686" y="10873"/>
                      </a:cubicBezTo>
                      <a:lnTo>
                        <a:pt x="18854" y="958"/>
                      </a:lnTo>
                      <a:cubicBezTo>
                        <a:pt x="18933" y="911"/>
                        <a:pt x="18925" y="832"/>
                        <a:pt x="18831" y="785"/>
                      </a:cubicBezTo>
                      <a:lnTo>
                        <a:pt x="17555" y="44"/>
                      </a:lnTo>
                      <a:cubicBezTo>
                        <a:pt x="17504" y="14"/>
                        <a:pt x="17445" y="1"/>
                        <a:pt x="1738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26"/>
                <p:cNvSpPr/>
                <p:nvPr/>
              </p:nvSpPr>
              <p:spPr>
                <a:xfrm>
                  <a:off x="1559825" y="2051600"/>
                  <a:ext cx="416850" cy="23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4" h="9568" extrusionOk="0">
                      <a:moveTo>
                        <a:pt x="12473" y="1"/>
                      </a:moveTo>
                      <a:cubicBezTo>
                        <a:pt x="12366" y="1"/>
                        <a:pt x="12259" y="28"/>
                        <a:pt x="12161" y="84"/>
                      </a:cubicBezTo>
                      <a:lnTo>
                        <a:pt x="190" y="6991"/>
                      </a:lnTo>
                      <a:cubicBezTo>
                        <a:pt x="17" y="7093"/>
                        <a:pt x="1" y="7243"/>
                        <a:pt x="150" y="7329"/>
                      </a:cubicBezTo>
                      <a:lnTo>
                        <a:pt x="3931" y="9511"/>
                      </a:lnTo>
                      <a:cubicBezTo>
                        <a:pt x="4015" y="9550"/>
                        <a:pt x="4104" y="9568"/>
                        <a:pt x="4192" y="9568"/>
                      </a:cubicBezTo>
                      <a:cubicBezTo>
                        <a:pt x="4302" y="9568"/>
                        <a:pt x="4410" y="9540"/>
                        <a:pt x="4506" y="9487"/>
                      </a:cubicBezTo>
                      <a:lnTo>
                        <a:pt x="16484" y="2573"/>
                      </a:lnTo>
                      <a:cubicBezTo>
                        <a:pt x="16650" y="2478"/>
                        <a:pt x="16673" y="2328"/>
                        <a:pt x="16524" y="2242"/>
                      </a:cubicBezTo>
                      <a:lnTo>
                        <a:pt x="12736" y="60"/>
                      </a:lnTo>
                      <a:cubicBezTo>
                        <a:pt x="12653" y="21"/>
                        <a:pt x="12563" y="1"/>
                        <a:pt x="1247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26"/>
                <p:cNvSpPr/>
                <p:nvPr/>
              </p:nvSpPr>
              <p:spPr>
                <a:xfrm>
                  <a:off x="778175" y="994700"/>
                  <a:ext cx="1072875" cy="121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15" h="48722" extrusionOk="0">
                      <a:moveTo>
                        <a:pt x="37517" y="0"/>
                      </a:moveTo>
                      <a:cubicBezTo>
                        <a:pt x="37402" y="0"/>
                        <a:pt x="37284" y="29"/>
                        <a:pt x="37174" y="92"/>
                      </a:cubicBezTo>
                      <a:lnTo>
                        <a:pt x="379" y="21340"/>
                      </a:lnTo>
                      <a:cubicBezTo>
                        <a:pt x="135" y="21482"/>
                        <a:pt x="1" y="21765"/>
                        <a:pt x="48" y="22057"/>
                      </a:cubicBezTo>
                      <a:lnTo>
                        <a:pt x="4726" y="48156"/>
                      </a:lnTo>
                      <a:cubicBezTo>
                        <a:pt x="4784" y="48502"/>
                        <a:pt x="5078" y="48722"/>
                        <a:pt x="5395" y="48722"/>
                      </a:cubicBezTo>
                      <a:cubicBezTo>
                        <a:pt x="5511" y="48722"/>
                        <a:pt x="5630" y="48692"/>
                        <a:pt x="5742" y="48629"/>
                      </a:cubicBezTo>
                      <a:lnTo>
                        <a:pt x="42537" y="27388"/>
                      </a:lnTo>
                      <a:cubicBezTo>
                        <a:pt x="42781" y="27239"/>
                        <a:pt x="42915" y="26955"/>
                        <a:pt x="42868" y="26672"/>
                      </a:cubicBezTo>
                      <a:lnTo>
                        <a:pt x="38197" y="564"/>
                      </a:lnTo>
                      <a:cubicBezTo>
                        <a:pt x="38134" y="223"/>
                        <a:pt x="37836" y="0"/>
                        <a:pt x="375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26"/>
                <p:cNvSpPr/>
                <p:nvPr/>
              </p:nvSpPr>
              <p:spPr>
                <a:xfrm>
                  <a:off x="794925" y="1016250"/>
                  <a:ext cx="1039400" cy="1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6" h="47005" extrusionOk="0">
                      <a:moveTo>
                        <a:pt x="36465" y="0"/>
                      </a:moveTo>
                      <a:cubicBezTo>
                        <a:pt x="36422" y="0"/>
                        <a:pt x="36379" y="11"/>
                        <a:pt x="36338" y="33"/>
                      </a:cubicBezTo>
                      <a:lnTo>
                        <a:pt x="158" y="20927"/>
                      </a:lnTo>
                      <a:cubicBezTo>
                        <a:pt x="55" y="20982"/>
                        <a:pt x="0" y="21092"/>
                        <a:pt x="24" y="21210"/>
                      </a:cubicBezTo>
                      <a:lnTo>
                        <a:pt x="4852" y="46790"/>
                      </a:lnTo>
                      <a:cubicBezTo>
                        <a:pt x="4875" y="46919"/>
                        <a:pt x="4989" y="47004"/>
                        <a:pt x="5114" y="47004"/>
                      </a:cubicBezTo>
                      <a:cubicBezTo>
                        <a:pt x="5158" y="47004"/>
                        <a:pt x="5203" y="46994"/>
                        <a:pt x="5245" y="46971"/>
                      </a:cubicBezTo>
                      <a:lnTo>
                        <a:pt x="41426" y="26078"/>
                      </a:lnTo>
                      <a:cubicBezTo>
                        <a:pt x="41520" y="26022"/>
                        <a:pt x="41575" y="25904"/>
                        <a:pt x="41552" y="25794"/>
                      </a:cubicBezTo>
                      <a:lnTo>
                        <a:pt x="36732" y="214"/>
                      </a:lnTo>
                      <a:cubicBezTo>
                        <a:pt x="36703" y="86"/>
                        <a:pt x="36587" y="0"/>
                        <a:pt x="36465" y="0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26"/>
                <p:cNvSpPr/>
                <p:nvPr/>
              </p:nvSpPr>
              <p:spPr>
                <a:xfrm>
                  <a:off x="4353100" y="3737450"/>
                  <a:ext cx="1067775" cy="61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1" h="24653" extrusionOk="0">
                      <a:moveTo>
                        <a:pt x="26773" y="1"/>
                      </a:moveTo>
                      <a:cubicBezTo>
                        <a:pt x="26284" y="1"/>
                        <a:pt x="25769" y="118"/>
                        <a:pt x="25368" y="348"/>
                      </a:cubicBezTo>
                      <a:lnTo>
                        <a:pt x="1371" y="14209"/>
                      </a:lnTo>
                      <a:lnTo>
                        <a:pt x="1" y="13666"/>
                      </a:lnTo>
                      <a:lnTo>
                        <a:pt x="1" y="15462"/>
                      </a:lnTo>
                      <a:cubicBezTo>
                        <a:pt x="1" y="15698"/>
                        <a:pt x="143" y="15918"/>
                        <a:pt x="434" y="16092"/>
                      </a:cubicBezTo>
                      <a:lnTo>
                        <a:pt x="14831" y="24400"/>
                      </a:lnTo>
                      <a:cubicBezTo>
                        <a:pt x="15125" y="24569"/>
                        <a:pt x="15518" y="24653"/>
                        <a:pt x="15929" y="24653"/>
                      </a:cubicBezTo>
                      <a:cubicBezTo>
                        <a:pt x="16419" y="24653"/>
                        <a:pt x="16936" y="24534"/>
                        <a:pt x="17343" y="24298"/>
                      </a:cubicBezTo>
                      <a:lnTo>
                        <a:pt x="42096" y="10004"/>
                      </a:lnTo>
                      <a:cubicBezTo>
                        <a:pt x="42497" y="9776"/>
                        <a:pt x="42710" y="9468"/>
                        <a:pt x="42710" y="9185"/>
                      </a:cubicBezTo>
                      <a:lnTo>
                        <a:pt x="42710" y="7397"/>
                      </a:lnTo>
                      <a:lnTo>
                        <a:pt x="41214" y="7948"/>
                      </a:lnTo>
                      <a:lnTo>
                        <a:pt x="27873" y="254"/>
                      </a:lnTo>
                      <a:cubicBezTo>
                        <a:pt x="27580" y="84"/>
                        <a:pt x="27186" y="1"/>
                        <a:pt x="2677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26"/>
                <p:cNvSpPr/>
                <p:nvPr/>
              </p:nvSpPr>
              <p:spPr>
                <a:xfrm>
                  <a:off x="4353100" y="3692675"/>
                  <a:ext cx="1067775" cy="61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1" h="24657" extrusionOk="0">
                      <a:moveTo>
                        <a:pt x="26778" y="1"/>
                      </a:moveTo>
                      <a:cubicBezTo>
                        <a:pt x="26288" y="1"/>
                        <a:pt x="25771" y="120"/>
                        <a:pt x="25368" y="352"/>
                      </a:cubicBezTo>
                      <a:lnTo>
                        <a:pt x="615" y="14646"/>
                      </a:lnTo>
                      <a:cubicBezTo>
                        <a:pt x="206" y="14882"/>
                        <a:pt x="1" y="15181"/>
                        <a:pt x="1" y="15465"/>
                      </a:cubicBezTo>
                      <a:cubicBezTo>
                        <a:pt x="1" y="15701"/>
                        <a:pt x="135" y="15922"/>
                        <a:pt x="434" y="16095"/>
                      </a:cubicBezTo>
                      <a:lnTo>
                        <a:pt x="14831" y="24404"/>
                      </a:lnTo>
                      <a:cubicBezTo>
                        <a:pt x="15126" y="24573"/>
                        <a:pt x="15521" y="24657"/>
                        <a:pt x="15934" y="24657"/>
                      </a:cubicBezTo>
                      <a:cubicBezTo>
                        <a:pt x="16423" y="24657"/>
                        <a:pt x="16937" y="24540"/>
                        <a:pt x="17343" y="24309"/>
                      </a:cubicBezTo>
                      <a:lnTo>
                        <a:pt x="42096" y="10015"/>
                      </a:lnTo>
                      <a:cubicBezTo>
                        <a:pt x="42497" y="9779"/>
                        <a:pt x="42710" y="9479"/>
                        <a:pt x="42710" y="9196"/>
                      </a:cubicBezTo>
                      <a:cubicBezTo>
                        <a:pt x="42710" y="8960"/>
                        <a:pt x="42568" y="8731"/>
                        <a:pt x="42277" y="8566"/>
                      </a:cubicBezTo>
                      <a:lnTo>
                        <a:pt x="27873" y="257"/>
                      </a:lnTo>
                      <a:cubicBezTo>
                        <a:pt x="27582" y="85"/>
                        <a:pt x="27189" y="1"/>
                        <a:pt x="26778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26"/>
                <p:cNvSpPr/>
                <p:nvPr/>
              </p:nvSpPr>
              <p:spPr>
                <a:xfrm>
                  <a:off x="4477350" y="3700700"/>
                  <a:ext cx="932675" cy="53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7" h="21392" extrusionOk="0">
                      <a:moveTo>
                        <a:pt x="21757" y="1"/>
                      </a:moveTo>
                      <a:cubicBezTo>
                        <a:pt x="21467" y="1"/>
                        <a:pt x="21162" y="71"/>
                        <a:pt x="20926" y="204"/>
                      </a:cubicBezTo>
                      <a:lnTo>
                        <a:pt x="489" y="12009"/>
                      </a:lnTo>
                      <a:cubicBezTo>
                        <a:pt x="48" y="12261"/>
                        <a:pt x="0" y="12640"/>
                        <a:pt x="378" y="12860"/>
                      </a:cubicBezTo>
                      <a:lnTo>
                        <a:pt x="14909" y="21248"/>
                      </a:lnTo>
                      <a:cubicBezTo>
                        <a:pt x="15080" y="21344"/>
                        <a:pt x="15310" y="21392"/>
                        <a:pt x="15551" y="21392"/>
                      </a:cubicBezTo>
                      <a:cubicBezTo>
                        <a:pt x="15841" y="21392"/>
                        <a:pt x="16148" y="21322"/>
                        <a:pt x="16389" y="21185"/>
                      </a:cubicBezTo>
                      <a:lnTo>
                        <a:pt x="36827" y="9387"/>
                      </a:lnTo>
                      <a:cubicBezTo>
                        <a:pt x="37260" y="9135"/>
                        <a:pt x="37307" y="8757"/>
                        <a:pt x="36929" y="8536"/>
                      </a:cubicBezTo>
                      <a:lnTo>
                        <a:pt x="22398" y="149"/>
                      </a:lnTo>
                      <a:cubicBezTo>
                        <a:pt x="22227" y="49"/>
                        <a:pt x="21997" y="1"/>
                        <a:pt x="217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26"/>
                <p:cNvSpPr/>
                <p:nvPr/>
              </p:nvSpPr>
              <p:spPr>
                <a:xfrm>
                  <a:off x="4545075" y="4127525"/>
                  <a:ext cx="91175" cy="4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7" h="1917" extrusionOk="0">
                      <a:moveTo>
                        <a:pt x="1823" y="0"/>
                      </a:moveTo>
                      <a:cubicBezTo>
                        <a:pt x="1398" y="0"/>
                        <a:pt x="973" y="95"/>
                        <a:pt x="646" y="284"/>
                      </a:cubicBezTo>
                      <a:cubicBezTo>
                        <a:pt x="1" y="654"/>
                        <a:pt x="1" y="1261"/>
                        <a:pt x="646" y="1639"/>
                      </a:cubicBezTo>
                      <a:cubicBezTo>
                        <a:pt x="973" y="1824"/>
                        <a:pt x="1398" y="1916"/>
                        <a:pt x="1823" y="1916"/>
                      </a:cubicBezTo>
                      <a:cubicBezTo>
                        <a:pt x="2247" y="1916"/>
                        <a:pt x="2670" y="1824"/>
                        <a:pt x="2993" y="1639"/>
                      </a:cubicBezTo>
                      <a:cubicBezTo>
                        <a:pt x="3647" y="1261"/>
                        <a:pt x="3647" y="654"/>
                        <a:pt x="2993" y="284"/>
                      </a:cubicBezTo>
                      <a:cubicBezTo>
                        <a:pt x="2670" y="95"/>
                        <a:pt x="2247" y="0"/>
                        <a:pt x="182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26"/>
                <p:cNvSpPr/>
                <p:nvPr/>
              </p:nvSpPr>
              <p:spPr>
                <a:xfrm>
                  <a:off x="4551775" y="4131000"/>
                  <a:ext cx="77800" cy="4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2" h="1640" extrusionOk="0">
                      <a:moveTo>
                        <a:pt x="1546" y="0"/>
                      </a:moveTo>
                      <a:cubicBezTo>
                        <a:pt x="1185" y="0"/>
                        <a:pt x="826" y="79"/>
                        <a:pt x="552" y="239"/>
                      </a:cubicBezTo>
                      <a:cubicBezTo>
                        <a:pt x="0" y="562"/>
                        <a:pt x="0" y="1074"/>
                        <a:pt x="552" y="1397"/>
                      </a:cubicBezTo>
                      <a:cubicBezTo>
                        <a:pt x="827" y="1559"/>
                        <a:pt x="1190" y="1639"/>
                        <a:pt x="1553" y="1639"/>
                      </a:cubicBezTo>
                      <a:cubicBezTo>
                        <a:pt x="1916" y="1639"/>
                        <a:pt x="2280" y="1559"/>
                        <a:pt x="2560" y="1397"/>
                      </a:cubicBezTo>
                      <a:cubicBezTo>
                        <a:pt x="3111" y="1082"/>
                        <a:pt x="3111" y="562"/>
                        <a:pt x="2560" y="239"/>
                      </a:cubicBezTo>
                      <a:cubicBezTo>
                        <a:pt x="2279" y="81"/>
                        <a:pt x="1912" y="0"/>
                        <a:pt x="154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26"/>
                <p:cNvSpPr/>
                <p:nvPr/>
              </p:nvSpPr>
              <p:spPr>
                <a:xfrm>
                  <a:off x="1367675" y="3332850"/>
                  <a:ext cx="1137650" cy="65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6" h="26261" extrusionOk="0">
                      <a:moveTo>
                        <a:pt x="14433" y="0"/>
                      </a:moveTo>
                      <a:cubicBezTo>
                        <a:pt x="14063" y="0"/>
                        <a:pt x="13709" y="76"/>
                        <a:pt x="13444" y="230"/>
                      </a:cubicBezTo>
                      <a:lnTo>
                        <a:pt x="1363" y="7208"/>
                      </a:lnTo>
                      <a:lnTo>
                        <a:pt x="0" y="6704"/>
                      </a:lnTo>
                      <a:lnTo>
                        <a:pt x="0" y="8326"/>
                      </a:lnTo>
                      <a:cubicBezTo>
                        <a:pt x="0" y="8586"/>
                        <a:pt x="189" y="8854"/>
                        <a:pt x="559" y="9066"/>
                      </a:cubicBezTo>
                      <a:lnTo>
                        <a:pt x="29801" y="25936"/>
                      </a:lnTo>
                      <a:cubicBezTo>
                        <a:pt x="30167" y="26151"/>
                        <a:pt x="30635" y="26260"/>
                        <a:pt x="31080" y="26260"/>
                      </a:cubicBezTo>
                      <a:cubicBezTo>
                        <a:pt x="31451" y="26260"/>
                        <a:pt x="31805" y="26184"/>
                        <a:pt x="32070" y="26030"/>
                      </a:cubicBezTo>
                      <a:lnTo>
                        <a:pt x="45112" y="18501"/>
                      </a:lnTo>
                      <a:cubicBezTo>
                        <a:pt x="45372" y="18344"/>
                        <a:pt x="45505" y="18147"/>
                        <a:pt x="45505" y="17926"/>
                      </a:cubicBezTo>
                      <a:lnTo>
                        <a:pt x="45505" y="16304"/>
                      </a:lnTo>
                      <a:lnTo>
                        <a:pt x="44261" y="16800"/>
                      </a:lnTo>
                      <a:lnTo>
                        <a:pt x="15712" y="325"/>
                      </a:lnTo>
                      <a:cubicBezTo>
                        <a:pt x="15347" y="110"/>
                        <a:pt x="14878" y="0"/>
                        <a:pt x="144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26"/>
                <p:cNvSpPr/>
                <p:nvPr/>
              </p:nvSpPr>
              <p:spPr>
                <a:xfrm>
                  <a:off x="1367875" y="3292275"/>
                  <a:ext cx="1137450" cy="6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98" h="26259" extrusionOk="0">
                      <a:moveTo>
                        <a:pt x="14425" y="1"/>
                      </a:moveTo>
                      <a:cubicBezTo>
                        <a:pt x="14055" y="1"/>
                        <a:pt x="13701" y="77"/>
                        <a:pt x="13436" y="231"/>
                      </a:cubicBezTo>
                      <a:lnTo>
                        <a:pt x="394" y="7760"/>
                      </a:lnTo>
                      <a:cubicBezTo>
                        <a:pt x="126" y="7909"/>
                        <a:pt x="0" y="8114"/>
                        <a:pt x="0" y="8327"/>
                      </a:cubicBezTo>
                      <a:cubicBezTo>
                        <a:pt x="0" y="8587"/>
                        <a:pt x="189" y="8854"/>
                        <a:pt x="551" y="9067"/>
                      </a:cubicBezTo>
                      <a:lnTo>
                        <a:pt x="29793" y="25937"/>
                      </a:lnTo>
                      <a:cubicBezTo>
                        <a:pt x="30161" y="26148"/>
                        <a:pt x="30633" y="26258"/>
                        <a:pt x="31080" y="26258"/>
                      </a:cubicBezTo>
                      <a:cubicBezTo>
                        <a:pt x="31447" y="26258"/>
                        <a:pt x="31799" y="26184"/>
                        <a:pt x="32062" y="26031"/>
                      </a:cubicBezTo>
                      <a:lnTo>
                        <a:pt x="45104" y="18502"/>
                      </a:lnTo>
                      <a:cubicBezTo>
                        <a:pt x="45371" y="18344"/>
                        <a:pt x="45497" y="18140"/>
                        <a:pt x="45497" y="17927"/>
                      </a:cubicBezTo>
                      <a:cubicBezTo>
                        <a:pt x="45497" y="17675"/>
                        <a:pt x="45308" y="17399"/>
                        <a:pt x="44946" y="17187"/>
                      </a:cubicBezTo>
                      <a:lnTo>
                        <a:pt x="15704" y="325"/>
                      </a:lnTo>
                      <a:cubicBezTo>
                        <a:pt x="15339" y="110"/>
                        <a:pt x="14870" y="1"/>
                        <a:pt x="14425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26"/>
                <p:cNvSpPr/>
                <p:nvPr/>
              </p:nvSpPr>
              <p:spPr>
                <a:xfrm>
                  <a:off x="1377700" y="3299625"/>
                  <a:ext cx="1015200" cy="58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8" h="23295" extrusionOk="0">
                      <a:moveTo>
                        <a:pt x="14086" y="0"/>
                      </a:moveTo>
                      <a:cubicBezTo>
                        <a:pt x="13868" y="0"/>
                        <a:pt x="13661" y="44"/>
                        <a:pt x="13508" y="134"/>
                      </a:cubicBezTo>
                      <a:lnTo>
                        <a:pt x="340" y="7733"/>
                      </a:lnTo>
                      <a:cubicBezTo>
                        <a:pt x="1" y="7930"/>
                        <a:pt x="48" y="8277"/>
                        <a:pt x="442" y="8505"/>
                      </a:cubicBezTo>
                      <a:lnTo>
                        <a:pt x="25762" y="23107"/>
                      </a:lnTo>
                      <a:cubicBezTo>
                        <a:pt x="25977" y="23231"/>
                        <a:pt x="26253" y="23295"/>
                        <a:pt x="26515" y="23295"/>
                      </a:cubicBezTo>
                      <a:cubicBezTo>
                        <a:pt x="26732" y="23295"/>
                        <a:pt x="26939" y="23251"/>
                        <a:pt x="27093" y="23162"/>
                      </a:cubicBezTo>
                      <a:lnTo>
                        <a:pt x="40261" y="15562"/>
                      </a:lnTo>
                      <a:cubicBezTo>
                        <a:pt x="40607" y="15365"/>
                        <a:pt x="40560" y="15018"/>
                        <a:pt x="40166" y="14798"/>
                      </a:cubicBezTo>
                      <a:lnTo>
                        <a:pt x="14839" y="189"/>
                      </a:lnTo>
                      <a:cubicBezTo>
                        <a:pt x="14623" y="64"/>
                        <a:pt x="14347" y="0"/>
                        <a:pt x="1408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26"/>
                <p:cNvSpPr/>
                <p:nvPr/>
              </p:nvSpPr>
              <p:spPr>
                <a:xfrm>
                  <a:off x="2248950" y="3784100"/>
                  <a:ext cx="82725" cy="4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1738" extrusionOk="0">
                      <a:moveTo>
                        <a:pt x="1651" y="0"/>
                      </a:moveTo>
                      <a:cubicBezTo>
                        <a:pt x="1266" y="0"/>
                        <a:pt x="882" y="85"/>
                        <a:pt x="591" y="254"/>
                      </a:cubicBezTo>
                      <a:cubicBezTo>
                        <a:pt x="0" y="593"/>
                        <a:pt x="0" y="1144"/>
                        <a:pt x="591" y="1483"/>
                      </a:cubicBezTo>
                      <a:cubicBezTo>
                        <a:pt x="886" y="1652"/>
                        <a:pt x="1270" y="1737"/>
                        <a:pt x="1654" y="1737"/>
                      </a:cubicBezTo>
                      <a:cubicBezTo>
                        <a:pt x="2038" y="1737"/>
                        <a:pt x="2422" y="1652"/>
                        <a:pt x="2717" y="1483"/>
                      </a:cubicBezTo>
                      <a:cubicBezTo>
                        <a:pt x="3300" y="1144"/>
                        <a:pt x="3308" y="601"/>
                        <a:pt x="2717" y="254"/>
                      </a:cubicBezTo>
                      <a:cubicBezTo>
                        <a:pt x="2422" y="85"/>
                        <a:pt x="2036" y="0"/>
                        <a:pt x="165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26"/>
                <p:cNvSpPr/>
                <p:nvPr/>
              </p:nvSpPr>
              <p:spPr>
                <a:xfrm>
                  <a:off x="2254850" y="3787350"/>
                  <a:ext cx="70525" cy="3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1" h="1485" extrusionOk="0">
                      <a:moveTo>
                        <a:pt x="1410" y="0"/>
                      </a:moveTo>
                      <a:cubicBezTo>
                        <a:pt x="1082" y="0"/>
                        <a:pt x="753" y="73"/>
                        <a:pt x="505" y="219"/>
                      </a:cubicBezTo>
                      <a:cubicBezTo>
                        <a:pt x="1" y="510"/>
                        <a:pt x="1" y="975"/>
                        <a:pt x="505" y="1266"/>
                      </a:cubicBezTo>
                      <a:cubicBezTo>
                        <a:pt x="753" y="1412"/>
                        <a:pt x="1082" y="1485"/>
                        <a:pt x="1410" y="1485"/>
                      </a:cubicBezTo>
                      <a:cubicBezTo>
                        <a:pt x="1739" y="1485"/>
                        <a:pt x="2068" y="1412"/>
                        <a:pt x="2316" y="1266"/>
                      </a:cubicBezTo>
                      <a:cubicBezTo>
                        <a:pt x="2820" y="975"/>
                        <a:pt x="2820" y="510"/>
                        <a:pt x="2316" y="219"/>
                      </a:cubicBezTo>
                      <a:cubicBezTo>
                        <a:pt x="2068" y="73"/>
                        <a:pt x="1739" y="0"/>
                        <a:pt x="141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26"/>
                <p:cNvSpPr/>
                <p:nvPr/>
              </p:nvSpPr>
              <p:spPr>
                <a:xfrm>
                  <a:off x="3701800" y="2792025"/>
                  <a:ext cx="1794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3" extrusionOk="0">
                      <a:moveTo>
                        <a:pt x="3592" y="0"/>
                      </a:moveTo>
                      <a:lnTo>
                        <a:pt x="0" y="2072"/>
                      </a:lnTo>
                      <a:lnTo>
                        <a:pt x="3592" y="4143"/>
                      </a:lnTo>
                      <a:lnTo>
                        <a:pt x="7175" y="2072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6"/>
                <p:cNvSpPr/>
                <p:nvPr/>
              </p:nvSpPr>
              <p:spPr>
                <a:xfrm>
                  <a:off x="3701800" y="2843800"/>
                  <a:ext cx="898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92" y="6214"/>
                      </a:lnTo>
                      <a:lnTo>
                        <a:pt x="3592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6"/>
                <p:cNvSpPr/>
                <p:nvPr/>
              </p:nvSpPr>
              <p:spPr>
                <a:xfrm>
                  <a:off x="3791575" y="2843800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26"/>
                <p:cNvSpPr/>
                <p:nvPr/>
              </p:nvSpPr>
              <p:spPr>
                <a:xfrm>
                  <a:off x="3701800" y="2629775"/>
                  <a:ext cx="1794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36" extrusionOk="0">
                      <a:moveTo>
                        <a:pt x="3592" y="1"/>
                      </a:moveTo>
                      <a:lnTo>
                        <a:pt x="0" y="2064"/>
                      </a:lnTo>
                      <a:lnTo>
                        <a:pt x="3592" y="4136"/>
                      </a:lnTo>
                      <a:lnTo>
                        <a:pt x="7175" y="2064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26"/>
                <p:cNvSpPr/>
                <p:nvPr/>
              </p:nvSpPr>
              <p:spPr>
                <a:xfrm>
                  <a:off x="3701800" y="2681375"/>
                  <a:ext cx="898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15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92" y="6214"/>
                      </a:lnTo>
                      <a:lnTo>
                        <a:pt x="3592" y="20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6"/>
                <p:cNvSpPr/>
                <p:nvPr/>
              </p:nvSpPr>
              <p:spPr>
                <a:xfrm>
                  <a:off x="3791575" y="268137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1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26"/>
                <p:cNvSpPr/>
                <p:nvPr/>
              </p:nvSpPr>
              <p:spPr>
                <a:xfrm>
                  <a:off x="3561225" y="2873325"/>
                  <a:ext cx="179175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36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36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26"/>
                <p:cNvSpPr/>
                <p:nvPr/>
              </p:nvSpPr>
              <p:spPr>
                <a:xfrm>
                  <a:off x="3561225" y="29251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0"/>
                      </a:moveTo>
                      <a:lnTo>
                        <a:pt x="0" y="4135"/>
                      </a:lnTo>
                      <a:lnTo>
                        <a:pt x="3584" y="6206"/>
                      </a:lnTo>
                      <a:lnTo>
                        <a:pt x="3584" y="20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26"/>
                <p:cNvSpPr/>
                <p:nvPr/>
              </p:nvSpPr>
              <p:spPr>
                <a:xfrm>
                  <a:off x="3650800" y="29251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0"/>
                      </a:moveTo>
                      <a:lnTo>
                        <a:pt x="1" y="2064"/>
                      </a:lnTo>
                      <a:lnTo>
                        <a:pt x="1" y="6206"/>
                      </a:lnTo>
                      <a:lnTo>
                        <a:pt x="3584" y="4135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26"/>
                <p:cNvSpPr/>
                <p:nvPr/>
              </p:nvSpPr>
              <p:spPr>
                <a:xfrm>
                  <a:off x="3561225" y="2710900"/>
                  <a:ext cx="179175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4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26"/>
                <p:cNvSpPr/>
                <p:nvPr/>
              </p:nvSpPr>
              <p:spPr>
                <a:xfrm>
                  <a:off x="3561225" y="276267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1"/>
                      </a:moveTo>
                      <a:lnTo>
                        <a:pt x="0" y="4136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26"/>
                <p:cNvSpPr/>
                <p:nvPr/>
              </p:nvSpPr>
              <p:spPr>
                <a:xfrm>
                  <a:off x="3650800" y="276267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07"/>
                      </a:lnTo>
                      <a:lnTo>
                        <a:pt x="3584" y="4136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6"/>
                <p:cNvSpPr/>
                <p:nvPr/>
              </p:nvSpPr>
              <p:spPr>
                <a:xfrm>
                  <a:off x="3420650" y="2304925"/>
                  <a:ext cx="179175" cy="10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35" extrusionOk="0">
                      <a:moveTo>
                        <a:pt x="3583" y="0"/>
                      </a:moveTo>
                      <a:lnTo>
                        <a:pt x="0" y="2071"/>
                      </a:lnTo>
                      <a:lnTo>
                        <a:pt x="3583" y="4135"/>
                      </a:lnTo>
                      <a:lnTo>
                        <a:pt x="7167" y="207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6"/>
                <p:cNvSpPr/>
                <p:nvPr/>
              </p:nvSpPr>
              <p:spPr>
                <a:xfrm>
                  <a:off x="3420650" y="235670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0"/>
                      </a:moveTo>
                      <a:lnTo>
                        <a:pt x="0" y="4135"/>
                      </a:lnTo>
                      <a:lnTo>
                        <a:pt x="3583" y="6206"/>
                      </a:lnTo>
                      <a:lnTo>
                        <a:pt x="3583" y="20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26"/>
                <p:cNvSpPr/>
                <p:nvPr/>
              </p:nvSpPr>
              <p:spPr>
                <a:xfrm>
                  <a:off x="3510225" y="235670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0"/>
                      </a:moveTo>
                      <a:lnTo>
                        <a:pt x="0" y="2064"/>
                      </a:lnTo>
                      <a:lnTo>
                        <a:pt x="0" y="6206"/>
                      </a:lnTo>
                      <a:lnTo>
                        <a:pt x="3584" y="4135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26"/>
                <p:cNvSpPr/>
                <p:nvPr/>
              </p:nvSpPr>
              <p:spPr>
                <a:xfrm>
                  <a:off x="3561225" y="2386025"/>
                  <a:ext cx="179175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4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26"/>
                <p:cNvSpPr/>
                <p:nvPr/>
              </p:nvSpPr>
              <p:spPr>
                <a:xfrm>
                  <a:off x="3561225" y="24378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4" y="6206"/>
                      </a:lnTo>
                      <a:lnTo>
                        <a:pt x="3584" y="20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26"/>
                <p:cNvSpPr/>
                <p:nvPr/>
              </p:nvSpPr>
              <p:spPr>
                <a:xfrm>
                  <a:off x="3650800" y="24378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0"/>
                      </a:moveTo>
                      <a:lnTo>
                        <a:pt x="1" y="2071"/>
                      </a:lnTo>
                      <a:lnTo>
                        <a:pt x="1" y="6206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6"/>
                <p:cNvSpPr/>
                <p:nvPr/>
              </p:nvSpPr>
              <p:spPr>
                <a:xfrm>
                  <a:off x="3701800" y="2467350"/>
                  <a:ext cx="1794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36" extrusionOk="0">
                      <a:moveTo>
                        <a:pt x="3592" y="1"/>
                      </a:moveTo>
                      <a:lnTo>
                        <a:pt x="0" y="2064"/>
                      </a:lnTo>
                      <a:lnTo>
                        <a:pt x="3592" y="4135"/>
                      </a:lnTo>
                      <a:lnTo>
                        <a:pt x="7175" y="2064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26"/>
                <p:cNvSpPr/>
                <p:nvPr/>
              </p:nvSpPr>
              <p:spPr>
                <a:xfrm>
                  <a:off x="3701800" y="2518925"/>
                  <a:ext cx="898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92" y="6215"/>
                      </a:lnTo>
                      <a:lnTo>
                        <a:pt x="3592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26"/>
                <p:cNvSpPr/>
                <p:nvPr/>
              </p:nvSpPr>
              <p:spPr>
                <a:xfrm>
                  <a:off x="3791575" y="251892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26"/>
                <p:cNvSpPr/>
                <p:nvPr/>
              </p:nvSpPr>
              <p:spPr>
                <a:xfrm>
                  <a:off x="3279850" y="2386025"/>
                  <a:ext cx="179400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4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26"/>
                <p:cNvSpPr/>
                <p:nvPr/>
              </p:nvSpPr>
              <p:spPr>
                <a:xfrm>
                  <a:off x="3279850" y="2437825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0"/>
                      </a:moveTo>
                      <a:lnTo>
                        <a:pt x="1" y="4143"/>
                      </a:lnTo>
                      <a:lnTo>
                        <a:pt x="3584" y="6206"/>
                      </a:lnTo>
                      <a:lnTo>
                        <a:pt x="3584" y="20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26"/>
                <p:cNvSpPr/>
                <p:nvPr/>
              </p:nvSpPr>
              <p:spPr>
                <a:xfrm>
                  <a:off x="3369450" y="2437825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0"/>
                      </a:moveTo>
                      <a:lnTo>
                        <a:pt x="0" y="2071"/>
                      </a:lnTo>
                      <a:lnTo>
                        <a:pt x="0" y="6206"/>
                      </a:lnTo>
                      <a:lnTo>
                        <a:pt x="3592" y="4143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26"/>
                <p:cNvSpPr/>
                <p:nvPr/>
              </p:nvSpPr>
              <p:spPr>
                <a:xfrm>
                  <a:off x="3420650" y="2467350"/>
                  <a:ext cx="179175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36" extrusionOk="0">
                      <a:moveTo>
                        <a:pt x="3583" y="1"/>
                      </a:moveTo>
                      <a:lnTo>
                        <a:pt x="0" y="2064"/>
                      </a:lnTo>
                      <a:lnTo>
                        <a:pt x="3583" y="4135"/>
                      </a:lnTo>
                      <a:lnTo>
                        <a:pt x="7167" y="2064"/>
                      </a:lnTo>
                      <a:lnTo>
                        <a:pt x="3583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26"/>
                <p:cNvSpPr/>
                <p:nvPr/>
              </p:nvSpPr>
              <p:spPr>
                <a:xfrm>
                  <a:off x="3420650" y="251892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83" y="6215"/>
                      </a:lnTo>
                      <a:lnTo>
                        <a:pt x="3583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26"/>
                <p:cNvSpPr/>
                <p:nvPr/>
              </p:nvSpPr>
              <p:spPr>
                <a:xfrm>
                  <a:off x="3510225" y="251892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26"/>
                <p:cNvSpPr/>
                <p:nvPr/>
              </p:nvSpPr>
              <p:spPr>
                <a:xfrm>
                  <a:off x="3561225" y="2548475"/>
                  <a:ext cx="17917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3" extrusionOk="0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26"/>
                <p:cNvSpPr/>
                <p:nvPr/>
              </p:nvSpPr>
              <p:spPr>
                <a:xfrm>
                  <a:off x="3561225" y="260025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1"/>
                      </a:moveTo>
                      <a:lnTo>
                        <a:pt x="0" y="4135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26"/>
                <p:cNvSpPr/>
                <p:nvPr/>
              </p:nvSpPr>
              <p:spPr>
                <a:xfrm>
                  <a:off x="3650800" y="260025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07"/>
                      </a:lnTo>
                      <a:lnTo>
                        <a:pt x="3584" y="4135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26"/>
                <p:cNvSpPr/>
                <p:nvPr/>
              </p:nvSpPr>
              <p:spPr>
                <a:xfrm>
                  <a:off x="3139275" y="2792025"/>
                  <a:ext cx="1792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4143" extrusionOk="0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68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26"/>
                <p:cNvSpPr/>
                <p:nvPr/>
              </p:nvSpPr>
              <p:spPr>
                <a:xfrm>
                  <a:off x="3139275" y="2843800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1" y="1"/>
                      </a:moveTo>
                      <a:lnTo>
                        <a:pt x="1" y="4143"/>
                      </a:lnTo>
                      <a:lnTo>
                        <a:pt x="3584" y="6214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26"/>
                <p:cNvSpPr/>
                <p:nvPr/>
              </p:nvSpPr>
              <p:spPr>
                <a:xfrm>
                  <a:off x="3228875" y="2843800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26"/>
                <p:cNvSpPr/>
                <p:nvPr/>
              </p:nvSpPr>
              <p:spPr>
                <a:xfrm>
                  <a:off x="3279850" y="2873325"/>
                  <a:ext cx="1794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36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36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26"/>
                <p:cNvSpPr/>
                <p:nvPr/>
              </p:nvSpPr>
              <p:spPr>
                <a:xfrm>
                  <a:off x="3279850" y="2925125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0"/>
                      </a:moveTo>
                      <a:lnTo>
                        <a:pt x="1" y="4135"/>
                      </a:lnTo>
                      <a:lnTo>
                        <a:pt x="3584" y="6206"/>
                      </a:lnTo>
                      <a:lnTo>
                        <a:pt x="3584" y="20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26"/>
                <p:cNvSpPr/>
                <p:nvPr/>
              </p:nvSpPr>
              <p:spPr>
                <a:xfrm>
                  <a:off x="3369450" y="2925125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0"/>
                      </a:moveTo>
                      <a:lnTo>
                        <a:pt x="0" y="2064"/>
                      </a:lnTo>
                      <a:lnTo>
                        <a:pt x="0" y="6206"/>
                      </a:lnTo>
                      <a:lnTo>
                        <a:pt x="3592" y="4135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26"/>
                <p:cNvSpPr/>
                <p:nvPr/>
              </p:nvSpPr>
              <p:spPr>
                <a:xfrm>
                  <a:off x="3420650" y="2954450"/>
                  <a:ext cx="179175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4" extrusionOk="0">
                      <a:moveTo>
                        <a:pt x="3583" y="1"/>
                      </a:moveTo>
                      <a:lnTo>
                        <a:pt x="0" y="2072"/>
                      </a:lnTo>
                      <a:lnTo>
                        <a:pt x="3583" y="4143"/>
                      </a:lnTo>
                      <a:lnTo>
                        <a:pt x="7167" y="2072"/>
                      </a:lnTo>
                      <a:lnTo>
                        <a:pt x="3583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26"/>
                <p:cNvSpPr/>
                <p:nvPr/>
              </p:nvSpPr>
              <p:spPr>
                <a:xfrm>
                  <a:off x="3420650" y="3006250"/>
                  <a:ext cx="89600" cy="1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6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3" y="6206"/>
                      </a:lnTo>
                      <a:lnTo>
                        <a:pt x="3583" y="20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26"/>
                <p:cNvSpPr/>
                <p:nvPr/>
              </p:nvSpPr>
              <p:spPr>
                <a:xfrm>
                  <a:off x="3510225" y="3006250"/>
                  <a:ext cx="89600" cy="1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6" extrusionOk="0">
                      <a:moveTo>
                        <a:pt x="3584" y="0"/>
                      </a:moveTo>
                      <a:lnTo>
                        <a:pt x="0" y="2071"/>
                      </a:lnTo>
                      <a:lnTo>
                        <a:pt x="0" y="6206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26"/>
                <p:cNvSpPr/>
                <p:nvPr/>
              </p:nvSpPr>
              <p:spPr>
                <a:xfrm>
                  <a:off x="3139275" y="2629600"/>
                  <a:ext cx="1792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4143" extrusionOk="0">
                      <a:moveTo>
                        <a:pt x="3584" y="0"/>
                      </a:moveTo>
                      <a:lnTo>
                        <a:pt x="1" y="2071"/>
                      </a:lnTo>
                      <a:lnTo>
                        <a:pt x="3584" y="4143"/>
                      </a:lnTo>
                      <a:lnTo>
                        <a:pt x="7168" y="2071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26"/>
                <p:cNvSpPr/>
                <p:nvPr/>
              </p:nvSpPr>
              <p:spPr>
                <a:xfrm>
                  <a:off x="3139275" y="268137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1" y="0"/>
                      </a:moveTo>
                      <a:lnTo>
                        <a:pt x="1" y="4143"/>
                      </a:lnTo>
                      <a:lnTo>
                        <a:pt x="3584" y="6214"/>
                      </a:lnTo>
                      <a:lnTo>
                        <a:pt x="3584" y="207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26"/>
                <p:cNvSpPr/>
                <p:nvPr/>
              </p:nvSpPr>
              <p:spPr>
                <a:xfrm>
                  <a:off x="3228875" y="268137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26"/>
                <p:cNvSpPr/>
                <p:nvPr/>
              </p:nvSpPr>
              <p:spPr>
                <a:xfrm>
                  <a:off x="3279850" y="2710900"/>
                  <a:ext cx="179400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4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26"/>
                <p:cNvSpPr/>
                <p:nvPr/>
              </p:nvSpPr>
              <p:spPr>
                <a:xfrm>
                  <a:off x="3279850" y="2762675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1"/>
                      </a:moveTo>
                      <a:lnTo>
                        <a:pt x="1" y="4136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26"/>
                <p:cNvSpPr/>
                <p:nvPr/>
              </p:nvSpPr>
              <p:spPr>
                <a:xfrm>
                  <a:off x="3369450" y="2762675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1"/>
                      </a:moveTo>
                      <a:lnTo>
                        <a:pt x="0" y="2072"/>
                      </a:lnTo>
                      <a:lnTo>
                        <a:pt x="0" y="6207"/>
                      </a:lnTo>
                      <a:lnTo>
                        <a:pt x="3592" y="4136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26"/>
                <p:cNvSpPr/>
                <p:nvPr/>
              </p:nvSpPr>
              <p:spPr>
                <a:xfrm>
                  <a:off x="3420650" y="2792025"/>
                  <a:ext cx="17917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3" extrusionOk="0">
                      <a:moveTo>
                        <a:pt x="3583" y="0"/>
                      </a:moveTo>
                      <a:lnTo>
                        <a:pt x="0" y="2072"/>
                      </a:lnTo>
                      <a:lnTo>
                        <a:pt x="3583" y="4143"/>
                      </a:lnTo>
                      <a:lnTo>
                        <a:pt x="7167" y="2072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26"/>
                <p:cNvSpPr/>
                <p:nvPr/>
              </p:nvSpPr>
              <p:spPr>
                <a:xfrm>
                  <a:off x="3420650" y="2843800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83" y="6214"/>
                      </a:lnTo>
                      <a:lnTo>
                        <a:pt x="3583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26"/>
                <p:cNvSpPr/>
                <p:nvPr/>
              </p:nvSpPr>
              <p:spPr>
                <a:xfrm>
                  <a:off x="3510225" y="2843800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26"/>
                <p:cNvSpPr/>
                <p:nvPr/>
              </p:nvSpPr>
              <p:spPr>
                <a:xfrm>
                  <a:off x="3139275" y="2467350"/>
                  <a:ext cx="1792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4136" extrusionOk="0">
                      <a:moveTo>
                        <a:pt x="3584" y="1"/>
                      </a:moveTo>
                      <a:lnTo>
                        <a:pt x="1" y="2064"/>
                      </a:lnTo>
                      <a:lnTo>
                        <a:pt x="3584" y="4135"/>
                      </a:lnTo>
                      <a:lnTo>
                        <a:pt x="7168" y="2064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26"/>
                <p:cNvSpPr/>
                <p:nvPr/>
              </p:nvSpPr>
              <p:spPr>
                <a:xfrm>
                  <a:off x="3139275" y="251892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1" y="1"/>
                      </a:moveTo>
                      <a:lnTo>
                        <a:pt x="1" y="4143"/>
                      </a:lnTo>
                      <a:lnTo>
                        <a:pt x="3584" y="6215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26"/>
                <p:cNvSpPr/>
                <p:nvPr/>
              </p:nvSpPr>
              <p:spPr>
                <a:xfrm>
                  <a:off x="3228875" y="251892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26"/>
                <p:cNvSpPr/>
                <p:nvPr/>
              </p:nvSpPr>
              <p:spPr>
                <a:xfrm>
                  <a:off x="3279850" y="2548475"/>
                  <a:ext cx="1794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3" extrusionOk="0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26"/>
                <p:cNvSpPr/>
                <p:nvPr/>
              </p:nvSpPr>
              <p:spPr>
                <a:xfrm>
                  <a:off x="3279850" y="2600250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1"/>
                      </a:moveTo>
                      <a:lnTo>
                        <a:pt x="1" y="4135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26"/>
                <p:cNvSpPr/>
                <p:nvPr/>
              </p:nvSpPr>
              <p:spPr>
                <a:xfrm>
                  <a:off x="3369450" y="2600250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1"/>
                      </a:moveTo>
                      <a:lnTo>
                        <a:pt x="0" y="2072"/>
                      </a:lnTo>
                      <a:lnTo>
                        <a:pt x="0" y="6207"/>
                      </a:lnTo>
                      <a:lnTo>
                        <a:pt x="3592" y="4135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26"/>
                <p:cNvSpPr/>
                <p:nvPr/>
              </p:nvSpPr>
              <p:spPr>
                <a:xfrm>
                  <a:off x="3420650" y="2629600"/>
                  <a:ext cx="17917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3" extrusionOk="0">
                      <a:moveTo>
                        <a:pt x="3583" y="0"/>
                      </a:moveTo>
                      <a:lnTo>
                        <a:pt x="0" y="2071"/>
                      </a:lnTo>
                      <a:lnTo>
                        <a:pt x="3583" y="4143"/>
                      </a:lnTo>
                      <a:lnTo>
                        <a:pt x="7167" y="207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26"/>
                <p:cNvSpPr/>
                <p:nvPr/>
              </p:nvSpPr>
              <p:spPr>
                <a:xfrm>
                  <a:off x="3420650" y="268137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3" y="6214"/>
                      </a:lnTo>
                      <a:lnTo>
                        <a:pt x="3583" y="20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26"/>
                <p:cNvSpPr/>
                <p:nvPr/>
              </p:nvSpPr>
              <p:spPr>
                <a:xfrm>
                  <a:off x="3510225" y="268137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410" name="Google Shape;410;p26"/>
              <p:cNvCxnSpPr/>
              <p:nvPr/>
            </p:nvCxnSpPr>
            <p:spPr>
              <a:xfrm flipH="1">
                <a:off x="2195705" y="3927670"/>
                <a:ext cx="3041400" cy="175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26"/>
              <p:cNvCxnSpPr/>
              <p:nvPr/>
            </p:nvCxnSpPr>
            <p:spPr>
              <a:xfrm rot="10800000">
                <a:off x="1870580" y="4392892"/>
                <a:ext cx="1300200" cy="750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26"/>
              <p:cNvCxnSpPr/>
              <p:nvPr/>
            </p:nvCxnSpPr>
            <p:spPr>
              <a:xfrm rot="10800000">
                <a:off x="-178683" y="4020929"/>
                <a:ext cx="3210600" cy="1833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26"/>
              <p:cNvCxnSpPr/>
              <p:nvPr/>
            </p:nvCxnSpPr>
            <p:spPr>
              <a:xfrm rot="10800000">
                <a:off x="-81484" y="4200692"/>
                <a:ext cx="3210600" cy="1833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26"/>
              <p:cNvCxnSpPr/>
              <p:nvPr/>
            </p:nvCxnSpPr>
            <p:spPr>
              <a:xfrm rot="10800000">
                <a:off x="-39831" y="4346925"/>
                <a:ext cx="3210600" cy="1833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26"/>
              <p:cNvCxnSpPr/>
              <p:nvPr/>
            </p:nvCxnSpPr>
            <p:spPr>
              <a:xfrm rot="10800000">
                <a:off x="-683750" y="2806575"/>
                <a:ext cx="3938100" cy="227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26"/>
              <p:cNvCxnSpPr/>
              <p:nvPr/>
            </p:nvCxnSpPr>
            <p:spPr>
              <a:xfrm flipH="1">
                <a:off x="482900" y="2955375"/>
                <a:ext cx="3869400" cy="223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17" name="Google Shape;417;p26"/>
            <p:cNvSpPr/>
            <p:nvPr/>
          </p:nvSpPr>
          <p:spPr>
            <a:xfrm rot="-3599640">
              <a:off x="25837" y="3009090"/>
              <a:ext cx="1739084" cy="47946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8" name="Google Shape;418;p26"/>
          <p:cNvCxnSpPr/>
          <p:nvPr/>
        </p:nvCxnSpPr>
        <p:spPr>
          <a:xfrm rot="10800000">
            <a:off x="1925750" y="2620875"/>
            <a:ext cx="4581600" cy="2620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9" name="Imagen 4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32" y="3508470"/>
            <a:ext cx="1840012" cy="1826941"/>
          </a:xfrm>
          <a:prstGeom prst="rect">
            <a:avLst/>
          </a:prstGeom>
        </p:spPr>
      </p:pic>
      <p:sp>
        <p:nvSpPr>
          <p:cNvPr id="420" name="Google Shape;204;p26"/>
          <p:cNvSpPr txBox="1">
            <a:spLocks/>
          </p:cNvSpPr>
          <p:nvPr/>
        </p:nvSpPr>
        <p:spPr>
          <a:xfrm>
            <a:off x="4005099" y="293265"/>
            <a:ext cx="4392746" cy="782193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Montserrat"/>
              <a:buNone/>
              <a:defRPr sz="33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9144"/>
            <a:r>
              <a:rPr lang="es-ES" sz="1800" dirty="0" smtClean="0">
                <a:solidFill>
                  <a:schemeClr val="bg1"/>
                </a:solidFill>
              </a:rPr>
              <a:t>Programación Orientada a la Web</a:t>
            </a:r>
          </a:p>
          <a:p>
            <a:pPr indent="9144"/>
            <a:r>
              <a:rPr lang="es-ES" sz="1800" dirty="0" smtClean="0">
                <a:solidFill>
                  <a:schemeClr val="bg1"/>
                </a:solidFill>
              </a:rPr>
              <a:t> POW</a:t>
            </a:r>
          </a:p>
          <a:p>
            <a:pPr indent="9144"/>
            <a:r>
              <a:rPr lang="es-NI" sz="1800" dirty="0" smtClean="0">
                <a:solidFill>
                  <a:schemeClr val="bg1"/>
                </a:solidFill>
              </a:rPr>
              <a:t>Tema 3</a:t>
            </a:r>
            <a:endParaRPr lang="es-ES" sz="1800" dirty="0">
              <a:solidFill>
                <a:schemeClr val="bg1"/>
              </a:solidFill>
            </a:endParaRPr>
          </a:p>
        </p:txBody>
      </p:sp>
      <p:sp>
        <p:nvSpPr>
          <p:cNvPr id="421" name="Google Shape;205;p26"/>
          <p:cNvSpPr txBox="1">
            <a:spLocks/>
          </p:cNvSpPr>
          <p:nvPr/>
        </p:nvSpPr>
        <p:spPr>
          <a:xfrm>
            <a:off x="4669658" y="4518397"/>
            <a:ext cx="2895900" cy="362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Fira Sans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/>
            <a:r>
              <a:rPr lang="en-US" dirty="0" err="1" smtClean="0"/>
              <a:t>Comunidad</a:t>
            </a:r>
            <a:r>
              <a:rPr lang="en-US" dirty="0" smtClean="0"/>
              <a:t> Java Full Stack </a:t>
            </a:r>
            <a:r>
              <a:rPr lang="en-US" b="1" dirty="0" smtClean="0"/>
              <a:t>Nicaragua</a:t>
            </a:r>
            <a:endParaRPr lang="en-US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73" y="655380"/>
            <a:ext cx="2186669" cy="2562586"/>
          </a:xfrm>
          <a:prstGeom prst="rect">
            <a:avLst/>
          </a:prstGeom>
        </p:spPr>
      </p:pic>
      <p:sp>
        <p:nvSpPr>
          <p:cNvPr id="422" name="Google Shape;205;p26"/>
          <p:cNvSpPr txBox="1">
            <a:spLocks/>
          </p:cNvSpPr>
          <p:nvPr/>
        </p:nvSpPr>
        <p:spPr>
          <a:xfrm>
            <a:off x="693026" y="3070955"/>
            <a:ext cx="2895900" cy="362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Fira Sans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/>
            <a:r>
              <a:rPr lang="es-ES" dirty="0" smtClean="0"/>
              <a:t>Base de Datos No Relacionales</a:t>
            </a:r>
            <a:endParaRPr lang="es-ES" dirty="0"/>
          </a:p>
        </p:txBody>
      </p:sp>
      <p:sp>
        <p:nvSpPr>
          <p:cNvPr id="423" name="Google Shape;205;p26"/>
          <p:cNvSpPr txBox="1">
            <a:spLocks/>
          </p:cNvSpPr>
          <p:nvPr/>
        </p:nvSpPr>
        <p:spPr>
          <a:xfrm>
            <a:off x="2502788" y="830458"/>
            <a:ext cx="1284846" cy="435661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Fira Sans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/>
            <a:r>
              <a:rPr lang="es-ES" b="1" dirty="0" smtClean="0"/>
              <a:t>18-07-2020</a:t>
            </a:r>
            <a:endParaRPr lang="es-ES" b="1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Sintaxis</a:t>
            </a:r>
            <a:endParaRPr lang="es-ES" dirty="0"/>
          </a:p>
        </p:txBody>
      </p:sp>
      <p:sp>
        <p:nvSpPr>
          <p:cNvPr id="9" name="Google Shape;632;p34"/>
          <p:cNvSpPr txBox="1">
            <a:spLocks noGrp="1"/>
          </p:cNvSpPr>
          <p:nvPr>
            <p:ph type="title" idx="2"/>
          </p:nvPr>
        </p:nvSpPr>
        <p:spPr>
          <a:xfrm>
            <a:off x="890336" y="3140242"/>
            <a:ext cx="5823285" cy="644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5"/>
                </a:solidFill>
              </a:rPr>
              <a:t>Actualizando documentos de la Base de datos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0" name="Google Shape;633;p34"/>
          <p:cNvSpPr txBox="1">
            <a:spLocks noGrp="1"/>
          </p:cNvSpPr>
          <p:nvPr>
            <p:ph type="subTitle" idx="1"/>
          </p:nvPr>
        </p:nvSpPr>
        <p:spPr>
          <a:xfrm>
            <a:off x="1916835" y="1888949"/>
            <a:ext cx="5764681" cy="1251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s-NI" b="1" dirty="0"/>
              <a:t>use </a:t>
            </a:r>
            <a:r>
              <a:rPr lang="es-NI" b="1" dirty="0" err="1" smtClean="0"/>
              <a:t>bdBiblioteca</a:t>
            </a:r>
            <a:endParaRPr lang="es-NI" b="1" dirty="0" smtClean="0"/>
          </a:p>
          <a:p>
            <a:pPr marL="0" lvl="0" indent="0" algn="l"/>
            <a:endParaRPr lang="es-NI" b="1" dirty="0"/>
          </a:p>
          <a:p>
            <a:pPr marL="0" lvl="0" indent="0" algn="l"/>
            <a:r>
              <a:rPr lang="es-NI" b="1" dirty="0" err="1" smtClean="0"/>
              <a:t>db.libro.remove</a:t>
            </a:r>
            <a:r>
              <a:rPr lang="es-NI" b="1" dirty="0" smtClean="0"/>
              <a:t>({titulo: ‘Documento a eliminar’});</a:t>
            </a:r>
          </a:p>
          <a:p>
            <a:pPr marL="0" indent="0" algn="l"/>
            <a:r>
              <a:rPr lang="es-NI" b="1" dirty="0" err="1" smtClean="0"/>
              <a:t>db.libro.drop</a:t>
            </a:r>
            <a:r>
              <a:rPr lang="es-NI" b="1" dirty="0" smtClean="0"/>
              <a:t>();</a:t>
            </a:r>
          </a:p>
          <a:p>
            <a:pPr marL="0" indent="0" algn="l"/>
            <a:r>
              <a:rPr lang="es-NI" b="1" dirty="0" err="1" smtClean="0"/>
              <a:t>db.libro.remove</a:t>
            </a:r>
            <a:r>
              <a:rPr lang="es-NI" b="1" dirty="0" smtClean="0"/>
              <a:t>();</a:t>
            </a:r>
            <a:endParaRPr lang="es-NI" b="1" dirty="0"/>
          </a:p>
          <a:p>
            <a:pPr marL="0" lvl="0" indent="0" algn="l"/>
            <a:endParaRPr lang="es-NI" b="1" dirty="0"/>
          </a:p>
        </p:txBody>
      </p:sp>
      <p:sp>
        <p:nvSpPr>
          <p:cNvPr id="11" name="Google Shape;632;p34"/>
          <p:cNvSpPr txBox="1">
            <a:spLocks noGrp="1"/>
          </p:cNvSpPr>
          <p:nvPr>
            <p:ph type="title" idx="2"/>
          </p:nvPr>
        </p:nvSpPr>
        <p:spPr>
          <a:xfrm>
            <a:off x="606525" y="1456622"/>
            <a:ext cx="6211370" cy="644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5"/>
                </a:solidFill>
              </a:rPr>
              <a:t>Eliminando documentos de la Base de datos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2" name="Google Shape;633;p34"/>
          <p:cNvSpPr txBox="1">
            <a:spLocks noGrp="1"/>
          </p:cNvSpPr>
          <p:nvPr>
            <p:ph type="subTitle" idx="1"/>
          </p:nvPr>
        </p:nvSpPr>
        <p:spPr>
          <a:xfrm>
            <a:off x="1916834" y="3572569"/>
            <a:ext cx="5764681" cy="1251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s-NI" b="1" dirty="0"/>
              <a:t>use </a:t>
            </a:r>
            <a:r>
              <a:rPr lang="es-NI" b="1" dirty="0" err="1" smtClean="0"/>
              <a:t>bdBiblioteca</a:t>
            </a:r>
            <a:endParaRPr lang="es-NI" b="1" dirty="0" smtClean="0"/>
          </a:p>
          <a:p>
            <a:pPr marL="0" lvl="0" indent="0" algn="l"/>
            <a:endParaRPr lang="es-NI" b="1" dirty="0"/>
          </a:p>
          <a:p>
            <a:pPr marL="0" lvl="0" indent="0" algn="l"/>
            <a:r>
              <a:rPr lang="es-NI" b="1" dirty="0" err="1" smtClean="0"/>
              <a:t>db.libro.remove</a:t>
            </a:r>
            <a:r>
              <a:rPr lang="es-NI" b="1" dirty="0" smtClean="0"/>
              <a:t>({titulo: ‘Documento a eliminar’});</a:t>
            </a:r>
          </a:p>
          <a:p>
            <a:pPr marL="0" indent="0" algn="l"/>
            <a:r>
              <a:rPr lang="es-NI" b="1" dirty="0" err="1" smtClean="0"/>
              <a:t>db.libro.drop</a:t>
            </a:r>
            <a:r>
              <a:rPr lang="es-NI" b="1" dirty="0" smtClean="0"/>
              <a:t>();</a:t>
            </a:r>
          </a:p>
          <a:p>
            <a:pPr marL="0" indent="0" algn="l"/>
            <a:r>
              <a:rPr lang="es-NI" b="1" dirty="0" err="1" smtClean="0"/>
              <a:t>db.libro.remove</a:t>
            </a:r>
            <a:r>
              <a:rPr lang="es-NI" b="1" dirty="0" smtClean="0"/>
              <a:t>();</a:t>
            </a:r>
            <a:endParaRPr lang="es-NI" b="1" dirty="0"/>
          </a:p>
          <a:p>
            <a:pPr marL="0" lvl="0" indent="0" algn="l"/>
            <a:endParaRPr lang="es-NI" b="1" dirty="0"/>
          </a:p>
        </p:txBody>
      </p:sp>
    </p:spTree>
    <p:extLst>
      <p:ext uri="{BB962C8B-B14F-4D97-AF65-F5344CB8AC3E}">
        <p14:creationId xmlns:p14="http://schemas.microsoft.com/office/powerpoint/2010/main" val="5397245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9" name="Google Shape;2599;p46"/>
          <p:cNvGrpSpPr/>
          <p:nvPr/>
        </p:nvGrpSpPr>
        <p:grpSpPr>
          <a:xfrm>
            <a:off x="-657225" y="709750"/>
            <a:ext cx="9883200" cy="263725"/>
            <a:chOff x="-657225" y="709750"/>
            <a:chExt cx="9883200" cy="263725"/>
          </a:xfrm>
        </p:grpSpPr>
        <p:cxnSp>
          <p:nvCxnSpPr>
            <p:cNvPr id="2600" name="Google Shape;2600;p46"/>
            <p:cNvCxnSpPr/>
            <p:nvPr/>
          </p:nvCxnSpPr>
          <p:spPr>
            <a:xfrm>
              <a:off x="-657225" y="973475"/>
              <a:ext cx="9883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1" name="Google Shape;2601;p46"/>
            <p:cNvCxnSpPr/>
            <p:nvPr/>
          </p:nvCxnSpPr>
          <p:spPr>
            <a:xfrm>
              <a:off x="-657225" y="709750"/>
              <a:ext cx="9883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2" name="Google Shape;2602;p46"/>
            <p:cNvCxnSpPr/>
            <p:nvPr/>
          </p:nvCxnSpPr>
          <p:spPr>
            <a:xfrm>
              <a:off x="-657225" y="842831"/>
              <a:ext cx="9883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03" name="Google Shape;2603;p46"/>
          <p:cNvSpPr txBox="1">
            <a:spLocks noGrp="1"/>
          </p:cNvSpPr>
          <p:nvPr>
            <p:ph type="title"/>
          </p:nvPr>
        </p:nvSpPr>
        <p:spPr>
          <a:xfrm>
            <a:off x="1761150" y="554700"/>
            <a:ext cx="562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CLIENTES GRATUITOS</a:t>
            </a:r>
            <a:endParaRPr dirty="0"/>
          </a:p>
        </p:txBody>
      </p:sp>
      <p:sp>
        <p:nvSpPr>
          <p:cNvPr id="2604" name="Google Shape;2604;p46"/>
          <p:cNvSpPr/>
          <p:nvPr/>
        </p:nvSpPr>
        <p:spPr>
          <a:xfrm>
            <a:off x="4693311" y="3843882"/>
            <a:ext cx="132929" cy="111715"/>
          </a:xfrm>
          <a:custGeom>
            <a:avLst/>
            <a:gdLst/>
            <a:ahLst/>
            <a:cxnLst/>
            <a:rect l="l" t="t" r="r" b="b"/>
            <a:pathLst>
              <a:path w="12432" h="10448" extrusionOk="0">
                <a:moveTo>
                  <a:pt x="4963" y="0"/>
                </a:moveTo>
                <a:cubicBezTo>
                  <a:pt x="2239" y="0"/>
                  <a:pt x="0" y="2356"/>
                  <a:pt x="0" y="5120"/>
                </a:cubicBezTo>
                <a:cubicBezTo>
                  <a:pt x="0" y="8227"/>
                  <a:pt x="2220" y="10447"/>
                  <a:pt x="5328" y="10447"/>
                </a:cubicBezTo>
                <a:cubicBezTo>
                  <a:pt x="9989" y="10447"/>
                  <a:pt x="12431" y="4898"/>
                  <a:pt x="8879" y="1568"/>
                </a:cubicBezTo>
                <a:cubicBezTo>
                  <a:pt x="7991" y="458"/>
                  <a:pt x="6660" y="14"/>
                  <a:pt x="5328" y="14"/>
                </a:cubicBezTo>
                <a:cubicBezTo>
                  <a:pt x="5205" y="5"/>
                  <a:pt x="5084" y="0"/>
                  <a:pt x="496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5" name="Google Shape;2605;p46"/>
          <p:cNvSpPr/>
          <p:nvPr/>
        </p:nvSpPr>
        <p:spPr>
          <a:xfrm>
            <a:off x="4693311" y="3152629"/>
            <a:ext cx="132929" cy="112025"/>
          </a:xfrm>
          <a:custGeom>
            <a:avLst/>
            <a:gdLst/>
            <a:ahLst/>
            <a:cxnLst/>
            <a:rect l="l" t="t" r="r" b="b"/>
            <a:pathLst>
              <a:path w="12432" h="10477" extrusionOk="0">
                <a:moveTo>
                  <a:pt x="5852" y="1"/>
                </a:moveTo>
                <a:cubicBezTo>
                  <a:pt x="5678" y="1"/>
                  <a:pt x="5503" y="15"/>
                  <a:pt x="5328" y="44"/>
                </a:cubicBezTo>
                <a:cubicBezTo>
                  <a:pt x="5205" y="34"/>
                  <a:pt x="5084" y="30"/>
                  <a:pt x="4963" y="30"/>
                </a:cubicBezTo>
                <a:cubicBezTo>
                  <a:pt x="2239" y="30"/>
                  <a:pt x="0" y="2386"/>
                  <a:pt x="0" y="5149"/>
                </a:cubicBezTo>
                <a:cubicBezTo>
                  <a:pt x="0" y="8035"/>
                  <a:pt x="2220" y="10477"/>
                  <a:pt x="5328" y="10477"/>
                </a:cubicBezTo>
                <a:cubicBezTo>
                  <a:pt x="9989" y="10477"/>
                  <a:pt x="12431" y="4705"/>
                  <a:pt x="8879" y="1376"/>
                </a:cubicBezTo>
                <a:cubicBezTo>
                  <a:pt x="8108" y="604"/>
                  <a:pt x="7002" y="1"/>
                  <a:pt x="58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6" name="Google Shape;2606;p46"/>
          <p:cNvSpPr/>
          <p:nvPr/>
        </p:nvSpPr>
        <p:spPr>
          <a:xfrm>
            <a:off x="4693311" y="2455501"/>
            <a:ext cx="132929" cy="113939"/>
          </a:xfrm>
          <a:custGeom>
            <a:avLst/>
            <a:gdLst/>
            <a:ahLst/>
            <a:cxnLst/>
            <a:rect l="l" t="t" r="r" b="b"/>
            <a:pathLst>
              <a:path w="12432" h="10656" extrusionOk="0">
                <a:moveTo>
                  <a:pt x="5328" y="0"/>
                </a:moveTo>
                <a:cubicBezTo>
                  <a:pt x="2442" y="0"/>
                  <a:pt x="0" y="2442"/>
                  <a:pt x="0" y="5328"/>
                </a:cubicBezTo>
                <a:cubicBezTo>
                  <a:pt x="0" y="8214"/>
                  <a:pt x="2220" y="10655"/>
                  <a:pt x="5328" y="10655"/>
                </a:cubicBezTo>
                <a:cubicBezTo>
                  <a:pt x="9989" y="10655"/>
                  <a:pt x="12431" y="4884"/>
                  <a:pt x="8879" y="1554"/>
                </a:cubicBezTo>
                <a:cubicBezTo>
                  <a:pt x="7991" y="444"/>
                  <a:pt x="6660" y="0"/>
                  <a:pt x="53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7" name="Google Shape;2607;p46"/>
          <p:cNvSpPr/>
          <p:nvPr/>
        </p:nvSpPr>
        <p:spPr>
          <a:xfrm>
            <a:off x="4693311" y="1762766"/>
            <a:ext cx="132929" cy="111865"/>
          </a:xfrm>
          <a:custGeom>
            <a:avLst/>
            <a:gdLst/>
            <a:ahLst/>
            <a:cxnLst/>
            <a:rect l="l" t="t" r="r" b="b"/>
            <a:pathLst>
              <a:path w="12432" h="10462" extrusionOk="0">
                <a:moveTo>
                  <a:pt x="4963" y="1"/>
                </a:moveTo>
                <a:cubicBezTo>
                  <a:pt x="2239" y="1"/>
                  <a:pt x="0" y="2357"/>
                  <a:pt x="0" y="5120"/>
                </a:cubicBezTo>
                <a:cubicBezTo>
                  <a:pt x="0" y="8097"/>
                  <a:pt x="2036" y="10462"/>
                  <a:pt x="4938" y="10462"/>
                </a:cubicBezTo>
                <a:cubicBezTo>
                  <a:pt x="5066" y="10462"/>
                  <a:pt x="5196" y="10457"/>
                  <a:pt x="5328" y="10448"/>
                </a:cubicBezTo>
                <a:cubicBezTo>
                  <a:pt x="9989" y="10448"/>
                  <a:pt x="12431" y="4898"/>
                  <a:pt x="8879" y="1569"/>
                </a:cubicBezTo>
                <a:cubicBezTo>
                  <a:pt x="7991" y="459"/>
                  <a:pt x="6660" y="15"/>
                  <a:pt x="5328" y="15"/>
                </a:cubicBezTo>
                <a:cubicBezTo>
                  <a:pt x="5205" y="5"/>
                  <a:pt x="5084" y="1"/>
                  <a:pt x="496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8" name="Google Shape;2608;p46"/>
          <p:cNvSpPr txBox="1">
            <a:spLocks noGrp="1"/>
          </p:cNvSpPr>
          <p:nvPr>
            <p:ph type="title" idx="4294967295"/>
          </p:nvPr>
        </p:nvSpPr>
        <p:spPr>
          <a:xfrm>
            <a:off x="4928247" y="2298250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smtClean="0"/>
              <a:t>MongoClient</a:t>
            </a:r>
            <a:endParaRPr sz="1600" dirty="0"/>
          </a:p>
        </p:txBody>
      </p:sp>
      <p:sp>
        <p:nvSpPr>
          <p:cNvPr id="2610" name="Google Shape;2610;p46"/>
          <p:cNvSpPr txBox="1">
            <a:spLocks noGrp="1"/>
          </p:cNvSpPr>
          <p:nvPr>
            <p:ph type="title" idx="4294967295"/>
          </p:nvPr>
        </p:nvSpPr>
        <p:spPr>
          <a:xfrm>
            <a:off x="4928247" y="3686650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smtClean="0"/>
              <a:t>Mongobooster</a:t>
            </a:r>
            <a:endParaRPr sz="1600" dirty="0"/>
          </a:p>
        </p:txBody>
      </p:sp>
      <p:sp>
        <p:nvSpPr>
          <p:cNvPr id="2612" name="Google Shape;2612;p46"/>
          <p:cNvSpPr txBox="1">
            <a:spLocks noGrp="1"/>
          </p:cNvSpPr>
          <p:nvPr>
            <p:ph type="title" idx="4294967295"/>
          </p:nvPr>
        </p:nvSpPr>
        <p:spPr>
          <a:xfrm>
            <a:off x="4928247" y="2992450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smtClean="0"/>
              <a:t>Monto-Express</a:t>
            </a:r>
            <a:endParaRPr sz="1600" dirty="0"/>
          </a:p>
        </p:txBody>
      </p:sp>
      <p:sp>
        <p:nvSpPr>
          <p:cNvPr id="2614" name="Google Shape;2614;p46"/>
          <p:cNvSpPr txBox="1">
            <a:spLocks noGrp="1"/>
          </p:cNvSpPr>
          <p:nvPr>
            <p:ph type="title" idx="4294967295"/>
          </p:nvPr>
        </p:nvSpPr>
        <p:spPr>
          <a:xfrm>
            <a:off x="4928247" y="1604050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RoboMonto</a:t>
            </a:r>
            <a:endParaRPr sz="1600" dirty="0"/>
          </a:p>
        </p:txBody>
      </p:sp>
      <p:grpSp>
        <p:nvGrpSpPr>
          <p:cNvPr id="2616" name="Google Shape;2616;p46"/>
          <p:cNvGrpSpPr/>
          <p:nvPr/>
        </p:nvGrpSpPr>
        <p:grpSpPr>
          <a:xfrm>
            <a:off x="1999304" y="1458707"/>
            <a:ext cx="2214814" cy="2988099"/>
            <a:chOff x="1999304" y="1458707"/>
            <a:chExt cx="2214814" cy="2988099"/>
          </a:xfrm>
        </p:grpSpPr>
        <p:sp>
          <p:nvSpPr>
            <p:cNvPr id="2617" name="Google Shape;2617;p46"/>
            <p:cNvSpPr/>
            <p:nvPr/>
          </p:nvSpPr>
          <p:spPr>
            <a:xfrm>
              <a:off x="2003215" y="3348621"/>
              <a:ext cx="2207265" cy="1098185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6"/>
            <p:cNvSpPr/>
            <p:nvPr/>
          </p:nvSpPr>
          <p:spPr>
            <a:xfrm>
              <a:off x="2003215" y="2779953"/>
              <a:ext cx="2207265" cy="1098185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6"/>
            <p:cNvSpPr/>
            <p:nvPr/>
          </p:nvSpPr>
          <p:spPr>
            <a:xfrm>
              <a:off x="2003215" y="2216168"/>
              <a:ext cx="2207265" cy="1098185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6"/>
            <p:cNvSpPr/>
            <p:nvPr/>
          </p:nvSpPr>
          <p:spPr>
            <a:xfrm>
              <a:off x="2003215" y="1638300"/>
              <a:ext cx="2207265" cy="1098185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1" name="Google Shape;2621;p46"/>
            <p:cNvGrpSpPr/>
            <p:nvPr/>
          </p:nvGrpSpPr>
          <p:grpSpPr>
            <a:xfrm>
              <a:off x="1999304" y="1458707"/>
              <a:ext cx="2214814" cy="2987972"/>
              <a:chOff x="1999304" y="1458707"/>
              <a:chExt cx="2214814" cy="2987972"/>
            </a:xfrm>
          </p:grpSpPr>
          <p:grpSp>
            <p:nvGrpSpPr>
              <p:cNvPr id="2622" name="Google Shape;2622;p46"/>
              <p:cNvGrpSpPr/>
              <p:nvPr/>
            </p:nvGrpSpPr>
            <p:grpSpPr>
              <a:xfrm>
                <a:off x="1999304" y="2030207"/>
                <a:ext cx="2214814" cy="2416472"/>
                <a:chOff x="1939050" y="1975118"/>
                <a:chExt cx="2335563" cy="2548215"/>
              </a:xfrm>
            </p:grpSpPr>
            <p:grpSp>
              <p:nvGrpSpPr>
                <p:cNvPr id="2623" name="Google Shape;2623;p46"/>
                <p:cNvGrpSpPr/>
                <p:nvPr/>
              </p:nvGrpSpPr>
              <p:grpSpPr>
                <a:xfrm>
                  <a:off x="1939050" y="2575193"/>
                  <a:ext cx="2335563" cy="1948140"/>
                  <a:chOff x="1939050" y="2575193"/>
                  <a:chExt cx="2335563" cy="1948140"/>
                </a:xfrm>
              </p:grpSpPr>
              <p:sp>
                <p:nvSpPr>
                  <p:cNvPr id="2624" name="Google Shape;2624;p46"/>
                  <p:cNvSpPr/>
                  <p:nvPr/>
                </p:nvSpPr>
                <p:spPr>
                  <a:xfrm>
                    <a:off x="1939050" y="3773286"/>
                    <a:ext cx="2335563" cy="750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430" h="70147" fill="none" extrusionOk="0">
                        <a:moveTo>
                          <a:pt x="29746" y="1"/>
                        </a:moveTo>
                        <a:lnTo>
                          <a:pt x="0" y="14430"/>
                        </a:lnTo>
                        <a:lnTo>
                          <a:pt x="109215" y="70147"/>
                        </a:lnTo>
                        <a:lnTo>
                          <a:pt x="218429" y="14430"/>
                        </a:lnTo>
                        <a:lnTo>
                          <a:pt x="188684" y="1"/>
                        </a:lnTo>
                        <a:lnTo>
                          <a:pt x="109215" y="40623"/>
                        </a:ln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miter lim="22198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25" name="Google Shape;2625;p46"/>
                  <p:cNvSpPr/>
                  <p:nvPr/>
                </p:nvSpPr>
                <p:spPr>
                  <a:xfrm>
                    <a:off x="1939050" y="3174245"/>
                    <a:ext cx="2335563" cy="750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430" h="70147" fill="none" extrusionOk="0">
                        <a:moveTo>
                          <a:pt x="188684" y="0"/>
                        </a:moveTo>
                        <a:lnTo>
                          <a:pt x="158939" y="15095"/>
                        </a:lnTo>
                        <a:lnTo>
                          <a:pt x="109215" y="40623"/>
                        </a:lnTo>
                        <a:lnTo>
                          <a:pt x="59491" y="15095"/>
                        </a:lnTo>
                        <a:lnTo>
                          <a:pt x="29746" y="0"/>
                        </a:lnTo>
                        <a:lnTo>
                          <a:pt x="0" y="14429"/>
                        </a:lnTo>
                        <a:lnTo>
                          <a:pt x="29746" y="29524"/>
                        </a:lnTo>
                        <a:lnTo>
                          <a:pt x="109215" y="70146"/>
                        </a:lnTo>
                        <a:lnTo>
                          <a:pt x="188684" y="29524"/>
                        </a:lnTo>
                        <a:lnTo>
                          <a:pt x="218429" y="14429"/>
                        </a:ln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miter lim="22198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26" name="Google Shape;2626;p46"/>
                  <p:cNvSpPr/>
                  <p:nvPr/>
                </p:nvSpPr>
                <p:spPr>
                  <a:xfrm>
                    <a:off x="1939050" y="2575193"/>
                    <a:ext cx="2335563" cy="750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430" h="70147" fill="none" extrusionOk="0">
                        <a:moveTo>
                          <a:pt x="188684" y="1"/>
                        </a:moveTo>
                        <a:lnTo>
                          <a:pt x="158939" y="15096"/>
                        </a:lnTo>
                        <a:lnTo>
                          <a:pt x="129193" y="30190"/>
                        </a:lnTo>
                        <a:lnTo>
                          <a:pt x="109215" y="40623"/>
                        </a:lnTo>
                        <a:lnTo>
                          <a:pt x="89237" y="30190"/>
                        </a:lnTo>
                        <a:lnTo>
                          <a:pt x="59491" y="15096"/>
                        </a:lnTo>
                        <a:lnTo>
                          <a:pt x="29746" y="1"/>
                        </a:lnTo>
                        <a:lnTo>
                          <a:pt x="0" y="14208"/>
                        </a:lnTo>
                        <a:lnTo>
                          <a:pt x="29746" y="29524"/>
                        </a:lnTo>
                        <a:lnTo>
                          <a:pt x="59491" y="44619"/>
                        </a:lnTo>
                        <a:lnTo>
                          <a:pt x="109215" y="70147"/>
                        </a:lnTo>
                        <a:lnTo>
                          <a:pt x="158939" y="44619"/>
                        </a:lnTo>
                        <a:lnTo>
                          <a:pt x="188684" y="29524"/>
                        </a:lnTo>
                        <a:lnTo>
                          <a:pt x="218429" y="14208"/>
                        </a:ln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miter lim="22198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27" name="Google Shape;2627;p46"/>
                <p:cNvSpPr/>
                <p:nvPr/>
              </p:nvSpPr>
              <p:spPr>
                <a:xfrm>
                  <a:off x="1939050" y="1975118"/>
                  <a:ext cx="2335563" cy="75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430" h="70147" fill="none" extrusionOk="0">
                      <a:moveTo>
                        <a:pt x="188684" y="1"/>
                      </a:moveTo>
                      <a:lnTo>
                        <a:pt x="158939" y="15096"/>
                      </a:lnTo>
                      <a:lnTo>
                        <a:pt x="129193" y="30190"/>
                      </a:lnTo>
                      <a:lnTo>
                        <a:pt x="109215" y="40623"/>
                      </a:lnTo>
                      <a:lnTo>
                        <a:pt x="89237" y="30190"/>
                      </a:lnTo>
                      <a:lnTo>
                        <a:pt x="59491" y="15096"/>
                      </a:lnTo>
                      <a:lnTo>
                        <a:pt x="29746" y="1"/>
                      </a:lnTo>
                      <a:lnTo>
                        <a:pt x="0" y="14208"/>
                      </a:lnTo>
                      <a:lnTo>
                        <a:pt x="29746" y="29524"/>
                      </a:lnTo>
                      <a:lnTo>
                        <a:pt x="59491" y="44619"/>
                      </a:lnTo>
                      <a:lnTo>
                        <a:pt x="109215" y="70147"/>
                      </a:lnTo>
                      <a:lnTo>
                        <a:pt x="158939" y="44619"/>
                      </a:lnTo>
                      <a:lnTo>
                        <a:pt x="188684" y="29524"/>
                      </a:lnTo>
                      <a:lnTo>
                        <a:pt x="218429" y="14208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22198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28" name="Google Shape;2628;p46"/>
              <p:cNvSpPr/>
              <p:nvPr/>
            </p:nvSpPr>
            <p:spPr>
              <a:xfrm>
                <a:off x="1999304" y="1458707"/>
                <a:ext cx="2214814" cy="711269"/>
              </a:xfrm>
              <a:custGeom>
                <a:avLst/>
                <a:gdLst/>
                <a:ahLst/>
                <a:cxnLst/>
                <a:rect l="l" t="t" r="r" b="b"/>
                <a:pathLst>
                  <a:path w="218430" h="70147" fill="none" extrusionOk="0">
                    <a:moveTo>
                      <a:pt x="188684" y="1"/>
                    </a:moveTo>
                    <a:lnTo>
                      <a:pt x="158939" y="15096"/>
                    </a:lnTo>
                    <a:lnTo>
                      <a:pt x="129193" y="30190"/>
                    </a:lnTo>
                    <a:lnTo>
                      <a:pt x="109215" y="40623"/>
                    </a:lnTo>
                    <a:lnTo>
                      <a:pt x="89237" y="30190"/>
                    </a:lnTo>
                    <a:lnTo>
                      <a:pt x="59491" y="15096"/>
                    </a:lnTo>
                    <a:lnTo>
                      <a:pt x="29746" y="1"/>
                    </a:lnTo>
                    <a:lnTo>
                      <a:pt x="0" y="14208"/>
                    </a:lnTo>
                    <a:lnTo>
                      <a:pt x="29746" y="29524"/>
                    </a:lnTo>
                    <a:lnTo>
                      <a:pt x="59491" y="44619"/>
                    </a:lnTo>
                    <a:lnTo>
                      <a:pt x="109215" y="70147"/>
                    </a:lnTo>
                    <a:lnTo>
                      <a:pt x="158939" y="44619"/>
                    </a:lnTo>
                    <a:lnTo>
                      <a:pt x="188684" y="29524"/>
                    </a:lnTo>
                    <a:lnTo>
                      <a:pt x="218429" y="14208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2219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3" name="Google Shape;4163;p60"/>
          <p:cNvSpPr txBox="1">
            <a:spLocks noGrp="1"/>
          </p:cNvSpPr>
          <p:nvPr>
            <p:ph type="title"/>
          </p:nvPr>
        </p:nvSpPr>
        <p:spPr>
          <a:xfrm>
            <a:off x="1738325" y="555275"/>
            <a:ext cx="5667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VAMOS A LA PRÁCTICA</a:t>
            </a:r>
            <a:endParaRPr dirty="0"/>
          </a:p>
        </p:txBody>
      </p:sp>
      <p:grpSp>
        <p:nvGrpSpPr>
          <p:cNvPr id="4164" name="Google Shape;4164;p60"/>
          <p:cNvGrpSpPr/>
          <p:nvPr/>
        </p:nvGrpSpPr>
        <p:grpSpPr>
          <a:xfrm flipH="1">
            <a:off x="6989647" y="1719657"/>
            <a:ext cx="1141706" cy="2674771"/>
            <a:chOff x="6826775" y="7556300"/>
            <a:chExt cx="3655800" cy="8564750"/>
          </a:xfrm>
        </p:grpSpPr>
        <p:sp>
          <p:nvSpPr>
            <p:cNvPr id="4165" name="Google Shape;4165;p60"/>
            <p:cNvSpPr/>
            <p:nvPr/>
          </p:nvSpPr>
          <p:spPr>
            <a:xfrm>
              <a:off x="6920875" y="11321400"/>
              <a:ext cx="475575" cy="811975"/>
            </a:xfrm>
            <a:custGeom>
              <a:avLst/>
              <a:gdLst/>
              <a:ahLst/>
              <a:cxnLst/>
              <a:rect l="l" t="t" r="r" b="b"/>
              <a:pathLst>
                <a:path w="19023" h="32479" extrusionOk="0">
                  <a:moveTo>
                    <a:pt x="10184" y="1"/>
                  </a:moveTo>
                  <a:lnTo>
                    <a:pt x="0" y="6555"/>
                  </a:lnTo>
                  <a:cubicBezTo>
                    <a:pt x="0" y="6555"/>
                    <a:pt x="1009" y="26821"/>
                    <a:pt x="7428" y="30753"/>
                  </a:cubicBezTo>
                  <a:cubicBezTo>
                    <a:pt x="9283" y="31895"/>
                    <a:pt x="11101" y="32479"/>
                    <a:pt x="12586" y="32479"/>
                  </a:cubicBezTo>
                  <a:cubicBezTo>
                    <a:pt x="16212" y="32479"/>
                    <a:pt x="17849" y="28999"/>
                    <a:pt x="13175" y="21678"/>
                  </a:cubicBezTo>
                  <a:cubicBezTo>
                    <a:pt x="11427" y="18923"/>
                    <a:pt x="11763" y="14924"/>
                    <a:pt x="11763" y="14923"/>
                  </a:cubicBezTo>
                  <a:lnTo>
                    <a:pt x="11763" y="14923"/>
                  </a:lnTo>
                  <a:cubicBezTo>
                    <a:pt x="11764" y="14924"/>
                    <a:pt x="14179" y="19109"/>
                    <a:pt x="16078" y="19109"/>
                  </a:cubicBezTo>
                  <a:cubicBezTo>
                    <a:pt x="16475" y="19109"/>
                    <a:pt x="16849" y="18927"/>
                    <a:pt x="17174" y="18486"/>
                  </a:cubicBezTo>
                  <a:cubicBezTo>
                    <a:pt x="19023" y="15931"/>
                    <a:pt x="11562" y="7361"/>
                    <a:pt x="10184" y="1"/>
                  </a:cubicBez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60"/>
            <p:cNvSpPr/>
            <p:nvPr/>
          </p:nvSpPr>
          <p:spPr>
            <a:xfrm>
              <a:off x="9956575" y="8181050"/>
              <a:ext cx="526000" cy="786100"/>
            </a:xfrm>
            <a:custGeom>
              <a:avLst/>
              <a:gdLst/>
              <a:ahLst/>
              <a:cxnLst/>
              <a:rect l="l" t="t" r="r" b="b"/>
              <a:pathLst>
                <a:path w="21040" h="31444" extrusionOk="0">
                  <a:moveTo>
                    <a:pt x="11984" y="0"/>
                  </a:moveTo>
                  <a:cubicBezTo>
                    <a:pt x="11097" y="0"/>
                    <a:pt x="10457" y="1205"/>
                    <a:pt x="10049" y="1868"/>
                  </a:cubicBezTo>
                  <a:cubicBezTo>
                    <a:pt x="9310" y="3078"/>
                    <a:pt x="8571" y="4321"/>
                    <a:pt x="7831" y="5531"/>
                  </a:cubicBezTo>
                  <a:cubicBezTo>
                    <a:pt x="6554" y="7648"/>
                    <a:pt x="5277" y="9732"/>
                    <a:pt x="3933" y="11950"/>
                  </a:cubicBezTo>
                  <a:cubicBezTo>
                    <a:pt x="3933" y="11950"/>
                    <a:pt x="135" y="18034"/>
                    <a:pt x="0" y="24318"/>
                  </a:cubicBezTo>
                  <a:lnTo>
                    <a:pt x="8100" y="31443"/>
                  </a:lnTo>
                  <a:lnTo>
                    <a:pt x="10486" y="26637"/>
                  </a:lnTo>
                  <a:cubicBezTo>
                    <a:pt x="10486" y="26637"/>
                    <a:pt x="21039" y="18504"/>
                    <a:pt x="15292" y="13732"/>
                  </a:cubicBezTo>
                  <a:lnTo>
                    <a:pt x="9411" y="10068"/>
                  </a:lnTo>
                  <a:lnTo>
                    <a:pt x="13276" y="2170"/>
                  </a:lnTo>
                  <a:cubicBezTo>
                    <a:pt x="13545" y="1431"/>
                    <a:pt x="13645" y="1095"/>
                    <a:pt x="12906" y="423"/>
                  </a:cubicBezTo>
                  <a:cubicBezTo>
                    <a:pt x="12573" y="122"/>
                    <a:pt x="12266" y="0"/>
                    <a:pt x="11984" y="0"/>
                  </a:cubicBez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60"/>
            <p:cNvSpPr/>
            <p:nvPr/>
          </p:nvSpPr>
          <p:spPr>
            <a:xfrm>
              <a:off x="7397275" y="15225100"/>
              <a:ext cx="899050" cy="519875"/>
            </a:xfrm>
            <a:custGeom>
              <a:avLst/>
              <a:gdLst/>
              <a:ahLst/>
              <a:cxnLst/>
              <a:rect l="l" t="t" r="r" b="b"/>
              <a:pathLst>
                <a:path w="35962" h="20795" extrusionOk="0">
                  <a:moveTo>
                    <a:pt x="25120" y="0"/>
                  </a:moveTo>
                  <a:cubicBezTo>
                    <a:pt x="22024" y="0"/>
                    <a:pt x="17688" y="715"/>
                    <a:pt x="12301" y="3393"/>
                  </a:cubicBezTo>
                  <a:cubicBezTo>
                    <a:pt x="2921" y="8083"/>
                    <a:pt x="665" y="8526"/>
                    <a:pt x="147" y="8526"/>
                  </a:cubicBezTo>
                  <a:cubicBezTo>
                    <a:pt x="27" y="8526"/>
                    <a:pt x="1" y="8502"/>
                    <a:pt x="1" y="8502"/>
                  </a:cubicBezTo>
                  <a:lnTo>
                    <a:pt x="1" y="18315"/>
                  </a:lnTo>
                  <a:cubicBezTo>
                    <a:pt x="1" y="18315"/>
                    <a:pt x="1590" y="20795"/>
                    <a:pt x="5699" y="20795"/>
                  </a:cubicBezTo>
                  <a:cubicBezTo>
                    <a:pt x="7291" y="20795"/>
                    <a:pt x="9261" y="20423"/>
                    <a:pt x="11663" y="19391"/>
                  </a:cubicBezTo>
                  <a:cubicBezTo>
                    <a:pt x="20267" y="15694"/>
                    <a:pt x="35962" y="8468"/>
                    <a:pt x="30584" y="940"/>
                  </a:cubicBezTo>
                  <a:cubicBezTo>
                    <a:pt x="30584" y="940"/>
                    <a:pt x="28667" y="0"/>
                    <a:pt x="25120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60"/>
            <p:cNvSpPr/>
            <p:nvPr/>
          </p:nvSpPr>
          <p:spPr>
            <a:xfrm>
              <a:off x="8340825" y="15601525"/>
              <a:ext cx="898225" cy="519525"/>
            </a:xfrm>
            <a:custGeom>
              <a:avLst/>
              <a:gdLst/>
              <a:ahLst/>
              <a:cxnLst/>
              <a:rect l="l" t="t" r="r" b="b"/>
              <a:pathLst>
                <a:path w="35929" h="20781" extrusionOk="0">
                  <a:moveTo>
                    <a:pt x="25086" y="0"/>
                  </a:moveTo>
                  <a:cubicBezTo>
                    <a:pt x="21991" y="0"/>
                    <a:pt x="17655" y="715"/>
                    <a:pt x="12268" y="3393"/>
                  </a:cubicBezTo>
                  <a:cubicBezTo>
                    <a:pt x="2809" y="8095"/>
                    <a:pt x="616" y="8522"/>
                    <a:pt x="132" y="8522"/>
                  </a:cubicBezTo>
                  <a:cubicBezTo>
                    <a:pt x="24" y="8522"/>
                    <a:pt x="1" y="8501"/>
                    <a:pt x="1" y="8501"/>
                  </a:cubicBezTo>
                  <a:lnTo>
                    <a:pt x="1" y="18315"/>
                  </a:lnTo>
                  <a:cubicBezTo>
                    <a:pt x="1" y="18315"/>
                    <a:pt x="1574" y="20780"/>
                    <a:pt x="5692" y="20780"/>
                  </a:cubicBezTo>
                  <a:cubicBezTo>
                    <a:pt x="7284" y="20780"/>
                    <a:pt x="9255" y="20412"/>
                    <a:pt x="11663" y="19391"/>
                  </a:cubicBezTo>
                  <a:cubicBezTo>
                    <a:pt x="20267" y="15694"/>
                    <a:pt x="35929" y="8468"/>
                    <a:pt x="30551" y="939"/>
                  </a:cubicBezTo>
                  <a:cubicBezTo>
                    <a:pt x="30551" y="939"/>
                    <a:pt x="28634" y="0"/>
                    <a:pt x="25086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60"/>
            <p:cNvSpPr/>
            <p:nvPr/>
          </p:nvSpPr>
          <p:spPr>
            <a:xfrm>
              <a:off x="7397275" y="11434850"/>
              <a:ext cx="1398150" cy="4430650"/>
            </a:xfrm>
            <a:custGeom>
              <a:avLst/>
              <a:gdLst/>
              <a:ahLst/>
              <a:cxnLst/>
              <a:rect l="l" t="t" r="r" b="b"/>
              <a:pathLst>
                <a:path w="55926" h="177226" extrusionOk="0">
                  <a:moveTo>
                    <a:pt x="2185" y="0"/>
                  </a:moveTo>
                  <a:lnTo>
                    <a:pt x="1" y="160112"/>
                  </a:lnTo>
                  <a:cubicBezTo>
                    <a:pt x="2028" y="162195"/>
                    <a:pt x="4343" y="162890"/>
                    <a:pt x="6529" y="162890"/>
                  </a:cubicBezTo>
                  <a:cubicBezTo>
                    <a:pt x="10901" y="162890"/>
                    <a:pt x="14755" y="160112"/>
                    <a:pt x="14755" y="160112"/>
                  </a:cubicBezTo>
                  <a:lnTo>
                    <a:pt x="27055" y="43960"/>
                  </a:lnTo>
                  <a:lnTo>
                    <a:pt x="37709" y="175404"/>
                  </a:lnTo>
                  <a:cubicBezTo>
                    <a:pt x="39446" y="176770"/>
                    <a:pt x="41664" y="177226"/>
                    <a:pt x="43850" y="177226"/>
                  </a:cubicBezTo>
                  <a:cubicBezTo>
                    <a:pt x="48221" y="177226"/>
                    <a:pt x="52464" y="175404"/>
                    <a:pt x="52464" y="175404"/>
                  </a:cubicBezTo>
                  <a:cubicBezTo>
                    <a:pt x="52464" y="175404"/>
                    <a:pt x="55925" y="48531"/>
                    <a:pt x="54379" y="12099"/>
                  </a:cubicBezTo>
                  <a:cubicBezTo>
                    <a:pt x="17880" y="12099"/>
                    <a:pt x="2185" y="0"/>
                    <a:pt x="2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60"/>
            <p:cNvSpPr/>
            <p:nvPr/>
          </p:nvSpPr>
          <p:spPr>
            <a:xfrm>
              <a:off x="7773700" y="8063900"/>
              <a:ext cx="899050" cy="904075"/>
            </a:xfrm>
            <a:custGeom>
              <a:avLst/>
              <a:gdLst/>
              <a:ahLst/>
              <a:cxnLst/>
              <a:rect l="l" t="t" r="r" b="b"/>
              <a:pathLst>
                <a:path w="35962" h="36163" extrusionOk="0">
                  <a:moveTo>
                    <a:pt x="28231" y="0"/>
                  </a:moveTo>
                  <a:lnTo>
                    <a:pt x="23425" y="5613"/>
                  </a:lnTo>
                  <a:cubicBezTo>
                    <a:pt x="23425" y="5613"/>
                    <a:pt x="22358" y="5159"/>
                    <a:pt x="21221" y="5159"/>
                  </a:cubicBezTo>
                  <a:cubicBezTo>
                    <a:pt x="19420" y="5159"/>
                    <a:pt x="17445" y="6296"/>
                    <a:pt x="19258" y="12166"/>
                  </a:cubicBezTo>
                  <a:cubicBezTo>
                    <a:pt x="20031" y="14788"/>
                    <a:pt x="19426" y="17645"/>
                    <a:pt x="17544" y="19594"/>
                  </a:cubicBezTo>
                  <a:cubicBezTo>
                    <a:pt x="15448" y="21755"/>
                    <a:pt x="12232" y="23988"/>
                    <a:pt x="7987" y="23988"/>
                  </a:cubicBezTo>
                  <a:cubicBezTo>
                    <a:pt x="5698" y="23988"/>
                    <a:pt x="3109" y="23338"/>
                    <a:pt x="235" y="21678"/>
                  </a:cubicBezTo>
                  <a:lnTo>
                    <a:pt x="0" y="34315"/>
                  </a:lnTo>
                  <a:lnTo>
                    <a:pt x="20535" y="36163"/>
                  </a:lnTo>
                  <a:lnTo>
                    <a:pt x="20535" y="29475"/>
                  </a:lnTo>
                  <a:cubicBezTo>
                    <a:pt x="20535" y="29475"/>
                    <a:pt x="35961" y="27727"/>
                    <a:pt x="28231" y="0"/>
                  </a:cubicBez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60"/>
            <p:cNvSpPr/>
            <p:nvPr/>
          </p:nvSpPr>
          <p:spPr>
            <a:xfrm>
              <a:off x="7503050" y="7556300"/>
              <a:ext cx="1297400" cy="1107675"/>
            </a:xfrm>
            <a:custGeom>
              <a:avLst/>
              <a:gdLst/>
              <a:ahLst/>
              <a:cxnLst/>
              <a:rect l="l" t="t" r="r" b="b"/>
              <a:pathLst>
                <a:path w="51896" h="44307" extrusionOk="0">
                  <a:moveTo>
                    <a:pt x="20656" y="1"/>
                  </a:moveTo>
                  <a:cubicBezTo>
                    <a:pt x="11927" y="1"/>
                    <a:pt x="0" y="3050"/>
                    <a:pt x="2390" y="20304"/>
                  </a:cubicBezTo>
                  <a:cubicBezTo>
                    <a:pt x="2390" y="20304"/>
                    <a:pt x="3701" y="32000"/>
                    <a:pt x="11061" y="41982"/>
                  </a:cubicBezTo>
                  <a:cubicBezTo>
                    <a:pt x="13934" y="43653"/>
                    <a:pt x="16522" y="44307"/>
                    <a:pt x="18811" y="44307"/>
                  </a:cubicBezTo>
                  <a:cubicBezTo>
                    <a:pt x="23057" y="44307"/>
                    <a:pt x="26274" y="42060"/>
                    <a:pt x="28370" y="39898"/>
                  </a:cubicBezTo>
                  <a:cubicBezTo>
                    <a:pt x="30252" y="37949"/>
                    <a:pt x="30857" y="35092"/>
                    <a:pt x="30084" y="32504"/>
                  </a:cubicBezTo>
                  <a:cubicBezTo>
                    <a:pt x="28269" y="26605"/>
                    <a:pt x="30251" y="25465"/>
                    <a:pt x="32054" y="25465"/>
                  </a:cubicBezTo>
                  <a:cubicBezTo>
                    <a:pt x="33188" y="25465"/>
                    <a:pt x="34251" y="25917"/>
                    <a:pt x="34251" y="25917"/>
                  </a:cubicBezTo>
                  <a:lnTo>
                    <a:pt x="39057" y="20304"/>
                  </a:lnTo>
                  <a:cubicBezTo>
                    <a:pt x="39057" y="20304"/>
                    <a:pt x="51896" y="5920"/>
                    <a:pt x="29244" y="912"/>
                  </a:cubicBezTo>
                  <a:cubicBezTo>
                    <a:pt x="29244" y="912"/>
                    <a:pt x="25428" y="1"/>
                    <a:pt x="20656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60"/>
            <p:cNvSpPr/>
            <p:nvPr/>
          </p:nvSpPr>
          <p:spPr>
            <a:xfrm>
              <a:off x="6826775" y="8729150"/>
              <a:ext cx="3418850" cy="3080675"/>
            </a:xfrm>
            <a:custGeom>
              <a:avLst/>
              <a:gdLst/>
              <a:ahLst/>
              <a:cxnLst/>
              <a:rect l="l" t="t" r="r" b="b"/>
              <a:pathLst>
                <a:path w="136754" h="123227" extrusionOk="0">
                  <a:moveTo>
                    <a:pt x="129205" y="0"/>
                  </a:moveTo>
                  <a:cubicBezTo>
                    <a:pt x="126951" y="0"/>
                    <a:pt x="124752" y="1145"/>
                    <a:pt x="123512" y="3235"/>
                  </a:cubicBezTo>
                  <a:lnTo>
                    <a:pt x="108388" y="28307"/>
                  </a:lnTo>
                  <a:cubicBezTo>
                    <a:pt x="107723" y="29423"/>
                    <a:pt x="106554" y="30053"/>
                    <a:pt x="105344" y="30053"/>
                  </a:cubicBezTo>
                  <a:cubicBezTo>
                    <a:pt x="104842" y="30053"/>
                    <a:pt x="104333" y="29945"/>
                    <a:pt x="103851" y="29718"/>
                  </a:cubicBezTo>
                  <a:lnTo>
                    <a:pt x="78140" y="17989"/>
                  </a:lnTo>
                  <a:cubicBezTo>
                    <a:pt x="74679" y="15636"/>
                    <a:pt x="70746" y="14023"/>
                    <a:pt x="66512" y="13452"/>
                  </a:cubicBezTo>
                  <a:lnTo>
                    <a:pt x="61034" y="12712"/>
                  </a:lnTo>
                  <a:lnTo>
                    <a:pt x="58412" y="9553"/>
                  </a:lnTo>
                  <a:lnTo>
                    <a:pt x="37877" y="7705"/>
                  </a:lnTo>
                  <a:lnTo>
                    <a:pt x="35222" y="11906"/>
                  </a:lnTo>
                  <a:lnTo>
                    <a:pt x="31122" y="11906"/>
                  </a:lnTo>
                  <a:cubicBezTo>
                    <a:pt x="21812" y="11906"/>
                    <a:pt x="13713" y="18325"/>
                    <a:pt x="11595" y="27399"/>
                  </a:cubicBezTo>
                  <a:lnTo>
                    <a:pt x="2756" y="65310"/>
                  </a:lnTo>
                  <a:cubicBezTo>
                    <a:pt x="370" y="75426"/>
                    <a:pt x="0" y="85878"/>
                    <a:pt x="1580" y="96129"/>
                  </a:cubicBezTo>
                  <a:lnTo>
                    <a:pt x="3932" y="111354"/>
                  </a:lnTo>
                  <a:cubicBezTo>
                    <a:pt x="4369" y="114110"/>
                    <a:pt x="6756" y="116160"/>
                    <a:pt x="9579" y="116160"/>
                  </a:cubicBezTo>
                  <a:cubicBezTo>
                    <a:pt x="12906" y="116160"/>
                    <a:pt x="15494" y="113303"/>
                    <a:pt x="15225" y="109976"/>
                  </a:cubicBezTo>
                  <a:lnTo>
                    <a:pt x="13309" y="87256"/>
                  </a:lnTo>
                  <a:cubicBezTo>
                    <a:pt x="13007" y="83727"/>
                    <a:pt x="13208" y="80165"/>
                    <a:pt x="13881" y="76669"/>
                  </a:cubicBezTo>
                  <a:lnTo>
                    <a:pt x="24803" y="39532"/>
                  </a:lnTo>
                  <a:lnTo>
                    <a:pt x="25140" y="108228"/>
                  </a:lnTo>
                  <a:cubicBezTo>
                    <a:pt x="36377" y="120244"/>
                    <a:pt x="49386" y="123226"/>
                    <a:pt x="59534" y="123226"/>
                  </a:cubicBezTo>
                  <a:cubicBezTo>
                    <a:pt x="69539" y="123226"/>
                    <a:pt x="76762" y="120327"/>
                    <a:pt x="76762" y="120327"/>
                  </a:cubicBezTo>
                  <a:lnTo>
                    <a:pt x="76762" y="96936"/>
                  </a:lnTo>
                  <a:lnTo>
                    <a:pt x="77737" y="42893"/>
                  </a:lnTo>
                  <a:cubicBezTo>
                    <a:pt x="77764" y="40967"/>
                    <a:pt x="79346" y="39545"/>
                    <a:pt x="81121" y="39545"/>
                  </a:cubicBezTo>
                  <a:cubicBezTo>
                    <a:pt x="81545" y="39545"/>
                    <a:pt x="81981" y="39626"/>
                    <a:pt x="82409" y="39801"/>
                  </a:cubicBezTo>
                  <a:lnTo>
                    <a:pt x="107615" y="50018"/>
                  </a:lnTo>
                  <a:cubicBezTo>
                    <a:pt x="108057" y="50204"/>
                    <a:pt x="108518" y="50292"/>
                    <a:pt x="108973" y="50292"/>
                  </a:cubicBezTo>
                  <a:cubicBezTo>
                    <a:pt x="110247" y="50292"/>
                    <a:pt x="111475" y="49602"/>
                    <a:pt x="112119" y="48438"/>
                  </a:cubicBezTo>
                  <a:lnTo>
                    <a:pt x="134939" y="10057"/>
                  </a:lnTo>
                  <a:cubicBezTo>
                    <a:pt x="136754" y="6965"/>
                    <a:pt x="135813" y="2966"/>
                    <a:pt x="132788" y="1050"/>
                  </a:cubicBezTo>
                  <a:cubicBezTo>
                    <a:pt x="131675" y="339"/>
                    <a:pt x="130432" y="0"/>
                    <a:pt x="129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3" name="Google Shape;4173;p60"/>
          <p:cNvGrpSpPr/>
          <p:nvPr/>
        </p:nvGrpSpPr>
        <p:grpSpPr>
          <a:xfrm>
            <a:off x="2614044" y="1511718"/>
            <a:ext cx="3644609" cy="2913637"/>
            <a:chOff x="16026425" y="268850"/>
            <a:chExt cx="6418825" cy="5131450"/>
          </a:xfrm>
        </p:grpSpPr>
        <p:sp>
          <p:nvSpPr>
            <p:cNvPr id="4174" name="Google Shape;4174;p60"/>
            <p:cNvSpPr/>
            <p:nvPr/>
          </p:nvSpPr>
          <p:spPr>
            <a:xfrm>
              <a:off x="18263525" y="1292650"/>
              <a:ext cx="934875" cy="1478450"/>
            </a:xfrm>
            <a:custGeom>
              <a:avLst/>
              <a:gdLst/>
              <a:ahLst/>
              <a:cxnLst/>
              <a:rect l="l" t="t" r="r" b="b"/>
              <a:pathLst>
                <a:path w="37395" h="59138" extrusionOk="0">
                  <a:moveTo>
                    <a:pt x="18697" y="0"/>
                  </a:moveTo>
                  <a:cubicBezTo>
                    <a:pt x="18697" y="0"/>
                    <a:pt x="0" y="30130"/>
                    <a:pt x="0" y="40441"/>
                  </a:cubicBezTo>
                  <a:cubicBezTo>
                    <a:pt x="0" y="50768"/>
                    <a:pt x="8370" y="59137"/>
                    <a:pt x="18697" y="59137"/>
                  </a:cubicBezTo>
                  <a:cubicBezTo>
                    <a:pt x="29025" y="59137"/>
                    <a:pt x="37394" y="50768"/>
                    <a:pt x="37394" y="40457"/>
                  </a:cubicBezTo>
                  <a:cubicBezTo>
                    <a:pt x="37394" y="30130"/>
                    <a:pt x="18697" y="0"/>
                    <a:pt x="18697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60"/>
            <p:cNvSpPr/>
            <p:nvPr/>
          </p:nvSpPr>
          <p:spPr>
            <a:xfrm>
              <a:off x="18705425" y="1942925"/>
              <a:ext cx="38100" cy="1236175"/>
            </a:xfrm>
            <a:custGeom>
              <a:avLst/>
              <a:gdLst/>
              <a:ahLst/>
              <a:cxnLst/>
              <a:rect l="l" t="t" r="r" b="b"/>
              <a:pathLst>
                <a:path w="1524" h="49447" fill="none" extrusionOk="0">
                  <a:moveTo>
                    <a:pt x="1524" y="1"/>
                  </a:moveTo>
                  <a:lnTo>
                    <a:pt x="0" y="49447"/>
                  </a:lnTo>
                </a:path>
              </a:pathLst>
            </a:custGeom>
            <a:noFill/>
            <a:ln w="10875" cap="rnd" cmpd="sng">
              <a:solidFill>
                <a:srgbClr val="964F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60"/>
            <p:cNvSpPr/>
            <p:nvPr/>
          </p:nvSpPr>
          <p:spPr>
            <a:xfrm>
              <a:off x="20470925" y="268850"/>
              <a:ext cx="1072950" cy="1467125"/>
            </a:xfrm>
            <a:custGeom>
              <a:avLst/>
              <a:gdLst/>
              <a:ahLst/>
              <a:cxnLst/>
              <a:rect l="l" t="t" r="r" b="b"/>
              <a:pathLst>
                <a:path w="42918" h="58685" extrusionOk="0">
                  <a:moveTo>
                    <a:pt x="709" y="0"/>
                  </a:moveTo>
                  <a:cubicBezTo>
                    <a:pt x="346" y="0"/>
                    <a:pt x="101" y="314"/>
                    <a:pt x="101" y="847"/>
                  </a:cubicBezTo>
                  <a:lnTo>
                    <a:pt x="0" y="33102"/>
                  </a:lnTo>
                  <a:cubicBezTo>
                    <a:pt x="0" y="33838"/>
                    <a:pt x="469" y="34725"/>
                    <a:pt x="1072" y="35060"/>
                  </a:cubicBezTo>
                  <a:lnTo>
                    <a:pt x="41763" y="58544"/>
                  </a:lnTo>
                  <a:cubicBezTo>
                    <a:pt x="41922" y="58640"/>
                    <a:pt x="42072" y="58685"/>
                    <a:pt x="42207" y="58685"/>
                  </a:cubicBezTo>
                  <a:cubicBezTo>
                    <a:pt x="42570" y="58685"/>
                    <a:pt x="42822" y="58361"/>
                    <a:pt x="42834" y="57825"/>
                  </a:cubicBezTo>
                  <a:lnTo>
                    <a:pt x="42918" y="25586"/>
                  </a:lnTo>
                  <a:cubicBezTo>
                    <a:pt x="42918" y="24850"/>
                    <a:pt x="42449" y="23979"/>
                    <a:pt x="41863" y="23644"/>
                  </a:cubicBezTo>
                  <a:lnTo>
                    <a:pt x="1172" y="144"/>
                  </a:lnTo>
                  <a:cubicBezTo>
                    <a:pt x="1005" y="46"/>
                    <a:pt x="849" y="0"/>
                    <a:pt x="709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60"/>
            <p:cNvSpPr/>
            <p:nvPr/>
          </p:nvSpPr>
          <p:spPr>
            <a:xfrm>
              <a:off x="20781425" y="742625"/>
              <a:ext cx="400075" cy="513800"/>
            </a:xfrm>
            <a:custGeom>
              <a:avLst/>
              <a:gdLst/>
              <a:ahLst/>
              <a:cxnLst/>
              <a:rect l="l" t="t" r="r" b="b"/>
              <a:pathLst>
                <a:path w="16003" h="20552" extrusionOk="0">
                  <a:moveTo>
                    <a:pt x="4442" y="0"/>
                  </a:moveTo>
                  <a:cubicBezTo>
                    <a:pt x="1829" y="0"/>
                    <a:pt x="29" y="2073"/>
                    <a:pt x="17" y="5664"/>
                  </a:cubicBezTo>
                  <a:cubicBezTo>
                    <a:pt x="0" y="10736"/>
                    <a:pt x="3566" y="16913"/>
                    <a:pt x="7968" y="19457"/>
                  </a:cubicBezTo>
                  <a:cubicBezTo>
                    <a:pt x="9257" y="20199"/>
                    <a:pt x="10476" y="20551"/>
                    <a:pt x="11555" y="20551"/>
                  </a:cubicBezTo>
                  <a:cubicBezTo>
                    <a:pt x="14174" y="20551"/>
                    <a:pt x="15974" y="18479"/>
                    <a:pt x="15986" y="14887"/>
                  </a:cubicBezTo>
                  <a:cubicBezTo>
                    <a:pt x="16002" y="9815"/>
                    <a:pt x="12437" y="3639"/>
                    <a:pt x="8018" y="1095"/>
                  </a:cubicBezTo>
                  <a:cubicBezTo>
                    <a:pt x="6733" y="352"/>
                    <a:pt x="5519" y="0"/>
                    <a:pt x="4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60"/>
            <p:cNvSpPr/>
            <p:nvPr/>
          </p:nvSpPr>
          <p:spPr>
            <a:xfrm>
              <a:off x="19562425" y="3279925"/>
              <a:ext cx="1845450" cy="718900"/>
            </a:xfrm>
            <a:custGeom>
              <a:avLst/>
              <a:gdLst/>
              <a:ahLst/>
              <a:cxnLst/>
              <a:rect l="l" t="t" r="r" b="b"/>
              <a:pathLst>
                <a:path w="73818" h="28756" extrusionOk="0">
                  <a:moveTo>
                    <a:pt x="73818" y="1"/>
                  </a:moveTo>
                  <a:cubicBezTo>
                    <a:pt x="73818" y="8"/>
                    <a:pt x="73818" y="16"/>
                    <a:pt x="73818" y="23"/>
                  </a:cubicBezTo>
                  <a:lnTo>
                    <a:pt x="73818" y="23"/>
                  </a:lnTo>
                  <a:cubicBezTo>
                    <a:pt x="73818" y="16"/>
                    <a:pt x="73818" y="8"/>
                    <a:pt x="73818" y="1"/>
                  </a:cubicBezTo>
                  <a:close/>
                  <a:moveTo>
                    <a:pt x="73818" y="23"/>
                  </a:moveTo>
                  <a:cubicBezTo>
                    <a:pt x="73791" y="1238"/>
                    <a:pt x="72988" y="2467"/>
                    <a:pt x="71374" y="3399"/>
                  </a:cubicBezTo>
                  <a:lnTo>
                    <a:pt x="35051" y="24506"/>
                  </a:lnTo>
                  <a:cubicBezTo>
                    <a:pt x="33428" y="25452"/>
                    <a:pt x="31294" y="25924"/>
                    <a:pt x="29155" y="25924"/>
                  </a:cubicBezTo>
                  <a:cubicBezTo>
                    <a:pt x="27017" y="25924"/>
                    <a:pt x="24874" y="25452"/>
                    <a:pt x="23234" y="24506"/>
                  </a:cubicBezTo>
                  <a:lnTo>
                    <a:pt x="2478" y="12521"/>
                  </a:lnTo>
                  <a:cubicBezTo>
                    <a:pt x="821" y="11567"/>
                    <a:pt x="1" y="10312"/>
                    <a:pt x="18" y="9073"/>
                  </a:cubicBezTo>
                  <a:lnTo>
                    <a:pt x="18" y="9073"/>
                  </a:lnTo>
                  <a:cubicBezTo>
                    <a:pt x="1" y="10010"/>
                    <a:pt x="1" y="10964"/>
                    <a:pt x="1" y="11918"/>
                  </a:cubicBezTo>
                  <a:cubicBezTo>
                    <a:pt x="1" y="13157"/>
                    <a:pt x="821" y="14412"/>
                    <a:pt x="2478" y="15367"/>
                  </a:cubicBezTo>
                  <a:lnTo>
                    <a:pt x="23217" y="27335"/>
                  </a:lnTo>
                  <a:cubicBezTo>
                    <a:pt x="24861" y="28282"/>
                    <a:pt x="27010" y="28755"/>
                    <a:pt x="29155" y="28755"/>
                  </a:cubicBezTo>
                  <a:cubicBezTo>
                    <a:pt x="31291" y="28755"/>
                    <a:pt x="33423" y="28287"/>
                    <a:pt x="35051" y="27351"/>
                  </a:cubicBezTo>
                  <a:lnTo>
                    <a:pt x="71374" y="6227"/>
                  </a:lnTo>
                  <a:cubicBezTo>
                    <a:pt x="72981" y="5290"/>
                    <a:pt x="73801" y="4068"/>
                    <a:pt x="73801" y="2829"/>
                  </a:cubicBezTo>
                  <a:cubicBezTo>
                    <a:pt x="73801" y="1900"/>
                    <a:pt x="73801" y="953"/>
                    <a:pt x="73818" y="23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60"/>
            <p:cNvSpPr/>
            <p:nvPr/>
          </p:nvSpPr>
          <p:spPr>
            <a:xfrm>
              <a:off x="19541925" y="2858650"/>
              <a:ext cx="1886475" cy="1069400"/>
            </a:xfrm>
            <a:custGeom>
              <a:avLst/>
              <a:gdLst/>
              <a:ahLst/>
              <a:cxnLst/>
              <a:rect l="l" t="t" r="r" b="b"/>
              <a:pathLst>
                <a:path w="75459" h="42776" extrusionOk="0">
                  <a:moveTo>
                    <a:pt x="45490" y="0"/>
                  </a:moveTo>
                  <a:cubicBezTo>
                    <a:pt x="43349" y="0"/>
                    <a:pt x="41211" y="473"/>
                    <a:pt x="39587" y="1419"/>
                  </a:cubicBezTo>
                  <a:lnTo>
                    <a:pt x="3265" y="22526"/>
                  </a:lnTo>
                  <a:cubicBezTo>
                    <a:pt x="1" y="24417"/>
                    <a:pt x="17" y="27481"/>
                    <a:pt x="3298" y="29372"/>
                  </a:cubicBezTo>
                  <a:lnTo>
                    <a:pt x="24054" y="41357"/>
                  </a:lnTo>
                  <a:cubicBezTo>
                    <a:pt x="25694" y="42303"/>
                    <a:pt x="27837" y="42775"/>
                    <a:pt x="29975" y="42775"/>
                  </a:cubicBezTo>
                  <a:cubicBezTo>
                    <a:pt x="32114" y="42775"/>
                    <a:pt x="34248" y="42303"/>
                    <a:pt x="35871" y="41357"/>
                  </a:cubicBezTo>
                  <a:lnTo>
                    <a:pt x="72194" y="20250"/>
                  </a:lnTo>
                  <a:cubicBezTo>
                    <a:pt x="75458" y="18358"/>
                    <a:pt x="75441" y="15295"/>
                    <a:pt x="72161" y="13403"/>
                  </a:cubicBezTo>
                  <a:lnTo>
                    <a:pt x="51405" y="1419"/>
                  </a:lnTo>
                  <a:cubicBezTo>
                    <a:pt x="49773" y="473"/>
                    <a:pt x="47630" y="0"/>
                    <a:pt x="45490" y="0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60"/>
            <p:cNvSpPr/>
            <p:nvPr/>
          </p:nvSpPr>
          <p:spPr>
            <a:xfrm>
              <a:off x="18894575" y="455400"/>
              <a:ext cx="2928850" cy="3905025"/>
            </a:xfrm>
            <a:custGeom>
              <a:avLst/>
              <a:gdLst/>
              <a:ahLst/>
              <a:cxnLst/>
              <a:rect l="l" t="t" r="r" b="b"/>
              <a:pathLst>
                <a:path w="117154" h="156201" extrusionOk="0">
                  <a:moveTo>
                    <a:pt x="33" y="2003"/>
                  </a:moveTo>
                  <a:cubicBezTo>
                    <a:pt x="22" y="2009"/>
                    <a:pt x="11" y="2015"/>
                    <a:pt x="0" y="2022"/>
                  </a:cubicBezTo>
                  <a:cubicBezTo>
                    <a:pt x="11" y="2015"/>
                    <a:pt x="22" y="2009"/>
                    <a:pt x="33" y="2003"/>
                  </a:cubicBezTo>
                  <a:close/>
                  <a:moveTo>
                    <a:pt x="3494" y="0"/>
                  </a:moveTo>
                  <a:cubicBezTo>
                    <a:pt x="3280" y="0"/>
                    <a:pt x="3078" y="85"/>
                    <a:pt x="2796" y="247"/>
                  </a:cubicBezTo>
                  <a:cubicBezTo>
                    <a:pt x="1501" y="994"/>
                    <a:pt x="1309" y="1264"/>
                    <a:pt x="33" y="2003"/>
                  </a:cubicBezTo>
                  <a:lnTo>
                    <a:pt x="33" y="2003"/>
                  </a:lnTo>
                  <a:cubicBezTo>
                    <a:pt x="167" y="1927"/>
                    <a:pt x="263" y="1894"/>
                    <a:pt x="341" y="1894"/>
                  </a:cubicBezTo>
                  <a:cubicBezTo>
                    <a:pt x="625" y="1894"/>
                    <a:pt x="684" y="2324"/>
                    <a:pt x="1456" y="2775"/>
                  </a:cubicBezTo>
                  <a:lnTo>
                    <a:pt x="109604" y="65611"/>
                  </a:lnTo>
                  <a:cubicBezTo>
                    <a:pt x="111613" y="66766"/>
                    <a:pt x="113220" y="69578"/>
                    <a:pt x="113220" y="71872"/>
                  </a:cubicBezTo>
                  <a:lnTo>
                    <a:pt x="112985" y="153857"/>
                  </a:lnTo>
                  <a:cubicBezTo>
                    <a:pt x="112985" y="155012"/>
                    <a:pt x="112584" y="155816"/>
                    <a:pt x="111931" y="156201"/>
                  </a:cubicBezTo>
                  <a:cubicBezTo>
                    <a:pt x="113237" y="155431"/>
                    <a:pt x="114542" y="154677"/>
                    <a:pt x="115848" y="153907"/>
                  </a:cubicBezTo>
                  <a:cubicBezTo>
                    <a:pt x="116501" y="153539"/>
                    <a:pt x="116919" y="152719"/>
                    <a:pt x="116919" y="151581"/>
                  </a:cubicBezTo>
                  <a:lnTo>
                    <a:pt x="117137" y="69595"/>
                  </a:lnTo>
                  <a:cubicBezTo>
                    <a:pt x="117153" y="67302"/>
                    <a:pt x="115530" y="64490"/>
                    <a:pt x="113538" y="63335"/>
                  </a:cubicBezTo>
                  <a:lnTo>
                    <a:pt x="4687" y="498"/>
                  </a:lnTo>
                  <a:cubicBezTo>
                    <a:pt x="4106" y="160"/>
                    <a:pt x="3789" y="0"/>
                    <a:pt x="3494" y="0"/>
                  </a:cubicBez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60"/>
            <p:cNvSpPr/>
            <p:nvPr/>
          </p:nvSpPr>
          <p:spPr>
            <a:xfrm>
              <a:off x="18869050" y="494825"/>
              <a:ext cx="2908350" cy="3854125"/>
            </a:xfrm>
            <a:custGeom>
              <a:avLst/>
              <a:gdLst/>
              <a:ahLst/>
              <a:cxnLst/>
              <a:rect l="l" t="t" r="r" b="b"/>
              <a:pathLst>
                <a:path w="116334" h="154165" extrusionOk="0">
                  <a:moveTo>
                    <a:pt x="2249" y="0"/>
                  </a:moveTo>
                  <a:cubicBezTo>
                    <a:pt x="1059" y="0"/>
                    <a:pt x="234" y="944"/>
                    <a:pt x="234" y="2570"/>
                  </a:cubicBezTo>
                  <a:lnTo>
                    <a:pt x="0" y="84556"/>
                  </a:lnTo>
                  <a:cubicBezTo>
                    <a:pt x="0" y="86866"/>
                    <a:pt x="1624" y="89678"/>
                    <a:pt x="3616" y="90833"/>
                  </a:cubicBezTo>
                  <a:lnTo>
                    <a:pt x="112466" y="153669"/>
                  </a:lnTo>
                  <a:cubicBezTo>
                    <a:pt x="113046" y="154005"/>
                    <a:pt x="113596" y="154164"/>
                    <a:pt x="114084" y="154164"/>
                  </a:cubicBezTo>
                  <a:cubicBezTo>
                    <a:pt x="115274" y="154164"/>
                    <a:pt x="116099" y="153220"/>
                    <a:pt x="116099" y="151594"/>
                  </a:cubicBezTo>
                  <a:lnTo>
                    <a:pt x="116333" y="69608"/>
                  </a:lnTo>
                  <a:cubicBezTo>
                    <a:pt x="116333" y="67298"/>
                    <a:pt x="114726" y="64503"/>
                    <a:pt x="112718" y="63348"/>
                  </a:cubicBezTo>
                  <a:lnTo>
                    <a:pt x="3867" y="495"/>
                  </a:lnTo>
                  <a:cubicBezTo>
                    <a:pt x="3287" y="159"/>
                    <a:pt x="2738" y="0"/>
                    <a:pt x="2249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60"/>
            <p:cNvSpPr/>
            <p:nvPr/>
          </p:nvSpPr>
          <p:spPr>
            <a:xfrm>
              <a:off x="18901250" y="591525"/>
              <a:ext cx="2820475" cy="3567625"/>
            </a:xfrm>
            <a:custGeom>
              <a:avLst/>
              <a:gdLst/>
              <a:ahLst/>
              <a:cxnLst/>
              <a:rect l="l" t="t" r="r" b="b"/>
              <a:pathLst>
                <a:path w="112819" h="142705" extrusionOk="0">
                  <a:moveTo>
                    <a:pt x="1918" y="1"/>
                  </a:moveTo>
                  <a:cubicBezTo>
                    <a:pt x="890" y="1"/>
                    <a:pt x="202" y="688"/>
                    <a:pt x="202" y="1916"/>
                  </a:cubicBezTo>
                  <a:lnTo>
                    <a:pt x="1" y="76051"/>
                  </a:lnTo>
                  <a:cubicBezTo>
                    <a:pt x="1" y="77926"/>
                    <a:pt x="1574" y="80336"/>
                    <a:pt x="3516" y="81458"/>
                  </a:cubicBezTo>
                  <a:lnTo>
                    <a:pt x="109086" y="142152"/>
                  </a:lnTo>
                  <a:cubicBezTo>
                    <a:pt x="109744" y="142526"/>
                    <a:pt x="110361" y="142704"/>
                    <a:pt x="110890" y="142704"/>
                  </a:cubicBezTo>
                  <a:cubicBezTo>
                    <a:pt x="111923" y="142704"/>
                    <a:pt x="112618" y="142025"/>
                    <a:pt x="112618" y="140796"/>
                  </a:cubicBezTo>
                  <a:lnTo>
                    <a:pt x="112802" y="66661"/>
                  </a:lnTo>
                  <a:cubicBezTo>
                    <a:pt x="112819" y="64786"/>
                    <a:pt x="111245" y="62376"/>
                    <a:pt x="109304" y="61254"/>
                  </a:cubicBezTo>
                  <a:lnTo>
                    <a:pt x="3717" y="560"/>
                  </a:lnTo>
                  <a:cubicBezTo>
                    <a:pt x="3059" y="181"/>
                    <a:pt x="2444" y="1"/>
                    <a:pt x="19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60"/>
            <p:cNvSpPr/>
            <p:nvPr/>
          </p:nvSpPr>
          <p:spPr>
            <a:xfrm>
              <a:off x="20053700" y="3295525"/>
              <a:ext cx="70750" cy="90950"/>
            </a:xfrm>
            <a:custGeom>
              <a:avLst/>
              <a:gdLst/>
              <a:ahLst/>
              <a:cxnLst/>
              <a:rect l="l" t="t" r="r" b="b"/>
              <a:pathLst>
                <a:path w="2830" h="3638" extrusionOk="0">
                  <a:moveTo>
                    <a:pt x="780" y="0"/>
                  </a:moveTo>
                  <a:cubicBezTo>
                    <a:pt x="317" y="0"/>
                    <a:pt x="1" y="363"/>
                    <a:pt x="1" y="1000"/>
                  </a:cubicBezTo>
                  <a:cubicBezTo>
                    <a:pt x="1" y="1904"/>
                    <a:pt x="637" y="2992"/>
                    <a:pt x="1424" y="3444"/>
                  </a:cubicBezTo>
                  <a:cubicBezTo>
                    <a:pt x="1647" y="3575"/>
                    <a:pt x="1859" y="3637"/>
                    <a:pt x="2048" y="3637"/>
                  </a:cubicBezTo>
                  <a:cubicBezTo>
                    <a:pt x="2509" y="3637"/>
                    <a:pt x="2830" y="3266"/>
                    <a:pt x="2830" y="2624"/>
                  </a:cubicBezTo>
                  <a:cubicBezTo>
                    <a:pt x="2830" y="1737"/>
                    <a:pt x="2210" y="632"/>
                    <a:pt x="1424" y="197"/>
                  </a:cubicBezTo>
                  <a:cubicBezTo>
                    <a:pt x="1192" y="64"/>
                    <a:pt x="973" y="0"/>
                    <a:pt x="780" y="0"/>
                  </a:cubicBez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60"/>
            <p:cNvSpPr/>
            <p:nvPr/>
          </p:nvSpPr>
          <p:spPr>
            <a:xfrm>
              <a:off x="20420700" y="2817850"/>
              <a:ext cx="281225" cy="176800"/>
            </a:xfrm>
            <a:custGeom>
              <a:avLst/>
              <a:gdLst/>
              <a:ahLst/>
              <a:cxnLst/>
              <a:rect l="l" t="t" r="r" b="b"/>
              <a:pathLst>
                <a:path w="11249" h="7072" extrusionOk="0">
                  <a:moveTo>
                    <a:pt x="673" y="0"/>
                  </a:moveTo>
                  <a:cubicBezTo>
                    <a:pt x="321" y="0"/>
                    <a:pt x="1" y="279"/>
                    <a:pt x="1" y="674"/>
                  </a:cubicBezTo>
                  <a:cubicBezTo>
                    <a:pt x="1" y="925"/>
                    <a:pt x="135" y="1142"/>
                    <a:pt x="335" y="1260"/>
                  </a:cubicBezTo>
                  <a:lnTo>
                    <a:pt x="10245" y="6984"/>
                  </a:lnTo>
                  <a:cubicBezTo>
                    <a:pt x="10349" y="7044"/>
                    <a:pt x="10460" y="7072"/>
                    <a:pt x="10570" y="7072"/>
                  </a:cubicBezTo>
                  <a:cubicBezTo>
                    <a:pt x="10919" y="7072"/>
                    <a:pt x="11249" y="6793"/>
                    <a:pt x="11249" y="6398"/>
                  </a:cubicBezTo>
                  <a:cubicBezTo>
                    <a:pt x="11249" y="6147"/>
                    <a:pt x="11115" y="5930"/>
                    <a:pt x="10914" y="5812"/>
                  </a:cubicBezTo>
                  <a:lnTo>
                    <a:pt x="1005" y="88"/>
                  </a:lnTo>
                  <a:cubicBezTo>
                    <a:pt x="897" y="28"/>
                    <a:pt x="783" y="0"/>
                    <a:pt x="673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60"/>
            <p:cNvSpPr/>
            <p:nvPr/>
          </p:nvSpPr>
          <p:spPr>
            <a:xfrm>
              <a:off x="20419025" y="2900700"/>
              <a:ext cx="235200" cy="150875"/>
            </a:xfrm>
            <a:custGeom>
              <a:avLst/>
              <a:gdLst/>
              <a:ahLst/>
              <a:cxnLst/>
              <a:rect l="l" t="t" r="r" b="b"/>
              <a:pathLst>
                <a:path w="9408" h="6035" extrusionOk="0">
                  <a:moveTo>
                    <a:pt x="673" y="1"/>
                  </a:moveTo>
                  <a:cubicBezTo>
                    <a:pt x="321" y="1"/>
                    <a:pt x="1" y="279"/>
                    <a:pt x="1" y="674"/>
                  </a:cubicBezTo>
                  <a:cubicBezTo>
                    <a:pt x="1" y="908"/>
                    <a:pt x="118" y="1126"/>
                    <a:pt x="336" y="1260"/>
                  </a:cubicBezTo>
                  <a:lnTo>
                    <a:pt x="8403" y="5947"/>
                  </a:lnTo>
                  <a:cubicBezTo>
                    <a:pt x="8512" y="6007"/>
                    <a:pt x="8625" y="6034"/>
                    <a:pt x="8736" y="6034"/>
                  </a:cubicBezTo>
                  <a:cubicBezTo>
                    <a:pt x="9088" y="6034"/>
                    <a:pt x="9408" y="5756"/>
                    <a:pt x="9408" y="5361"/>
                  </a:cubicBezTo>
                  <a:cubicBezTo>
                    <a:pt x="9408" y="5126"/>
                    <a:pt x="9291" y="4892"/>
                    <a:pt x="9073" y="4775"/>
                  </a:cubicBezTo>
                  <a:lnTo>
                    <a:pt x="1005" y="88"/>
                  </a:lnTo>
                  <a:cubicBezTo>
                    <a:pt x="897" y="28"/>
                    <a:pt x="783" y="1"/>
                    <a:pt x="673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60"/>
            <p:cNvSpPr/>
            <p:nvPr/>
          </p:nvSpPr>
          <p:spPr>
            <a:xfrm>
              <a:off x="20421950" y="2980875"/>
              <a:ext cx="259475" cy="164250"/>
            </a:xfrm>
            <a:custGeom>
              <a:avLst/>
              <a:gdLst/>
              <a:ahLst/>
              <a:cxnLst/>
              <a:rect l="l" t="t" r="r" b="b"/>
              <a:pathLst>
                <a:path w="10379" h="6570" extrusionOk="0">
                  <a:moveTo>
                    <a:pt x="675" y="0"/>
                  </a:moveTo>
                  <a:cubicBezTo>
                    <a:pt x="327" y="0"/>
                    <a:pt x="1" y="288"/>
                    <a:pt x="1" y="681"/>
                  </a:cubicBezTo>
                  <a:cubicBezTo>
                    <a:pt x="1" y="915"/>
                    <a:pt x="135" y="1133"/>
                    <a:pt x="336" y="1267"/>
                  </a:cubicBezTo>
                  <a:lnTo>
                    <a:pt x="9375" y="6472"/>
                  </a:lnTo>
                  <a:cubicBezTo>
                    <a:pt x="9487" y="6539"/>
                    <a:pt x="9606" y="6569"/>
                    <a:pt x="9721" y="6569"/>
                  </a:cubicBezTo>
                  <a:cubicBezTo>
                    <a:pt x="10067" y="6569"/>
                    <a:pt x="10379" y="6293"/>
                    <a:pt x="10379" y="5903"/>
                  </a:cubicBezTo>
                  <a:lnTo>
                    <a:pt x="10379" y="5886"/>
                  </a:lnTo>
                  <a:cubicBezTo>
                    <a:pt x="10379" y="5652"/>
                    <a:pt x="10262" y="5435"/>
                    <a:pt x="10044" y="5317"/>
                  </a:cubicBezTo>
                  <a:lnTo>
                    <a:pt x="1005" y="95"/>
                  </a:lnTo>
                  <a:cubicBezTo>
                    <a:pt x="900" y="30"/>
                    <a:pt x="786" y="0"/>
                    <a:pt x="675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60"/>
            <p:cNvSpPr/>
            <p:nvPr/>
          </p:nvSpPr>
          <p:spPr>
            <a:xfrm>
              <a:off x="20428225" y="2071725"/>
              <a:ext cx="856625" cy="519275"/>
            </a:xfrm>
            <a:custGeom>
              <a:avLst/>
              <a:gdLst/>
              <a:ahLst/>
              <a:cxnLst/>
              <a:rect l="l" t="t" r="r" b="b"/>
              <a:pathLst>
                <a:path w="34265" h="20771" extrusionOk="0">
                  <a:moveTo>
                    <a:pt x="1148" y="1"/>
                  </a:moveTo>
                  <a:cubicBezTo>
                    <a:pt x="548" y="1"/>
                    <a:pt x="1" y="471"/>
                    <a:pt x="1" y="1143"/>
                  </a:cubicBezTo>
                  <a:lnTo>
                    <a:pt x="1" y="1159"/>
                  </a:lnTo>
                  <a:cubicBezTo>
                    <a:pt x="1" y="1578"/>
                    <a:pt x="219" y="1946"/>
                    <a:pt x="570" y="2164"/>
                  </a:cubicBezTo>
                  <a:lnTo>
                    <a:pt x="32541" y="20610"/>
                  </a:lnTo>
                  <a:cubicBezTo>
                    <a:pt x="32725" y="20720"/>
                    <a:pt x="32923" y="20771"/>
                    <a:pt x="33116" y="20771"/>
                  </a:cubicBezTo>
                  <a:cubicBezTo>
                    <a:pt x="33711" y="20771"/>
                    <a:pt x="34265" y="20292"/>
                    <a:pt x="34265" y="19622"/>
                  </a:cubicBezTo>
                  <a:lnTo>
                    <a:pt x="34265" y="19605"/>
                  </a:lnTo>
                  <a:cubicBezTo>
                    <a:pt x="34265" y="19203"/>
                    <a:pt x="34047" y="18819"/>
                    <a:pt x="33696" y="18601"/>
                  </a:cubicBezTo>
                  <a:lnTo>
                    <a:pt x="1725" y="155"/>
                  </a:lnTo>
                  <a:cubicBezTo>
                    <a:pt x="1538" y="49"/>
                    <a:pt x="1340" y="1"/>
                    <a:pt x="1148" y="1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60"/>
            <p:cNvSpPr/>
            <p:nvPr/>
          </p:nvSpPr>
          <p:spPr>
            <a:xfrm>
              <a:off x="20429075" y="2192925"/>
              <a:ext cx="436900" cy="276725"/>
            </a:xfrm>
            <a:custGeom>
              <a:avLst/>
              <a:gdLst/>
              <a:ahLst/>
              <a:cxnLst/>
              <a:rect l="l" t="t" r="r" b="b"/>
              <a:pathLst>
                <a:path w="17476" h="11069" extrusionOk="0">
                  <a:moveTo>
                    <a:pt x="1159" y="0"/>
                  </a:moveTo>
                  <a:cubicBezTo>
                    <a:pt x="561" y="0"/>
                    <a:pt x="17" y="479"/>
                    <a:pt x="17" y="1149"/>
                  </a:cubicBezTo>
                  <a:cubicBezTo>
                    <a:pt x="0" y="1567"/>
                    <a:pt x="235" y="1952"/>
                    <a:pt x="586" y="2153"/>
                  </a:cubicBezTo>
                  <a:lnTo>
                    <a:pt x="15751" y="10907"/>
                  </a:lnTo>
                  <a:cubicBezTo>
                    <a:pt x="15936" y="11018"/>
                    <a:pt x="16134" y="11069"/>
                    <a:pt x="16327" y="11069"/>
                  </a:cubicBezTo>
                  <a:cubicBezTo>
                    <a:pt x="16922" y="11069"/>
                    <a:pt x="17476" y="10590"/>
                    <a:pt x="17476" y="9920"/>
                  </a:cubicBezTo>
                  <a:cubicBezTo>
                    <a:pt x="17476" y="9501"/>
                    <a:pt x="17258" y="9116"/>
                    <a:pt x="16890" y="8915"/>
                  </a:cubicBezTo>
                  <a:lnTo>
                    <a:pt x="1741" y="161"/>
                  </a:lnTo>
                  <a:cubicBezTo>
                    <a:pt x="1553" y="50"/>
                    <a:pt x="1353" y="0"/>
                    <a:pt x="1159" y="0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60"/>
            <p:cNvSpPr/>
            <p:nvPr/>
          </p:nvSpPr>
          <p:spPr>
            <a:xfrm>
              <a:off x="20420700" y="1677600"/>
              <a:ext cx="1076325" cy="645775"/>
            </a:xfrm>
            <a:custGeom>
              <a:avLst/>
              <a:gdLst/>
              <a:ahLst/>
              <a:cxnLst/>
              <a:rect l="l" t="t" r="r" b="b"/>
              <a:pathLst>
                <a:path w="43053" h="25831" extrusionOk="0">
                  <a:moveTo>
                    <a:pt x="1173" y="1"/>
                  </a:moveTo>
                  <a:cubicBezTo>
                    <a:pt x="569" y="1"/>
                    <a:pt x="13" y="482"/>
                    <a:pt x="1" y="1157"/>
                  </a:cubicBezTo>
                  <a:cubicBezTo>
                    <a:pt x="1" y="1575"/>
                    <a:pt x="235" y="1960"/>
                    <a:pt x="587" y="2161"/>
                  </a:cubicBezTo>
                  <a:lnTo>
                    <a:pt x="41311" y="25679"/>
                  </a:lnTo>
                  <a:cubicBezTo>
                    <a:pt x="41496" y="25783"/>
                    <a:pt x="41690" y="25830"/>
                    <a:pt x="41880" y="25830"/>
                  </a:cubicBezTo>
                  <a:cubicBezTo>
                    <a:pt x="42484" y="25830"/>
                    <a:pt x="43040" y="25349"/>
                    <a:pt x="43052" y="24674"/>
                  </a:cubicBezTo>
                  <a:cubicBezTo>
                    <a:pt x="43052" y="24256"/>
                    <a:pt x="42818" y="23871"/>
                    <a:pt x="42466" y="23670"/>
                  </a:cubicBezTo>
                  <a:lnTo>
                    <a:pt x="1742" y="152"/>
                  </a:lnTo>
                  <a:cubicBezTo>
                    <a:pt x="1557" y="48"/>
                    <a:pt x="1363" y="1"/>
                    <a:pt x="1173" y="1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60"/>
            <p:cNvSpPr/>
            <p:nvPr/>
          </p:nvSpPr>
          <p:spPr>
            <a:xfrm>
              <a:off x="20417350" y="1811700"/>
              <a:ext cx="972950" cy="586400"/>
            </a:xfrm>
            <a:custGeom>
              <a:avLst/>
              <a:gdLst/>
              <a:ahLst/>
              <a:cxnLst/>
              <a:rect l="l" t="t" r="r" b="b"/>
              <a:pathLst>
                <a:path w="38918" h="23456" extrusionOk="0">
                  <a:moveTo>
                    <a:pt x="1142" y="0"/>
                  </a:moveTo>
                  <a:cubicBezTo>
                    <a:pt x="545" y="0"/>
                    <a:pt x="1" y="479"/>
                    <a:pt x="1" y="1149"/>
                  </a:cubicBezTo>
                  <a:cubicBezTo>
                    <a:pt x="1" y="1567"/>
                    <a:pt x="218" y="1952"/>
                    <a:pt x="570" y="2153"/>
                  </a:cubicBezTo>
                  <a:lnTo>
                    <a:pt x="37194" y="23294"/>
                  </a:lnTo>
                  <a:cubicBezTo>
                    <a:pt x="37378" y="23405"/>
                    <a:pt x="37576" y="23455"/>
                    <a:pt x="37769" y="23455"/>
                  </a:cubicBezTo>
                  <a:cubicBezTo>
                    <a:pt x="38365" y="23455"/>
                    <a:pt x="38918" y="22976"/>
                    <a:pt x="38918" y="22306"/>
                  </a:cubicBezTo>
                  <a:cubicBezTo>
                    <a:pt x="38918" y="21888"/>
                    <a:pt x="38700" y="21503"/>
                    <a:pt x="38349" y="21302"/>
                  </a:cubicBezTo>
                  <a:lnTo>
                    <a:pt x="1725" y="161"/>
                  </a:lnTo>
                  <a:cubicBezTo>
                    <a:pt x="1536" y="51"/>
                    <a:pt x="1337" y="0"/>
                    <a:pt x="1142" y="0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60"/>
            <p:cNvSpPr/>
            <p:nvPr/>
          </p:nvSpPr>
          <p:spPr>
            <a:xfrm>
              <a:off x="19023875" y="2401975"/>
              <a:ext cx="551150" cy="330825"/>
            </a:xfrm>
            <a:custGeom>
              <a:avLst/>
              <a:gdLst/>
              <a:ahLst/>
              <a:cxnLst/>
              <a:rect l="l" t="t" r="r" b="b"/>
              <a:pathLst>
                <a:path w="22046" h="13233" extrusionOk="0">
                  <a:moveTo>
                    <a:pt x="591" y="1"/>
                  </a:moveTo>
                  <a:cubicBezTo>
                    <a:pt x="286" y="1"/>
                    <a:pt x="0" y="246"/>
                    <a:pt x="0" y="587"/>
                  </a:cubicBezTo>
                  <a:cubicBezTo>
                    <a:pt x="0" y="805"/>
                    <a:pt x="118" y="1005"/>
                    <a:pt x="302" y="1106"/>
                  </a:cubicBezTo>
                  <a:lnTo>
                    <a:pt x="21158" y="13158"/>
                  </a:lnTo>
                  <a:cubicBezTo>
                    <a:pt x="21248" y="13209"/>
                    <a:pt x="21345" y="13232"/>
                    <a:pt x="21441" y="13232"/>
                  </a:cubicBezTo>
                  <a:cubicBezTo>
                    <a:pt x="21751" y="13232"/>
                    <a:pt x="22045" y="12984"/>
                    <a:pt x="22045" y="12639"/>
                  </a:cubicBezTo>
                  <a:cubicBezTo>
                    <a:pt x="22045" y="12421"/>
                    <a:pt x="21928" y="12237"/>
                    <a:pt x="21744" y="12120"/>
                  </a:cubicBezTo>
                  <a:lnTo>
                    <a:pt x="888" y="85"/>
                  </a:lnTo>
                  <a:cubicBezTo>
                    <a:pt x="793" y="27"/>
                    <a:pt x="691" y="1"/>
                    <a:pt x="591" y="1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60"/>
            <p:cNvSpPr/>
            <p:nvPr/>
          </p:nvSpPr>
          <p:spPr>
            <a:xfrm>
              <a:off x="19022200" y="2470850"/>
              <a:ext cx="498400" cy="300250"/>
            </a:xfrm>
            <a:custGeom>
              <a:avLst/>
              <a:gdLst/>
              <a:ahLst/>
              <a:cxnLst/>
              <a:rect l="l" t="t" r="r" b="b"/>
              <a:pathLst>
                <a:path w="19936" h="12010" extrusionOk="0">
                  <a:moveTo>
                    <a:pt x="590" y="0"/>
                  </a:moveTo>
                  <a:cubicBezTo>
                    <a:pt x="284" y="0"/>
                    <a:pt x="0" y="248"/>
                    <a:pt x="0" y="594"/>
                  </a:cubicBezTo>
                  <a:cubicBezTo>
                    <a:pt x="0" y="795"/>
                    <a:pt x="101" y="996"/>
                    <a:pt x="285" y="1096"/>
                  </a:cubicBezTo>
                  <a:lnTo>
                    <a:pt x="19049" y="11926"/>
                  </a:lnTo>
                  <a:cubicBezTo>
                    <a:pt x="19144" y="11984"/>
                    <a:pt x="19245" y="12010"/>
                    <a:pt x="19343" y="12010"/>
                  </a:cubicBezTo>
                  <a:cubicBezTo>
                    <a:pt x="19645" y="12010"/>
                    <a:pt x="19923" y="11764"/>
                    <a:pt x="19936" y="11424"/>
                  </a:cubicBezTo>
                  <a:cubicBezTo>
                    <a:pt x="19936" y="11206"/>
                    <a:pt x="19819" y="11005"/>
                    <a:pt x="19635" y="10905"/>
                  </a:cubicBezTo>
                  <a:lnTo>
                    <a:pt x="871" y="75"/>
                  </a:lnTo>
                  <a:cubicBezTo>
                    <a:pt x="780" y="24"/>
                    <a:pt x="684" y="0"/>
                    <a:pt x="590" y="0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60"/>
            <p:cNvSpPr/>
            <p:nvPr/>
          </p:nvSpPr>
          <p:spPr>
            <a:xfrm>
              <a:off x="19650325" y="2761450"/>
              <a:ext cx="551125" cy="330800"/>
            </a:xfrm>
            <a:custGeom>
              <a:avLst/>
              <a:gdLst/>
              <a:ahLst/>
              <a:cxnLst/>
              <a:rect l="l" t="t" r="r" b="b"/>
              <a:pathLst>
                <a:path w="22045" h="13232" extrusionOk="0">
                  <a:moveTo>
                    <a:pt x="592" y="0"/>
                  </a:moveTo>
                  <a:cubicBezTo>
                    <a:pt x="286" y="0"/>
                    <a:pt x="0" y="249"/>
                    <a:pt x="0" y="603"/>
                  </a:cubicBezTo>
                  <a:cubicBezTo>
                    <a:pt x="0" y="804"/>
                    <a:pt x="117" y="1005"/>
                    <a:pt x="301" y="1105"/>
                  </a:cubicBezTo>
                  <a:lnTo>
                    <a:pt x="21158" y="13157"/>
                  </a:lnTo>
                  <a:cubicBezTo>
                    <a:pt x="21248" y="13208"/>
                    <a:pt x="21345" y="13232"/>
                    <a:pt x="21440" y="13232"/>
                  </a:cubicBezTo>
                  <a:cubicBezTo>
                    <a:pt x="21751" y="13232"/>
                    <a:pt x="22045" y="12984"/>
                    <a:pt x="22045" y="12638"/>
                  </a:cubicBezTo>
                  <a:cubicBezTo>
                    <a:pt x="22045" y="12437"/>
                    <a:pt x="21928" y="12236"/>
                    <a:pt x="21743" y="12136"/>
                  </a:cubicBezTo>
                  <a:lnTo>
                    <a:pt x="887" y="84"/>
                  </a:lnTo>
                  <a:cubicBezTo>
                    <a:pt x="793" y="27"/>
                    <a:pt x="691" y="0"/>
                    <a:pt x="592" y="0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60"/>
            <p:cNvSpPr/>
            <p:nvPr/>
          </p:nvSpPr>
          <p:spPr>
            <a:xfrm>
              <a:off x="19648650" y="2830300"/>
              <a:ext cx="498400" cy="300275"/>
            </a:xfrm>
            <a:custGeom>
              <a:avLst/>
              <a:gdLst/>
              <a:ahLst/>
              <a:cxnLst/>
              <a:rect l="l" t="t" r="r" b="b"/>
              <a:pathLst>
                <a:path w="19936" h="12011" extrusionOk="0">
                  <a:moveTo>
                    <a:pt x="590" y="1"/>
                  </a:moveTo>
                  <a:cubicBezTo>
                    <a:pt x="284" y="1"/>
                    <a:pt x="0" y="249"/>
                    <a:pt x="0" y="594"/>
                  </a:cubicBezTo>
                  <a:cubicBezTo>
                    <a:pt x="0" y="795"/>
                    <a:pt x="100" y="996"/>
                    <a:pt x="285" y="1096"/>
                  </a:cubicBezTo>
                  <a:lnTo>
                    <a:pt x="19049" y="11926"/>
                  </a:lnTo>
                  <a:cubicBezTo>
                    <a:pt x="19143" y="11984"/>
                    <a:pt x="19244" y="12010"/>
                    <a:pt x="19343" y="12010"/>
                  </a:cubicBezTo>
                  <a:cubicBezTo>
                    <a:pt x="19644" y="12010"/>
                    <a:pt x="19923" y="11765"/>
                    <a:pt x="19936" y="11424"/>
                  </a:cubicBezTo>
                  <a:cubicBezTo>
                    <a:pt x="19936" y="11206"/>
                    <a:pt x="19819" y="11022"/>
                    <a:pt x="19634" y="10905"/>
                  </a:cubicBezTo>
                  <a:lnTo>
                    <a:pt x="870" y="75"/>
                  </a:lnTo>
                  <a:cubicBezTo>
                    <a:pt x="780" y="24"/>
                    <a:pt x="684" y="1"/>
                    <a:pt x="590" y="1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60"/>
            <p:cNvSpPr/>
            <p:nvPr/>
          </p:nvSpPr>
          <p:spPr>
            <a:xfrm>
              <a:off x="20425300" y="1943750"/>
              <a:ext cx="756625" cy="461650"/>
            </a:xfrm>
            <a:custGeom>
              <a:avLst/>
              <a:gdLst/>
              <a:ahLst/>
              <a:cxnLst/>
              <a:rect l="l" t="t" r="r" b="b"/>
              <a:pathLst>
                <a:path w="30265" h="18466" extrusionOk="0">
                  <a:moveTo>
                    <a:pt x="1156" y="0"/>
                  </a:moveTo>
                  <a:cubicBezTo>
                    <a:pt x="553" y="0"/>
                    <a:pt x="1" y="481"/>
                    <a:pt x="1" y="1156"/>
                  </a:cubicBezTo>
                  <a:cubicBezTo>
                    <a:pt x="1" y="1575"/>
                    <a:pt x="218" y="1960"/>
                    <a:pt x="570" y="2161"/>
                  </a:cubicBezTo>
                  <a:lnTo>
                    <a:pt x="28540" y="18313"/>
                  </a:lnTo>
                  <a:cubicBezTo>
                    <a:pt x="28724" y="18417"/>
                    <a:pt x="28919" y="18465"/>
                    <a:pt x="29109" y="18465"/>
                  </a:cubicBezTo>
                  <a:cubicBezTo>
                    <a:pt x="29712" y="18465"/>
                    <a:pt x="30264" y="17984"/>
                    <a:pt x="30264" y="17309"/>
                  </a:cubicBezTo>
                  <a:cubicBezTo>
                    <a:pt x="30264" y="16891"/>
                    <a:pt x="30047" y="16506"/>
                    <a:pt x="29695" y="16305"/>
                  </a:cubicBezTo>
                  <a:lnTo>
                    <a:pt x="1725" y="152"/>
                  </a:lnTo>
                  <a:cubicBezTo>
                    <a:pt x="1541" y="48"/>
                    <a:pt x="1346" y="0"/>
                    <a:pt x="1156" y="0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60"/>
            <p:cNvSpPr/>
            <p:nvPr/>
          </p:nvSpPr>
          <p:spPr>
            <a:xfrm>
              <a:off x="20523650" y="2461725"/>
              <a:ext cx="188325" cy="123075"/>
            </a:xfrm>
            <a:custGeom>
              <a:avLst/>
              <a:gdLst/>
              <a:ahLst/>
              <a:cxnLst/>
              <a:rect l="l" t="t" r="r" b="b"/>
              <a:pathLst>
                <a:path w="7533" h="4923" extrusionOk="0">
                  <a:moveTo>
                    <a:pt x="679" y="1"/>
                  </a:moveTo>
                  <a:cubicBezTo>
                    <a:pt x="330" y="1"/>
                    <a:pt x="0" y="279"/>
                    <a:pt x="0" y="674"/>
                  </a:cubicBezTo>
                  <a:cubicBezTo>
                    <a:pt x="0" y="909"/>
                    <a:pt x="134" y="1143"/>
                    <a:pt x="335" y="1260"/>
                  </a:cubicBezTo>
                  <a:lnTo>
                    <a:pt x="6528" y="4825"/>
                  </a:lnTo>
                  <a:cubicBezTo>
                    <a:pt x="6641" y="4892"/>
                    <a:pt x="6760" y="4922"/>
                    <a:pt x="6875" y="4922"/>
                  </a:cubicBezTo>
                  <a:cubicBezTo>
                    <a:pt x="7221" y="4922"/>
                    <a:pt x="7533" y="4646"/>
                    <a:pt x="7533" y="4256"/>
                  </a:cubicBezTo>
                  <a:cubicBezTo>
                    <a:pt x="7533" y="4005"/>
                    <a:pt x="7416" y="3788"/>
                    <a:pt x="7198" y="3670"/>
                  </a:cubicBezTo>
                  <a:lnTo>
                    <a:pt x="1005" y="88"/>
                  </a:lnTo>
                  <a:cubicBezTo>
                    <a:pt x="901" y="28"/>
                    <a:pt x="789" y="1"/>
                    <a:pt x="679" y="1"/>
                  </a:cubicBezTo>
                  <a:close/>
                </a:path>
              </a:pathLst>
            </a:custGeom>
            <a:solidFill>
              <a:srgbClr val="E1A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60"/>
            <p:cNvSpPr/>
            <p:nvPr/>
          </p:nvSpPr>
          <p:spPr>
            <a:xfrm>
              <a:off x="20429500" y="2384425"/>
              <a:ext cx="69075" cy="123875"/>
            </a:xfrm>
            <a:custGeom>
              <a:avLst/>
              <a:gdLst/>
              <a:ahLst/>
              <a:cxnLst/>
              <a:rect l="l" t="t" r="r" b="b"/>
              <a:pathLst>
                <a:path w="2763" h="4955" extrusionOk="0">
                  <a:moveTo>
                    <a:pt x="0" y="0"/>
                  </a:moveTo>
                  <a:lnTo>
                    <a:pt x="0" y="3365"/>
                  </a:lnTo>
                  <a:lnTo>
                    <a:pt x="2762" y="4955"/>
                  </a:lnTo>
                  <a:lnTo>
                    <a:pt x="2762" y="1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60"/>
            <p:cNvSpPr/>
            <p:nvPr/>
          </p:nvSpPr>
          <p:spPr>
            <a:xfrm>
              <a:off x="20523650" y="2601075"/>
              <a:ext cx="188325" cy="123075"/>
            </a:xfrm>
            <a:custGeom>
              <a:avLst/>
              <a:gdLst/>
              <a:ahLst/>
              <a:cxnLst/>
              <a:rect l="l" t="t" r="r" b="b"/>
              <a:pathLst>
                <a:path w="7533" h="4923" extrusionOk="0">
                  <a:moveTo>
                    <a:pt x="672" y="1"/>
                  </a:moveTo>
                  <a:cubicBezTo>
                    <a:pt x="320" y="1"/>
                    <a:pt x="0" y="279"/>
                    <a:pt x="0" y="674"/>
                  </a:cubicBezTo>
                  <a:cubicBezTo>
                    <a:pt x="0" y="909"/>
                    <a:pt x="134" y="1143"/>
                    <a:pt x="335" y="1260"/>
                  </a:cubicBezTo>
                  <a:lnTo>
                    <a:pt x="6528" y="4825"/>
                  </a:lnTo>
                  <a:cubicBezTo>
                    <a:pt x="6641" y="4892"/>
                    <a:pt x="6760" y="4922"/>
                    <a:pt x="6875" y="4922"/>
                  </a:cubicBezTo>
                  <a:cubicBezTo>
                    <a:pt x="7221" y="4922"/>
                    <a:pt x="7533" y="4646"/>
                    <a:pt x="7533" y="4256"/>
                  </a:cubicBezTo>
                  <a:cubicBezTo>
                    <a:pt x="7533" y="4005"/>
                    <a:pt x="7416" y="3788"/>
                    <a:pt x="7198" y="3670"/>
                  </a:cubicBezTo>
                  <a:lnTo>
                    <a:pt x="1005" y="88"/>
                  </a:lnTo>
                  <a:cubicBezTo>
                    <a:pt x="897" y="28"/>
                    <a:pt x="783" y="1"/>
                    <a:pt x="672" y="1"/>
                  </a:cubicBezTo>
                  <a:close/>
                </a:path>
              </a:pathLst>
            </a:custGeom>
            <a:solidFill>
              <a:srgbClr val="E1A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60"/>
            <p:cNvSpPr/>
            <p:nvPr/>
          </p:nvSpPr>
          <p:spPr>
            <a:xfrm>
              <a:off x="20429500" y="2523775"/>
              <a:ext cx="69075" cy="123875"/>
            </a:xfrm>
            <a:custGeom>
              <a:avLst/>
              <a:gdLst/>
              <a:ahLst/>
              <a:cxnLst/>
              <a:rect l="l" t="t" r="r" b="b"/>
              <a:pathLst>
                <a:path w="2763" h="4955" extrusionOk="0">
                  <a:moveTo>
                    <a:pt x="0" y="0"/>
                  </a:moveTo>
                  <a:lnTo>
                    <a:pt x="0" y="3364"/>
                  </a:lnTo>
                  <a:lnTo>
                    <a:pt x="2762" y="4955"/>
                  </a:lnTo>
                  <a:lnTo>
                    <a:pt x="2762" y="1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7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60"/>
            <p:cNvSpPr/>
            <p:nvPr/>
          </p:nvSpPr>
          <p:spPr>
            <a:xfrm>
              <a:off x="20523650" y="2740425"/>
              <a:ext cx="188325" cy="122825"/>
            </a:xfrm>
            <a:custGeom>
              <a:avLst/>
              <a:gdLst/>
              <a:ahLst/>
              <a:cxnLst/>
              <a:rect l="l" t="t" r="r" b="b"/>
              <a:pathLst>
                <a:path w="7533" h="4913" extrusionOk="0">
                  <a:moveTo>
                    <a:pt x="672" y="1"/>
                  </a:moveTo>
                  <a:cubicBezTo>
                    <a:pt x="320" y="1"/>
                    <a:pt x="0" y="279"/>
                    <a:pt x="0" y="674"/>
                  </a:cubicBezTo>
                  <a:cubicBezTo>
                    <a:pt x="0" y="908"/>
                    <a:pt x="134" y="1126"/>
                    <a:pt x="335" y="1243"/>
                  </a:cubicBezTo>
                  <a:lnTo>
                    <a:pt x="6528" y="4825"/>
                  </a:lnTo>
                  <a:cubicBezTo>
                    <a:pt x="6636" y="4885"/>
                    <a:pt x="6750" y="4913"/>
                    <a:pt x="6861" y="4913"/>
                  </a:cubicBezTo>
                  <a:cubicBezTo>
                    <a:pt x="7213" y="4913"/>
                    <a:pt x="7533" y="4634"/>
                    <a:pt x="7533" y="4239"/>
                  </a:cubicBezTo>
                  <a:cubicBezTo>
                    <a:pt x="7533" y="4005"/>
                    <a:pt x="7416" y="3787"/>
                    <a:pt x="7198" y="3670"/>
                  </a:cubicBezTo>
                  <a:lnTo>
                    <a:pt x="1005" y="88"/>
                  </a:lnTo>
                  <a:cubicBezTo>
                    <a:pt x="897" y="28"/>
                    <a:pt x="783" y="1"/>
                    <a:pt x="672" y="1"/>
                  </a:cubicBezTo>
                  <a:close/>
                </a:path>
              </a:pathLst>
            </a:custGeom>
            <a:solidFill>
              <a:srgbClr val="E1A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60"/>
            <p:cNvSpPr/>
            <p:nvPr/>
          </p:nvSpPr>
          <p:spPr>
            <a:xfrm>
              <a:off x="20429500" y="2663100"/>
              <a:ext cx="69075" cy="123900"/>
            </a:xfrm>
            <a:custGeom>
              <a:avLst/>
              <a:gdLst/>
              <a:ahLst/>
              <a:cxnLst/>
              <a:rect l="l" t="t" r="r" b="b"/>
              <a:pathLst>
                <a:path w="2763" h="4956" extrusionOk="0">
                  <a:moveTo>
                    <a:pt x="0" y="1"/>
                  </a:moveTo>
                  <a:lnTo>
                    <a:pt x="0" y="3365"/>
                  </a:lnTo>
                  <a:lnTo>
                    <a:pt x="2762" y="4956"/>
                  </a:lnTo>
                  <a:lnTo>
                    <a:pt x="2762" y="15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60"/>
            <p:cNvSpPr/>
            <p:nvPr/>
          </p:nvSpPr>
          <p:spPr>
            <a:xfrm>
              <a:off x="21301575" y="2732575"/>
              <a:ext cx="166575" cy="881725"/>
            </a:xfrm>
            <a:custGeom>
              <a:avLst/>
              <a:gdLst/>
              <a:ahLst/>
              <a:cxnLst/>
              <a:rect l="l" t="t" r="r" b="b"/>
              <a:pathLst>
                <a:path w="6663" h="35269" extrusionOk="0">
                  <a:moveTo>
                    <a:pt x="84" y="1"/>
                  </a:moveTo>
                  <a:lnTo>
                    <a:pt x="0" y="31469"/>
                  </a:lnTo>
                  <a:lnTo>
                    <a:pt x="6579" y="35269"/>
                  </a:lnTo>
                  <a:lnTo>
                    <a:pt x="6662" y="3800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60"/>
            <p:cNvSpPr/>
            <p:nvPr/>
          </p:nvSpPr>
          <p:spPr>
            <a:xfrm>
              <a:off x="21040450" y="2894100"/>
              <a:ext cx="166150" cy="580025"/>
            </a:xfrm>
            <a:custGeom>
              <a:avLst/>
              <a:gdLst/>
              <a:ahLst/>
              <a:cxnLst/>
              <a:rect l="l" t="t" r="r" b="b"/>
              <a:pathLst>
                <a:path w="6646" h="23201" extrusionOk="0">
                  <a:moveTo>
                    <a:pt x="67" y="1"/>
                  </a:moveTo>
                  <a:lnTo>
                    <a:pt x="1" y="19401"/>
                  </a:lnTo>
                  <a:lnTo>
                    <a:pt x="6595" y="23200"/>
                  </a:lnTo>
                  <a:lnTo>
                    <a:pt x="6646" y="380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60"/>
            <p:cNvSpPr/>
            <p:nvPr/>
          </p:nvSpPr>
          <p:spPr>
            <a:xfrm>
              <a:off x="20796475" y="2613325"/>
              <a:ext cx="166575" cy="715175"/>
            </a:xfrm>
            <a:custGeom>
              <a:avLst/>
              <a:gdLst/>
              <a:ahLst/>
              <a:cxnLst/>
              <a:rect l="l" t="t" r="r" b="b"/>
              <a:pathLst>
                <a:path w="6663" h="28607" extrusionOk="0">
                  <a:moveTo>
                    <a:pt x="68" y="0"/>
                  </a:moveTo>
                  <a:lnTo>
                    <a:pt x="1" y="24790"/>
                  </a:lnTo>
                  <a:lnTo>
                    <a:pt x="6596" y="28606"/>
                  </a:lnTo>
                  <a:lnTo>
                    <a:pt x="6663" y="380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60"/>
            <p:cNvSpPr/>
            <p:nvPr/>
          </p:nvSpPr>
          <p:spPr>
            <a:xfrm>
              <a:off x="19506775" y="2187825"/>
              <a:ext cx="346100" cy="444425"/>
            </a:xfrm>
            <a:custGeom>
              <a:avLst/>
              <a:gdLst/>
              <a:ahLst/>
              <a:cxnLst/>
              <a:rect l="l" t="t" r="r" b="b"/>
              <a:pathLst>
                <a:path w="13844" h="17777" extrusionOk="0">
                  <a:moveTo>
                    <a:pt x="4498" y="1915"/>
                  </a:moveTo>
                  <a:cubicBezTo>
                    <a:pt x="5232" y="1915"/>
                    <a:pt x="6059" y="2154"/>
                    <a:pt x="6930" y="2658"/>
                  </a:cubicBezTo>
                  <a:cubicBezTo>
                    <a:pt x="9927" y="4382"/>
                    <a:pt x="12354" y="8584"/>
                    <a:pt x="12337" y="12015"/>
                  </a:cubicBezTo>
                  <a:cubicBezTo>
                    <a:pt x="12337" y="14459"/>
                    <a:pt x="11109" y="15869"/>
                    <a:pt x="9328" y="15869"/>
                  </a:cubicBezTo>
                  <a:cubicBezTo>
                    <a:pt x="8595" y="15869"/>
                    <a:pt x="7770" y="15631"/>
                    <a:pt x="6897" y="15129"/>
                  </a:cubicBezTo>
                  <a:cubicBezTo>
                    <a:pt x="3901" y="13405"/>
                    <a:pt x="1474" y="9186"/>
                    <a:pt x="1490" y="5755"/>
                  </a:cubicBezTo>
                  <a:cubicBezTo>
                    <a:pt x="1490" y="3315"/>
                    <a:pt x="2722" y="1915"/>
                    <a:pt x="4498" y="1915"/>
                  </a:cubicBezTo>
                  <a:close/>
                  <a:moveTo>
                    <a:pt x="3843" y="0"/>
                  </a:moveTo>
                  <a:cubicBezTo>
                    <a:pt x="1577" y="0"/>
                    <a:pt x="13" y="1796"/>
                    <a:pt x="1" y="4901"/>
                  </a:cubicBezTo>
                  <a:cubicBezTo>
                    <a:pt x="1" y="9270"/>
                    <a:pt x="3081" y="14626"/>
                    <a:pt x="6897" y="16836"/>
                  </a:cubicBezTo>
                  <a:cubicBezTo>
                    <a:pt x="8008" y="17474"/>
                    <a:pt x="9057" y="17776"/>
                    <a:pt x="9988" y="17776"/>
                  </a:cubicBezTo>
                  <a:cubicBezTo>
                    <a:pt x="12255" y="17776"/>
                    <a:pt x="13815" y="15983"/>
                    <a:pt x="13827" y="12886"/>
                  </a:cubicBezTo>
                  <a:cubicBezTo>
                    <a:pt x="13843" y="8500"/>
                    <a:pt x="10747" y="3144"/>
                    <a:pt x="6947" y="951"/>
                  </a:cubicBezTo>
                  <a:cubicBezTo>
                    <a:pt x="5833" y="306"/>
                    <a:pt x="4778" y="0"/>
                    <a:pt x="3843" y="0"/>
                  </a:cubicBezTo>
                  <a:close/>
                </a:path>
              </a:pathLst>
            </a:custGeom>
            <a:solidFill>
              <a:srgbClr val="D9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60"/>
            <p:cNvSpPr/>
            <p:nvPr/>
          </p:nvSpPr>
          <p:spPr>
            <a:xfrm>
              <a:off x="19506350" y="2185575"/>
              <a:ext cx="173275" cy="420650"/>
            </a:xfrm>
            <a:custGeom>
              <a:avLst/>
              <a:gdLst/>
              <a:ahLst/>
              <a:cxnLst/>
              <a:rect l="l" t="t" r="r" b="b"/>
              <a:pathLst>
                <a:path w="6931" h="16826" extrusionOk="0">
                  <a:moveTo>
                    <a:pt x="3849" y="1"/>
                  </a:moveTo>
                  <a:cubicBezTo>
                    <a:pt x="1582" y="1"/>
                    <a:pt x="13" y="1798"/>
                    <a:pt x="1" y="4908"/>
                  </a:cubicBezTo>
                  <a:cubicBezTo>
                    <a:pt x="1" y="9276"/>
                    <a:pt x="3081" y="14633"/>
                    <a:pt x="6897" y="16826"/>
                  </a:cubicBezTo>
                  <a:lnTo>
                    <a:pt x="6897" y="15118"/>
                  </a:lnTo>
                  <a:cubicBezTo>
                    <a:pt x="3901" y="13394"/>
                    <a:pt x="1474" y="9193"/>
                    <a:pt x="1491" y="5761"/>
                  </a:cubicBezTo>
                  <a:cubicBezTo>
                    <a:pt x="1491" y="3317"/>
                    <a:pt x="2718" y="1908"/>
                    <a:pt x="4500" y="1908"/>
                  </a:cubicBezTo>
                  <a:cubicBezTo>
                    <a:pt x="5232" y="1908"/>
                    <a:pt x="6058" y="2146"/>
                    <a:pt x="6931" y="2648"/>
                  </a:cubicBezTo>
                  <a:lnTo>
                    <a:pt x="6931" y="941"/>
                  </a:lnTo>
                  <a:cubicBezTo>
                    <a:pt x="5826" y="303"/>
                    <a:pt x="4779" y="1"/>
                    <a:pt x="3849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60"/>
            <p:cNvSpPr/>
            <p:nvPr/>
          </p:nvSpPr>
          <p:spPr>
            <a:xfrm>
              <a:off x="19571650" y="2325400"/>
              <a:ext cx="48150" cy="90325"/>
            </a:xfrm>
            <a:custGeom>
              <a:avLst/>
              <a:gdLst/>
              <a:ahLst/>
              <a:cxnLst/>
              <a:rect l="l" t="t" r="r" b="b"/>
              <a:pathLst>
                <a:path w="1926" h="3613" extrusionOk="0">
                  <a:moveTo>
                    <a:pt x="335" y="1"/>
                  </a:moveTo>
                  <a:lnTo>
                    <a:pt x="184" y="1440"/>
                  </a:lnTo>
                  <a:lnTo>
                    <a:pt x="753" y="1758"/>
                  </a:lnTo>
                  <a:cubicBezTo>
                    <a:pt x="1423" y="2160"/>
                    <a:pt x="1641" y="2528"/>
                    <a:pt x="1641" y="2913"/>
                  </a:cubicBezTo>
                  <a:cubicBezTo>
                    <a:pt x="1641" y="3145"/>
                    <a:pt x="1548" y="3277"/>
                    <a:pt x="1367" y="3277"/>
                  </a:cubicBezTo>
                  <a:cubicBezTo>
                    <a:pt x="1260" y="3277"/>
                    <a:pt x="1122" y="3231"/>
                    <a:pt x="954" y="3131"/>
                  </a:cubicBezTo>
                  <a:cubicBezTo>
                    <a:pt x="603" y="2930"/>
                    <a:pt x="301" y="2612"/>
                    <a:pt x="134" y="2311"/>
                  </a:cubicBezTo>
                  <a:lnTo>
                    <a:pt x="0" y="2478"/>
                  </a:lnTo>
                  <a:cubicBezTo>
                    <a:pt x="201" y="2846"/>
                    <a:pt x="569" y="3198"/>
                    <a:pt x="954" y="3432"/>
                  </a:cubicBezTo>
                  <a:cubicBezTo>
                    <a:pt x="1174" y="3556"/>
                    <a:pt x="1354" y="3612"/>
                    <a:pt x="1497" y="3612"/>
                  </a:cubicBezTo>
                  <a:cubicBezTo>
                    <a:pt x="1778" y="3612"/>
                    <a:pt x="1914" y="3397"/>
                    <a:pt x="1925" y="3064"/>
                  </a:cubicBezTo>
                  <a:cubicBezTo>
                    <a:pt x="1925" y="2528"/>
                    <a:pt x="1624" y="1976"/>
                    <a:pt x="820" y="1524"/>
                  </a:cubicBezTo>
                  <a:lnTo>
                    <a:pt x="469" y="1323"/>
                  </a:lnTo>
                  <a:lnTo>
                    <a:pt x="569" y="403"/>
                  </a:lnTo>
                  <a:lnTo>
                    <a:pt x="1774" y="1106"/>
                  </a:lnTo>
                  <a:lnTo>
                    <a:pt x="1774" y="821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60"/>
            <p:cNvSpPr/>
            <p:nvPr/>
          </p:nvSpPr>
          <p:spPr>
            <a:xfrm>
              <a:off x="19628125" y="2364200"/>
              <a:ext cx="53175" cy="84375"/>
            </a:xfrm>
            <a:custGeom>
              <a:avLst/>
              <a:gdLst/>
              <a:ahLst/>
              <a:cxnLst/>
              <a:rect l="l" t="t" r="r" b="b"/>
              <a:pathLst>
                <a:path w="2127" h="3375" extrusionOk="0">
                  <a:moveTo>
                    <a:pt x="744" y="324"/>
                  </a:moveTo>
                  <a:cubicBezTo>
                    <a:pt x="838" y="324"/>
                    <a:pt x="942" y="357"/>
                    <a:pt x="1055" y="424"/>
                  </a:cubicBezTo>
                  <a:cubicBezTo>
                    <a:pt x="1524" y="692"/>
                    <a:pt x="1842" y="1311"/>
                    <a:pt x="1842" y="2131"/>
                  </a:cubicBezTo>
                  <a:cubicBezTo>
                    <a:pt x="1842" y="2750"/>
                    <a:pt x="1652" y="3045"/>
                    <a:pt x="1364" y="3045"/>
                  </a:cubicBezTo>
                  <a:cubicBezTo>
                    <a:pt x="1271" y="3045"/>
                    <a:pt x="1167" y="3013"/>
                    <a:pt x="1055" y="2952"/>
                  </a:cubicBezTo>
                  <a:cubicBezTo>
                    <a:pt x="587" y="2684"/>
                    <a:pt x="269" y="2048"/>
                    <a:pt x="285" y="1228"/>
                  </a:cubicBezTo>
                  <a:cubicBezTo>
                    <a:pt x="285" y="625"/>
                    <a:pt x="464" y="324"/>
                    <a:pt x="744" y="324"/>
                  </a:cubicBezTo>
                  <a:close/>
                  <a:moveTo>
                    <a:pt x="616" y="1"/>
                  </a:moveTo>
                  <a:cubicBezTo>
                    <a:pt x="246" y="1"/>
                    <a:pt x="1" y="362"/>
                    <a:pt x="1" y="1077"/>
                  </a:cubicBezTo>
                  <a:cubicBezTo>
                    <a:pt x="1" y="2048"/>
                    <a:pt x="436" y="2885"/>
                    <a:pt x="1055" y="3236"/>
                  </a:cubicBezTo>
                  <a:cubicBezTo>
                    <a:pt x="1214" y="3329"/>
                    <a:pt x="1362" y="3375"/>
                    <a:pt x="1495" y="3375"/>
                  </a:cubicBezTo>
                  <a:cubicBezTo>
                    <a:pt x="1866" y="3375"/>
                    <a:pt x="2114" y="3014"/>
                    <a:pt x="2127" y="2299"/>
                  </a:cubicBezTo>
                  <a:cubicBezTo>
                    <a:pt x="2127" y="1328"/>
                    <a:pt x="1675" y="491"/>
                    <a:pt x="1055" y="140"/>
                  </a:cubicBezTo>
                  <a:cubicBezTo>
                    <a:pt x="897" y="47"/>
                    <a:pt x="748" y="1"/>
                    <a:pt x="616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60"/>
            <p:cNvSpPr/>
            <p:nvPr/>
          </p:nvSpPr>
          <p:spPr>
            <a:xfrm>
              <a:off x="19689650" y="2394550"/>
              <a:ext cx="30150" cy="45450"/>
            </a:xfrm>
            <a:custGeom>
              <a:avLst/>
              <a:gdLst/>
              <a:ahLst/>
              <a:cxnLst/>
              <a:rect l="l" t="t" r="r" b="b"/>
              <a:pathLst>
                <a:path w="1206" h="1818" extrusionOk="0">
                  <a:moveTo>
                    <a:pt x="441" y="231"/>
                  </a:moveTo>
                  <a:cubicBezTo>
                    <a:pt x="490" y="231"/>
                    <a:pt x="544" y="248"/>
                    <a:pt x="603" y="281"/>
                  </a:cubicBezTo>
                  <a:cubicBezTo>
                    <a:pt x="854" y="432"/>
                    <a:pt x="1021" y="750"/>
                    <a:pt x="1021" y="1152"/>
                  </a:cubicBezTo>
                  <a:cubicBezTo>
                    <a:pt x="1021" y="1453"/>
                    <a:pt x="927" y="1604"/>
                    <a:pt x="774" y="1604"/>
                  </a:cubicBezTo>
                  <a:cubicBezTo>
                    <a:pt x="723" y="1604"/>
                    <a:pt x="666" y="1587"/>
                    <a:pt x="603" y="1553"/>
                  </a:cubicBezTo>
                  <a:cubicBezTo>
                    <a:pt x="352" y="1403"/>
                    <a:pt x="201" y="1068"/>
                    <a:pt x="201" y="683"/>
                  </a:cubicBezTo>
                  <a:cubicBezTo>
                    <a:pt x="201" y="382"/>
                    <a:pt x="295" y="231"/>
                    <a:pt x="441" y="231"/>
                  </a:cubicBezTo>
                  <a:close/>
                  <a:moveTo>
                    <a:pt x="346" y="1"/>
                  </a:moveTo>
                  <a:cubicBezTo>
                    <a:pt x="135" y="1"/>
                    <a:pt x="0" y="198"/>
                    <a:pt x="0" y="566"/>
                  </a:cubicBezTo>
                  <a:cubicBezTo>
                    <a:pt x="0" y="1068"/>
                    <a:pt x="252" y="1537"/>
                    <a:pt x="603" y="1738"/>
                  </a:cubicBezTo>
                  <a:cubicBezTo>
                    <a:pt x="697" y="1791"/>
                    <a:pt x="784" y="1817"/>
                    <a:pt x="860" y="1817"/>
                  </a:cubicBezTo>
                  <a:cubicBezTo>
                    <a:pt x="1071" y="1817"/>
                    <a:pt x="1206" y="1620"/>
                    <a:pt x="1206" y="1252"/>
                  </a:cubicBezTo>
                  <a:cubicBezTo>
                    <a:pt x="1206" y="750"/>
                    <a:pt x="955" y="281"/>
                    <a:pt x="603" y="80"/>
                  </a:cubicBezTo>
                  <a:cubicBezTo>
                    <a:pt x="509" y="27"/>
                    <a:pt x="422" y="1"/>
                    <a:pt x="346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60"/>
            <p:cNvSpPr/>
            <p:nvPr/>
          </p:nvSpPr>
          <p:spPr>
            <a:xfrm>
              <a:off x="19730250" y="2453975"/>
              <a:ext cx="30150" cy="45450"/>
            </a:xfrm>
            <a:custGeom>
              <a:avLst/>
              <a:gdLst/>
              <a:ahLst/>
              <a:cxnLst/>
              <a:rect l="l" t="t" r="r" b="b"/>
              <a:pathLst>
                <a:path w="1206" h="1818" extrusionOk="0">
                  <a:moveTo>
                    <a:pt x="430" y="224"/>
                  </a:moveTo>
                  <a:cubicBezTo>
                    <a:pt x="480" y="224"/>
                    <a:pt x="538" y="242"/>
                    <a:pt x="603" y="281"/>
                  </a:cubicBezTo>
                  <a:cubicBezTo>
                    <a:pt x="854" y="432"/>
                    <a:pt x="1021" y="750"/>
                    <a:pt x="1004" y="1152"/>
                  </a:cubicBezTo>
                  <a:cubicBezTo>
                    <a:pt x="1004" y="1438"/>
                    <a:pt x="921" y="1594"/>
                    <a:pt x="776" y="1594"/>
                  </a:cubicBezTo>
                  <a:cubicBezTo>
                    <a:pt x="725" y="1594"/>
                    <a:pt x="667" y="1575"/>
                    <a:pt x="603" y="1537"/>
                  </a:cubicBezTo>
                  <a:cubicBezTo>
                    <a:pt x="352" y="1403"/>
                    <a:pt x="184" y="1068"/>
                    <a:pt x="201" y="666"/>
                  </a:cubicBezTo>
                  <a:cubicBezTo>
                    <a:pt x="201" y="380"/>
                    <a:pt x="284" y="224"/>
                    <a:pt x="430" y="224"/>
                  </a:cubicBezTo>
                  <a:close/>
                  <a:moveTo>
                    <a:pt x="345" y="1"/>
                  </a:moveTo>
                  <a:cubicBezTo>
                    <a:pt x="135" y="1"/>
                    <a:pt x="0" y="198"/>
                    <a:pt x="0" y="566"/>
                  </a:cubicBezTo>
                  <a:cubicBezTo>
                    <a:pt x="0" y="1068"/>
                    <a:pt x="251" y="1537"/>
                    <a:pt x="603" y="1737"/>
                  </a:cubicBezTo>
                  <a:cubicBezTo>
                    <a:pt x="697" y="1791"/>
                    <a:pt x="783" y="1817"/>
                    <a:pt x="860" y="1817"/>
                  </a:cubicBezTo>
                  <a:cubicBezTo>
                    <a:pt x="1070" y="1817"/>
                    <a:pt x="1205" y="1620"/>
                    <a:pt x="1205" y="1252"/>
                  </a:cubicBezTo>
                  <a:cubicBezTo>
                    <a:pt x="1205" y="767"/>
                    <a:pt x="954" y="281"/>
                    <a:pt x="603" y="80"/>
                  </a:cubicBezTo>
                  <a:cubicBezTo>
                    <a:pt x="509" y="27"/>
                    <a:pt x="422" y="1"/>
                    <a:pt x="345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60"/>
            <p:cNvSpPr/>
            <p:nvPr/>
          </p:nvSpPr>
          <p:spPr>
            <a:xfrm>
              <a:off x="19699700" y="2420400"/>
              <a:ext cx="51075" cy="53175"/>
            </a:xfrm>
            <a:custGeom>
              <a:avLst/>
              <a:gdLst/>
              <a:ahLst/>
              <a:cxnLst/>
              <a:rect l="l" t="t" r="r" b="b"/>
              <a:pathLst>
                <a:path w="2043" h="2127" extrusionOk="0">
                  <a:moveTo>
                    <a:pt x="1808" y="1"/>
                  </a:moveTo>
                  <a:lnTo>
                    <a:pt x="0" y="1992"/>
                  </a:lnTo>
                  <a:lnTo>
                    <a:pt x="218" y="2126"/>
                  </a:lnTo>
                  <a:lnTo>
                    <a:pt x="2042" y="134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60"/>
            <p:cNvSpPr/>
            <p:nvPr/>
          </p:nvSpPr>
          <p:spPr>
            <a:xfrm>
              <a:off x="19924825" y="2431775"/>
              <a:ext cx="345675" cy="444275"/>
            </a:xfrm>
            <a:custGeom>
              <a:avLst/>
              <a:gdLst/>
              <a:ahLst/>
              <a:cxnLst/>
              <a:rect l="l" t="t" r="r" b="b"/>
              <a:pathLst>
                <a:path w="13827" h="17771" extrusionOk="0">
                  <a:moveTo>
                    <a:pt x="4500" y="1902"/>
                  </a:moveTo>
                  <a:cubicBezTo>
                    <a:pt x="5232" y="1902"/>
                    <a:pt x="6058" y="2140"/>
                    <a:pt x="6930" y="2642"/>
                  </a:cubicBezTo>
                  <a:cubicBezTo>
                    <a:pt x="9926" y="4383"/>
                    <a:pt x="12354" y="8584"/>
                    <a:pt x="12337" y="12016"/>
                  </a:cubicBezTo>
                  <a:cubicBezTo>
                    <a:pt x="12337" y="14460"/>
                    <a:pt x="11109" y="15869"/>
                    <a:pt x="9327" y="15869"/>
                  </a:cubicBezTo>
                  <a:cubicBezTo>
                    <a:pt x="8595" y="15869"/>
                    <a:pt x="7769" y="15631"/>
                    <a:pt x="6897" y="15129"/>
                  </a:cubicBezTo>
                  <a:cubicBezTo>
                    <a:pt x="3901" y="13388"/>
                    <a:pt x="1474" y="9187"/>
                    <a:pt x="1490" y="5756"/>
                  </a:cubicBezTo>
                  <a:cubicBezTo>
                    <a:pt x="1490" y="3312"/>
                    <a:pt x="2718" y="1902"/>
                    <a:pt x="4500" y="1902"/>
                  </a:cubicBezTo>
                  <a:close/>
                  <a:moveTo>
                    <a:pt x="3837" y="1"/>
                  </a:moveTo>
                  <a:cubicBezTo>
                    <a:pt x="1576" y="1"/>
                    <a:pt x="12" y="1797"/>
                    <a:pt x="1" y="4902"/>
                  </a:cubicBezTo>
                  <a:cubicBezTo>
                    <a:pt x="1" y="9271"/>
                    <a:pt x="3080" y="14627"/>
                    <a:pt x="6897" y="16820"/>
                  </a:cubicBezTo>
                  <a:cubicBezTo>
                    <a:pt x="8006" y="17465"/>
                    <a:pt x="9057" y="17770"/>
                    <a:pt x="9990" y="17770"/>
                  </a:cubicBezTo>
                  <a:cubicBezTo>
                    <a:pt x="12251" y="17770"/>
                    <a:pt x="13815" y="15974"/>
                    <a:pt x="13827" y="12869"/>
                  </a:cubicBezTo>
                  <a:cubicBezTo>
                    <a:pt x="13827" y="8501"/>
                    <a:pt x="10747" y="3144"/>
                    <a:pt x="6930" y="952"/>
                  </a:cubicBezTo>
                  <a:cubicBezTo>
                    <a:pt x="5821" y="306"/>
                    <a:pt x="4770" y="1"/>
                    <a:pt x="3837" y="1"/>
                  </a:cubicBezTo>
                  <a:close/>
                </a:path>
              </a:pathLst>
            </a:custGeom>
            <a:solidFill>
              <a:srgbClr val="D9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60"/>
            <p:cNvSpPr/>
            <p:nvPr/>
          </p:nvSpPr>
          <p:spPr>
            <a:xfrm>
              <a:off x="19924400" y="2431775"/>
              <a:ext cx="346100" cy="444275"/>
            </a:xfrm>
            <a:custGeom>
              <a:avLst/>
              <a:gdLst/>
              <a:ahLst/>
              <a:cxnLst/>
              <a:rect l="l" t="t" r="r" b="b"/>
              <a:pathLst>
                <a:path w="13844" h="17771" extrusionOk="0">
                  <a:moveTo>
                    <a:pt x="3854" y="1"/>
                  </a:moveTo>
                  <a:cubicBezTo>
                    <a:pt x="1593" y="1"/>
                    <a:pt x="29" y="1797"/>
                    <a:pt x="18" y="4902"/>
                  </a:cubicBezTo>
                  <a:cubicBezTo>
                    <a:pt x="1" y="9271"/>
                    <a:pt x="3097" y="14627"/>
                    <a:pt x="6914" y="16820"/>
                  </a:cubicBezTo>
                  <a:cubicBezTo>
                    <a:pt x="8023" y="17465"/>
                    <a:pt x="9074" y="17770"/>
                    <a:pt x="10007" y="17770"/>
                  </a:cubicBezTo>
                  <a:cubicBezTo>
                    <a:pt x="12268" y="17770"/>
                    <a:pt x="13832" y="15974"/>
                    <a:pt x="13844" y="12869"/>
                  </a:cubicBezTo>
                  <a:cubicBezTo>
                    <a:pt x="13844" y="9907"/>
                    <a:pt x="12438" y="6392"/>
                    <a:pt x="10144" y="3697"/>
                  </a:cubicBezTo>
                  <a:lnTo>
                    <a:pt x="9458" y="4801"/>
                  </a:lnTo>
                  <a:cubicBezTo>
                    <a:pt x="11249" y="6927"/>
                    <a:pt x="12371" y="9689"/>
                    <a:pt x="12354" y="12016"/>
                  </a:cubicBezTo>
                  <a:cubicBezTo>
                    <a:pt x="12354" y="14460"/>
                    <a:pt x="11126" y="15869"/>
                    <a:pt x="9344" y="15869"/>
                  </a:cubicBezTo>
                  <a:cubicBezTo>
                    <a:pt x="8612" y="15869"/>
                    <a:pt x="7786" y="15631"/>
                    <a:pt x="6914" y="15129"/>
                  </a:cubicBezTo>
                  <a:cubicBezTo>
                    <a:pt x="3918" y="13388"/>
                    <a:pt x="1491" y="9187"/>
                    <a:pt x="1507" y="5756"/>
                  </a:cubicBezTo>
                  <a:cubicBezTo>
                    <a:pt x="1507" y="3312"/>
                    <a:pt x="2735" y="1902"/>
                    <a:pt x="4517" y="1902"/>
                  </a:cubicBezTo>
                  <a:cubicBezTo>
                    <a:pt x="5249" y="1902"/>
                    <a:pt x="6075" y="2140"/>
                    <a:pt x="6947" y="2642"/>
                  </a:cubicBezTo>
                  <a:lnTo>
                    <a:pt x="6947" y="952"/>
                  </a:lnTo>
                  <a:cubicBezTo>
                    <a:pt x="5838" y="306"/>
                    <a:pt x="4787" y="1"/>
                    <a:pt x="3854" y="1"/>
                  </a:cubicBezTo>
                  <a:close/>
                </a:path>
              </a:pathLst>
            </a:custGeom>
            <a:solidFill>
              <a:srgbClr val="E2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60"/>
            <p:cNvSpPr/>
            <p:nvPr/>
          </p:nvSpPr>
          <p:spPr>
            <a:xfrm>
              <a:off x="20003075" y="2586500"/>
              <a:ext cx="49825" cy="84300"/>
            </a:xfrm>
            <a:custGeom>
              <a:avLst/>
              <a:gdLst/>
              <a:ahLst/>
              <a:cxnLst/>
              <a:rect l="l" t="t" r="r" b="b"/>
              <a:pathLst>
                <a:path w="1993" h="3372" extrusionOk="0">
                  <a:moveTo>
                    <a:pt x="575" y="308"/>
                  </a:moveTo>
                  <a:cubicBezTo>
                    <a:pt x="671" y="308"/>
                    <a:pt x="788" y="345"/>
                    <a:pt x="921" y="420"/>
                  </a:cubicBezTo>
                  <a:cubicBezTo>
                    <a:pt x="1373" y="688"/>
                    <a:pt x="1624" y="1140"/>
                    <a:pt x="1624" y="1475"/>
                  </a:cubicBezTo>
                  <a:cubicBezTo>
                    <a:pt x="1624" y="1730"/>
                    <a:pt x="1499" y="1875"/>
                    <a:pt x="1297" y="1875"/>
                  </a:cubicBezTo>
                  <a:cubicBezTo>
                    <a:pt x="1195" y="1875"/>
                    <a:pt x="1073" y="1838"/>
                    <a:pt x="938" y="1759"/>
                  </a:cubicBezTo>
                  <a:cubicBezTo>
                    <a:pt x="536" y="1508"/>
                    <a:pt x="268" y="1107"/>
                    <a:pt x="268" y="705"/>
                  </a:cubicBezTo>
                  <a:cubicBezTo>
                    <a:pt x="279" y="442"/>
                    <a:pt x="391" y="308"/>
                    <a:pt x="575" y="308"/>
                  </a:cubicBezTo>
                  <a:close/>
                  <a:moveTo>
                    <a:pt x="447" y="1"/>
                  </a:moveTo>
                  <a:cubicBezTo>
                    <a:pt x="177" y="1"/>
                    <a:pt x="1" y="194"/>
                    <a:pt x="1" y="571"/>
                  </a:cubicBezTo>
                  <a:cubicBezTo>
                    <a:pt x="1" y="1123"/>
                    <a:pt x="369" y="1692"/>
                    <a:pt x="888" y="1994"/>
                  </a:cubicBezTo>
                  <a:cubicBezTo>
                    <a:pt x="1059" y="2095"/>
                    <a:pt x="1219" y="2145"/>
                    <a:pt x="1355" y="2145"/>
                  </a:cubicBezTo>
                  <a:cubicBezTo>
                    <a:pt x="1512" y="2145"/>
                    <a:pt x="1636" y="2078"/>
                    <a:pt x="1708" y="1943"/>
                  </a:cubicBezTo>
                  <a:cubicBezTo>
                    <a:pt x="1708" y="2027"/>
                    <a:pt x="1725" y="2128"/>
                    <a:pt x="1725" y="2195"/>
                  </a:cubicBezTo>
                  <a:cubicBezTo>
                    <a:pt x="1713" y="2770"/>
                    <a:pt x="1528" y="3048"/>
                    <a:pt x="1223" y="3048"/>
                  </a:cubicBezTo>
                  <a:cubicBezTo>
                    <a:pt x="1093" y="3048"/>
                    <a:pt x="941" y="2998"/>
                    <a:pt x="771" y="2898"/>
                  </a:cubicBezTo>
                  <a:cubicBezTo>
                    <a:pt x="570" y="2780"/>
                    <a:pt x="402" y="2646"/>
                    <a:pt x="268" y="2462"/>
                  </a:cubicBezTo>
                  <a:lnTo>
                    <a:pt x="151" y="2646"/>
                  </a:lnTo>
                  <a:cubicBezTo>
                    <a:pt x="319" y="2864"/>
                    <a:pt x="536" y="3031"/>
                    <a:pt x="787" y="3182"/>
                  </a:cubicBezTo>
                  <a:cubicBezTo>
                    <a:pt x="998" y="3307"/>
                    <a:pt x="1190" y="3371"/>
                    <a:pt x="1357" y="3371"/>
                  </a:cubicBezTo>
                  <a:cubicBezTo>
                    <a:pt x="1746" y="3371"/>
                    <a:pt x="1993" y="3022"/>
                    <a:pt x="1993" y="2295"/>
                  </a:cubicBezTo>
                  <a:cubicBezTo>
                    <a:pt x="1993" y="1341"/>
                    <a:pt x="1624" y="554"/>
                    <a:pt x="921" y="152"/>
                  </a:cubicBezTo>
                  <a:cubicBezTo>
                    <a:pt x="746" y="51"/>
                    <a:pt x="584" y="1"/>
                    <a:pt x="447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60"/>
            <p:cNvSpPr/>
            <p:nvPr/>
          </p:nvSpPr>
          <p:spPr>
            <a:xfrm>
              <a:off x="20062500" y="2623475"/>
              <a:ext cx="53175" cy="84500"/>
            </a:xfrm>
            <a:custGeom>
              <a:avLst/>
              <a:gdLst/>
              <a:ahLst/>
              <a:cxnLst/>
              <a:rect l="l" t="t" r="r" b="b"/>
              <a:pathLst>
                <a:path w="2127" h="3380" extrusionOk="0">
                  <a:moveTo>
                    <a:pt x="745" y="328"/>
                  </a:moveTo>
                  <a:cubicBezTo>
                    <a:pt x="843" y="328"/>
                    <a:pt x="952" y="363"/>
                    <a:pt x="1072" y="431"/>
                  </a:cubicBezTo>
                  <a:cubicBezTo>
                    <a:pt x="1524" y="682"/>
                    <a:pt x="1842" y="1318"/>
                    <a:pt x="1842" y="2138"/>
                  </a:cubicBezTo>
                  <a:cubicBezTo>
                    <a:pt x="1842" y="2741"/>
                    <a:pt x="1663" y="3042"/>
                    <a:pt x="1383" y="3042"/>
                  </a:cubicBezTo>
                  <a:cubicBezTo>
                    <a:pt x="1289" y="3042"/>
                    <a:pt x="1185" y="3009"/>
                    <a:pt x="1072" y="2942"/>
                  </a:cubicBezTo>
                  <a:cubicBezTo>
                    <a:pt x="603" y="2674"/>
                    <a:pt x="285" y="2055"/>
                    <a:pt x="285" y="1234"/>
                  </a:cubicBezTo>
                  <a:cubicBezTo>
                    <a:pt x="285" y="623"/>
                    <a:pt x="462" y="328"/>
                    <a:pt x="745" y="328"/>
                  </a:cubicBezTo>
                  <a:close/>
                  <a:moveTo>
                    <a:pt x="621" y="0"/>
                  </a:moveTo>
                  <a:cubicBezTo>
                    <a:pt x="252" y="0"/>
                    <a:pt x="17" y="367"/>
                    <a:pt x="17" y="1067"/>
                  </a:cubicBezTo>
                  <a:cubicBezTo>
                    <a:pt x="0" y="2038"/>
                    <a:pt x="452" y="2875"/>
                    <a:pt x="1072" y="3243"/>
                  </a:cubicBezTo>
                  <a:cubicBezTo>
                    <a:pt x="1228" y="3334"/>
                    <a:pt x="1374" y="3379"/>
                    <a:pt x="1505" y="3379"/>
                  </a:cubicBezTo>
                  <a:cubicBezTo>
                    <a:pt x="1878" y="3379"/>
                    <a:pt x="2126" y="3012"/>
                    <a:pt x="2126" y="2306"/>
                  </a:cubicBezTo>
                  <a:cubicBezTo>
                    <a:pt x="2126" y="1335"/>
                    <a:pt x="1674" y="498"/>
                    <a:pt x="1072" y="146"/>
                  </a:cubicBezTo>
                  <a:cubicBezTo>
                    <a:pt x="907" y="48"/>
                    <a:pt x="755" y="0"/>
                    <a:pt x="621" y="0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60"/>
            <p:cNvSpPr/>
            <p:nvPr/>
          </p:nvSpPr>
          <p:spPr>
            <a:xfrm>
              <a:off x="20165025" y="2713225"/>
              <a:ext cx="29725" cy="45425"/>
            </a:xfrm>
            <a:custGeom>
              <a:avLst/>
              <a:gdLst/>
              <a:ahLst/>
              <a:cxnLst/>
              <a:rect l="l" t="t" r="r" b="b"/>
              <a:pathLst>
                <a:path w="1189" h="1817" extrusionOk="0">
                  <a:moveTo>
                    <a:pt x="430" y="224"/>
                  </a:moveTo>
                  <a:cubicBezTo>
                    <a:pt x="477" y="224"/>
                    <a:pt x="530" y="240"/>
                    <a:pt x="586" y="272"/>
                  </a:cubicBezTo>
                  <a:cubicBezTo>
                    <a:pt x="854" y="423"/>
                    <a:pt x="1005" y="758"/>
                    <a:pt x="1005" y="1143"/>
                  </a:cubicBezTo>
                  <a:cubicBezTo>
                    <a:pt x="1005" y="1444"/>
                    <a:pt x="911" y="1595"/>
                    <a:pt x="758" y="1595"/>
                  </a:cubicBezTo>
                  <a:cubicBezTo>
                    <a:pt x="707" y="1595"/>
                    <a:pt x="649" y="1578"/>
                    <a:pt x="586" y="1545"/>
                  </a:cubicBezTo>
                  <a:cubicBezTo>
                    <a:pt x="352" y="1394"/>
                    <a:pt x="185" y="1076"/>
                    <a:pt x="185" y="674"/>
                  </a:cubicBezTo>
                  <a:cubicBezTo>
                    <a:pt x="185" y="382"/>
                    <a:pt x="281" y="224"/>
                    <a:pt x="430" y="224"/>
                  </a:cubicBezTo>
                  <a:close/>
                  <a:moveTo>
                    <a:pt x="342" y="1"/>
                  </a:moveTo>
                  <a:cubicBezTo>
                    <a:pt x="134" y="1"/>
                    <a:pt x="0" y="203"/>
                    <a:pt x="0" y="557"/>
                  </a:cubicBezTo>
                  <a:cubicBezTo>
                    <a:pt x="0" y="1059"/>
                    <a:pt x="235" y="1528"/>
                    <a:pt x="586" y="1729"/>
                  </a:cubicBezTo>
                  <a:cubicBezTo>
                    <a:pt x="686" y="1788"/>
                    <a:pt x="777" y="1816"/>
                    <a:pt x="855" y="1816"/>
                  </a:cubicBezTo>
                  <a:cubicBezTo>
                    <a:pt x="1065" y="1816"/>
                    <a:pt x="1189" y="1613"/>
                    <a:pt x="1189" y="1260"/>
                  </a:cubicBezTo>
                  <a:cubicBezTo>
                    <a:pt x="1189" y="758"/>
                    <a:pt x="955" y="289"/>
                    <a:pt x="603" y="88"/>
                  </a:cubicBezTo>
                  <a:cubicBezTo>
                    <a:pt x="507" y="29"/>
                    <a:pt x="419" y="1"/>
                    <a:pt x="342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60"/>
            <p:cNvSpPr/>
            <p:nvPr/>
          </p:nvSpPr>
          <p:spPr>
            <a:xfrm>
              <a:off x="20124425" y="2653825"/>
              <a:ext cx="30150" cy="45625"/>
            </a:xfrm>
            <a:custGeom>
              <a:avLst/>
              <a:gdLst/>
              <a:ahLst/>
              <a:cxnLst/>
              <a:rect l="l" t="t" r="r" b="b"/>
              <a:pathLst>
                <a:path w="1206" h="1825" extrusionOk="0">
                  <a:moveTo>
                    <a:pt x="438" y="224"/>
                  </a:moveTo>
                  <a:cubicBezTo>
                    <a:pt x="488" y="224"/>
                    <a:pt x="543" y="239"/>
                    <a:pt x="603" y="272"/>
                  </a:cubicBezTo>
                  <a:cubicBezTo>
                    <a:pt x="854" y="422"/>
                    <a:pt x="1005" y="757"/>
                    <a:pt x="1005" y="1142"/>
                  </a:cubicBezTo>
                  <a:cubicBezTo>
                    <a:pt x="1005" y="1441"/>
                    <a:pt x="922" y="1601"/>
                    <a:pt x="775" y="1601"/>
                  </a:cubicBezTo>
                  <a:cubicBezTo>
                    <a:pt x="725" y="1601"/>
                    <a:pt x="668" y="1582"/>
                    <a:pt x="603" y="1544"/>
                  </a:cubicBezTo>
                  <a:cubicBezTo>
                    <a:pt x="352" y="1393"/>
                    <a:pt x="185" y="1075"/>
                    <a:pt x="185" y="673"/>
                  </a:cubicBezTo>
                  <a:cubicBezTo>
                    <a:pt x="185" y="381"/>
                    <a:pt x="282" y="224"/>
                    <a:pt x="438" y="224"/>
                  </a:cubicBezTo>
                  <a:close/>
                  <a:moveTo>
                    <a:pt x="336" y="0"/>
                  </a:moveTo>
                  <a:cubicBezTo>
                    <a:pt x="126" y="0"/>
                    <a:pt x="1" y="206"/>
                    <a:pt x="1" y="573"/>
                  </a:cubicBezTo>
                  <a:cubicBezTo>
                    <a:pt x="1" y="1058"/>
                    <a:pt x="235" y="1527"/>
                    <a:pt x="603" y="1745"/>
                  </a:cubicBezTo>
                  <a:cubicBezTo>
                    <a:pt x="697" y="1798"/>
                    <a:pt x="783" y="1824"/>
                    <a:pt x="858" y="1824"/>
                  </a:cubicBezTo>
                  <a:cubicBezTo>
                    <a:pt x="1065" y="1824"/>
                    <a:pt x="1194" y="1627"/>
                    <a:pt x="1206" y="1259"/>
                  </a:cubicBezTo>
                  <a:cubicBezTo>
                    <a:pt x="1206" y="757"/>
                    <a:pt x="955" y="288"/>
                    <a:pt x="603" y="87"/>
                  </a:cubicBezTo>
                  <a:cubicBezTo>
                    <a:pt x="504" y="29"/>
                    <a:pt x="414" y="0"/>
                    <a:pt x="336" y="0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60"/>
            <p:cNvSpPr/>
            <p:nvPr/>
          </p:nvSpPr>
          <p:spPr>
            <a:xfrm>
              <a:off x="20134050" y="2679850"/>
              <a:ext cx="51075" cy="53175"/>
            </a:xfrm>
            <a:custGeom>
              <a:avLst/>
              <a:gdLst/>
              <a:ahLst/>
              <a:cxnLst/>
              <a:rect l="l" t="t" r="r" b="b"/>
              <a:pathLst>
                <a:path w="2043" h="2127" extrusionOk="0">
                  <a:moveTo>
                    <a:pt x="1825" y="0"/>
                  </a:moveTo>
                  <a:lnTo>
                    <a:pt x="1" y="1992"/>
                  </a:lnTo>
                  <a:lnTo>
                    <a:pt x="235" y="2126"/>
                  </a:lnTo>
                  <a:lnTo>
                    <a:pt x="2043" y="118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60"/>
            <p:cNvSpPr/>
            <p:nvPr/>
          </p:nvSpPr>
          <p:spPr>
            <a:xfrm>
              <a:off x="19088725" y="1961625"/>
              <a:ext cx="346100" cy="444225"/>
            </a:xfrm>
            <a:custGeom>
              <a:avLst/>
              <a:gdLst/>
              <a:ahLst/>
              <a:cxnLst/>
              <a:rect l="l" t="t" r="r" b="b"/>
              <a:pathLst>
                <a:path w="13844" h="17769" extrusionOk="0">
                  <a:moveTo>
                    <a:pt x="4514" y="1910"/>
                  </a:moveTo>
                  <a:cubicBezTo>
                    <a:pt x="5248" y="1910"/>
                    <a:pt x="6074" y="2148"/>
                    <a:pt x="6947" y="2651"/>
                  </a:cubicBezTo>
                  <a:cubicBezTo>
                    <a:pt x="9927" y="4375"/>
                    <a:pt x="12371" y="8576"/>
                    <a:pt x="12354" y="12024"/>
                  </a:cubicBezTo>
                  <a:cubicBezTo>
                    <a:pt x="12342" y="14456"/>
                    <a:pt x="11112" y="15862"/>
                    <a:pt x="9330" y="15862"/>
                  </a:cubicBezTo>
                  <a:cubicBezTo>
                    <a:pt x="8597" y="15862"/>
                    <a:pt x="7771" y="15624"/>
                    <a:pt x="6897" y="15121"/>
                  </a:cubicBezTo>
                  <a:cubicBezTo>
                    <a:pt x="3918" y="13397"/>
                    <a:pt x="1491" y="9196"/>
                    <a:pt x="1491" y="5747"/>
                  </a:cubicBezTo>
                  <a:cubicBezTo>
                    <a:pt x="1502" y="3316"/>
                    <a:pt x="2733" y="1910"/>
                    <a:pt x="4514" y="1910"/>
                  </a:cubicBezTo>
                  <a:close/>
                  <a:moveTo>
                    <a:pt x="3846" y="0"/>
                  </a:moveTo>
                  <a:cubicBezTo>
                    <a:pt x="1579" y="0"/>
                    <a:pt x="18" y="1788"/>
                    <a:pt x="18" y="4894"/>
                  </a:cubicBezTo>
                  <a:cubicBezTo>
                    <a:pt x="1" y="9263"/>
                    <a:pt x="3081" y="14619"/>
                    <a:pt x="6897" y="16828"/>
                  </a:cubicBezTo>
                  <a:cubicBezTo>
                    <a:pt x="8008" y="17467"/>
                    <a:pt x="9059" y="17769"/>
                    <a:pt x="9991" y="17769"/>
                  </a:cubicBezTo>
                  <a:cubicBezTo>
                    <a:pt x="12262" y="17769"/>
                    <a:pt x="13827" y="15975"/>
                    <a:pt x="13827" y="12878"/>
                  </a:cubicBezTo>
                  <a:cubicBezTo>
                    <a:pt x="13844" y="8493"/>
                    <a:pt x="10764" y="3153"/>
                    <a:pt x="6947" y="943"/>
                  </a:cubicBezTo>
                  <a:cubicBezTo>
                    <a:pt x="5834" y="304"/>
                    <a:pt x="4780" y="0"/>
                    <a:pt x="3846" y="0"/>
                  </a:cubicBezTo>
                  <a:close/>
                </a:path>
              </a:pathLst>
            </a:custGeom>
            <a:solidFill>
              <a:srgbClr val="D9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60"/>
            <p:cNvSpPr/>
            <p:nvPr/>
          </p:nvSpPr>
          <p:spPr>
            <a:xfrm>
              <a:off x="19088725" y="1961625"/>
              <a:ext cx="346100" cy="444225"/>
            </a:xfrm>
            <a:custGeom>
              <a:avLst/>
              <a:gdLst/>
              <a:ahLst/>
              <a:cxnLst/>
              <a:rect l="l" t="t" r="r" b="b"/>
              <a:pathLst>
                <a:path w="13844" h="17769" extrusionOk="0">
                  <a:moveTo>
                    <a:pt x="3846" y="0"/>
                  </a:moveTo>
                  <a:cubicBezTo>
                    <a:pt x="1579" y="0"/>
                    <a:pt x="18" y="1788"/>
                    <a:pt x="18" y="4894"/>
                  </a:cubicBezTo>
                  <a:cubicBezTo>
                    <a:pt x="1" y="9263"/>
                    <a:pt x="3081" y="14619"/>
                    <a:pt x="6897" y="16828"/>
                  </a:cubicBezTo>
                  <a:cubicBezTo>
                    <a:pt x="8008" y="17467"/>
                    <a:pt x="9059" y="17769"/>
                    <a:pt x="9991" y="17769"/>
                  </a:cubicBezTo>
                  <a:cubicBezTo>
                    <a:pt x="12262" y="17769"/>
                    <a:pt x="13827" y="15975"/>
                    <a:pt x="13827" y="12878"/>
                  </a:cubicBezTo>
                  <a:cubicBezTo>
                    <a:pt x="13844" y="11623"/>
                    <a:pt x="13576" y="10217"/>
                    <a:pt x="13090" y="8827"/>
                  </a:cubicBezTo>
                  <a:lnTo>
                    <a:pt x="11768" y="8844"/>
                  </a:lnTo>
                  <a:cubicBezTo>
                    <a:pt x="12153" y="9949"/>
                    <a:pt x="12354" y="11020"/>
                    <a:pt x="12354" y="12024"/>
                  </a:cubicBezTo>
                  <a:cubicBezTo>
                    <a:pt x="12342" y="14456"/>
                    <a:pt x="11112" y="15862"/>
                    <a:pt x="9330" y="15862"/>
                  </a:cubicBezTo>
                  <a:cubicBezTo>
                    <a:pt x="8597" y="15862"/>
                    <a:pt x="7771" y="15624"/>
                    <a:pt x="6897" y="15121"/>
                  </a:cubicBezTo>
                  <a:cubicBezTo>
                    <a:pt x="3918" y="13397"/>
                    <a:pt x="1491" y="9196"/>
                    <a:pt x="1491" y="5747"/>
                  </a:cubicBezTo>
                  <a:cubicBezTo>
                    <a:pt x="1502" y="3317"/>
                    <a:pt x="2732" y="1903"/>
                    <a:pt x="4512" y="1903"/>
                  </a:cubicBezTo>
                  <a:cubicBezTo>
                    <a:pt x="5246" y="1903"/>
                    <a:pt x="6073" y="2143"/>
                    <a:pt x="6947" y="2651"/>
                  </a:cubicBezTo>
                  <a:lnTo>
                    <a:pt x="6947" y="943"/>
                  </a:lnTo>
                  <a:cubicBezTo>
                    <a:pt x="5834" y="304"/>
                    <a:pt x="4780" y="0"/>
                    <a:pt x="3846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60"/>
            <p:cNvSpPr/>
            <p:nvPr/>
          </p:nvSpPr>
          <p:spPr>
            <a:xfrm>
              <a:off x="19161125" y="2110875"/>
              <a:ext cx="51075" cy="87650"/>
            </a:xfrm>
            <a:custGeom>
              <a:avLst/>
              <a:gdLst/>
              <a:ahLst/>
              <a:cxnLst/>
              <a:rect l="l" t="t" r="r" b="b"/>
              <a:pathLst>
                <a:path w="2043" h="3506" extrusionOk="0">
                  <a:moveTo>
                    <a:pt x="613" y="320"/>
                  </a:moveTo>
                  <a:cubicBezTo>
                    <a:pt x="720" y="320"/>
                    <a:pt x="858" y="368"/>
                    <a:pt x="1022" y="464"/>
                  </a:cubicBezTo>
                  <a:cubicBezTo>
                    <a:pt x="1423" y="698"/>
                    <a:pt x="1691" y="1050"/>
                    <a:pt x="1674" y="1401"/>
                  </a:cubicBezTo>
                  <a:cubicBezTo>
                    <a:pt x="1674" y="1591"/>
                    <a:pt x="1591" y="1692"/>
                    <a:pt x="1434" y="1692"/>
                  </a:cubicBezTo>
                  <a:cubicBezTo>
                    <a:pt x="1329" y="1692"/>
                    <a:pt x="1190" y="1646"/>
                    <a:pt x="1022" y="1552"/>
                  </a:cubicBezTo>
                  <a:cubicBezTo>
                    <a:pt x="603" y="1317"/>
                    <a:pt x="369" y="966"/>
                    <a:pt x="369" y="631"/>
                  </a:cubicBezTo>
                  <a:cubicBezTo>
                    <a:pt x="369" y="423"/>
                    <a:pt x="457" y="320"/>
                    <a:pt x="613" y="320"/>
                  </a:cubicBezTo>
                  <a:close/>
                  <a:moveTo>
                    <a:pt x="550" y="1641"/>
                  </a:moveTo>
                  <a:cubicBezTo>
                    <a:pt x="673" y="1641"/>
                    <a:pt x="832" y="1695"/>
                    <a:pt x="1022" y="1803"/>
                  </a:cubicBezTo>
                  <a:cubicBezTo>
                    <a:pt x="1490" y="2071"/>
                    <a:pt x="1775" y="2472"/>
                    <a:pt x="1775" y="2841"/>
                  </a:cubicBezTo>
                  <a:cubicBezTo>
                    <a:pt x="1775" y="3070"/>
                    <a:pt x="1674" y="3187"/>
                    <a:pt x="1493" y="3187"/>
                  </a:cubicBezTo>
                  <a:cubicBezTo>
                    <a:pt x="1370" y="3187"/>
                    <a:pt x="1211" y="3133"/>
                    <a:pt x="1022" y="3025"/>
                  </a:cubicBezTo>
                  <a:cubicBezTo>
                    <a:pt x="553" y="2757"/>
                    <a:pt x="268" y="2355"/>
                    <a:pt x="268" y="1987"/>
                  </a:cubicBezTo>
                  <a:cubicBezTo>
                    <a:pt x="268" y="1758"/>
                    <a:pt x="370" y="1641"/>
                    <a:pt x="550" y="1641"/>
                  </a:cubicBezTo>
                  <a:close/>
                  <a:moveTo>
                    <a:pt x="470" y="1"/>
                  </a:moveTo>
                  <a:cubicBezTo>
                    <a:pt x="238" y="1"/>
                    <a:pt x="101" y="158"/>
                    <a:pt x="101" y="464"/>
                  </a:cubicBezTo>
                  <a:cubicBezTo>
                    <a:pt x="101" y="782"/>
                    <a:pt x="235" y="1083"/>
                    <a:pt x="520" y="1368"/>
                  </a:cubicBezTo>
                  <a:cubicBezTo>
                    <a:pt x="468" y="1357"/>
                    <a:pt x="420" y="1352"/>
                    <a:pt x="376" y="1352"/>
                  </a:cubicBezTo>
                  <a:cubicBezTo>
                    <a:pt x="132" y="1352"/>
                    <a:pt x="1" y="1508"/>
                    <a:pt x="1" y="1820"/>
                  </a:cubicBezTo>
                  <a:cubicBezTo>
                    <a:pt x="1" y="2355"/>
                    <a:pt x="386" y="2924"/>
                    <a:pt x="1022" y="3293"/>
                  </a:cubicBezTo>
                  <a:cubicBezTo>
                    <a:pt x="1270" y="3436"/>
                    <a:pt x="1479" y="3506"/>
                    <a:pt x="1643" y="3506"/>
                  </a:cubicBezTo>
                  <a:cubicBezTo>
                    <a:pt x="1899" y="3506"/>
                    <a:pt x="2043" y="3335"/>
                    <a:pt x="2043" y="3008"/>
                  </a:cubicBezTo>
                  <a:cubicBezTo>
                    <a:pt x="2043" y="2640"/>
                    <a:pt x="1859" y="2271"/>
                    <a:pt x="1524" y="1953"/>
                  </a:cubicBezTo>
                  <a:lnTo>
                    <a:pt x="1524" y="1953"/>
                  </a:lnTo>
                  <a:cubicBezTo>
                    <a:pt x="1560" y="1960"/>
                    <a:pt x="1594" y="1963"/>
                    <a:pt x="1625" y="1963"/>
                  </a:cubicBezTo>
                  <a:cubicBezTo>
                    <a:pt x="1844" y="1963"/>
                    <a:pt x="1959" y="1813"/>
                    <a:pt x="1959" y="1535"/>
                  </a:cubicBezTo>
                  <a:cubicBezTo>
                    <a:pt x="1959" y="1033"/>
                    <a:pt x="1591" y="514"/>
                    <a:pt x="1022" y="196"/>
                  </a:cubicBezTo>
                  <a:cubicBezTo>
                    <a:pt x="806" y="65"/>
                    <a:pt x="618" y="1"/>
                    <a:pt x="470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60"/>
            <p:cNvSpPr/>
            <p:nvPr/>
          </p:nvSpPr>
          <p:spPr>
            <a:xfrm>
              <a:off x="19221800" y="2147850"/>
              <a:ext cx="53175" cy="84400"/>
            </a:xfrm>
            <a:custGeom>
              <a:avLst/>
              <a:gdLst/>
              <a:ahLst/>
              <a:cxnLst/>
              <a:rect l="l" t="t" r="r" b="b"/>
              <a:pathLst>
                <a:path w="2127" h="3376" extrusionOk="0">
                  <a:moveTo>
                    <a:pt x="744" y="324"/>
                  </a:moveTo>
                  <a:cubicBezTo>
                    <a:pt x="838" y="324"/>
                    <a:pt x="942" y="357"/>
                    <a:pt x="1055" y="424"/>
                  </a:cubicBezTo>
                  <a:cubicBezTo>
                    <a:pt x="1524" y="692"/>
                    <a:pt x="1842" y="1311"/>
                    <a:pt x="1842" y="2132"/>
                  </a:cubicBezTo>
                  <a:cubicBezTo>
                    <a:pt x="1842" y="2743"/>
                    <a:pt x="1656" y="3038"/>
                    <a:pt x="1374" y="3038"/>
                  </a:cubicBezTo>
                  <a:cubicBezTo>
                    <a:pt x="1278" y="3038"/>
                    <a:pt x="1170" y="3003"/>
                    <a:pt x="1055" y="2935"/>
                  </a:cubicBezTo>
                  <a:cubicBezTo>
                    <a:pt x="587" y="2667"/>
                    <a:pt x="269" y="2048"/>
                    <a:pt x="285" y="1228"/>
                  </a:cubicBezTo>
                  <a:cubicBezTo>
                    <a:pt x="285" y="625"/>
                    <a:pt x="464" y="324"/>
                    <a:pt x="744" y="324"/>
                  </a:cubicBezTo>
                  <a:close/>
                  <a:moveTo>
                    <a:pt x="616" y="1"/>
                  </a:moveTo>
                  <a:cubicBezTo>
                    <a:pt x="246" y="1"/>
                    <a:pt x="1" y="362"/>
                    <a:pt x="1" y="1077"/>
                  </a:cubicBezTo>
                  <a:cubicBezTo>
                    <a:pt x="1" y="2048"/>
                    <a:pt x="436" y="2885"/>
                    <a:pt x="1055" y="3236"/>
                  </a:cubicBezTo>
                  <a:cubicBezTo>
                    <a:pt x="1214" y="3329"/>
                    <a:pt x="1362" y="3375"/>
                    <a:pt x="1495" y="3375"/>
                  </a:cubicBezTo>
                  <a:cubicBezTo>
                    <a:pt x="1866" y="3375"/>
                    <a:pt x="2114" y="3014"/>
                    <a:pt x="2127" y="2299"/>
                  </a:cubicBezTo>
                  <a:cubicBezTo>
                    <a:pt x="2127" y="1328"/>
                    <a:pt x="1675" y="491"/>
                    <a:pt x="1055" y="140"/>
                  </a:cubicBezTo>
                  <a:cubicBezTo>
                    <a:pt x="897" y="47"/>
                    <a:pt x="748" y="1"/>
                    <a:pt x="616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60"/>
            <p:cNvSpPr/>
            <p:nvPr/>
          </p:nvSpPr>
          <p:spPr>
            <a:xfrm>
              <a:off x="19323900" y="2237625"/>
              <a:ext cx="30175" cy="45450"/>
            </a:xfrm>
            <a:custGeom>
              <a:avLst/>
              <a:gdLst/>
              <a:ahLst/>
              <a:cxnLst/>
              <a:rect l="l" t="t" r="r" b="b"/>
              <a:pathLst>
                <a:path w="1207" h="1818" extrusionOk="0">
                  <a:moveTo>
                    <a:pt x="430" y="224"/>
                  </a:moveTo>
                  <a:cubicBezTo>
                    <a:pt x="481" y="224"/>
                    <a:pt x="539" y="243"/>
                    <a:pt x="604" y="281"/>
                  </a:cubicBezTo>
                  <a:cubicBezTo>
                    <a:pt x="855" y="415"/>
                    <a:pt x="1022" y="750"/>
                    <a:pt x="1005" y="1135"/>
                  </a:cubicBezTo>
                  <a:cubicBezTo>
                    <a:pt x="1005" y="1436"/>
                    <a:pt x="921" y="1587"/>
                    <a:pt x="772" y="1587"/>
                  </a:cubicBezTo>
                  <a:cubicBezTo>
                    <a:pt x="723" y="1587"/>
                    <a:pt x="666" y="1570"/>
                    <a:pt x="604" y="1537"/>
                  </a:cubicBezTo>
                  <a:cubicBezTo>
                    <a:pt x="352" y="1386"/>
                    <a:pt x="202" y="1068"/>
                    <a:pt x="202" y="666"/>
                  </a:cubicBezTo>
                  <a:cubicBezTo>
                    <a:pt x="202" y="380"/>
                    <a:pt x="285" y="224"/>
                    <a:pt x="430" y="224"/>
                  </a:cubicBezTo>
                  <a:close/>
                  <a:moveTo>
                    <a:pt x="349" y="1"/>
                  </a:moveTo>
                  <a:cubicBezTo>
                    <a:pt x="144" y="1"/>
                    <a:pt x="18" y="198"/>
                    <a:pt x="18" y="566"/>
                  </a:cubicBezTo>
                  <a:cubicBezTo>
                    <a:pt x="1" y="1051"/>
                    <a:pt x="252" y="1537"/>
                    <a:pt x="604" y="1738"/>
                  </a:cubicBezTo>
                  <a:cubicBezTo>
                    <a:pt x="697" y="1791"/>
                    <a:pt x="784" y="1817"/>
                    <a:pt x="861" y="1817"/>
                  </a:cubicBezTo>
                  <a:cubicBezTo>
                    <a:pt x="1071" y="1817"/>
                    <a:pt x="1206" y="1620"/>
                    <a:pt x="1206" y="1252"/>
                  </a:cubicBezTo>
                  <a:cubicBezTo>
                    <a:pt x="1206" y="750"/>
                    <a:pt x="955" y="281"/>
                    <a:pt x="604" y="81"/>
                  </a:cubicBezTo>
                  <a:cubicBezTo>
                    <a:pt x="510" y="27"/>
                    <a:pt x="424" y="1"/>
                    <a:pt x="349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60"/>
            <p:cNvSpPr/>
            <p:nvPr/>
          </p:nvSpPr>
          <p:spPr>
            <a:xfrm>
              <a:off x="19293375" y="2204050"/>
              <a:ext cx="51075" cy="53175"/>
            </a:xfrm>
            <a:custGeom>
              <a:avLst/>
              <a:gdLst/>
              <a:ahLst/>
              <a:cxnLst/>
              <a:rect l="l" t="t" r="r" b="b"/>
              <a:pathLst>
                <a:path w="2043" h="2127" extrusionOk="0">
                  <a:moveTo>
                    <a:pt x="1808" y="1"/>
                  </a:moveTo>
                  <a:lnTo>
                    <a:pt x="0" y="1993"/>
                  </a:lnTo>
                  <a:lnTo>
                    <a:pt x="218" y="2127"/>
                  </a:lnTo>
                  <a:lnTo>
                    <a:pt x="2042" y="135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60"/>
            <p:cNvSpPr/>
            <p:nvPr/>
          </p:nvSpPr>
          <p:spPr>
            <a:xfrm>
              <a:off x="19283325" y="2178200"/>
              <a:ext cx="30150" cy="45450"/>
            </a:xfrm>
            <a:custGeom>
              <a:avLst/>
              <a:gdLst/>
              <a:ahLst/>
              <a:cxnLst/>
              <a:rect l="l" t="t" r="r" b="b"/>
              <a:pathLst>
                <a:path w="1206" h="1818" extrusionOk="0">
                  <a:moveTo>
                    <a:pt x="437" y="224"/>
                  </a:moveTo>
                  <a:cubicBezTo>
                    <a:pt x="487" y="224"/>
                    <a:pt x="543" y="243"/>
                    <a:pt x="603" y="282"/>
                  </a:cubicBezTo>
                  <a:cubicBezTo>
                    <a:pt x="854" y="415"/>
                    <a:pt x="1021" y="750"/>
                    <a:pt x="1021" y="1152"/>
                  </a:cubicBezTo>
                  <a:cubicBezTo>
                    <a:pt x="1021" y="1438"/>
                    <a:pt x="929" y="1594"/>
                    <a:pt x="779" y="1594"/>
                  </a:cubicBezTo>
                  <a:cubicBezTo>
                    <a:pt x="727" y="1594"/>
                    <a:pt x="668" y="1576"/>
                    <a:pt x="603" y="1537"/>
                  </a:cubicBezTo>
                  <a:cubicBezTo>
                    <a:pt x="352" y="1403"/>
                    <a:pt x="201" y="1068"/>
                    <a:pt x="201" y="666"/>
                  </a:cubicBezTo>
                  <a:cubicBezTo>
                    <a:pt x="201" y="381"/>
                    <a:pt x="293" y="224"/>
                    <a:pt x="437" y="224"/>
                  </a:cubicBezTo>
                  <a:close/>
                  <a:moveTo>
                    <a:pt x="348" y="1"/>
                  </a:moveTo>
                  <a:cubicBezTo>
                    <a:pt x="142" y="1"/>
                    <a:pt x="13" y="198"/>
                    <a:pt x="0" y="566"/>
                  </a:cubicBezTo>
                  <a:cubicBezTo>
                    <a:pt x="0" y="1051"/>
                    <a:pt x="251" y="1537"/>
                    <a:pt x="603" y="1738"/>
                  </a:cubicBezTo>
                  <a:cubicBezTo>
                    <a:pt x="697" y="1791"/>
                    <a:pt x="783" y="1818"/>
                    <a:pt x="860" y="1818"/>
                  </a:cubicBezTo>
                  <a:cubicBezTo>
                    <a:pt x="1071" y="1818"/>
                    <a:pt x="1205" y="1620"/>
                    <a:pt x="1205" y="1252"/>
                  </a:cubicBezTo>
                  <a:cubicBezTo>
                    <a:pt x="1205" y="750"/>
                    <a:pt x="954" y="282"/>
                    <a:pt x="603" y="81"/>
                  </a:cubicBezTo>
                  <a:cubicBezTo>
                    <a:pt x="509" y="27"/>
                    <a:pt x="423" y="1"/>
                    <a:pt x="348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60"/>
            <p:cNvSpPr/>
            <p:nvPr/>
          </p:nvSpPr>
          <p:spPr>
            <a:xfrm>
              <a:off x="19144800" y="1249350"/>
              <a:ext cx="1057075" cy="667575"/>
            </a:xfrm>
            <a:custGeom>
              <a:avLst/>
              <a:gdLst/>
              <a:ahLst/>
              <a:cxnLst/>
              <a:rect l="l" t="t" r="r" b="b"/>
              <a:pathLst>
                <a:path w="42283" h="26703" extrusionOk="0">
                  <a:moveTo>
                    <a:pt x="9493" y="0"/>
                  </a:moveTo>
                  <a:cubicBezTo>
                    <a:pt x="9444" y="0"/>
                    <a:pt x="9404" y="26"/>
                    <a:pt x="9374" y="75"/>
                  </a:cubicBezTo>
                  <a:lnTo>
                    <a:pt x="51" y="19592"/>
                  </a:lnTo>
                  <a:cubicBezTo>
                    <a:pt x="1" y="19693"/>
                    <a:pt x="51" y="19894"/>
                    <a:pt x="269" y="20111"/>
                  </a:cubicBezTo>
                  <a:cubicBezTo>
                    <a:pt x="310" y="20132"/>
                    <a:pt x="349" y="20144"/>
                    <a:pt x="384" y="20144"/>
                  </a:cubicBezTo>
                  <a:cubicBezTo>
                    <a:pt x="433" y="20144"/>
                    <a:pt x="474" y="20120"/>
                    <a:pt x="503" y="20061"/>
                  </a:cubicBezTo>
                  <a:lnTo>
                    <a:pt x="9592" y="1079"/>
                  </a:lnTo>
                  <a:lnTo>
                    <a:pt x="15902" y="24095"/>
                  </a:lnTo>
                  <a:cubicBezTo>
                    <a:pt x="15936" y="24212"/>
                    <a:pt x="16020" y="24329"/>
                    <a:pt x="16137" y="24413"/>
                  </a:cubicBezTo>
                  <a:cubicBezTo>
                    <a:pt x="16179" y="24438"/>
                    <a:pt x="16220" y="24451"/>
                    <a:pt x="16258" y="24451"/>
                  </a:cubicBezTo>
                  <a:cubicBezTo>
                    <a:pt x="16296" y="24451"/>
                    <a:pt x="16329" y="24438"/>
                    <a:pt x="16354" y="24413"/>
                  </a:cubicBezTo>
                  <a:lnTo>
                    <a:pt x="23736" y="15223"/>
                  </a:lnTo>
                  <a:lnTo>
                    <a:pt x="27787" y="26388"/>
                  </a:lnTo>
                  <a:cubicBezTo>
                    <a:pt x="27837" y="26505"/>
                    <a:pt x="27921" y="26606"/>
                    <a:pt x="28021" y="26673"/>
                  </a:cubicBezTo>
                  <a:cubicBezTo>
                    <a:pt x="28056" y="26694"/>
                    <a:pt x="28088" y="26703"/>
                    <a:pt x="28118" y="26703"/>
                  </a:cubicBezTo>
                  <a:cubicBezTo>
                    <a:pt x="28158" y="26703"/>
                    <a:pt x="28193" y="26685"/>
                    <a:pt x="28222" y="26656"/>
                  </a:cubicBezTo>
                  <a:lnTo>
                    <a:pt x="42215" y="9214"/>
                  </a:lnTo>
                  <a:cubicBezTo>
                    <a:pt x="42282" y="9131"/>
                    <a:pt x="42249" y="8930"/>
                    <a:pt x="42132" y="8779"/>
                  </a:cubicBezTo>
                  <a:cubicBezTo>
                    <a:pt x="42098" y="8729"/>
                    <a:pt x="42048" y="8695"/>
                    <a:pt x="41998" y="8662"/>
                  </a:cubicBezTo>
                  <a:cubicBezTo>
                    <a:pt x="41967" y="8639"/>
                    <a:pt x="41932" y="8626"/>
                    <a:pt x="41899" y="8626"/>
                  </a:cubicBezTo>
                  <a:cubicBezTo>
                    <a:pt x="41860" y="8626"/>
                    <a:pt x="41824" y="8643"/>
                    <a:pt x="41797" y="8679"/>
                  </a:cubicBezTo>
                  <a:lnTo>
                    <a:pt x="28038" y="25836"/>
                  </a:lnTo>
                  <a:lnTo>
                    <a:pt x="23970" y="14654"/>
                  </a:lnTo>
                  <a:cubicBezTo>
                    <a:pt x="23937" y="14554"/>
                    <a:pt x="23853" y="14437"/>
                    <a:pt x="23753" y="14387"/>
                  </a:cubicBezTo>
                  <a:cubicBezTo>
                    <a:pt x="23714" y="14363"/>
                    <a:pt x="23679" y="14351"/>
                    <a:pt x="23647" y="14351"/>
                  </a:cubicBezTo>
                  <a:cubicBezTo>
                    <a:pt x="23611" y="14351"/>
                    <a:pt x="23579" y="14367"/>
                    <a:pt x="23552" y="14403"/>
                  </a:cubicBezTo>
                  <a:lnTo>
                    <a:pt x="16204" y="23526"/>
                  </a:lnTo>
                  <a:lnTo>
                    <a:pt x="9843" y="360"/>
                  </a:lnTo>
                  <a:cubicBezTo>
                    <a:pt x="9810" y="226"/>
                    <a:pt x="9709" y="109"/>
                    <a:pt x="9609" y="42"/>
                  </a:cubicBezTo>
                  <a:cubicBezTo>
                    <a:pt x="9567" y="14"/>
                    <a:pt x="9528" y="0"/>
                    <a:pt x="9493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60"/>
            <p:cNvSpPr/>
            <p:nvPr/>
          </p:nvSpPr>
          <p:spPr>
            <a:xfrm>
              <a:off x="19345250" y="1212650"/>
              <a:ext cx="68225" cy="87275"/>
            </a:xfrm>
            <a:custGeom>
              <a:avLst/>
              <a:gdLst/>
              <a:ahLst/>
              <a:cxnLst/>
              <a:rect l="l" t="t" r="r" b="b"/>
              <a:pathLst>
                <a:path w="2729" h="3491" extrusionOk="0">
                  <a:moveTo>
                    <a:pt x="763" y="0"/>
                  </a:moveTo>
                  <a:cubicBezTo>
                    <a:pt x="318" y="0"/>
                    <a:pt x="12" y="353"/>
                    <a:pt x="1" y="957"/>
                  </a:cubicBezTo>
                  <a:cubicBezTo>
                    <a:pt x="1" y="1828"/>
                    <a:pt x="603" y="2865"/>
                    <a:pt x="1356" y="3301"/>
                  </a:cubicBezTo>
                  <a:cubicBezTo>
                    <a:pt x="1579" y="3429"/>
                    <a:pt x="1791" y="3491"/>
                    <a:pt x="1977" y="3491"/>
                  </a:cubicBezTo>
                  <a:cubicBezTo>
                    <a:pt x="2422" y="3491"/>
                    <a:pt x="2729" y="3143"/>
                    <a:pt x="2729" y="2531"/>
                  </a:cubicBezTo>
                  <a:cubicBezTo>
                    <a:pt x="2729" y="1677"/>
                    <a:pt x="2126" y="622"/>
                    <a:pt x="1373" y="187"/>
                  </a:cubicBezTo>
                  <a:cubicBezTo>
                    <a:pt x="1153" y="60"/>
                    <a:pt x="946" y="0"/>
                    <a:pt x="763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60"/>
            <p:cNvSpPr/>
            <p:nvPr/>
          </p:nvSpPr>
          <p:spPr>
            <a:xfrm>
              <a:off x="19519325" y="1787375"/>
              <a:ext cx="68250" cy="87450"/>
            </a:xfrm>
            <a:custGeom>
              <a:avLst/>
              <a:gdLst/>
              <a:ahLst/>
              <a:cxnLst/>
              <a:rect l="l" t="t" r="r" b="b"/>
              <a:pathLst>
                <a:path w="2730" h="3498" extrusionOk="0">
                  <a:moveTo>
                    <a:pt x="767" y="1"/>
                  </a:moveTo>
                  <a:cubicBezTo>
                    <a:pt x="321" y="1"/>
                    <a:pt x="18" y="349"/>
                    <a:pt x="18" y="967"/>
                  </a:cubicBezTo>
                  <a:cubicBezTo>
                    <a:pt x="1" y="1821"/>
                    <a:pt x="620" y="2875"/>
                    <a:pt x="1357" y="3310"/>
                  </a:cubicBezTo>
                  <a:cubicBezTo>
                    <a:pt x="1576" y="3437"/>
                    <a:pt x="1784" y="3497"/>
                    <a:pt x="1968" y="3497"/>
                  </a:cubicBezTo>
                  <a:cubicBezTo>
                    <a:pt x="2418" y="3497"/>
                    <a:pt x="2729" y="3141"/>
                    <a:pt x="2729" y="2524"/>
                  </a:cubicBezTo>
                  <a:cubicBezTo>
                    <a:pt x="2729" y="1670"/>
                    <a:pt x="2127" y="615"/>
                    <a:pt x="1373" y="180"/>
                  </a:cubicBezTo>
                  <a:cubicBezTo>
                    <a:pt x="1155" y="59"/>
                    <a:pt x="949" y="1"/>
                    <a:pt x="767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60"/>
            <p:cNvSpPr/>
            <p:nvPr/>
          </p:nvSpPr>
          <p:spPr>
            <a:xfrm>
              <a:off x="19711000" y="1578400"/>
              <a:ext cx="68225" cy="87425"/>
            </a:xfrm>
            <a:custGeom>
              <a:avLst/>
              <a:gdLst/>
              <a:ahLst/>
              <a:cxnLst/>
              <a:rect l="l" t="t" r="r" b="b"/>
              <a:pathLst>
                <a:path w="2729" h="3497" extrusionOk="0">
                  <a:moveTo>
                    <a:pt x="761" y="0"/>
                  </a:moveTo>
                  <a:cubicBezTo>
                    <a:pt x="311" y="0"/>
                    <a:pt x="0" y="356"/>
                    <a:pt x="0" y="973"/>
                  </a:cubicBezTo>
                  <a:cubicBezTo>
                    <a:pt x="0" y="1827"/>
                    <a:pt x="603" y="2882"/>
                    <a:pt x="1356" y="3317"/>
                  </a:cubicBezTo>
                  <a:cubicBezTo>
                    <a:pt x="1574" y="3438"/>
                    <a:pt x="1780" y="3496"/>
                    <a:pt x="1962" y="3496"/>
                  </a:cubicBezTo>
                  <a:cubicBezTo>
                    <a:pt x="2408" y="3496"/>
                    <a:pt x="2712" y="3148"/>
                    <a:pt x="2712" y="2530"/>
                  </a:cubicBezTo>
                  <a:cubicBezTo>
                    <a:pt x="2728" y="1676"/>
                    <a:pt x="2109" y="622"/>
                    <a:pt x="1373" y="187"/>
                  </a:cubicBezTo>
                  <a:cubicBezTo>
                    <a:pt x="1153" y="60"/>
                    <a:pt x="946" y="0"/>
                    <a:pt x="761" y="0"/>
                  </a:cubicBezTo>
                  <a:close/>
                </a:path>
              </a:pathLst>
            </a:custGeom>
            <a:solidFill>
              <a:srgbClr val="E2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60"/>
            <p:cNvSpPr/>
            <p:nvPr/>
          </p:nvSpPr>
          <p:spPr>
            <a:xfrm>
              <a:off x="19815600" y="1857075"/>
              <a:ext cx="67825" cy="87225"/>
            </a:xfrm>
            <a:custGeom>
              <a:avLst/>
              <a:gdLst/>
              <a:ahLst/>
              <a:cxnLst/>
              <a:rect l="l" t="t" r="r" b="b"/>
              <a:pathLst>
                <a:path w="2713" h="3489" extrusionOk="0">
                  <a:moveTo>
                    <a:pt x="746" y="1"/>
                  </a:moveTo>
                  <a:cubicBezTo>
                    <a:pt x="303" y="1"/>
                    <a:pt x="1" y="353"/>
                    <a:pt x="1" y="958"/>
                  </a:cubicBezTo>
                  <a:cubicBezTo>
                    <a:pt x="1" y="1828"/>
                    <a:pt x="603" y="2866"/>
                    <a:pt x="1357" y="3301"/>
                  </a:cubicBezTo>
                  <a:cubicBezTo>
                    <a:pt x="1572" y="3428"/>
                    <a:pt x="1777" y="3488"/>
                    <a:pt x="1959" y="3488"/>
                  </a:cubicBezTo>
                  <a:cubicBezTo>
                    <a:pt x="2402" y="3488"/>
                    <a:pt x="2712" y="3135"/>
                    <a:pt x="2712" y="2531"/>
                  </a:cubicBezTo>
                  <a:cubicBezTo>
                    <a:pt x="2712" y="1677"/>
                    <a:pt x="2110" y="623"/>
                    <a:pt x="1357" y="188"/>
                  </a:cubicBezTo>
                  <a:cubicBezTo>
                    <a:pt x="1137" y="61"/>
                    <a:pt x="929" y="1"/>
                    <a:pt x="746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60"/>
            <p:cNvSpPr/>
            <p:nvPr/>
          </p:nvSpPr>
          <p:spPr>
            <a:xfrm>
              <a:off x="19129325" y="943275"/>
              <a:ext cx="1109800" cy="1450675"/>
            </a:xfrm>
            <a:custGeom>
              <a:avLst/>
              <a:gdLst/>
              <a:ahLst/>
              <a:cxnLst/>
              <a:rect l="l" t="t" r="r" b="b"/>
              <a:pathLst>
                <a:path w="44392" h="58027" extrusionOk="0">
                  <a:moveTo>
                    <a:pt x="369" y="0"/>
                  </a:moveTo>
                  <a:cubicBezTo>
                    <a:pt x="210" y="0"/>
                    <a:pt x="101" y="125"/>
                    <a:pt x="101" y="350"/>
                  </a:cubicBezTo>
                  <a:lnTo>
                    <a:pt x="1" y="32053"/>
                  </a:lnTo>
                  <a:cubicBezTo>
                    <a:pt x="1" y="32203"/>
                    <a:pt x="51" y="32388"/>
                    <a:pt x="151" y="32538"/>
                  </a:cubicBezTo>
                  <a:cubicBezTo>
                    <a:pt x="235" y="32689"/>
                    <a:pt x="369" y="32823"/>
                    <a:pt x="503" y="32906"/>
                  </a:cubicBezTo>
                  <a:lnTo>
                    <a:pt x="43889" y="57964"/>
                  </a:lnTo>
                  <a:cubicBezTo>
                    <a:pt x="43969" y="58006"/>
                    <a:pt x="44044" y="58026"/>
                    <a:pt x="44110" y="58026"/>
                  </a:cubicBezTo>
                  <a:cubicBezTo>
                    <a:pt x="44279" y="58026"/>
                    <a:pt x="44391" y="57896"/>
                    <a:pt x="44391" y="57680"/>
                  </a:cubicBezTo>
                  <a:cubicBezTo>
                    <a:pt x="44391" y="57362"/>
                    <a:pt x="44174" y="56977"/>
                    <a:pt x="43889" y="56826"/>
                  </a:cubicBezTo>
                  <a:lnTo>
                    <a:pt x="988" y="32053"/>
                  </a:lnTo>
                  <a:lnTo>
                    <a:pt x="1089" y="919"/>
                  </a:lnTo>
                  <a:cubicBezTo>
                    <a:pt x="1089" y="601"/>
                    <a:pt x="871" y="216"/>
                    <a:pt x="586" y="65"/>
                  </a:cubicBezTo>
                  <a:cubicBezTo>
                    <a:pt x="508" y="21"/>
                    <a:pt x="434" y="0"/>
                    <a:pt x="369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60"/>
            <p:cNvSpPr/>
            <p:nvPr/>
          </p:nvSpPr>
          <p:spPr>
            <a:xfrm>
              <a:off x="19169075" y="4204725"/>
              <a:ext cx="1691450" cy="659525"/>
            </a:xfrm>
            <a:custGeom>
              <a:avLst/>
              <a:gdLst/>
              <a:ahLst/>
              <a:cxnLst/>
              <a:rect l="l" t="t" r="r" b="b"/>
              <a:pathLst>
                <a:path w="67658" h="26381" extrusionOk="0">
                  <a:moveTo>
                    <a:pt x="17" y="1"/>
                  </a:moveTo>
                  <a:cubicBezTo>
                    <a:pt x="1" y="570"/>
                    <a:pt x="1" y="1139"/>
                    <a:pt x="1" y="1708"/>
                  </a:cubicBezTo>
                  <a:cubicBezTo>
                    <a:pt x="1" y="1976"/>
                    <a:pt x="185" y="2244"/>
                    <a:pt x="536" y="2445"/>
                  </a:cubicBezTo>
                  <a:lnTo>
                    <a:pt x="41496" y="26079"/>
                  </a:lnTo>
                  <a:cubicBezTo>
                    <a:pt x="41839" y="26280"/>
                    <a:pt x="42291" y="26381"/>
                    <a:pt x="42745" y="26381"/>
                  </a:cubicBezTo>
                  <a:cubicBezTo>
                    <a:pt x="43199" y="26381"/>
                    <a:pt x="43655" y="26280"/>
                    <a:pt x="44006" y="26079"/>
                  </a:cubicBezTo>
                  <a:lnTo>
                    <a:pt x="67139" y="12638"/>
                  </a:lnTo>
                  <a:cubicBezTo>
                    <a:pt x="67474" y="12438"/>
                    <a:pt x="67658" y="12186"/>
                    <a:pt x="67658" y="11919"/>
                  </a:cubicBezTo>
                  <a:cubicBezTo>
                    <a:pt x="67658" y="11350"/>
                    <a:pt x="67658" y="10780"/>
                    <a:pt x="67658" y="10211"/>
                  </a:cubicBezTo>
                  <a:cubicBezTo>
                    <a:pt x="67658" y="10479"/>
                    <a:pt x="67491" y="10730"/>
                    <a:pt x="67139" y="10931"/>
                  </a:cubicBezTo>
                  <a:lnTo>
                    <a:pt x="44006" y="24372"/>
                  </a:lnTo>
                  <a:cubicBezTo>
                    <a:pt x="43663" y="24581"/>
                    <a:pt x="43207" y="24686"/>
                    <a:pt x="42751" y="24686"/>
                  </a:cubicBezTo>
                  <a:cubicBezTo>
                    <a:pt x="42295" y="24686"/>
                    <a:pt x="41839" y="24581"/>
                    <a:pt x="41496" y="24372"/>
                  </a:cubicBezTo>
                  <a:lnTo>
                    <a:pt x="536" y="737"/>
                  </a:lnTo>
                  <a:cubicBezTo>
                    <a:pt x="185" y="536"/>
                    <a:pt x="17" y="269"/>
                    <a:pt x="17" y="1"/>
                  </a:cubicBezTo>
                  <a:close/>
                </a:path>
              </a:pathLst>
            </a:custGeom>
            <a:solidFill>
              <a:srgbClr val="4E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60"/>
            <p:cNvSpPr/>
            <p:nvPr/>
          </p:nvSpPr>
          <p:spPr>
            <a:xfrm>
              <a:off x="19164900" y="3843175"/>
              <a:ext cx="1700225" cy="978700"/>
            </a:xfrm>
            <a:custGeom>
              <a:avLst/>
              <a:gdLst/>
              <a:ahLst/>
              <a:cxnLst/>
              <a:rect l="l" t="t" r="r" b="b"/>
              <a:pathLst>
                <a:path w="68009" h="39148" extrusionOk="0">
                  <a:moveTo>
                    <a:pt x="25083" y="1"/>
                  </a:moveTo>
                  <a:cubicBezTo>
                    <a:pt x="24627" y="1"/>
                    <a:pt x="24171" y="101"/>
                    <a:pt x="23819" y="302"/>
                  </a:cubicBezTo>
                  <a:lnTo>
                    <a:pt x="703" y="13743"/>
                  </a:lnTo>
                  <a:cubicBezTo>
                    <a:pt x="0" y="14145"/>
                    <a:pt x="0" y="14798"/>
                    <a:pt x="703" y="15199"/>
                  </a:cubicBezTo>
                  <a:lnTo>
                    <a:pt x="41663" y="38834"/>
                  </a:lnTo>
                  <a:cubicBezTo>
                    <a:pt x="42006" y="39043"/>
                    <a:pt x="42462" y="39148"/>
                    <a:pt x="42918" y="39148"/>
                  </a:cubicBezTo>
                  <a:cubicBezTo>
                    <a:pt x="43374" y="39148"/>
                    <a:pt x="43830" y="39043"/>
                    <a:pt x="44173" y="38834"/>
                  </a:cubicBezTo>
                  <a:lnTo>
                    <a:pt x="67306" y="25393"/>
                  </a:lnTo>
                  <a:cubicBezTo>
                    <a:pt x="67992" y="24991"/>
                    <a:pt x="68009" y="24339"/>
                    <a:pt x="67306" y="23937"/>
                  </a:cubicBezTo>
                  <a:lnTo>
                    <a:pt x="26347" y="302"/>
                  </a:lnTo>
                  <a:cubicBezTo>
                    <a:pt x="25995" y="101"/>
                    <a:pt x="25539" y="1"/>
                    <a:pt x="25083" y="1"/>
                  </a:cubicBezTo>
                  <a:close/>
                </a:path>
              </a:pathLst>
            </a:custGeom>
            <a:solidFill>
              <a:srgbClr val="D5B7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60"/>
            <p:cNvSpPr/>
            <p:nvPr/>
          </p:nvSpPr>
          <p:spPr>
            <a:xfrm>
              <a:off x="19240625" y="3886500"/>
              <a:ext cx="1504825" cy="865500"/>
            </a:xfrm>
            <a:custGeom>
              <a:avLst/>
              <a:gdLst/>
              <a:ahLst/>
              <a:cxnLst/>
              <a:rect l="l" t="t" r="r" b="b"/>
              <a:pathLst>
                <a:path w="60193" h="34620" extrusionOk="0">
                  <a:moveTo>
                    <a:pt x="22213" y="0"/>
                  </a:moveTo>
                  <a:cubicBezTo>
                    <a:pt x="21807" y="0"/>
                    <a:pt x="21401" y="92"/>
                    <a:pt x="21092" y="276"/>
                  </a:cubicBezTo>
                  <a:lnTo>
                    <a:pt x="620" y="12161"/>
                  </a:lnTo>
                  <a:cubicBezTo>
                    <a:pt x="1" y="12512"/>
                    <a:pt x="1" y="13081"/>
                    <a:pt x="620" y="13450"/>
                  </a:cubicBezTo>
                  <a:lnTo>
                    <a:pt x="36876" y="34356"/>
                  </a:lnTo>
                  <a:cubicBezTo>
                    <a:pt x="37186" y="34532"/>
                    <a:pt x="37592" y="34620"/>
                    <a:pt x="37997" y="34620"/>
                  </a:cubicBezTo>
                  <a:cubicBezTo>
                    <a:pt x="38403" y="34620"/>
                    <a:pt x="38809" y="34532"/>
                    <a:pt x="39119" y="34356"/>
                  </a:cubicBezTo>
                  <a:lnTo>
                    <a:pt x="59590" y="22472"/>
                  </a:lnTo>
                  <a:cubicBezTo>
                    <a:pt x="60193" y="22120"/>
                    <a:pt x="60193" y="21534"/>
                    <a:pt x="59590" y="21183"/>
                  </a:cubicBezTo>
                  <a:lnTo>
                    <a:pt x="23335" y="276"/>
                  </a:lnTo>
                  <a:cubicBezTo>
                    <a:pt x="23025" y="92"/>
                    <a:pt x="22619" y="0"/>
                    <a:pt x="22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60"/>
            <p:cNvSpPr/>
            <p:nvPr/>
          </p:nvSpPr>
          <p:spPr>
            <a:xfrm>
              <a:off x="20498950" y="4592550"/>
              <a:ext cx="76600" cy="40400"/>
            </a:xfrm>
            <a:custGeom>
              <a:avLst/>
              <a:gdLst/>
              <a:ahLst/>
              <a:cxnLst/>
              <a:rect l="l" t="t" r="r" b="b"/>
              <a:pathLst>
                <a:path w="3064" h="1616" extrusionOk="0">
                  <a:moveTo>
                    <a:pt x="1532" y="0"/>
                  </a:moveTo>
                  <a:cubicBezTo>
                    <a:pt x="1177" y="0"/>
                    <a:pt x="821" y="80"/>
                    <a:pt x="553" y="239"/>
                  </a:cubicBezTo>
                  <a:cubicBezTo>
                    <a:pt x="1" y="557"/>
                    <a:pt x="1" y="1076"/>
                    <a:pt x="553" y="1377"/>
                  </a:cubicBezTo>
                  <a:cubicBezTo>
                    <a:pt x="829" y="1536"/>
                    <a:pt x="1185" y="1616"/>
                    <a:pt x="1541" y="1616"/>
                  </a:cubicBezTo>
                  <a:cubicBezTo>
                    <a:pt x="1896" y="1616"/>
                    <a:pt x="2252" y="1536"/>
                    <a:pt x="2528" y="1377"/>
                  </a:cubicBezTo>
                  <a:cubicBezTo>
                    <a:pt x="3064" y="1076"/>
                    <a:pt x="3064" y="557"/>
                    <a:pt x="2512" y="239"/>
                  </a:cubicBezTo>
                  <a:cubicBezTo>
                    <a:pt x="2244" y="80"/>
                    <a:pt x="1888" y="0"/>
                    <a:pt x="1532" y="0"/>
                  </a:cubicBezTo>
                  <a:close/>
                </a:path>
              </a:pathLst>
            </a:custGeom>
            <a:solidFill>
              <a:srgbClr val="625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60"/>
            <p:cNvSpPr/>
            <p:nvPr/>
          </p:nvSpPr>
          <p:spPr>
            <a:xfrm>
              <a:off x="19711000" y="4229000"/>
              <a:ext cx="89150" cy="1171300"/>
            </a:xfrm>
            <a:custGeom>
              <a:avLst/>
              <a:gdLst/>
              <a:ahLst/>
              <a:cxnLst/>
              <a:rect l="l" t="t" r="r" b="b"/>
              <a:pathLst>
                <a:path w="3566" h="46852" extrusionOk="0">
                  <a:moveTo>
                    <a:pt x="3565" y="1"/>
                  </a:moveTo>
                  <a:lnTo>
                    <a:pt x="134" y="1993"/>
                  </a:lnTo>
                  <a:lnTo>
                    <a:pt x="0" y="46852"/>
                  </a:lnTo>
                  <a:lnTo>
                    <a:pt x="3448" y="44860"/>
                  </a:lnTo>
                  <a:lnTo>
                    <a:pt x="3565" y="1"/>
                  </a:lnTo>
                  <a:close/>
                </a:path>
              </a:pathLst>
            </a:custGeom>
            <a:solidFill>
              <a:srgbClr val="9D5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60"/>
            <p:cNvSpPr/>
            <p:nvPr/>
          </p:nvSpPr>
          <p:spPr>
            <a:xfrm>
              <a:off x="19553650" y="4136525"/>
              <a:ext cx="246500" cy="142300"/>
            </a:xfrm>
            <a:custGeom>
              <a:avLst/>
              <a:gdLst/>
              <a:ahLst/>
              <a:cxnLst/>
              <a:rect l="l" t="t" r="r" b="b"/>
              <a:pathLst>
                <a:path w="9860" h="5692" extrusionOk="0">
                  <a:moveTo>
                    <a:pt x="3449" y="0"/>
                  </a:moveTo>
                  <a:lnTo>
                    <a:pt x="0" y="1992"/>
                  </a:lnTo>
                  <a:lnTo>
                    <a:pt x="6428" y="5692"/>
                  </a:lnTo>
                  <a:lnTo>
                    <a:pt x="9859" y="3700"/>
                  </a:lnTo>
                  <a:lnTo>
                    <a:pt x="3449" y="0"/>
                  </a:lnTo>
                  <a:close/>
                </a:path>
              </a:pathLst>
            </a:custGeom>
            <a:solidFill>
              <a:srgbClr val="9C5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60"/>
            <p:cNvSpPr/>
            <p:nvPr/>
          </p:nvSpPr>
          <p:spPr>
            <a:xfrm>
              <a:off x="19550725" y="4186325"/>
              <a:ext cx="163625" cy="1213975"/>
            </a:xfrm>
            <a:custGeom>
              <a:avLst/>
              <a:gdLst/>
              <a:ahLst/>
              <a:cxnLst/>
              <a:rect l="l" t="t" r="r" b="b"/>
              <a:pathLst>
                <a:path w="6545" h="48559" extrusionOk="0">
                  <a:moveTo>
                    <a:pt x="117" y="0"/>
                  </a:moveTo>
                  <a:lnTo>
                    <a:pt x="0" y="44860"/>
                  </a:lnTo>
                  <a:lnTo>
                    <a:pt x="6411" y="48559"/>
                  </a:lnTo>
                  <a:lnTo>
                    <a:pt x="6545" y="3700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60"/>
            <p:cNvSpPr/>
            <p:nvPr/>
          </p:nvSpPr>
          <p:spPr>
            <a:xfrm>
              <a:off x="20060000" y="4377975"/>
              <a:ext cx="87900" cy="830675"/>
            </a:xfrm>
            <a:custGeom>
              <a:avLst/>
              <a:gdLst/>
              <a:ahLst/>
              <a:cxnLst/>
              <a:rect l="l" t="t" r="r" b="b"/>
              <a:pathLst>
                <a:path w="3516" h="33227" extrusionOk="0">
                  <a:moveTo>
                    <a:pt x="3515" y="1"/>
                  </a:moveTo>
                  <a:lnTo>
                    <a:pt x="84" y="1992"/>
                  </a:lnTo>
                  <a:lnTo>
                    <a:pt x="0" y="33227"/>
                  </a:lnTo>
                  <a:lnTo>
                    <a:pt x="3431" y="31235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AC7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60"/>
            <p:cNvSpPr/>
            <p:nvPr/>
          </p:nvSpPr>
          <p:spPr>
            <a:xfrm>
              <a:off x="19901400" y="4285500"/>
              <a:ext cx="246500" cy="142300"/>
            </a:xfrm>
            <a:custGeom>
              <a:avLst/>
              <a:gdLst/>
              <a:ahLst/>
              <a:cxnLst/>
              <a:rect l="l" t="t" r="r" b="b"/>
              <a:pathLst>
                <a:path w="9860" h="5692" extrusionOk="0">
                  <a:moveTo>
                    <a:pt x="3448" y="0"/>
                  </a:moveTo>
                  <a:lnTo>
                    <a:pt x="0" y="1992"/>
                  </a:lnTo>
                  <a:lnTo>
                    <a:pt x="6428" y="5691"/>
                  </a:lnTo>
                  <a:lnTo>
                    <a:pt x="9859" y="370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rgbClr val="D9B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60"/>
            <p:cNvSpPr/>
            <p:nvPr/>
          </p:nvSpPr>
          <p:spPr>
            <a:xfrm>
              <a:off x="19899300" y="4335300"/>
              <a:ext cx="162800" cy="873350"/>
            </a:xfrm>
            <a:custGeom>
              <a:avLst/>
              <a:gdLst/>
              <a:ahLst/>
              <a:cxnLst/>
              <a:rect l="l" t="t" r="r" b="b"/>
              <a:pathLst>
                <a:path w="6512" h="34934" extrusionOk="0">
                  <a:moveTo>
                    <a:pt x="84" y="0"/>
                  </a:moveTo>
                  <a:lnTo>
                    <a:pt x="0" y="31234"/>
                  </a:lnTo>
                  <a:lnTo>
                    <a:pt x="6428" y="34934"/>
                  </a:lnTo>
                  <a:lnTo>
                    <a:pt x="6512" y="369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60"/>
            <p:cNvSpPr/>
            <p:nvPr/>
          </p:nvSpPr>
          <p:spPr>
            <a:xfrm>
              <a:off x="20408575" y="4414800"/>
              <a:ext cx="87050" cy="419325"/>
            </a:xfrm>
            <a:custGeom>
              <a:avLst/>
              <a:gdLst/>
              <a:ahLst/>
              <a:cxnLst/>
              <a:rect l="l" t="t" r="r" b="b"/>
              <a:pathLst>
                <a:path w="3482" h="16773" extrusionOk="0">
                  <a:moveTo>
                    <a:pt x="3482" y="1"/>
                  </a:moveTo>
                  <a:lnTo>
                    <a:pt x="50" y="2009"/>
                  </a:lnTo>
                  <a:lnTo>
                    <a:pt x="0" y="16773"/>
                  </a:lnTo>
                  <a:lnTo>
                    <a:pt x="3448" y="14764"/>
                  </a:lnTo>
                  <a:lnTo>
                    <a:pt x="3482" y="1"/>
                  </a:lnTo>
                  <a:close/>
                </a:path>
              </a:pathLst>
            </a:custGeom>
            <a:solidFill>
              <a:srgbClr val="D07B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60"/>
            <p:cNvSpPr/>
            <p:nvPr/>
          </p:nvSpPr>
          <p:spPr>
            <a:xfrm>
              <a:off x="20249125" y="4322325"/>
              <a:ext cx="246500" cy="142725"/>
            </a:xfrm>
            <a:custGeom>
              <a:avLst/>
              <a:gdLst/>
              <a:ahLst/>
              <a:cxnLst/>
              <a:rect l="l" t="t" r="r" b="b"/>
              <a:pathLst>
                <a:path w="9860" h="5709" extrusionOk="0">
                  <a:moveTo>
                    <a:pt x="3432" y="0"/>
                  </a:moveTo>
                  <a:lnTo>
                    <a:pt x="1" y="1992"/>
                  </a:lnTo>
                  <a:lnTo>
                    <a:pt x="6428" y="5708"/>
                  </a:lnTo>
                  <a:lnTo>
                    <a:pt x="9860" y="3700"/>
                  </a:lnTo>
                  <a:lnTo>
                    <a:pt x="3432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60"/>
            <p:cNvSpPr/>
            <p:nvPr/>
          </p:nvSpPr>
          <p:spPr>
            <a:xfrm>
              <a:off x="20248300" y="4372125"/>
              <a:ext cx="161550" cy="462000"/>
            </a:xfrm>
            <a:custGeom>
              <a:avLst/>
              <a:gdLst/>
              <a:ahLst/>
              <a:cxnLst/>
              <a:rect l="l" t="t" r="r" b="b"/>
              <a:pathLst>
                <a:path w="6462" h="18480" extrusionOk="0">
                  <a:moveTo>
                    <a:pt x="34" y="0"/>
                  </a:moveTo>
                  <a:lnTo>
                    <a:pt x="0" y="14764"/>
                  </a:lnTo>
                  <a:lnTo>
                    <a:pt x="6411" y="18480"/>
                  </a:lnTo>
                  <a:lnTo>
                    <a:pt x="6461" y="371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2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60"/>
            <p:cNvSpPr/>
            <p:nvPr/>
          </p:nvSpPr>
          <p:spPr>
            <a:xfrm>
              <a:off x="19711000" y="3228875"/>
              <a:ext cx="89150" cy="1171300"/>
            </a:xfrm>
            <a:custGeom>
              <a:avLst/>
              <a:gdLst/>
              <a:ahLst/>
              <a:cxnLst/>
              <a:rect l="l" t="t" r="r" b="b"/>
              <a:pathLst>
                <a:path w="3566" h="46852" extrusionOk="0">
                  <a:moveTo>
                    <a:pt x="3565" y="0"/>
                  </a:moveTo>
                  <a:lnTo>
                    <a:pt x="134" y="2009"/>
                  </a:lnTo>
                  <a:lnTo>
                    <a:pt x="0" y="46852"/>
                  </a:lnTo>
                  <a:lnTo>
                    <a:pt x="3448" y="4486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9D5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60"/>
            <p:cNvSpPr/>
            <p:nvPr/>
          </p:nvSpPr>
          <p:spPr>
            <a:xfrm>
              <a:off x="19553650" y="3136400"/>
              <a:ext cx="246500" cy="142725"/>
            </a:xfrm>
            <a:custGeom>
              <a:avLst/>
              <a:gdLst/>
              <a:ahLst/>
              <a:cxnLst/>
              <a:rect l="l" t="t" r="r" b="b"/>
              <a:pathLst>
                <a:path w="9860" h="5709" extrusionOk="0">
                  <a:moveTo>
                    <a:pt x="3449" y="0"/>
                  </a:moveTo>
                  <a:lnTo>
                    <a:pt x="0" y="1992"/>
                  </a:lnTo>
                  <a:lnTo>
                    <a:pt x="6428" y="5708"/>
                  </a:lnTo>
                  <a:lnTo>
                    <a:pt x="9859" y="3699"/>
                  </a:lnTo>
                  <a:lnTo>
                    <a:pt x="3449" y="0"/>
                  </a:lnTo>
                  <a:close/>
                </a:path>
              </a:pathLst>
            </a:custGeom>
            <a:solidFill>
              <a:srgbClr val="C86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60"/>
            <p:cNvSpPr/>
            <p:nvPr/>
          </p:nvSpPr>
          <p:spPr>
            <a:xfrm>
              <a:off x="19550725" y="3186200"/>
              <a:ext cx="163625" cy="1213975"/>
            </a:xfrm>
            <a:custGeom>
              <a:avLst/>
              <a:gdLst/>
              <a:ahLst/>
              <a:cxnLst/>
              <a:rect l="l" t="t" r="r" b="b"/>
              <a:pathLst>
                <a:path w="6545" h="48559" extrusionOk="0">
                  <a:moveTo>
                    <a:pt x="117" y="0"/>
                  </a:moveTo>
                  <a:lnTo>
                    <a:pt x="0" y="44859"/>
                  </a:lnTo>
                  <a:lnTo>
                    <a:pt x="6411" y="48559"/>
                  </a:lnTo>
                  <a:lnTo>
                    <a:pt x="6545" y="3716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60"/>
            <p:cNvSpPr/>
            <p:nvPr/>
          </p:nvSpPr>
          <p:spPr>
            <a:xfrm>
              <a:off x="20060000" y="3608425"/>
              <a:ext cx="87900" cy="830675"/>
            </a:xfrm>
            <a:custGeom>
              <a:avLst/>
              <a:gdLst/>
              <a:ahLst/>
              <a:cxnLst/>
              <a:rect l="l" t="t" r="r" b="b"/>
              <a:pathLst>
                <a:path w="3516" h="33227" extrusionOk="0">
                  <a:moveTo>
                    <a:pt x="3515" y="0"/>
                  </a:moveTo>
                  <a:lnTo>
                    <a:pt x="84" y="1992"/>
                  </a:lnTo>
                  <a:lnTo>
                    <a:pt x="0" y="33226"/>
                  </a:lnTo>
                  <a:lnTo>
                    <a:pt x="3431" y="31218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rgbClr val="AC7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60"/>
            <p:cNvSpPr/>
            <p:nvPr/>
          </p:nvSpPr>
          <p:spPr>
            <a:xfrm>
              <a:off x="19901400" y="3515525"/>
              <a:ext cx="246500" cy="142725"/>
            </a:xfrm>
            <a:custGeom>
              <a:avLst/>
              <a:gdLst/>
              <a:ahLst/>
              <a:cxnLst/>
              <a:rect l="l" t="t" r="r" b="b"/>
              <a:pathLst>
                <a:path w="9860" h="5709" extrusionOk="0">
                  <a:moveTo>
                    <a:pt x="3448" y="0"/>
                  </a:moveTo>
                  <a:lnTo>
                    <a:pt x="0" y="2009"/>
                  </a:lnTo>
                  <a:lnTo>
                    <a:pt x="6428" y="5708"/>
                  </a:lnTo>
                  <a:lnTo>
                    <a:pt x="9859" y="3716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rgbClr val="D5B7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60"/>
            <p:cNvSpPr/>
            <p:nvPr/>
          </p:nvSpPr>
          <p:spPr>
            <a:xfrm>
              <a:off x="19899300" y="3565750"/>
              <a:ext cx="162800" cy="873350"/>
            </a:xfrm>
            <a:custGeom>
              <a:avLst/>
              <a:gdLst/>
              <a:ahLst/>
              <a:cxnLst/>
              <a:rect l="l" t="t" r="r" b="b"/>
              <a:pathLst>
                <a:path w="6512" h="34934" extrusionOk="0">
                  <a:moveTo>
                    <a:pt x="84" y="0"/>
                  </a:moveTo>
                  <a:lnTo>
                    <a:pt x="0" y="31217"/>
                  </a:lnTo>
                  <a:lnTo>
                    <a:pt x="6428" y="34933"/>
                  </a:lnTo>
                  <a:lnTo>
                    <a:pt x="6512" y="369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60"/>
            <p:cNvSpPr/>
            <p:nvPr/>
          </p:nvSpPr>
          <p:spPr>
            <a:xfrm>
              <a:off x="20408575" y="4066650"/>
              <a:ext cx="87050" cy="418900"/>
            </a:xfrm>
            <a:custGeom>
              <a:avLst/>
              <a:gdLst/>
              <a:ahLst/>
              <a:cxnLst/>
              <a:rect l="l" t="t" r="r" b="b"/>
              <a:pathLst>
                <a:path w="3482" h="16756" extrusionOk="0">
                  <a:moveTo>
                    <a:pt x="3482" y="0"/>
                  </a:moveTo>
                  <a:lnTo>
                    <a:pt x="50" y="1992"/>
                  </a:lnTo>
                  <a:lnTo>
                    <a:pt x="0" y="16755"/>
                  </a:lnTo>
                  <a:lnTo>
                    <a:pt x="3448" y="14763"/>
                  </a:lnTo>
                  <a:lnTo>
                    <a:pt x="3482" y="0"/>
                  </a:lnTo>
                  <a:close/>
                </a:path>
              </a:pathLst>
            </a:custGeom>
            <a:solidFill>
              <a:srgbClr val="D07B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60"/>
            <p:cNvSpPr/>
            <p:nvPr/>
          </p:nvSpPr>
          <p:spPr>
            <a:xfrm>
              <a:off x="20249125" y="3973750"/>
              <a:ext cx="246500" cy="142700"/>
            </a:xfrm>
            <a:custGeom>
              <a:avLst/>
              <a:gdLst/>
              <a:ahLst/>
              <a:cxnLst/>
              <a:rect l="l" t="t" r="r" b="b"/>
              <a:pathLst>
                <a:path w="9860" h="5708" extrusionOk="0">
                  <a:moveTo>
                    <a:pt x="3432" y="0"/>
                  </a:moveTo>
                  <a:lnTo>
                    <a:pt x="1" y="2009"/>
                  </a:lnTo>
                  <a:lnTo>
                    <a:pt x="6428" y="5708"/>
                  </a:lnTo>
                  <a:lnTo>
                    <a:pt x="9860" y="3716"/>
                  </a:lnTo>
                  <a:lnTo>
                    <a:pt x="3432" y="0"/>
                  </a:lnTo>
                  <a:close/>
                </a:path>
              </a:pathLst>
            </a:custGeom>
            <a:solidFill>
              <a:srgbClr val="EAC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60"/>
            <p:cNvSpPr/>
            <p:nvPr/>
          </p:nvSpPr>
          <p:spPr>
            <a:xfrm>
              <a:off x="20248300" y="4023950"/>
              <a:ext cx="161550" cy="461600"/>
            </a:xfrm>
            <a:custGeom>
              <a:avLst/>
              <a:gdLst/>
              <a:ahLst/>
              <a:cxnLst/>
              <a:rect l="l" t="t" r="r" b="b"/>
              <a:pathLst>
                <a:path w="6462" h="18464" extrusionOk="0">
                  <a:moveTo>
                    <a:pt x="34" y="1"/>
                  </a:moveTo>
                  <a:lnTo>
                    <a:pt x="0" y="14764"/>
                  </a:lnTo>
                  <a:lnTo>
                    <a:pt x="6411" y="18463"/>
                  </a:lnTo>
                  <a:lnTo>
                    <a:pt x="6461" y="370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E2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60"/>
            <p:cNvSpPr/>
            <p:nvPr/>
          </p:nvSpPr>
          <p:spPr>
            <a:xfrm>
              <a:off x="19621850" y="3120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5450" cap="rnd" cmpd="sng">
              <a:solidFill>
                <a:srgbClr val="EAC5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60"/>
            <p:cNvSpPr/>
            <p:nvPr/>
          </p:nvSpPr>
          <p:spPr>
            <a:xfrm>
              <a:off x="19637350" y="3070275"/>
              <a:ext cx="392125" cy="500925"/>
            </a:xfrm>
            <a:custGeom>
              <a:avLst/>
              <a:gdLst/>
              <a:ahLst/>
              <a:cxnLst/>
              <a:rect l="l" t="t" r="r" b="b"/>
              <a:pathLst>
                <a:path w="15685" h="20037" fill="none" extrusionOk="0">
                  <a:moveTo>
                    <a:pt x="0" y="1842"/>
                  </a:moveTo>
                  <a:cubicBezTo>
                    <a:pt x="2996" y="1256"/>
                    <a:pt x="15600" y="1"/>
                    <a:pt x="15684" y="20037"/>
                  </a:cubicBezTo>
                </a:path>
              </a:pathLst>
            </a:custGeom>
            <a:noFill/>
            <a:ln w="5450" cap="rnd" cmpd="sng">
              <a:solidFill>
                <a:srgbClr val="EAC5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60"/>
            <p:cNvSpPr/>
            <p:nvPr/>
          </p:nvSpPr>
          <p:spPr>
            <a:xfrm>
              <a:off x="20029025" y="3579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450" cap="rnd" cmpd="sng">
              <a:solidFill>
                <a:srgbClr val="EAC5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60"/>
            <p:cNvSpPr/>
            <p:nvPr/>
          </p:nvSpPr>
          <p:spPr>
            <a:xfrm>
              <a:off x="20045750" y="3580800"/>
              <a:ext cx="292950" cy="356150"/>
            </a:xfrm>
            <a:custGeom>
              <a:avLst/>
              <a:gdLst/>
              <a:ahLst/>
              <a:cxnLst/>
              <a:rect l="l" t="t" r="r" b="b"/>
              <a:pathLst>
                <a:path w="11718" h="14246" fill="none" extrusionOk="0">
                  <a:moveTo>
                    <a:pt x="1" y="1"/>
                  </a:moveTo>
                  <a:cubicBezTo>
                    <a:pt x="2344" y="302"/>
                    <a:pt x="10362" y="2193"/>
                    <a:pt x="11718" y="14245"/>
                  </a:cubicBezTo>
                </a:path>
              </a:pathLst>
            </a:custGeom>
            <a:noFill/>
            <a:ln w="5450" cap="rnd" cmpd="sng">
              <a:solidFill>
                <a:srgbClr val="EAC5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60"/>
            <p:cNvSpPr/>
            <p:nvPr/>
          </p:nvSpPr>
          <p:spPr>
            <a:xfrm>
              <a:off x="20339525" y="3944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450" cap="rnd" cmpd="sng">
              <a:solidFill>
                <a:srgbClr val="EAC5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60"/>
            <p:cNvSpPr/>
            <p:nvPr/>
          </p:nvSpPr>
          <p:spPr>
            <a:xfrm>
              <a:off x="18729275" y="2840950"/>
              <a:ext cx="226000" cy="390450"/>
            </a:xfrm>
            <a:custGeom>
              <a:avLst/>
              <a:gdLst/>
              <a:ahLst/>
              <a:cxnLst/>
              <a:rect l="l" t="t" r="r" b="b"/>
              <a:pathLst>
                <a:path w="9040" h="15618" extrusionOk="0">
                  <a:moveTo>
                    <a:pt x="6897" y="1"/>
                  </a:moveTo>
                  <a:cubicBezTo>
                    <a:pt x="6897" y="1"/>
                    <a:pt x="3298" y="2897"/>
                    <a:pt x="1423" y="6931"/>
                  </a:cubicBezTo>
                  <a:cubicBezTo>
                    <a:pt x="1423" y="6931"/>
                    <a:pt x="0" y="9609"/>
                    <a:pt x="6612" y="15618"/>
                  </a:cubicBezTo>
                  <a:lnTo>
                    <a:pt x="7181" y="14396"/>
                  </a:lnTo>
                  <a:lnTo>
                    <a:pt x="4436" y="8537"/>
                  </a:lnTo>
                  <a:lnTo>
                    <a:pt x="9039" y="2143"/>
                  </a:lnTo>
                  <a:lnTo>
                    <a:pt x="6897" y="1"/>
                  </a:lnTo>
                  <a:close/>
                </a:path>
              </a:pathLst>
            </a:custGeom>
            <a:solidFill>
              <a:srgbClr val="EAC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60"/>
            <p:cNvSpPr/>
            <p:nvPr/>
          </p:nvSpPr>
          <p:spPr>
            <a:xfrm>
              <a:off x="19082875" y="3242675"/>
              <a:ext cx="77850" cy="59025"/>
            </a:xfrm>
            <a:custGeom>
              <a:avLst/>
              <a:gdLst/>
              <a:ahLst/>
              <a:cxnLst/>
              <a:rect l="l" t="t" r="r" b="b"/>
              <a:pathLst>
                <a:path w="3114" h="2361" extrusionOk="0">
                  <a:moveTo>
                    <a:pt x="1490" y="1"/>
                  </a:moveTo>
                  <a:cubicBezTo>
                    <a:pt x="536" y="1"/>
                    <a:pt x="1" y="118"/>
                    <a:pt x="1" y="670"/>
                  </a:cubicBezTo>
                  <a:cubicBezTo>
                    <a:pt x="1" y="1206"/>
                    <a:pt x="168" y="2361"/>
                    <a:pt x="1122" y="2361"/>
                  </a:cubicBezTo>
                  <a:cubicBezTo>
                    <a:pt x="2076" y="2361"/>
                    <a:pt x="3114" y="1373"/>
                    <a:pt x="3114" y="838"/>
                  </a:cubicBezTo>
                  <a:cubicBezTo>
                    <a:pt x="3114" y="285"/>
                    <a:pt x="2444" y="1"/>
                    <a:pt x="1490" y="1"/>
                  </a:cubicBezTo>
                  <a:close/>
                </a:path>
              </a:pathLst>
            </a:custGeom>
            <a:solidFill>
              <a:srgbClr val="EBD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60"/>
            <p:cNvSpPr/>
            <p:nvPr/>
          </p:nvSpPr>
          <p:spPr>
            <a:xfrm>
              <a:off x="19019700" y="3939850"/>
              <a:ext cx="218025" cy="68925"/>
            </a:xfrm>
            <a:custGeom>
              <a:avLst/>
              <a:gdLst/>
              <a:ahLst/>
              <a:cxnLst/>
              <a:rect l="l" t="t" r="r" b="b"/>
              <a:pathLst>
                <a:path w="8721" h="2757" extrusionOk="0">
                  <a:moveTo>
                    <a:pt x="2394" y="0"/>
                  </a:moveTo>
                  <a:cubicBezTo>
                    <a:pt x="0" y="0"/>
                    <a:pt x="318" y="837"/>
                    <a:pt x="318" y="1624"/>
                  </a:cubicBezTo>
                  <a:cubicBezTo>
                    <a:pt x="318" y="2358"/>
                    <a:pt x="346" y="2756"/>
                    <a:pt x="1421" y="2756"/>
                  </a:cubicBezTo>
                  <a:cubicBezTo>
                    <a:pt x="1524" y="2756"/>
                    <a:pt x="1635" y="2753"/>
                    <a:pt x="1758" y="2745"/>
                  </a:cubicBezTo>
                  <a:lnTo>
                    <a:pt x="7398" y="2595"/>
                  </a:lnTo>
                  <a:cubicBezTo>
                    <a:pt x="7917" y="2478"/>
                    <a:pt x="8721" y="2193"/>
                    <a:pt x="8620" y="1557"/>
                  </a:cubicBezTo>
                  <a:cubicBezTo>
                    <a:pt x="8537" y="954"/>
                    <a:pt x="7850" y="804"/>
                    <a:pt x="7298" y="703"/>
                  </a:cubicBezTo>
                  <a:cubicBezTo>
                    <a:pt x="6026" y="486"/>
                    <a:pt x="4737" y="302"/>
                    <a:pt x="3465" y="117"/>
                  </a:cubicBezTo>
                  <a:cubicBezTo>
                    <a:pt x="3113" y="84"/>
                    <a:pt x="2745" y="0"/>
                    <a:pt x="2394" y="0"/>
                  </a:cubicBezTo>
                  <a:close/>
                </a:path>
              </a:pathLst>
            </a:custGeom>
            <a:solidFill>
              <a:srgbClr val="2912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60"/>
            <p:cNvSpPr/>
            <p:nvPr/>
          </p:nvSpPr>
          <p:spPr>
            <a:xfrm>
              <a:off x="18864450" y="3784500"/>
              <a:ext cx="175800" cy="136150"/>
            </a:xfrm>
            <a:custGeom>
              <a:avLst/>
              <a:gdLst/>
              <a:ahLst/>
              <a:cxnLst/>
              <a:rect l="l" t="t" r="r" b="b"/>
              <a:pathLst>
                <a:path w="7032" h="5446" extrusionOk="0">
                  <a:moveTo>
                    <a:pt x="6117" y="1"/>
                  </a:moveTo>
                  <a:cubicBezTo>
                    <a:pt x="5874" y="1"/>
                    <a:pt x="5530" y="94"/>
                    <a:pt x="5055" y="322"/>
                  </a:cubicBezTo>
                  <a:cubicBezTo>
                    <a:pt x="4001" y="841"/>
                    <a:pt x="3046" y="1578"/>
                    <a:pt x="2076" y="2214"/>
                  </a:cubicBezTo>
                  <a:cubicBezTo>
                    <a:pt x="1808" y="2398"/>
                    <a:pt x="1506" y="2565"/>
                    <a:pt x="1272" y="2766"/>
                  </a:cubicBezTo>
                  <a:cubicBezTo>
                    <a:pt x="670" y="3302"/>
                    <a:pt x="0" y="4022"/>
                    <a:pt x="469" y="4858"/>
                  </a:cubicBezTo>
                  <a:cubicBezTo>
                    <a:pt x="569" y="5043"/>
                    <a:pt x="686" y="5176"/>
                    <a:pt x="803" y="5277"/>
                  </a:cubicBezTo>
                  <a:cubicBezTo>
                    <a:pt x="947" y="5393"/>
                    <a:pt x="1120" y="5446"/>
                    <a:pt x="1315" y="5446"/>
                  </a:cubicBezTo>
                  <a:cubicBezTo>
                    <a:pt x="2940" y="5446"/>
                    <a:pt x="6086" y="1820"/>
                    <a:pt x="6310" y="1611"/>
                  </a:cubicBezTo>
                  <a:cubicBezTo>
                    <a:pt x="6535" y="1307"/>
                    <a:pt x="7031" y="1"/>
                    <a:pt x="6117" y="1"/>
                  </a:cubicBezTo>
                  <a:close/>
                </a:path>
              </a:pathLst>
            </a:custGeom>
            <a:solidFill>
              <a:srgbClr val="2912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60"/>
            <p:cNvSpPr/>
            <p:nvPr/>
          </p:nvSpPr>
          <p:spPr>
            <a:xfrm>
              <a:off x="18866525" y="3222175"/>
              <a:ext cx="268275" cy="755775"/>
            </a:xfrm>
            <a:custGeom>
              <a:avLst/>
              <a:gdLst/>
              <a:ahLst/>
              <a:cxnLst/>
              <a:rect l="l" t="t" r="r" b="b"/>
              <a:pathLst>
                <a:path w="10731" h="30231" extrusionOk="0">
                  <a:moveTo>
                    <a:pt x="503" y="1"/>
                  </a:moveTo>
                  <a:cubicBezTo>
                    <a:pt x="1" y="8186"/>
                    <a:pt x="118" y="26699"/>
                    <a:pt x="118" y="26699"/>
                  </a:cubicBezTo>
                  <a:cubicBezTo>
                    <a:pt x="315" y="26796"/>
                    <a:pt x="515" y="26840"/>
                    <a:pt x="713" y="26840"/>
                  </a:cubicBezTo>
                  <a:cubicBezTo>
                    <a:pt x="2214" y="26840"/>
                    <a:pt x="3650" y="24372"/>
                    <a:pt x="3650" y="24372"/>
                  </a:cubicBezTo>
                  <a:cubicBezTo>
                    <a:pt x="3784" y="22815"/>
                    <a:pt x="4068" y="15685"/>
                    <a:pt x="4068" y="15685"/>
                  </a:cubicBezTo>
                  <a:cubicBezTo>
                    <a:pt x="4273" y="10113"/>
                    <a:pt x="4496" y="8806"/>
                    <a:pt x="4660" y="8806"/>
                  </a:cubicBezTo>
                  <a:cubicBezTo>
                    <a:pt x="4806" y="8806"/>
                    <a:pt x="4905" y="9826"/>
                    <a:pt x="4905" y="9826"/>
                  </a:cubicBezTo>
                  <a:cubicBezTo>
                    <a:pt x="5022" y="12337"/>
                    <a:pt x="6060" y="30230"/>
                    <a:pt x="6060" y="30230"/>
                  </a:cubicBezTo>
                  <a:cubicBezTo>
                    <a:pt x="8454" y="30230"/>
                    <a:pt x="10228" y="28841"/>
                    <a:pt x="10228" y="28841"/>
                  </a:cubicBezTo>
                  <a:cubicBezTo>
                    <a:pt x="10730" y="21275"/>
                    <a:pt x="10061" y="3650"/>
                    <a:pt x="10061" y="3650"/>
                  </a:cubicBezTo>
                  <a:lnTo>
                    <a:pt x="503" y="1"/>
                  </a:lnTo>
                  <a:close/>
                </a:path>
              </a:pathLst>
            </a:custGeom>
            <a:solidFill>
              <a:srgbClr val="261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60"/>
            <p:cNvSpPr/>
            <p:nvPr/>
          </p:nvSpPr>
          <p:spPr>
            <a:xfrm>
              <a:off x="18859000" y="2827375"/>
              <a:ext cx="395050" cy="548100"/>
            </a:xfrm>
            <a:custGeom>
              <a:avLst/>
              <a:gdLst/>
              <a:ahLst/>
              <a:cxnLst/>
              <a:rect l="l" t="t" r="r" b="b"/>
              <a:pathLst>
                <a:path w="15802" h="21924" extrusionOk="0">
                  <a:moveTo>
                    <a:pt x="6162" y="548"/>
                  </a:moveTo>
                  <a:cubicBezTo>
                    <a:pt x="6159" y="548"/>
                    <a:pt x="6158" y="554"/>
                    <a:pt x="6164" y="570"/>
                  </a:cubicBezTo>
                  <a:lnTo>
                    <a:pt x="6164" y="570"/>
                  </a:lnTo>
                  <a:cubicBezTo>
                    <a:pt x="6172" y="558"/>
                    <a:pt x="6166" y="548"/>
                    <a:pt x="6162" y="548"/>
                  </a:cubicBezTo>
                  <a:close/>
                  <a:moveTo>
                    <a:pt x="3113" y="1"/>
                  </a:moveTo>
                  <a:cubicBezTo>
                    <a:pt x="2853" y="1"/>
                    <a:pt x="2616" y="32"/>
                    <a:pt x="2427" y="109"/>
                  </a:cubicBezTo>
                  <a:cubicBezTo>
                    <a:pt x="2427" y="109"/>
                    <a:pt x="503" y="1146"/>
                    <a:pt x="84" y="3239"/>
                  </a:cubicBezTo>
                  <a:cubicBezTo>
                    <a:pt x="0" y="3707"/>
                    <a:pt x="670" y="3707"/>
                    <a:pt x="670" y="4327"/>
                  </a:cubicBezTo>
                  <a:lnTo>
                    <a:pt x="67" y="18437"/>
                  </a:lnTo>
                  <a:cubicBezTo>
                    <a:pt x="2419" y="21217"/>
                    <a:pt x="5090" y="21924"/>
                    <a:pt x="7199" y="21924"/>
                  </a:cubicBezTo>
                  <a:cubicBezTo>
                    <a:pt x="9383" y="21924"/>
                    <a:pt x="10964" y="21166"/>
                    <a:pt x="10964" y="21166"/>
                  </a:cubicBezTo>
                  <a:cubicBezTo>
                    <a:pt x="10579" y="16513"/>
                    <a:pt x="9508" y="7609"/>
                    <a:pt x="9508" y="7608"/>
                  </a:cubicBezTo>
                  <a:lnTo>
                    <a:pt x="9508" y="7608"/>
                  </a:lnTo>
                  <a:cubicBezTo>
                    <a:pt x="10295" y="9181"/>
                    <a:pt x="11902" y="12663"/>
                    <a:pt x="11902" y="12663"/>
                  </a:cubicBezTo>
                  <a:cubicBezTo>
                    <a:pt x="12153" y="13048"/>
                    <a:pt x="10797" y="16479"/>
                    <a:pt x="10797" y="16479"/>
                  </a:cubicBezTo>
                  <a:cubicBezTo>
                    <a:pt x="10797" y="16479"/>
                    <a:pt x="11073" y="17993"/>
                    <a:pt x="11831" y="17993"/>
                  </a:cubicBezTo>
                  <a:cubicBezTo>
                    <a:pt x="11885" y="17993"/>
                    <a:pt x="11942" y="17986"/>
                    <a:pt x="12002" y="17969"/>
                  </a:cubicBezTo>
                  <a:cubicBezTo>
                    <a:pt x="12002" y="17969"/>
                    <a:pt x="15802" y="13114"/>
                    <a:pt x="14931" y="12110"/>
                  </a:cubicBezTo>
                  <a:cubicBezTo>
                    <a:pt x="14412" y="10938"/>
                    <a:pt x="13826" y="9800"/>
                    <a:pt x="13224" y="8679"/>
                  </a:cubicBezTo>
                  <a:cubicBezTo>
                    <a:pt x="12420" y="7206"/>
                    <a:pt x="11282" y="4511"/>
                    <a:pt x="9709" y="2820"/>
                  </a:cubicBezTo>
                  <a:cubicBezTo>
                    <a:pt x="9240" y="2318"/>
                    <a:pt x="7031" y="1531"/>
                    <a:pt x="6679" y="1180"/>
                  </a:cubicBezTo>
                  <a:cubicBezTo>
                    <a:pt x="6284" y="779"/>
                    <a:pt x="6184" y="622"/>
                    <a:pt x="6164" y="570"/>
                  </a:cubicBezTo>
                  <a:lnTo>
                    <a:pt x="6164" y="570"/>
                  </a:lnTo>
                  <a:cubicBezTo>
                    <a:pt x="6155" y="583"/>
                    <a:pt x="6130" y="596"/>
                    <a:pt x="6065" y="596"/>
                  </a:cubicBezTo>
                  <a:cubicBezTo>
                    <a:pt x="5959" y="596"/>
                    <a:pt x="5750" y="560"/>
                    <a:pt x="5340" y="427"/>
                  </a:cubicBezTo>
                  <a:cubicBezTo>
                    <a:pt x="4829" y="265"/>
                    <a:pt x="3873" y="1"/>
                    <a:pt x="3113" y="1"/>
                  </a:cubicBezTo>
                  <a:close/>
                </a:path>
              </a:pathLst>
            </a:custGeom>
            <a:solidFill>
              <a:srgbClr val="F0E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60"/>
            <p:cNvSpPr/>
            <p:nvPr/>
          </p:nvSpPr>
          <p:spPr>
            <a:xfrm>
              <a:off x="18887450" y="2578575"/>
              <a:ext cx="185000" cy="277950"/>
            </a:xfrm>
            <a:custGeom>
              <a:avLst/>
              <a:gdLst/>
              <a:ahLst/>
              <a:cxnLst/>
              <a:rect l="l" t="t" r="r" b="b"/>
              <a:pathLst>
                <a:path w="7400" h="11118" extrusionOk="0">
                  <a:moveTo>
                    <a:pt x="3917" y="1"/>
                  </a:moveTo>
                  <a:cubicBezTo>
                    <a:pt x="2009" y="1"/>
                    <a:pt x="1" y="1859"/>
                    <a:pt x="1" y="4185"/>
                  </a:cubicBezTo>
                  <a:cubicBezTo>
                    <a:pt x="1" y="5273"/>
                    <a:pt x="520" y="6395"/>
                    <a:pt x="1223" y="7282"/>
                  </a:cubicBezTo>
                  <a:lnTo>
                    <a:pt x="1223" y="9977"/>
                  </a:lnTo>
                  <a:cubicBezTo>
                    <a:pt x="1764" y="10851"/>
                    <a:pt x="2389" y="11117"/>
                    <a:pt x="2950" y="11117"/>
                  </a:cubicBezTo>
                  <a:cubicBezTo>
                    <a:pt x="3830" y="11117"/>
                    <a:pt x="4554" y="10462"/>
                    <a:pt x="4554" y="10462"/>
                  </a:cubicBezTo>
                  <a:lnTo>
                    <a:pt x="4620" y="8855"/>
                  </a:lnTo>
                  <a:cubicBezTo>
                    <a:pt x="4855" y="8922"/>
                    <a:pt x="5206" y="8956"/>
                    <a:pt x="5407" y="8956"/>
                  </a:cubicBezTo>
                  <a:cubicBezTo>
                    <a:pt x="7332" y="8956"/>
                    <a:pt x="7399" y="6495"/>
                    <a:pt x="7399" y="4185"/>
                  </a:cubicBezTo>
                  <a:cubicBezTo>
                    <a:pt x="7399" y="1875"/>
                    <a:pt x="5842" y="1"/>
                    <a:pt x="3917" y="1"/>
                  </a:cubicBezTo>
                  <a:close/>
                </a:path>
              </a:pathLst>
            </a:custGeom>
            <a:solidFill>
              <a:srgbClr val="EBD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60"/>
            <p:cNvSpPr/>
            <p:nvPr/>
          </p:nvSpPr>
          <p:spPr>
            <a:xfrm>
              <a:off x="18882375" y="2813750"/>
              <a:ext cx="166625" cy="65325"/>
            </a:xfrm>
            <a:custGeom>
              <a:avLst/>
              <a:gdLst/>
              <a:ahLst/>
              <a:cxnLst/>
              <a:rect l="l" t="t" r="r" b="b"/>
              <a:pathLst>
                <a:path w="6665" h="2613" extrusionOk="0">
                  <a:moveTo>
                    <a:pt x="1024" y="1"/>
                  </a:moveTo>
                  <a:lnTo>
                    <a:pt x="1024" y="1"/>
                  </a:lnTo>
                  <a:cubicBezTo>
                    <a:pt x="0" y="1721"/>
                    <a:pt x="978" y="2150"/>
                    <a:pt x="2209" y="2150"/>
                  </a:cubicBezTo>
                  <a:cubicBezTo>
                    <a:pt x="3433" y="2150"/>
                    <a:pt x="4907" y="1725"/>
                    <a:pt x="4907" y="1725"/>
                  </a:cubicBezTo>
                  <a:cubicBezTo>
                    <a:pt x="5032" y="1700"/>
                    <a:pt x="5149" y="1689"/>
                    <a:pt x="5259" y="1689"/>
                  </a:cubicBezTo>
                  <a:cubicBezTo>
                    <a:pt x="6257" y="1689"/>
                    <a:pt x="6665" y="2612"/>
                    <a:pt x="6665" y="2612"/>
                  </a:cubicBezTo>
                  <a:cubicBezTo>
                    <a:pt x="6665" y="721"/>
                    <a:pt x="4522" y="470"/>
                    <a:pt x="4522" y="470"/>
                  </a:cubicBezTo>
                  <a:cubicBezTo>
                    <a:pt x="3992" y="607"/>
                    <a:pt x="3525" y="660"/>
                    <a:pt x="3119" y="660"/>
                  </a:cubicBezTo>
                  <a:cubicBezTo>
                    <a:pt x="1693" y="660"/>
                    <a:pt x="1024" y="1"/>
                    <a:pt x="1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60"/>
            <p:cNvSpPr/>
            <p:nvPr/>
          </p:nvSpPr>
          <p:spPr>
            <a:xfrm>
              <a:off x="19073675" y="3231375"/>
              <a:ext cx="60325" cy="28875"/>
            </a:xfrm>
            <a:custGeom>
              <a:avLst/>
              <a:gdLst/>
              <a:ahLst/>
              <a:cxnLst/>
              <a:rect l="l" t="t" r="r" b="b"/>
              <a:pathLst>
                <a:path w="2413" h="1155" extrusionOk="0">
                  <a:moveTo>
                    <a:pt x="794" y="0"/>
                  </a:moveTo>
                  <a:cubicBezTo>
                    <a:pt x="493" y="0"/>
                    <a:pt x="243" y="94"/>
                    <a:pt x="201" y="168"/>
                  </a:cubicBezTo>
                  <a:cubicBezTo>
                    <a:pt x="0" y="520"/>
                    <a:pt x="1540" y="871"/>
                    <a:pt x="2042" y="1106"/>
                  </a:cubicBezTo>
                  <a:cubicBezTo>
                    <a:pt x="2112" y="1139"/>
                    <a:pt x="2163" y="1154"/>
                    <a:pt x="2199" y="1154"/>
                  </a:cubicBezTo>
                  <a:cubicBezTo>
                    <a:pt x="2413" y="1154"/>
                    <a:pt x="2102" y="634"/>
                    <a:pt x="2160" y="520"/>
                  </a:cubicBezTo>
                  <a:cubicBezTo>
                    <a:pt x="2227" y="403"/>
                    <a:pt x="1842" y="352"/>
                    <a:pt x="1339" y="118"/>
                  </a:cubicBezTo>
                  <a:cubicBezTo>
                    <a:pt x="1161" y="32"/>
                    <a:pt x="969" y="0"/>
                    <a:pt x="794" y="0"/>
                  </a:cubicBezTo>
                  <a:close/>
                </a:path>
              </a:pathLst>
            </a:custGeom>
            <a:solidFill>
              <a:srgbClr val="EBD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60"/>
            <p:cNvSpPr/>
            <p:nvPr/>
          </p:nvSpPr>
          <p:spPr>
            <a:xfrm>
              <a:off x="19115100" y="2946000"/>
              <a:ext cx="138950" cy="331250"/>
            </a:xfrm>
            <a:custGeom>
              <a:avLst/>
              <a:gdLst/>
              <a:ahLst/>
              <a:cxnLst/>
              <a:rect l="l" t="t" r="r" b="b"/>
              <a:pathLst>
                <a:path w="5558" h="13250" extrusionOk="0">
                  <a:moveTo>
                    <a:pt x="0" y="0"/>
                  </a:moveTo>
                  <a:lnTo>
                    <a:pt x="0" y="0"/>
                  </a:lnTo>
                  <a:cubicBezTo>
                    <a:pt x="101" y="1557"/>
                    <a:pt x="134" y="3114"/>
                    <a:pt x="151" y="4670"/>
                  </a:cubicBezTo>
                  <a:cubicBezTo>
                    <a:pt x="888" y="6227"/>
                    <a:pt x="1658" y="7934"/>
                    <a:pt x="1658" y="7934"/>
                  </a:cubicBezTo>
                  <a:cubicBezTo>
                    <a:pt x="1909" y="8303"/>
                    <a:pt x="620" y="11834"/>
                    <a:pt x="620" y="11834"/>
                  </a:cubicBezTo>
                  <a:cubicBezTo>
                    <a:pt x="620" y="11834"/>
                    <a:pt x="836" y="13250"/>
                    <a:pt x="1578" y="13250"/>
                  </a:cubicBezTo>
                  <a:cubicBezTo>
                    <a:pt x="1635" y="13250"/>
                    <a:pt x="1695" y="13242"/>
                    <a:pt x="1758" y="13224"/>
                  </a:cubicBezTo>
                  <a:cubicBezTo>
                    <a:pt x="1758" y="13224"/>
                    <a:pt x="5558" y="8369"/>
                    <a:pt x="4687" y="7365"/>
                  </a:cubicBezTo>
                  <a:cubicBezTo>
                    <a:pt x="4168" y="6193"/>
                    <a:pt x="3582" y="5055"/>
                    <a:pt x="2980" y="3934"/>
                  </a:cubicBezTo>
                  <a:cubicBezTo>
                    <a:pt x="2394" y="2879"/>
                    <a:pt x="1206" y="1390"/>
                    <a:pt x="0" y="0"/>
                  </a:cubicBezTo>
                  <a:close/>
                </a:path>
              </a:pathLst>
            </a:custGeom>
            <a:solidFill>
              <a:srgbClr val="F0E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60"/>
            <p:cNvSpPr/>
            <p:nvPr/>
          </p:nvSpPr>
          <p:spPr>
            <a:xfrm>
              <a:off x="18830550" y="2526500"/>
              <a:ext cx="246900" cy="270225"/>
            </a:xfrm>
            <a:custGeom>
              <a:avLst/>
              <a:gdLst/>
              <a:ahLst/>
              <a:cxnLst/>
              <a:rect l="l" t="t" r="r" b="b"/>
              <a:pathLst>
                <a:path w="9876" h="10809" extrusionOk="0">
                  <a:moveTo>
                    <a:pt x="3640" y="0"/>
                  </a:moveTo>
                  <a:cubicBezTo>
                    <a:pt x="3156" y="0"/>
                    <a:pt x="2705" y="202"/>
                    <a:pt x="2327" y="778"/>
                  </a:cubicBezTo>
                  <a:cubicBezTo>
                    <a:pt x="2059" y="1163"/>
                    <a:pt x="2059" y="1682"/>
                    <a:pt x="1825" y="2100"/>
                  </a:cubicBezTo>
                  <a:cubicBezTo>
                    <a:pt x="1624" y="2452"/>
                    <a:pt x="1289" y="2720"/>
                    <a:pt x="988" y="2988"/>
                  </a:cubicBezTo>
                  <a:cubicBezTo>
                    <a:pt x="352" y="3540"/>
                    <a:pt x="0" y="4076"/>
                    <a:pt x="402" y="4913"/>
                  </a:cubicBezTo>
                  <a:cubicBezTo>
                    <a:pt x="770" y="5716"/>
                    <a:pt x="837" y="6168"/>
                    <a:pt x="871" y="7038"/>
                  </a:cubicBezTo>
                  <a:cubicBezTo>
                    <a:pt x="921" y="8227"/>
                    <a:pt x="2009" y="8595"/>
                    <a:pt x="2394" y="9599"/>
                  </a:cubicBezTo>
                  <a:cubicBezTo>
                    <a:pt x="2411" y="9616"/>
                    <a:pt x="2411" y="9650"/>
                    <a:pt x="2427" y="9666"/>
                  </a:cubicBezTo>
                  <a:cubicBezTo>
                    <a:pt x="2494" y="9934"/>
                    <a:pt x="2477" y="10269"/>
                    <a:pt x="2662" y="10487"/>
                  </a:cubicBezTo>
                  <a:cubicBezTo>
                    <a:pt x="2861" y="10714"/>
                    <a:pt x="3097" y="10809"/>
                    <a:pt x="3349" y="10809"/>
                  </a:cubicBezTo>
                  <a:cubicBezTo>
                    <a:pt x="4321" y="10809"/>
                    <a:pt x="5529" y="9394"/>
                    <a:pt x="5808" y="8729"/>
                  </a:cubicBezTo>
                  <a:cubicBezTo>
                    <a:pt x="5976" y="8277"/>
                    <a:pt x="3783" y="6101"/>
                    <a:pt x="4905" y="5331"/>
                  </a:cubicBezTo>
                  <a:cubicBezTo>
                    <a:pt x="5004" y="5260"/>
                    <a:pt x="5095" y="5230"/>
                    <a:pt x="5180" y="5230"/>
                  </a:cubicBezTo>
                  <a:cubicBezTo>
                    <a:pt x="5673" y="5230"/>
                    <a:pt x="5917" y="6269"/>
                    <a:pt x="6025" y="6269"/>
                  </a:cubicBezTo>
                  <a:cubicBezTo>
                    <a:pt x="6039" y="6269"/>
                    <a:pt x="6050" y="6253"/>
                    <a:pt x="6060" y="6218"/>
                  </a:cubicBezTo>
                  <a:cubicBezTo>
                    <a:pt x="6223" y="5529"/>
                    <a:pt x="6652" y="5381"/>
                    <a:pt x="7158" y="5381"/>
                  </a:cubicBezTo>
                  <a:cubicBezTo>
                    <a:pt x="7542" y="5381"/>
                    <a:pt x="7969" y="5466"/>
                    <a:pt x="8359" y="5466"/>
                  </a:cubicBezTo>
                  <a:cubicBezTo>
                    <a:pt x="8454" y="5466"/>
                    <a:pt x="8547" y="5461"/>
                    <a:pt x="8637" y="5448"/>
                  </a:cubicBezTo>
                  <a:cubicBezTo>
                    <a:pt x="9826" y="5264"/>
                    <a:pt x="9809" y="3975"/>
                    <a:pt x="9842" y="3055"/>
                  </a:cubicBezTo>
                  <a:cubicBezTo>
                    <a:pt x="9876" y="2335"/>
                    <a:pt x="9775" y="1615"/>
                    <a:pt x="9022" y="1314"/>
                  </a:cubicBezTo>
                  <a:cubicBezTo>
                    <a:pt x="8085" y="946"/>
                    <a:pt x="6997" y="1230"/>
                    <a:pt x="6060" y="845"/>
                  </a:cubicBezTo>
                  <a:cubicBezTo>
                    <a:pt x="5284" y="525"/>
                    <a:pt x="4420" y="0"/>
                    <a:pt x="3640" y="0"/>
                  </a:cubicBezTo>
                  <a:close/>
                </a:path>
              </a:pathLst>
            </a:custGeom>
            <a:solidFill>
              <a:srgbClr val="9D5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60"/>
            <p:cNvSpPr/>
            <p:nvPr/>
          </p:nvSpPr>
          <p:spPr>
            <a:xfrm>
              <a:off x="19097950" y="3968725"/>
              <a:ext cx="319300" cy="505100"/>
            </a:xfrm>
            <a:custGeom>
              <a:avLst/>
              <a:gdLst/>
              <a:ahLst/>
              <a:cxnLst/>
              <a:rect l="l" t="t" r="r" b="b"/>
              <a:pathLst>
                <a:path w="12772" h="20204" extrusionOk="0">
                  <a:moveTo>
                    <a:pt x="6378" y="0"/>
                  </a:moveTo>
                  <a:cubicBezTo>
                    <a:pt x="6378" y="0"/>
                    <a:pt x="0" y="10278"/>
                    <a:pt x="0" y="13810"/>
                  </a:cubicBezTo>
                  <a:cubicBezTo>
                    <a:pt x="0" y="17341"/>
                    <a:pt x="2846" y="20204"/>
                    <a:pt x="6378" y="20204"/>
                  </a:cubicBezTo>
                  <a:cubicBezTo>
                    <a:pt x="9909" y="20204"/>
                    <a:pt x="12772" y="17341"/>
                    <a:pt x="12772" y="13810"/>
                  </a:cubicBezTo>
                  <a:cubicBezTo>
                    <a:pt x="12772" y="10278"/>
                    <a:pt x="6378" y="0"/>
                    <a:pt x="6378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60"/>
            <p:cNvSpPr/>
            <p:nvPr/>
          </p:nvSpPr>
          <p:spPr>
            <a:xfrm>
              <a:off x="19248575" y="4190500"/>
              <a:ext cx="13425" cy="422250"/>
            </a:xfrm>
            <a:custGeom>
              <a:avLst/>
              <a:gdLst/>
              <a:ahLst/>
              <a:cxnLst/>
              <a:rect l="l" t="t" r="r" b="b"/>
              <a:pathLst>
                <a:path w="537" h="16890" fill="none" extrusionOk="0">
                  <a:moveTo>
                    <a:pt x="537" y="1"/>
                  </a:moveTo>
                  <a:lnTo>
                    <a:pt x="1" y="16890"/>
                  </a:lnTo>
                </a:path>
              </a:pathLst>
            </a:custGeom>
            <a:noFill/>
            <a:ln w="7950" cap="rnd" cmpd="sng">
              <a:solidFill>
                <a:srgbClr val="964F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60"/>
            <p:cNvSpPr/>
            <p:nvPr/>
          </p:nvSpPr>
          <p:spPr>
            <a:xfrm>
              <a:off x="18026675" y="4615250"/>
              <a:ext cx="922325" cy="391550"/>
            </a:xfrm>
            <a:custGeom>
              <a:avLst/>
              <a:gdLst/>
              <a:ahLst/>
              <a:cxnLst/>
              <a:rect l="l" t="t" r="r" b="b"/>
              <a:pathLst>
                <a:path w="36893" h="15662" extrusionOk="0">
                  <a:moveTo>
                    <a:pt x="34" y="0"/>
                  </a:moveTo>
                  <a:cubicBezTo>
                    <a:pt x="34" y="11"/>
                    <a:pt x="34" y="22"/>
                    <a:pt x="34" y="33"/>
                  </a:cubicBezTo>
                  <a:lnTo>
                    <a:pt x="34" y="33"/>
                  </a:lnTo>
                  <a:lnTo>
                    <a:pt x="34" y="0"/>
                  </a:lnTo>
                  <a:close/>
                  <a:moveTo>
                    <a:pt x="36892" y="118"/>
                  </a:moveTo>
                  <a:lnTo>
                    <a:pt x="36892" y="160"/>
                  </a:lnTo>
                  <a:lnTo>
                    <a:pt x="36892" y="160"/>
                  </a:lnTo>
                  <a:cubicBezTo>
                    <a:pt x="36892" y="146"/>
                    <a:pt x="36892" y="132"/>
                    <a:pt x="36892" y="118"/>
                  </a:cubicBezTo>
                  <a:close/>
                  <a:moveTo>
                    <a:pt x="34" y="33"/>
                  </a:moveTo>
                  <a:lnTo>
                    <a:pt x="17" y="4921"/>
                  </a:lnTo>
                  <a:cubicBezTo>
                    <a:pt x="0" y="7683"/>
                    <a:pt x="1825" y="10428"/>
                    <a:pt x="5457" y="12537"/>
                  </a:cubicBezTo>
                  <a:cubicBezTo>
                    <a:pt x="9061" y="14619"/>
                    <a:pt x="13779" y="15661"/>
                    <a:pt x="18495" y="15661"/>
                  </a:cubicBezTo>
                  <a:cubicBezTo>
                    <a:pt x="23220" y="15661"/>
                    <a:pt x="27942" y="14615"/>
                    <a:pt x="31536" y="12521"/>
                  </a:cubicBezTo>
                  <a:cubicBezTo>
                    <a:pt x="35084" y="10462"/>
                    <a:pt x="36875" y="7750"/>
                    <a:pt x="36875" y="5022"/>
                  </a:cubicBezTo>
                  <a:lnTo>
                    <a:pt x="36892" y="160"/>
                  </a:lnTo>
                  <a:lnTo>
                    <a:pt x="36892" y="160"/>
                  </a:lnTo>
                  <a:cubicBezTo>
                    <a:pt x="36874" y="2857"/>
                    <a:pt x="35083" y="5552"/>
                    <a:pt x="31536" y="7616"/>
                  </a:cubicBezTo>
                  <a:cubicBezTo>
                    <a:pt x="27954" y="9700"/>
                    <a:pt x="23242" y="10742"/>
                    <a:pt x="18524" y="10742"/>
                  </a:cubicBezTo>
                  <a:cubicBezTo>
                    <a:pt x="13806" y="10742"/>
                    <a:pt x="9081" y="9700"/>
                    <a:pt x="5474" y="7616"/>
                  </a:cubicBezTo>
                  <a:cubicBezTo>
                    <a:pt x="1856" y="5516"/>
                    <a:pt x="32" y="2784"/>
                    <a:pt x="34" y="33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60"/>
            <p:cNvSpPr/>
            <p:nvPr/>
          </p:nvSpPr>
          <p:spPr>
            <a:xfrm>
              <a:off x="18027100" y="4347125"/>
              <a:ext cx="922300" cy="391175"/>
            </a:xfrm>
            <a:custGeom>
              <a:avLst/>
              <a:gdLst/>
              <a:ahLst/>
              <a:cxnLst/>
              <a:rect l="l" t="t" r="r" b="b"/>
              <a:pathLst>
                <a:path w="36892" h="15647" extrusionOk="0">
                  <a:moveTo>
                    <a:pt x="0" y="15504"/>
                  </a:moveTo>
                  <a:cubicBezTo>
                    <a:pt x="0" y="15518"/>
                    <a:pt x="0" y="15532"/>
                    <a:pt x="0" y="15546"/>
                  </a:cubicBezTo>
                  <a:lnTo>
                    <a:pt x="0" y="15504"/>
                  </a:lnTo>
                  <a:close/>
                  <a:moveTo>
                    <a:pt x="18385" y="0"/>
                  </a:moveTo>
                  <a:cubicBezTo>
                    <a:pt x="13667" y="0"/>
                    <a:pt x="8955" y="1042"/>
                    <a:pt x="5373" y="3126"/>
                  </a:cubicBezTo>
                  <a:cubicBezTo>
                    <a:pt x="1808" y="5202"/>
                    <a:pt x="17" y="7913"/>
                    <a:pt x="17" y="10625"/>
                  </a:cubicBezTo>
                  <a:lnTo>
                    <a:pt x="0" y="15504"/>
                  </a:lnTo>
                  <a:lnTo>
                    <a:pt x="0" y="15504"/>
                  </a:lnTo>
                  <a:cubicBezTo>
                    <a:pt x="19" y="12807"/>
                    <a:pt x="1809" y="10112"/>
                    <a:pt x="5356" y="8047"/>
                  </a:cubicBezTo>
                  <a:cubicBezTo>
                    <a:pt x="8947" y="5963"/>
                    <a:pt x="13659" y="4921"/>
                    <a:pt x="18375" y="4921"/>
                  </a:cubicBezTo>
                  <a:cubicBezTo>
                    <a:pt x="23091" y="4921"/>
                    <a:pt x="27811" y="5963"/>
                    <a:pt x="31418" y="8047"/>
                  </a:cubicBezTo>
                  <a:cubicBezTo>
                    <a:pt x="35036" y="10131"/>
                    <a:pt x="36861" y="12879"/>
                    <a:pt x="36859" y="15614"/>
                  </a:cubicBezTo>
                  <a:lnTo>
                    <a:pt x="36859" y="15614"/>
                  </a:lnTo>
                  <a:lnTo>
                    <a:pt x="36875" y="10742"/>
                  </a:lnTo>
                  <a:cubicBezTo>
                    <a:pt x="36892" y="7980"/>
                    <a:pt x="35067" y="5235"/>
                    <a:pt x="31435" y="3126"/>
                  </a:cubicBezTo>
                  <a:cubicBezTo>
                    <a:pt x="27828" y="1042"/>
                    <a:pt x="23104" y="0"/>
                    <a:pt x="18385" y="0"/>
                  </a:cubicBezTo>
                  <a:close/>
                  <a:moveTo>
                    <a:pt x="36859" y="15614"/>
                  </a:moveTo>
                  <a:lnTo>
                    <a:pt x="36858" y="15646"/>
                  </a:lnTo>
                  <a:cubicBezTo>
                    <a:pt x="36859" y="15635"/>
                    <a:pt x="36859" y="15624"/>
                    <a:pt x="36859" y="15614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60"/>
            <p:cNvSpPr/>
            <p:nvPr/>
          </p:nvSpPr>
          <p:spPr>
            <a:xfrm>
              <a:off x="17981900" y="4349625"/>
              <a:ext cx="1012700" cy="534150"/>
            </a:xfrm>
            <a:custGeom>
              <a:avLst/>
              <a:gdLst/>
              <a:ahLst/>
              <a:cxnLst/>
              <a:rect l="l" t="t" r="r" b="b"/>
              <a:pathLst>
                <a:path w="40508" h="21366" extrusionOk="0">
                  <a:moveTo>
                    <a:pt x="20208" y="1344"/>
                  </a:moveTo>
                  <a:cubicBezTo>
                    <a:pt x="24334" y="1344"/>
                    <a:pt x="28464" y="2256"/>
                    <a:pt x="31620" y="4081"/>
                  </a:cubicBezTo>
                  <a:cubicBezTo>
                    <a:pt x="37930" y="7730"/>
                    <a:pt x="37963" y="13638"/>
                    <a:pt x="31686" y="17287"/>
                  </a:cubicBezTo>
                  <a:cubicBezTo>
                    <a:pt x="28548" y="19112"/>
                    <a:pt x="24426" y="20024"/>
                    <a:pt x="20300" y="20024"/>
                  </a:cubicBezTo>
                  <a:cubicBezTo>
                    <a:pt x="16174" y="20024"/>
                    <a:pt x="12044" y="19112"/>
                    <a:pt x="8889" y="17287"/>
                  </a:cubicBezTo>
                  <a:cubicBezTo>
                    <a:pt x="2578" y="13638"/>
                    <a:pt x="2545" y="7730"/>
                    <a:pt x="8822" y="4081"/>
                  </a:cubicBezTo>
                  <a:cubicBezTo>
                    <a:pt x="11960" y="2256"/>
                    <a:pt x="16082" y="1344"/>
                    <a:pt x="20208" y="1344"/>
                  </a:cubicBezTo>
                  <a:close/>
                  <a:moveTo>
                    <a:pt x="20193" y="1"/>
                  </a:moveTo>
                  <a:cubicBezTo>
                    <a:pt x="15475" y="1"/>
                    <a:pt x="10763" y="1042"/>
                    <a:pt x="7181" y="3126"/>
                  </a:cubicBezTo>
                  <a:cubicBezTo>
                    <a:pt x="0" y="7311"/>
                    <a:pt x="34" y="14057"/>
                    <a:pt x="7265" y="18241"/>
                  </a:cubicBezTo>
                  <a:cubicBezTo>
                    <a:pt x="10868" y="20323"/>
                    <a:pt x="15587" y="21365"/>
                    <a:pt x="20301" y="21365"/>
                  </a:cubicBezTo>
                  <a:cubicBezTo>
                    <a:pt x="25023" y="21365"/>
                    <a:pt x="29741" y="20319"/>
                    <a:pt x="33327" y="18225"/>
                  </a:cubicBezTo>
                  <a:cubicBezTo>
                    <a:pt x="40508" y="14057"/>
                    <a:pt x="40474" y="7311"/>
                    <a:pt x="33243" y="3126"/>
                  </a:cubicBezTo>
                  <a:cubicBezTo>
                    <a:pt x="29636" y="1042"/>
                    <a:pt x="24912" y="1"/>
                    <a:pt x="20193" y="1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60"/>
            <p:cNvSpPr/>
            <p:nvPr/>
          </p:nvSpPr>
          <p:spPr>
            <a:xfrm>
              <a:off x="18069350" y="4383200"/>
              <a:ext cx="837800" cy="275175"/>
            </a:xfrm>
            <a:custGeom>
              <a:avLst/>
              <a:gdLst/>
              <a:ahLst/>
              <a:cxnLst/>
              <a:rect l="l" t="t" r="r" b="b"/>
              <a:pathLst>
                <a:path w="33512" h="11007" extrusionOk="0">
                  <a:moveTo>
                    <a:pt x="16710" y="1"/>
                  </a:moveTo>
                  <a:cubicBezTo>
                    <a:pt x="12584" y="1"/>
                    <a:pt x="8462" y="913"/>
                    <a:pt x="5324" y="2738"/>
                  </a:cubicBezTo>
                  <a:cubicBezTo>
                    <a:pt x="1474" y="4964"/>
                    <a:pt x="1" y="8060"/>
                    <a:pt x="888" y="10939"/>
                  </a:cubicBezTo>
                  <a:cubicBezTo>
                    <a:pt x="1440" y="9132"/>
                    <a:pt x="2913" y="7408"/>
                    <a:pt x="5324" y="6018"/>
                  </a:cubicBezTo>
                  <a:cubicBezTo>
                    <a:pt x="8462" y="4194"/>
                    <a:pt x="12584" y="3282"/>
                    <a:pt x="16710" y="3282"/>
                  </a:cubicBezTo>
                  <a:cubicBezTo>
                    <a:pt x="20836" y="3282"/>
                    <a:pt x="24966" y="4194"/>
                    <a:pt x="28122" y="6018"/>
                  </a:cubicBezTo>
                  <a:cubicBezTo>
                    <a:pt x="30565" y="7424"/>
                    <a:pt x="32072" y="9182"/>
                    <a:pt x="32624" y="11006"/>
                  </a:cubicBezTo>
                  <a:cubicBezTo>
                    <a:pt x="33511" y="8094"/>
                    <a:pt x="32022" y="4981"/>
                    <a:pt x="28122" y="2738"/>
                  </a:cubicBezTo>
                  <a:cubicBezTo>
                    <a:pt x="24966" y="913"/>
                    <a:pt x="20836" y="1"/>
                    <a:pt x="16710" y="1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60"/>
            <p:cNvSpPr/>
            <p:nvPr/>
          </p:nvSpPr>
          <p:spPr>
            <a:xfrm>
              <a:off x="18775725" y="4797650"/>
              <a:ext cx="746150" cy="497625"/>
            </a:xfrm>
            <a:custGeom>
              <a:avLst/>
              <a:gdLst/>
              <a:ahLst/>
              <a:cxnLst/>
              <a:rect l="l" t="t" r="r" b="b"/>
              <a:pathLst>
                <a:path w="29846" h="19905" extrusionOk="0">
                  <a:moveTo>
                    <a:pt x="1828" y="392"/>
                  </a:moveTo>
                  <a:cubicBezTo>
                    <a:pt x="1810" y="401"/>
                    <a:pt x="1792" y="411"/>
                    <a:pt x="1775" y="421"/>
                  </a:cubicBezTo>
                  <a:cubicBezTo>
                    <a:pt x="1784" y="411"/>
                    <a:pt x="1805" y="401"/>
                    <a:pt x="1828" y="392"/>
                  </a:cubicBezTo>
                  <a:close/>
                  <a:moveTo>
                    <a:pt x="3289" y="1"/>
                  </a:moveTo>
                  <a:cubicBezTo>
                    <a:pt x="3195" y="1"/>
                    <a:pt x="3093" y="7"/>
                    <a:pt x="2980" y="19"/>
                  </a:cubicBezTo>
                  <a:cubicBezTo>
                    <a:pt x="2802" y="35"/>
                    <a:pt x="2374" y="98"/>
                    <a:pt x="1831" y="390"/>
                  </a:cubicBezTo>
                  <a:lnTo>
                    <a:pt x="1831" y="390"/>
                  </a:lnTo>
                  <a:cubicBezTo>
                    <a:pt x="1806" y="400"/>
                    <a:pt x="1779" y="410"/>
                    <a:pt x="1758" y="421"/>
                  </a:cubicBezTo>
                  <a:cubicBezTo>
                    <a:pt x="1273" y="722"/>
                    <a:pt x="804" y="990"/>
                    <a:pt x="519" y="1442"/>
                  </a:cubicBezTo>
                  <a:cubicBezTo>
                    <a:pt x="469" y="1526"/>
                    <a:pt x="0" y="2011"/>
                    <a:pt x="0" y="2664"/>
                  </a:cubicBezTo>
                  <a:lnTo>
                    <a:pt x="0" y="3116"/>
                  </a:lnTo>
                  <a:cubicBezTo>
                    <a:pt x="0" y="3333"/>
                    <a:pt x="235" y="3752"/>
                    <a:pt x="469" y="4187"/>
                  </a:cubicBezTo>
                  <a:cubicBezTo>
                    <a:pt x="687" y="4605"/>
                    <a:pt x="1055" y="4806"/>
                    <a:pt x="1273" y="4940"/>
                  </a:cubicBezTo>
                  <a:lnTo>
                    <a:pt x="1323" y="4940"/>
                  </a:lnTo>
                  <a:cubicBezTo>
                    <a:pt x="9792" y="9861"/>
                    <a:pt x="18763" y="14999"/>
                    <a:pt x="27232" y="19903"/>
                  </a:cubicBezTo>
                  <a:lnTo>
                    <a:pt x="27232" y="19903"/>
                  </a:lnTo>
                  <a:cubicBezTo>
                    <a:pt x="26965" y="19735"/>
                    <a:pt x="29563" y="15149"/>
                    <a:pt x="29836" y="15149"/>
                  </a:cubicBezTo>
                  <a:cubicBezTo>
                    <a:pt x="29840" y="15149"/>
                    <a:pt x="29843" y="15149"/>
                    <a:pt x="29845" y="15151"/>
                  </a:cubicBezTo>
                  <a:lnTo>
                    <a:pt x="26916" y="13477"/>
                  </a:lnTo>
                  <a:cubicBezTo>
                    <a:pt x="25225" y="12506"/>
                    <a:pt x="23535" y="11518"/>
                    <a:pt x="21844" y="10531"/>
                  </a:cubicBezTo>
                  <a:cubicBezTo>
                    <a:pt x="15919" y="7083"/>
                    <a:pt x="9993" y="3651"/>
                    <a:pt x="4085" y="203"/>
                  </a:cubicBezTo>
                  <a:lnTo>
                    <a:pt x="4068" y="203"/>
                  </a:lnTo>
                  <a:cubicBezTo>
                    <a:pt x="3814" y="63"/>
                    <a:pt x="3588" y="1"/>
                    <a:pt x="3289" y="1"/>
                  </a:cubicBezTo>
                  <a:close/>
                  <a:moveTo>
                    <a:pt x="27232" y="19903"/>
                  </a:moveTo>
                  <a:cubicBezTo>
                    <a:pt x="27233" y="19904"/>
                    <a:pt x="27233" y="19904"/>
                    <a:pt x="27234" y="19904"/>
                  </a:cubicBezTo>
                  <a:cubicBezTo>
                    <a:pt x="27233" y="19904"/>
                    <a:pt x="27233" y="19904"/>
                    <a:pt x="27232" y="19903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60"/>
            <p:cNvSpPr/>
            <p:nvPr/>
          </p:nvSpPr>
          <p:spPr>
            <a:xfrm>
              <a:off x="19437725" y="5172200"/>
              <a:ext cx="97125" cy="124275"/>
            </a:xfrm>
            <a:custGeom>
              <a:avLst/>
              <a:gdLst/>
              <a:ahLst/>
              <a:cxnLst/>
              <a:rect l="l" t="t" r="r" b="b"/>
              <a:pathLst>
                <a:path w="3885" h="4971" extrusionOk="0">
                  <a:moveTo>
                    <a:pt x="2808" y="0"/>
                  </a:moveTo>
                  <a:cubicBezTo>
                    <a:pt x="2547" y="0"/>
                    <a:pt x="2253" y="87"/>
                    <a:pt x="1942" y="269"/>
                  </a:cubicBezTo>
                  <a:cubicBezTo>
                    <a:pt x="871" y="888"/>
                    <a:pt x="1" y="2378"/>
                    <a:pt x="18" y="3600"/>
                  </a:cubicBezTo>
                  <a:cubicBezTo>
                    <a:pt x="18" y="4466"/>
                    <a:pt x="455" y="4971"/>
                    <a:pt x="1091" y="4971"/>
                  </a:cubicBezTo>
                  <a:cubicBezTo>
                    <a:pt x="1352" y="4971"/>
                    <a:pt x="1647" y="4885"/>
                    <a:pt x="1959" y="4705"/>
                  </a:cubicBezTo>
                  <a:cubicBezTo>
                    <a:pt x="3014" y="4086"/>
                    <a:pt x="3884" y="2596"/>
                    <a:pt x="3867" y="1374"/>
                  </a:cubicBezTo>
                  <a:cubicBezTo>
                    <a:pt x="3867" y="499"/>
                    <a:pt x="3434" y="0"/>
                    <a:pt x="2808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60"/>
            <p:cNvSpPr/>
            <p:nvPr/>
          </p:nvSpPr>
          <p:spPr>
            <a:xfrm>
              <a:off x="17799025" y="2467700"/>
              <a:ext cx="125150" cy="252775"/>
            </a:xfrm>
            <a:custGeom>
              <a:avLst/>
              <a:gdLst/>
              <a:ahLst/>
              <a:cxnLst/>
              <a:rect l="l" t="t" r="r" b="b"/>
              <a:pathLst>
                <a:path w="5006" h="10111" extrusionOk="0">
                  <a:moveTo>
                    <a:pt x="4987" y="458"/>
                  </a:moveTo>
                  <a:cubicBezTo>
                    <a:pt x="4993" y="462"/>
                    <a:pt x="4999" y="465"/>
                    <a:pt x="5005" y="469"/>
                  </a:cubicBezTo>
                  <a:cubicBezTo>
                    <a:pt x="5000" y="465"/>
                    <a:pt x="4994" y="461"/>
                    <a:pt x="4987" y="458"/>
                  </a:cubicBezTo>
                  <a:close/>
                  <a:moveTo>
                    <a:pt x="4085" y="0"/>
                  </a:moveTo>
                  <a:cubicBezTo>
                    <a:pt x="3984" y="0"/>
                    <a:pt x="3867" y="34"/>
                    <a:pt x="3750" y="100"/>
                  </a:cubicBezTo>
                  <a:cubicBezTo>
                    <a:pt x="3482" y="251"/>
                    <a:pt x="3214" y="569"/>
                    <a:pt x="3097" y="937"/>
                  </a:cubicBezTo>
                  <a:lnTo>
                    <a:pt x="1" y="9675"/>
                  </a:lnTo>
                  <a:lnTo>
                    <a:pt x="737" y="10110"/>
                  </a:lnTo>
                  <a:lnTo>
                    <a:pt x="3834" y="1373"/>
                  </a:lnTo>
                  <a:cubicBezTo>
                    <a:pt x="3951" y="1004"/>
                    <a:pt x="4219" y="686"/>
                    <a:pt x="4487" y="519"/>
                  </a:cubicBezTo>
                  <a:cubicBezTo>
                    <a:pt x="4604" y="452"/>
                    <a:pt x="4721" y="419"/>
                    <a:pt x="4821" y="419"/>
                  </a:cubicBezTo>
                  <a:cubicBezTo>
                    <a:pt x="4880" y="433"/>
                    <a:pt x="4940" y="435"/>
                    <a:pt x="4987" y="458"/>
                  </a:cubicBezTo>
                  <a:lnTo>
                    <a:pt x="4987" y="458"/>
                  </a:lnTo>
                  <a:cubicBezTo>
                    <a:pt x="4758" y="327"/>
                    <a:pt x="4514" y="181"/>
                    <a:pt x="4269" y="50"/>
                  </a:cubicBezTo>
                  <a:cubicBezTo>
                    <a:pt x="4219" y="17"/>
                    <a:pt x="4152" y="0"/>
                    <a:pt x="4085" y="0"/>
                  </a:cubicBezTo>
                  <a:close/>
                </a:path>
              </a:pathLst>
            </a:custGeom>
            <a:solidFill>
              <a:srgbClr val="A263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60"/>
            <p:cNvSpPr/>
            <p:nvPr/>
          </p:nvSpPr>
          <p:spPr>
            <a:xfrm>
              <a:off x="17715325" y="2670725"/>
              <a:ext cx="92925" cy="108325"/>
            </a:xfrm>
            <a:custGeom>
              <a:avLst/>
              <a:gdLst/>
              <a:ahLst/>
              <a:cxnLst/>
              <a:rect l="l" t="t" r="r" b="b"/>
              <a:pathLst>
                <a:path w="3717" h="4333" extrusionOk="0">
                  <a:moveTo>
                    <a:pt x="1166" y="0"/>
                  </a:moveTo>
                  <a:cubicBezTo>
                    <a:pt x="1060" y="0"/>
                    <a:pt x="944" y="36"/>
                    <a:pt x="821" y="98"/>
                  </a:cubicBezTo>
                  <a:cubicBezTo>
                    <a:pt x="654" y="198"/>
                    <a:pt x="486" y="365"/>
                    <a:pt x="352" y="583"/>
                  </a:cubicBezTo>
                  <a:cubicBezTo>
                    <a:pt x="34" y="1069"/>
                    <a:pt x="1" y="1621"/>
                    <a:pt x="269" y="1838"/>
                  </a:cubicBezTo>
                  <a:lnTo>
                    <a:pt x="2947" y="3881"/>
                  </a:lnTo>
                  <a:cubicBezTo>
                    <a:pt x="2964" y="3881"/>
                    <a:pt x="2980" y="3897"/>
                    <a:pt x="2980" y="3897"/>
                  </a:cubicBezTo>
                  <a:cubicBezTo>
                    <a:pt x="3231" y="4031"/>
                    <a:pt x="3483" y="4182"/>
                    <a:pt x="3717" y="4333"/>
                  </a:cubicBezTo>
                  <a:cubicBezTo>
                    <a:pt x="3717" y="4316"/>
                    <a:pt x="3700" y="4316"/>
                    <a:pt x="3683" y="4299"/>
                  </a:cubicBezTo>
                  <a:lnTo>
                    <a:pt x="1005" y="2257"/>
                  </a:lnTo>
                  <a:cubicBezTo>
                    <a:pt x="737" y="2056"/>
                    <a:pt x="771" y="1504"/>
                    <a:pt x="1072" y="1018"/>
                  </a:cubicBezTo>
                  <a:cubicBezTo>
                    <a:pt x="1223" y="801"/>
                    <a:pt x="1390" y="633"/>
                    <a:pt x="1558" y="533"/>
                  </a:cubicBezTo>
                  <a:cubicBezTo>
                    <a:pt x="1675" y="465"/>
                    <a:pt x="1786" y="430"/>
                    <a:pt x="1889" y="430"/>
                  </a:cubicBezTo>
                  <a:cubicBezTo>
                    <a:pt x="1962" y="430"/>
                    <a:pt x="2030" y="448"/>
                    <a:pt x="2093" y="483"/>
                  </a:cubicBezTo>
                  <a:lnTo>
                    <a:pt x="1357" y="47"/>
                  </a:lnTo>
                  <a:cubicBezTo>
                    <a:pt x="1298" y="15"/>
                    <a:pt x="1234" y="0"/>
                    <a:pt x="1166" y="0"/>
                  </a:cubicBezTo>
                  <a:close/>
                </a:path>
              </a:pathLst>
            </a:custGeom>
            <a:solidFill>
              <a:srgbClr val="A263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60"/>
            <p:cNvSpPr/>
            <p:nvPr/>
          </p:nvSpPr>
          <p:spPr>
            <a:xfrm>
              <a:off x="17733750" y="2478475"/>
              <a:ext cx="198800" cy="301700"/>
            </a:xfrm>
            <a:custGeom>
              <a:avLst/>
              <a:gdLst/>
              <a:ahLst/>
              <a:cxnLst/>
              <a:rect l="l" t="t" r="r" b="b"/>
              <a:pathLst>
                <a:path w="7952" h="12068" extrusionOk="0">
                  <a:moveTo>
                    <a:pt x="7392" y="1"/>
                  </a:moveTo>
                  <a:cubicBezTo>
                    <a:pt x="7301" y="1"/>
                    <a:pt x="7199" y="47"/>
                    <a:pt x="7098" y="105"/>
                  </a:cubicBezTo>
                  <a:cubicBezTo>
                    <a:pt x="6830" y="255"/>
                    <a:pt x="6562" y="573"/>
                    <a:pt x="6445" y="942"/>
                  </a:cubicBezTo>
                  <a:lnTo>
                    <a:pt x="3348" y="9679"/>
                  </a:lnTo>
                  <a:lnTo>
                    <a:pt x="1390" y="8189"/>
                  </a:lnTo>
                  <a:cubicBezTo>
                    <a:pt x="1322" y="8137"/>
                    <a:pt x="1244" y="8111"/>
                    <a:pt x="1159" y="8111"/>
                  </a:cubicBezTo>
                  <a:cubicBezTo>
                    <a:pt x="1055" y="8111"/>
                    <a:pt x="940" y="8149"/>
                    <a:pt x="821" y="8223"/>
                  </a:cubicBezTo>
                  <a:cubicBezTo>
                    <a:pt x="653" y="8323"/>
                    <a:pt x="486" y="8474"/>
                    <a:pt x="335" y="8708"/>
                  </a:cubicBezTo>
                  <a:cubicBezTo>
                    <a:pt x="34" y="9194"/>
                    <a:pt x="0" y="9746"/>
                    <a:pt x="268" y="9947"/>
                  </a:cubicBezTo>
                  <a:lnTo>
                    <a:pt x="2946" y="11989"/>
                  </a:lnTo>
                  <a:cubicBezTo>
                    <a:pt x="3014" y="12042"/>
                    <a:pt x="3092" y="12067"/>
                    <a:pt x="3177" y="12067"/>
                  </a:cubicBezTo>
                  <a:cubicBezTo>
                    <a:pt x="3281" y="12067"/>
                    <a:pt x="3396" y="12029"/>
                    <a:pt x="3516" y="11956"/>
                  </a:cubicBezTo>
                  <a:cubicBezTo>
                    <a:pt x="3549" y="11956"/>
                    <a:pt x="3566" y="11922"/>
                    <a:pt x="3599" y="11905"/>
                  </a:cubicBezTo>
                  <a:cubicBezTo>
                    <a:pt x="3850" y="11738"/>
                    <a:pt x="4051" y="11437"/>
                    <a:pt x="4168" y="11119"/>
                  </a:cubicBezTo>
                  <a:lnTo>
                    <a:pt x="7767" y="958"/>
                  </a:lnTo>
                  <a:cubicBezTo>
                    <a:pt x="7951" y="439"/>
                    <a:pt x="7801" y="4"/>
                    <a:pt x="7432" y="4"/>
                  </a:cubicBezTo>
                  <a:cubicBezTo>
                    <a:pt x="7419" y="2"/>
                    <a:pt x="7406" y="1"/>
                    <a:pt x="7392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60"/>
            <p:cNvSpPr/>
            <p:nvPr/>
          </p:nvSpPr>
          <p:spPr>
            <a:xfrm>
              <a:off x="21840125" y="1656175"/>
              <a:ext cx="369525" cy="508575"/>
            </a:xfrm>
            <a:custGeom>
              <a:avLst/>
              <a:gdLst/>
              <a:ahLst/>
              <a:cxnLst/>
              <a:rect l="l" t="t" r="r" b="b"/>
              <a:pathLst>
                <a:path w="14781" h="20343" extrusionOk="0">
                  <a:moveTo>
                    <a:pt x="19" y="1367"/>
                  </a:moveTo>
                  <a:cubicBezTo>
                    <a:pt x="13" y="1371"/>
                    <a:pt x="7" y="1374"/>
                    <a:pt x="1" y="1378"/>
                  </a:cubicBezTo>
                  <a:lnTo>
                    <a:pt x="19" y="1367"/>
                  </a:lnTo>
                  <a:close/>
                  <a:moveTo>
                    <a:pt x="3526" y="0"/>
                  </a:moveTo>
                  <a:cubicBezTo>
                    <a:pt x="2764" y="0"/>
                    <a:pt x="2072" y="179"/>
                    <a:pt x="1474" y="524"/>
                  </a:cubicBezTo>
                  <a:lnTo>
                    <a:pt x="19" y="1367"/>
                  </a:lnTo>
                  <a:lnTo>
                    <a:pt x="19" y="1367"/>
                  </a:lnTo>
                  <a:cubicBezTo>
                    <a:pt x="606" y="1029"/>
                    <a:pt x="1288" y="854"/>
                    <a:pt x="2040" y="854"/>
                  </a:cubicBezTo>
                  <a:cubicBezTo>
                    <a:pt x="3088" y="854"/>
                    <a:pt x="4273" y="1195"/>
                    <a:pt x="5525" y="1913"/>
                  </a:cubicBezTo>
                  <a:cubicBezTo>
                    <a:pt x="9826" y="4407"/>
                    <a:pt x="13291" y="10416"/>
                    <a:pt x="13291" y="15354"/>
                  </a:cubicBezTo>
                  <a:cubicBezTo>
                    <a:pt x="13275" y="17763"/>
                    <a:pt x="12429" y="19473"/>
                    <a:pt x="11074" y="20307"/>
                  </a:cubicBezTo>
                  <a:lnTo>
                    <a:pt x="11074" y="20307"/>
                  </a:lnTo>
                  <a:cubicBezTo>
                    <a:pt x="11303" y="20168"/>
                    <a:pt x="11520" y="20030"/>
                    <a:pt x="11751" y="19907"/>
                  </a:cubicBezTo>
                  <a:cubicBezTo>
                    <a:pt x="12002" y="19756"/>
                    <a:pt x="12254" y="19623"/>
                    <a:pt x="12488" y="19472"/>
                  </a:cubicBezTo>
                  <a:cubicBezTo>
                    <a:pt x="13894" y="18668"/>
                    <a:pt x="14748" y="16944"/>
                    <a:pt x="14764" y="14484"/>
                  </a:cubicBezTo>
                  <a:cubicBezTo>
                    <a:pt x="14781" y="9546"/>
                    <a:pt x="11299" y="3537"/>
                    <a:pt x="7014" y="1060"/>
                  </a:cubicBezTo>
                  <a:cubicBezTo>
                    <a:pt x="5762" y="341"/>
                    <a:pt x="4578" y="0"/>
                    <a:pt x="3526" y="0"/>
                  </a:cubicBezTo>
                  <a:close/>
                  <a:moveTo>
                    <a:pt x="11074" y="20307"/>
                  </a:moveTo>
                  <a:lnTo>
                    <a:pt x="11074" y="20307"/>
                  </a:lnTo>
                  <a:cubicBezTo>
                    <a:pt x="11054" y="20319"/>
                    <a:pt x="11035" y="20330"/>
                    <a:pt x="11015" y="20342"/>
                  </a:cubicBezTo>
                  <a:cubicBezTo>
                    <a:pt x="11035" y="20331"/>
                    <a:pt x="11054" y="20319"/>
                    <a:pt x="11074" y="20307"/>
                  </a:cubicBezTo>
                  <a:close/>
                </a:path>
              </a:pathLst>
            </a:custGeom>
            <a:solidFill>
              <a:srgbClr val="EAC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60"/>
            <p:cNvSpPr/>
            <p:nvPr/>
          </p:nvSpPr>
          <p:spPr>
            <a:xfrm>
              <a:off x="21783225" y="1677375"/>
              <a:ext cx="389600" cy="500450"/>
            </a:xfrm>
            <a:custGeom>
              <a:avLst/>
              <a:gdLst/>
              <a:ahLst/>
              <a:cxnLst/>
              <a:rect l="l" t="t" r="r" b="b"/>
              <a:pathLst>
                <a:path w="15584" h="20018" extrusionOk="0">
                  <a:moveTo>
                    <a:pt x="4325" y="0"/>
                  </a:moveTo>
                  <a:cubicBezTo>
                    <a:pt x="1771" y="0"/>
                    <a:pt x="12" y="2020"/>
                    <a:pt x="0" y="5518"/>
                  </a:cubicBezTo>
                  <a:cubicBezTo>
                    <a:pt x="0" y="10456"/>
                    <a:pt x="3465" y="16465"/>
                    <a:pt x="7767" y="18942"/>
                  </a:cubicBezTo>
                  <a:cubicBezTo>
                    <a:pt x="9021" y="19672"/>
                    <a:pt x="10208" y="20018"/>
                    <a:pt x="11260" y="20018"/>
                  </a:cubicBezTo>
                  <a:cubicBezTo>
                    <a:pt x="13802" y="20018"/>
                    <a:pt x="15555" y="17999"/>
                    <a:pt x="15567" y="14506"/>
                  </a:cubicBezTo>
                  <a:cubicBezTo>
                    <a:pt x="15584" y="9568"/>
                    <a:pt x="12102" y="3559"/>
                    <a:pt x="7817" y="1065"/>
                  </a:cubicBezTo>
                  <a:cubicBezTo>
                    <a:pt x="6563" y="343"/>
                    <a:pt x="5376" y="0"/>
                    <a:pt x="4325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60"/>
            <p:cNvSpPr/>
            <p:nvPr/>
          </p:nvSpPr>
          <p:spPr>
            <a:xfrm>
              <a:off x="21860650" y="1791950"/>
              <a:ext cx="246900" cy="278650"/>
            </a:xfrm>
            <a:custGeom>
              <a:avLst/>
              <a:gdLst/>
              <a:ahLst/>
              <a:cxnLst/>
              <a:rect l="l" t="t" r="r" b="b"/>
              <a:pathLst>
                <a:path w="9876" h="11146" extrusionOk="0">
                  <a:moveTo>
                    <a:pt x="1545" y="0"/>
                  </a:moveTo>
                  <a:cubicBezTo>
                    <a:pt x="702" y="0"/>
                    <a:pt x="46" y="746"/>
                    <a:pt x="34" y="1788"/>
                  </a:cubicBezTo>
                  <a:cubicBezTo>
                    <a:pt x="0" y="4450"/>
                    <a:pt x="2427" y="7982"/>
                    <a:pt x="4201" y="10241"/>
                  </a:cubicBezTo>
                  <a:cubicBezTo>
                    <a:pt x="4285" y="10342"/>
                    <a:pt x="4771" y="11028"/>
                    <a:pt x="4938" y="11128"/>
                  </a:cubicBezTo>
                  <a:cubicBezTo>
                    <a:pt x="4955" y="11145"/>
                    <a:pt x="4971" y="11145"/>
                    <a:pt x="4988" y="11145"/>
                  </a:cubicBezTo>
                  <a:cubicBezTo>
                    <a:pt x="5825" y="11095"/>
                    <a:pt x="6629" y="10877"/>
                    <a:pt x="7348" y="10559"/>
                  </a:cubicBezTo>
                  <a:cubicBezTo>
                    <a:pt x="8587" y="9990"/>
                    <a:pt x="9876" y="9019"/>
                    <a:pt x="9491" y="6743"/>
                  </a:cubicBezTo>
                  <a:cubicBezTo>
                    <a:pt x="9340" y="5889"/>
                    <a:pt x="8989" y="4851"/>
                    <a:pt x="8369" y="4098"/>
                  </a:cubicBezTo>
                  <a:cubicBezTo>
                    <a:pt x="8102" y="3763"/>
                    <a:pt x="7683" y="3429"/>
                    <a:pt x="7281" y="3194"/>
                  </a:cubicBezTo>
                  <a:cubicBezTo>
                    <a:pt x="6934" y="2989"/>
                    <a:pt x="6601" y="2858"/>
                    <a:pt x="6354" y="2858"/>
                  </a:cubicBezTo>
                  <a:cubicBezTo>
                    <a:pt x="6339" y="2858"/>
                    <a:pt x="6325" y="2859"/>
                    <a:pt x="6311" y="2860"/>
                  </a:cubicBezTo>
                  <a:cubicBezTo>
                    <a:pt x="6009" y="2876"/>
                    <a:pt x="5289" y="2742"/>
                    <a:pt x="4720" y="3998"/>
                  </a:cubicBezTo>
                  <a:cubicBezTo>
                    <a:pt x="4436" y="2408"/>
                    <a:pt x="3649" y="968"/>
                    <a:pt x="2444" y="282"/>
                  </a:cubicBezTo>
                  <a:cubicBezTo>
                    <a:pt x="2410" y="248"/>
                    <a:pt x="2377" y="232"/>
                    <a:pt x="2343" y="215"/>
                  </a:cubicBezTo>
                  <a:cubicBezTo>
                    <a:pt x="2069" y="68"/>
                    <a:pt x="1798" y="0"/>
                    <a:pt x="1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60"/>
            <p:cNvSpPr/>
            <p:nvPr/>
          </p:nvSpPr>
          <p:spPr>
            <a:xfrm>
              <a:off x="17501075" y="991750"/>
              <a:ext cx="436500" cy="600950"/>
            </a:xfrm>
            <a:custGeom>
              <a:avLst/>
              <a:gdLst/>
              <a:ahLst/>
              <a:cxnLst/>
              <a:rect l="l" t="t" r="r" b="b"/>
              <a:pathLst>
                <a:path w="17460" h="24038" extrusionOk="0">
                  <a:moveTo>
                    <a:pt x="13305" y="0"/>
                  </a:moveTo>
                  <a:cubicBezTo>
                    <a:pt x="12063" y="0"/>
                    <a:pt x="10660" y="408"/>
                    <a:pt x="9174" y="1273"/>
                  </a:cubicBezTo>
                  <a:cubicBezTo>
                    <a:pt x="4102" y="4203"/>
                    <a:pt x="1" y="11300"/>
                    <a:pt x="18" y="17141"/>
                  </a:cubicBezTo>
                  <a:cubicBezTo>
                    <a:pt x="18" y="20037"/>
                    <a:pt x="1039" y="22063"/>
                    <a:pt x="2696" y="23033"/>
                  </a:cubicBezTo>
                  <a:cubicBezTo>
                    <a:pt x="2980" y="23201"/>
                    <a:pt x="3282" y="23368"/>
                    <a:pt x="3566" y="23536"/>
                  </a:cubicBezTo>
                  <a:cubicBezTo>
                    <a:pt x="3832" y="23692"/>
                    <a:pt x="4112" y="23848"/>
                    <a:pt x="4379" y="24004"/>
                  </a:cubicBezTo>
                  <a:lnTo>
                    <a:pt x="4379" y="24004"/>
                  </a:lnTo>
                  <a:cubicBezTo>
                    <a:pt x="2756" y="23036"/>
                    <a:pt x="1758" y="21008"/>
                    <a:pt x="1758" y="18146"/>
                  </a:cubicBezTo>
                  <a:cubicBezTo>
                    <a:pt x="1742" y="12321"/>
                    <a:pt x="5843" y="5207"/>
                    <a:pt x="10914" y="2278"/>
                  </a:cubicBezTo>
                  <a:cubicBezTo>
                    <a:pt x="12398" y="1424"/>
                    <a:pt x="13798" y="1020"/>
                    <a:pt x="15038" y="1020"/>
                  </a:cubicBezTo>
                  <a:cubicBezTo>
                    <a:pt x="15938" y="1020"/>
                    <a:pt x="16755" y="1233"/>
                    <a:pt x="17459" y="1642"/>
                  </a:cubicBezTo>
                  <a:lnTo>
                    <a:pt x="15718" y="620"/>
                  </a:lnTo>
                  <a:cubicBezTo>
                    <a:pt x="15016" y="213"/>
                    <a:pt x="14202" y="0"/>
                    <a:pt x="13305" y="0"/>
                  </a:cubicBezTo>
                  <a:close/>
                  <a:moveTo>
                    <a:pt x="4379" y="24004"/>
                  </a:moveTo>
                  <a:cubicBezTo>
                    <a:pt x="4398" y="24015"/>
                    <a:pt x="4417" y="24027"/>
                    <a:pt x="4437" y="24038"/>
                  </a:cubicBezTo>
                  <a:cubicBezTo>
                    <a:pt x="4417" y="24026"/>
                    <a:pt x="4398" y="24015"/>
                    <a:pt x="4379" y="24004"/>
                  </a:cubicBezTo>
                  <a:close/>
                </a:path>
              </a:pathLst>
            </a:custGeom>
            <a:solidFill>
              <a:srgbClr val="EAC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60"/>
            <p:cNvSpPr/>
            <p:nvPr/>
          </p:nvSpPr>
          <p:spPr>
            <a:xfrm>
              <a:off x="17544600" y="1017225"/>
              <a:ext cx="460325" cy="591050"/>
            </a:xfrm>
            <a:custGeom>
              <a:avLst/>
              <a:gdLst/>
              <a:ahLst/>
              <a:cxnLst/>
              <a:rect l="l" t="t" r="r" b="b"/>
              <a:pathLst>
                <a:path w="18413" h="23642" extrusionOk="0">
                  <a:moveTo>
                    <a:pt x="13299" y="0"/>
                  </a:moveTo>
                  <a:cubicBezTo>
                    <a:pt x="12058" y="0"/>
                    <a:pt x="10657" y="405"/>
                    <a:pt x="9173" y="1259"/>
                  </a:cubicBezTo>
                  <a:cubicBezTo>
                    <a:pt x="4102" y="4188"/>
                    <a:pt x="1" y="11302"/>
                    <a:pt x="17" y="17127"/>
                  </a:cubicBezTo>
                  <a:cubicBezTo>
                    <a:pt x="29" y="21253"/>
                    <a:pt x="2099" y="23641"/>
                    <a:pt x="5115" y="23641"/>
                  </a:cubicBezTo>
                  <a:cubicBezTo>
                    <a:pt x="6356" y="23641"/>
                    <a:pt x="7757" y="23237"/>
                    <a:pt x="9240" y="22383"/>
                  </a:cubicBezTo>
                  <a:cubicBezTo>
                    <a:pt x="14312" y="19453"/>
                    <a:pt x="18413" y="12340"/>
                    <a:pt x="18396" y="6514"/>
                  </a:cubicBezTo>
                  <a:cubicBezTo>
                    <a:pt x="18384" y="2388"/>
                    <a:pt x="16314" y="0"/>
                    <a:pt x="13299" y="0"/>
                  </a:cubicBezTo>
                  <a:close/>
                </a:path>
              </a:pathLst>
            </a:custGeom>
            <a:solidFill>
              <a:srgbClr val="D07B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60"/>
            <p:cNvSpPr/>
            <p:nvPr/>
          </p:nvSpPr>
          <p:spPr>
            <a:xfrm>
              <a:off x="17656325" y="1132800"/>
              <a:ext cx="237300" cy="360075"/>
            </a:xfrm>
            <a:custGeom>
              <a:avLst/>
              <a:gdLst/>
              <a:ahLst/>
              <a:cxnLst/>
              <a:rect l="l" t="t" r="r" b="b"/>
              <a:pathLst>
                <a:path w="9492" h="14403" extrusionOk="0">
                  <a:moveTo>
                    <a:pt x="8889" y="0"/>
                  </a:moveTo>
                  <a:cubicBezTo>
                    <a:pt x="8755" y="0"/>
                    <a:pt x="8621" y="34"/>
                    <a:pt x="8470" y="117"/>
                  </a:cubicBezTo>
                  <a:cubicBezTo>
                    <a:pt x="8152" y="301"/>
                    <a:pt x="7851" y="686"/>
                    <a:pt x="7684" y="1122"/>
                  </a:cubicBezTo>
                  <a:lnTo>
                    <a:pt x="4001" y="11566"/>
                  </a:lnTo>
                  <a:lnTo>
                    <a:pt x="1658" y="9775"/>
                  </a:lnTo>
                  <a:cubicBezTo>
                    <a:pt x="1585" y="9717"/>
                    <a:pt x="1495" y="9690"/>
                    <a:pt x="1397" y="9690"/>
                  </a:cubicBezTo>
                  <a:cubicBezTo>
                    <a:pt x="1270" y="9690"/>
                    <a:pt x="1129" y="9734"/>
                    <a:pt x="988" y="9809"/>
                  </a:cubicBezTo>
                  <a:cubicBezTo>
                    <a:pt x="787" y="9926"/>
                    <a:pt x="587" y="10127"/>
                    <a:pt x="419" y="10395"/>
                  </a:cubicBezTo>
                  <a:cubicBezTo>
                    <a:pt x="51" y="10964"/>
                    <a:pt x="1" y="11633"/>
                    <a:pt x="319" y="11884"/>
                  </a:cubicBezTo>
                  <a:lnTo>
                    <a:pt x="3533" y="14312"/>
                  </a:lnTo>
                  <a:cubicBezTo>
                    <a:pt x="3609" y="14373"/>
                    <a:pt x="3699" y="14402"/>
                    <a:pt x="3800" y="14402"/>
                  </a:cubicBezTo>
                  <a:cubicBezTo>
                    <a:pt x="3921" y="14402"/>
                    <a:pt x="4056" y="14360"/>
                    <a:pt x="4202" y="14278"/>
                  </a:cubicBezTo>
                  <a:cubicBezTo>
                    <a:pt x="4236" y="14261"/>
                    <a:pt x="4269" y="14245"/>
                    <a:pt x="4303" y="14211"/>
                  </a:cubicBezTo>
                  <a:cubicBezTo>
                    <a:pt x="4604" y="14010"/>
                    <a:pt x="4855" y="13659"/>
                    <a:pt x="4989" y="13274"/>
                  </a:cubicBezTo>
                  <a:lnTo>
                    <a:pt x="9274" y="1138"/>
                  </a:lnTo>
                  <a:cubicBezTo>
                    <a:pt x="9492" y="519"/>
                    <a:pt x="9324" y="0"/>
                    <a:pt x="88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60"/>
            <p:cNvSpPr/>
            <p:nvPr/>
          </p:nvSpPr>
          <p:spPr>
            <a:xfrm>
              <a:off x="19424350" y="563400"/>
              <a:ext cx="424750" cy="584050"/>
            </a:xfrm>
            <a:custGeom>
              <a:avLst/>
              <a:gdLst/>
              <a:ahLst/>
              <a:cxnLst/>
              <a:rect l="l" t="t" r="r" b="b"/>
              <a:pathLst>
                <a:path w="16990" h="23362" extrusionOk="0">
                  <a:moveTo>
                    <a:pt x="4059" y="1"/>
                  </a:moveTo>
                  <a:cubicBezTo>
                    <a:pt x="3191" y="1"/>
                    <a:pt x="2404" y="205"/>
                    <a:pt x="1724" y="597"/>
                  </a:cubicBezTo>
                  <a:lnTo>
                    <a:pt x="0" y="1602"/>
                  </a:lnTo>
                  <a:cubicBezTo>
                    <a:pt x="681" y="1208"/>
                    <a:pt x="1472" y="1004"/>
                    <a:pt x="2344" y="1004"/>
                  </a:cubicBezTo>
                  <a:cubicBezTo>
                    <a:pt x="3550" y="1004"/>
                    <a:pt x="4913" y="1395"/>
                    <a:pt x="6361" y="2221"/>
                  </a:cubicBezTo>
                  <a:cubicBezTo>
                    <a:pt x="11282" y="5067"/>
                    <a:pt x="15266" y="11963"/>
                    <a:pt x="15249" y="17637"/>
                  </a:cubicBezTo>
                  <a:cubicBezTo>
                    <a:pt x="15249" y="20449"/>
                    <a:pt x="14245" y="22425"/>
                    <a:pt x="12655" y="23362"/>
                  </a:cubicBezTo>
                  <a:lnTo>
                    <a:pt x="14362" y="22358"/>
                  </a:lnTo>
                  <a:cubicBezTo>
                    <a:pt x="15969" y="21437"/>
                    <a:pt x="16956" y="19445"/>
                    <a:pt x="16973" y="16633"/>
                  </a:cubicBezTo>
                  <a:cubicBezTo>
                    <a:pt x="16990" y="10975"/>
                    <a:pt x="13006" y="4079"/>
                    <a:pt x="8068" y="1234"/>
                  </a:cubicBezTo>
                  <a:cubicBezTo>
                    <a:pt x="6627" y="396"/>
                    <a:pt x="5266" y="1"/>
                    <a:pt x="4059" y="1"/>
                  </a:cubicBezTo>
                  <a:close/>
                </a:path>
              </a:pathLst>
            </a:custGeom>
            <a:solidFill>
              <a:srgbClr val="EAC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60"/>
            <p:cNvSpPr/>
            <p:nvPr/>
          </p:nvSpPr>
          <p:spPr>
            <a:xfrm>
              <a:off x="19359050" y="588350"/>
              <a:ext cx="446950" cy="574175"/>
            </a:xfrm>
            <a:custGeom>
              <a:avLst/>
              <a:gdLst/>
              <a:ahLst/>
              <a:cxnLst/>
              <a:rect l="l" t="t" r="r" b="b"/>
              <a:pathLst>
                <a:path w="17878" h="22967" extrusionOk="0">
                  <a:moveTo>
                    <a:pt x="4968" y="1"/>
                  </a:moveTo>
                  <a:cubicBezTo>
                    <a:pt x="2039" y="1"/>
                    <a:pt x="25" y="2320"/>
                    <a:pt x="1" y="6328"/>
                  </a:cubicBezTo>
                  <a:cubicBezTo>
                    <a:pt x="1" y="11986"/>
                    <a:pt x="3968" y="18899"/>
                    <a:pt x="8906" y="21745"/>
                  </a:cubicBezTo>
                  <a:cubicBezTo>
                    <a:pt x="10346" y="22574"/>
                    <a:pt x="11705" y="22967"/>
                    <a:pt x="12910" y="22967"/>
                  </a:cubicBezTo>
                  <a:cubicBezTo>
                    <a:pt x="15838" y="22967"/>
                    <a:pt x="17849" y="20647"/>
                    <a:pt x="17861" y="16639"/>
                  </a:cubicBezTo>
                  <a:cubicBezTo>
                    <a:pt x="17878" y="10965"/>
                    <a:pt x="13894" y="4069"/>
                    <a:pt x="8973" y="1223"/>
                  </a:cubicBezTo>
                  <a:cubicBezTo>
                    <a:pt x="7533" y="393"/>
                    <a:pt x="6173" y="1"/>
                    <a:pt x="4968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60"/>
            <p:cNvSpPr/>
            <p:nvPr/>
          </p:nvSpPr>
          <p:spPr>
            <a:xfrm>
              <a:off x="19504275" y="682950"/>
              <a:ext cx="133925" cy="353625"/>
            </a:xfrm>
            <a:custGeom>
              <a:avLst/>
              <a:gdLst/>
              <a:ahLst/>
              <a:cxnLst/>
              <a:rect l="l" t="t" r="r" b="b"/>
              <a:pathLst>
                <a:path w="5357" h="14145" extrusionOk="0">
                  <a:moveTo>
                    <a:pt x="2394" y="0"/>
                  </a:moveTo>
                  <a:lnTo>
                    <a:pt x="2394" y="1607"/>
                  </a:lnTo>
                  <a:cubicBezTo>
                    <a:pt x="2106" y="1491"/>
                    <a:pt x="1841" y="1434"/>
                    <a:pt x="1603" y="1434"/>
                  </a:cubicBezTo>
                  <a:cubicBezTo>
                    <a:pt x="844" y="1434"/>
                    <a:pt x="369" y="2013"/>
                    <a:pt x="369" y="3097"/>
                  </a:cubicBezTo>
                  <a:cubicBezTo>
                    <a:pt x="369" y="6193"/>
                    <a:pt x="4218" y="7867"/>
                    <a:pt x="4218" y="10445"/>
                  </a:cubicBezTo>
                  <a:cubicBezTo>
                    <a:pt x="4218" y="11107"/>
                    <a:pt x="3985" y="11483"/>
                    <a:pt x="3525" y="11483"/>
                  </a:cubicBezTo>
                  <a:cubicBezTo>
                    <a:pt x="3298" y="11483"/>
                    <a:pt x="3015" y="11392"/>
                    <a:pt x="2678" y="11198"/>
                  </a:cubicBezTo>
                  <a:cubicBezTo>
                    <a:pt x="1825" y="10713"/>
                    <a:pt x="1122" y="9826"/>
                    <a:pt x="536" y="8888"/>
                  </a:cubicBezTo>
                  <a:lnTo>
                    <a:pt x="0" y="9491"/>
                  </a:lnTo>
                  <a:cubicBezTo>
                    <a:pt x="586" y="10462"/>
                    <a:pt x="1473" y="11466"/>
                    <a:pt x="2360" y="12085"/>
                  </a:cubicBezTo>
                  <a:lnTo>
                    <a:pt x="2344" y="13659"/>
                  </a:lnTo>
                  <a:lnTo>
                    <a:pt x="3181" y="14144"/>
                  </a:lnTo>
                  <a:lnTo>
                    <a:pt x="3181" y="12537"/>
                  </a:lnTo>
                  <a:cubicBezTo>
                    <a:pt x="3512" y="12676"/>
                    <a:pt x="3814" y="12744"/>
                    <a:pt x="4079" y="12744"/>
                  </a:cubicBezTo>
                  <a:cubicBezTo>
                    <a:pt x="4870" y="12744"/>
                    <a:pt x="5340" y="12138"/>
                    <a:pt x="5340" y="10997"/>
                  </a:cubicBezTo>
                  <a:cubicBezTo>
                    <a:pt x="5357" y="7583"/>
                    <a:pt x="1490" y="5976"/>
                    <a:pt x="1490" y="3683"/>
                  </a:cubicBezTo>
                  <a:cubicBezTo>
                    <a:pt x="1490" y="3048"/>
                    <a:pt x="1743" y="2713"/>
                    <a:pt x="2166" y="2713"/>
                  </a:cubicBezTo>
                  <a:cubicBezTo>
                    <a:pt x="2368" y="2713"/>
                    <a:pt x="2609" y="2789"/>
                    <a:pt x="2879" y="2946"/>
                  </a:cubicBezTo>
                  <a:cubicBezTo>
                    <a:pt x="3633" y="3381"/>
                    <a:pt x="4051" y="3967"/>
                    <a:pt x="4570" y="4838"/>
                  </a:cubicBezTo>
                  <a:lnTo>
                    <a:pt x="5172" y="4402"/>
                  </a:lnTo>
                  <a:cubicBezTo>
                    <a:pt x="4687" y="3515"/>
                    <a:pt x="4101" y="2678"/>
                    <a:pt x="3214" y="2059"/>
                  </a:cubicBezTo>
                  <a:lnTo>
                    <a:pt x="3214" y="486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60"/>
            <p:cNvSpPr/>
            <p:nvPr/>
          </p:nvSpPr>
          <p:spPr>
            <a:xfrm>
              <a:off x="20781850" y="687650"/>
              <a:ext cx="418475" cy="575725"/>
            </a:xfrm>
            <a:custGeom>
              <a:avLst/>
              <a:gdLst/>
              <a:ahLst/>
              <a:cxnLst/>
              <a:rect l="l" t="t" r="r" b="b"/>
              <a:pathLst>
                <a:path w="16739" h="23029" extrusionOk="0">
                  <a:moveTo>
                    <a:pt x="4005" y="1"/>
                  </a:moveTo>
                  <a:cubicBezTo>
                    <a:pt x="3145" y="1"/>
                    <a:pt x="2365" y="205"/>
                    <a:pt x="1691" y="599"/>
                  </a:cubicBezTo>
                  <a:lnTo>
                    <a:pt x="0" y="1586"/>
                  </a:lnTo>
                  <a:cubicBezTo>
                    <a:pt x="676" y="1192"/>
                    <a:pt x="1459" y="987"/>
                    <a:pt x="2322" y="987"/>
                  </a:cubicBezTo>
                  <a:cubicBezTo>
                    <a:pt x="3508" y="987"/>
                    <a:pt x="4845" y="1375"/>
                    <a:pt x="6260" y="2189"/>
                  </a:cubicBezTo>
                  <a:cubicBezTo>
                    <a:pt x="11114" y="5001"/>
                    <a:pt x="15048" y="11797"/>
                    <a:pt x="15031" y="17388"/>
                  </a:cubicBezTo>
                  <a:cubicBezTo>
                    <a:pt x="15031" y="20149"/>
                    <a:pt x="14044" y="22108"/>
                    <a:pt x="12470" y="23028"/>
                  </a:cubicBezTo>
                  <a:lnTo>
                    <a:pt x="14161" y="22041"/>
                  </a:lnTo>
                  <a:cubicBezTo>
                    <a:pt x="15734" y="21120"/>
                    <a:pt x="16722" y="19179"/>
                    <a:pt x="16722" y="16400"/>
                  </a:cubicBezTo>
                  <a:cubicBezTo>
                    <a:pt x="16739" y="10809"/>
                    <a:pt x="12822" y="4013"/>
                    <a:pt x="7951" y="1218"/>
                  </a:cubicBezTo>
                  <a:cubicBezTo>
                    <a:pt x="6533" y="392"/>
                    <a:pt x="5193" y="1"/>
                    <a:pt x="4005" y="1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60"/>
            <p:cNvSpPr/>
            <p:nvPr/>
          </p:nvSpPr>
          <p:spPr>
            <a:xfrm>
              <a:off x="20717400" y="712300"/>
              <a:ext cx="440650" cy="565825"/>
            </a:xfrm>
            <a:custGeom>
              <a:avLst/>
              <a:gdLst/>
              <a:ahLst/>
              <a:cxnLst/>
              <a:rect l="l" t="t" r="r" b="b"/>
              <a:pathLst>
                <a:path w="17626" h="22633" extrusionOk="0">
                  <a:moveTo>
                    <a:pt x="4897" y="1"/>
                  </a:moveTo>
                  <a:cubicBezTo>
                    <a:pt x="2014" y="1"/>
                    <a:pt x="29" y="2281"/>
                    <a:pt x="17" y="6241"/>
                  </a:cubicBezTo>
                  <a:cubicBezTo>
                    <a:pt x="0" y="11815"/>
                    <a:pt x="3917" y="18611"/>
                    <a:pt x="8788" y="21423"/>
                  </a:cubicBezTo>
                  <a:cubicBezTo>
                    <a:pt x="10206" y="22244"/>
                    <a:pt x="11546" y="22633"/>
                    <a:pt x="12734" y="22633"/>
                  </a:cubicBezTo>
                  <a:cubicBezTo>
                    <a:pt x="15614" y="22633"/>
                    <a:pt x="17597" y="20348"/>
                    <a:pt x="17609" y="16402"/>
                  </a:cubicBezTo>
                  <a:cubicBezTo>
                    <a:pt x="17626" y="10811"/>
                    <a:pt x="13709" y="4015"/>
                    <a:pt x="8838" y="1203"/>
                  </a:cubicBezTo>
                  <a:cubicBezTo>
                    <a:pt x="7422" y="388"/>
                    <a:pt x="6083" y="1"/>
                    <a:pt x="4897" y="1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60"/>
            <p:cNvSpPr/>
            <p:nvPr/>
          </p:nvSpPr>
          <p:spPr>
            <a:xfrm>
              <a:off x="20885200" y="821425"/>
              <a:ext cx="173675" cy="315575"/>
            </a:xfrm>
            <a:custGeom>
              <a:avLst/>
              <a:gdLst/>
              <a:ahLst/>
              <a:cxnLst/>
              <a:rect l="l" t="t" r="r" b="b"/>
              <a:pathLst>
                <a:path w="6947" h="12623" extrusionOk="0">
                  <a:moveTo>
                    <a:pt x="293" y="0"/>
                  </a:moveTo>
                  <a:cubicBezTo>
                    <a:pt x="140" y="0"/>
                    <a:pt x="34" y="147"/>
                    <a:pt x="34" y="353"/>
                  </a:cubicBezTo>
                  <a:lnTo>
                    <a:pt x="17" y="11702"/>
                  </a:lnTo>
                  <a:cubicBezTo>
                    <a:pt x="0" y="11936"/>
                    <a:pt x="118" y="12187"/>
                    <a:pt x="285" y="12388"/>
                  </a:cubicBezTo>
                  <a:cubicBezTo>
                    <a:pt x="352" y="12455"/>
                    <a:pt x="436" y="12522"/>
                    <a:pt x="503" y="12555"/>
                  </a:cubicBezTo>
                  <a:cubicBezTo>
                    <a:pt x="581" y="12600"/>
                    <a:pt x="659" y="12622"/>
                    <a:pt x="727" y="12622"/>
                  </a:cubicBezTo>
                  <a:cubicBezTo>
                    <a:pt x="761" y="12622"/>
                    <a:pt x="793" y="12617"/>
                    <a:pt x="821" y="12606"/>
                  </a:cubicBezTo>
                  <a:lnTo>
                    <a:pt x="6763" y="10212"/>
                  </a:lnTo>
                  <a:cubicBezTo>
                    <a:pt x="6880" y="10162"/>
                    <a:pt x="6947" y="10045"/>
                    <a:pt x="6947" y="9877"/>
                  </a:cubicBezTo>
                  <a:cubicBezTo>
                    <a:pt x="6947" y="9710"/>
                    <a:pt x="6880" y="9509"/>
                    <a:pt x="6763" y="9325"/>
                  </a:cubicBezTo>
                  <a:lnTo>
                    <a:pt x="854" y="370"/>
                  </a:lnTo>
                  <a:cubicBezTo>
                    <a:pt x="754" y="236"/>
                    <a:pt x="653" y="135"/>
                    <a:pt x="536" y="69"/>
                  </a:cubicBezTo>
                  <a:cubicBezTo>
                    <a:pt x="469" y="18"/>
                    <a:pt x="385" y="2"/>
                    <a:pt x="319" y="2"/>
                  </a:cubicBezTo>
                  <a:cubicBezTo>
                    <a:pt x="310" y="1"/>
                    <a:pt x="302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60"/>
            <p:cNvSpPr/>
            <p:nvPr/>
          </p:nvSpPr>
          <p:spPr>
            <a:xfrm>
              <a:off x="17702375" y="2469775"/>
              <a:ext cx="506775" cy="1244125"/>
            </a:xfrm>
            <a:custGeom>
              <a:avLst/>
              <a:gdLst/>
              <a:ahLst/>
              <a:cxnLst/>
              <a:rect l="l" t="t" r="r" b="b"/>
              <a:pathLst>
                <a:path w="20271" h="49765" extrusionOk="0">
                  <a:moveTo>
                    <a:pt x="20270" y="1"/>
                  </a:moveTo>
                  <a:lnTo>
                    <a:pt x="100" y="11718"/>
                  </a:lnTo>
                  <a:lnTo>
                    <a:pt x="0" y="49764"/>
                  </a:lnTo>
                  <a:lnTo>
                    <a:pt x="20153" y="38047"/>
                  </a:lnTo>
                  <a:lnTo>
                    <a:pt x="20270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60"/>
            <p:cNvSpPr/>
            <p:nvPr/>
          </p:nvSpPr>
          <p:spPr>
            <a:xfrm>
              <a:off x="17198125" y="2762700"/>
              <a:ext cx="506775" cy="1244125"/>
            </a:xfrm>
            <a:custGeom>
              <a:avLst/>
              <a:gdLst/>
              <a:ahLst/>
              <a:cxnLst/>
              <a:rect l="l" t="t" r="r" b="b"/>
              <a:pathLst>
                <a:path w="20271" h="49765" extrusionOk="0">
                  <a:moveTo>
                    <a:pt x="20270" y="1"/>
                  </a:moveTo>
                  <a:lnTo>
                    <a:pt x="117" y="11718"/>
                  </a:lnTo>
                  <a:lnTo>
                    <a:pt x="0" y="49764"/>
                  </a:lnTo>
                  <a:lnTo>
                    <a:pt x="20170" y="38047"/>
                  </a:lnTo>
                  <a:lnTo>
                    <a:pt x="20270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60"/>
            <p:cNvSpPr/>
            <p:nvPr/>
          </p:nvSpPr>
          <p:spPr>
            <a:xfrm>
              <a:off x="16986800" y="2760625"/>
              <a:ext cx="214275" cy="1246200"/>
            </a:xfrm>
            <a:custGeom>
              <a:avLst/>
              <a:gdLst/>
              <a:ahLst/>
              <a:cxnLst/>
              <a:rect l="l" t="t" r="r" b="b"/>
              <a:pathLst>
                <a:path w="8571" h="49848" extrusionOk="0">
                  <a:moveTo>
                    <a:pt x="117" y="0"/>
                  </a:moveTo>
                  <a:lnTo>
                    <a:pt x="17" y="38047"/>
                  </a:lnTo>
                  <a:cubicBezTo>
                    <a:pt x="0" y="40440"/>
                    <a:pt x="887" y="42851"/>
                    <a:pt x="2678" y="45077"/>
                  </a:cubicBezTo>
                  <a:cubicBezTo>
                    <a:pt x="3080" y="45562"/>
                    <a:pt x="3515" y="46048"/>
                    <a:pt x="4001" y="46516"/>
                  </a:cubicBezTo>
                  <a:cubicBezTo>
                    <a:pt x="4235" y="46768"/>
                    <a:pt x="4486" y="47002"/>
                    <a:pt x="4754" y="47220"/>
                  </a:cubicBezTo>
                  <a:cubicBezTo>
                    <a:pt x="5808" y="48157"/>
                    <a:pt x="7047" y="49027"/>
                    <a:pt x="8453" y="49847"/>
                  </a:cubicBezTo>
                  <a:lnTo>
                    <a:pt x="8570" y="11801"/>
                  </a:lnTo>
                  <a:cubicBezTo>
                    <a:pt x="2929" y="8553"/>
                    <a:pt x="117" y="4268"/>
                    <a:pt x="117" y="0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60"/>
            <p:cNvSpPr/>
            <p:nvPr/>
          </p:nvSpPr>
          <p:spPr>
            <a:xfrm>
              <a:off x="16919425" y="2348625"/>
              <a:ext cx="1289725" cy="707025"/>
            </a:xfrm>
            <a:custGeom>
              <a:avLst/>
              <a:gdLst/>
              <a:ahLst/>
              <a:cxnLst/>
              <a:rect l="l" t="t" r="r" b="b"/>
              <a:pathLst>
                <a:path w="51589" h="28281" extrusionOk="0">
                  <a:moveTo>
                    <a:pt x="31328" y="1"/>
                  </a:moveTo>
                  <a:cubicBezTo>
                    <a:pt x="24007" y="1"/>
                    <a:pt x="16697" y="1616"/>
                    <a:pt x="11131" y="4847"/>
                  </a:cubicBezTo>
                  <a:cubicBezTo>
                    <a:pt x="0" y="11325"/>
                    <a:pt x="50" y="21820"/>
                    <a:pt x="11265" y="28281"/>
                  </a:cubicBezTo>
                  <a:lnTo>
                    <a:pt x="31418" y="16564"/>
                  </a:lnTo>
                  <a:lnTo>
                    <a:pt x="51588" y="4847"/>
                  </a:lnTo>
                  <a:cubicBezTo>
                    <a:pt x="45981" y="1616"/>
                    <a:pt x="38650" y="1"/>
                    <a:pt x="31328" y="1"/>
                  </a:cubicBezTo>
                  <a:close/>
                </a:path>
              </a:pathLst>
            </a:custGeom>
            <a:solidFill>
              <a:srgbClr val="D5B7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60"/>
            <p:cNvSpPr/>
            <p:nvPr/>
          </p:nvSpPr>
          <p:spPr>
            <a:xfrm>
              <a:off x="18202850" y="2982825"/>
              <a:ext cx="209675" cy="1011450"/>
            </a:xfrm>
            <a:custGeom>
              <a:avLst/>
              <a:gdLst/>
              <a:ahLst/>
              <a:cxnLst/>
              <a:rect l="l" t="t" r="r" b="b"/>
              <a:pathLst>
                <a:path w="8387" h="40458" extrusionOk="0">
                  <a:moveTo>
                    <a:pt x="8386" y="0"/>
                  </a:moveTo>
                  <a:lnTo>
                    <a:pt x="8386" y="12"/>
                  </a:lnTo>
                  <a:lnTo>
                    <a:pt x="8386" y="12"/>
                  </a:lnTo>
                  <a:cubicBezTo>
                    <a:pt x="8386" y="8"/>
                    <a:pt x="8386" y="4"/>
                    <a:pt x="8386" y="0"/>
                  </a:cubicBezTo>
                  <a:close/>
                  <a:moveTo>
                    <a:pt x="8386" y="12"/>
                  </a:moveTo>
                  <a:lnTo>
                    <a:pt x="8386" y="12"/>
                  </a:lnTo>
                  <a:cubicBezTo>
                    <a:pt x="8385" y="142"/>
                    <a:pt x="8369" y="272"/>
                    <a:pt x="8353" y="402"/>
                  </a:cubicBezTo>
                  <a:cubicBezTo>
                    <a:pt x="8353" y="519"/>
                    <a:pt x="8336" y="636"/>
                    <a:pt x="8336" y="753"/>
                  </a:cubicBezTo>
                  <a:cubicBezTo>
                    <a:pt x="8319" y="854"/>
                    <a:pt x="8303" y="971"/>
                    <a:pt x="8286" y="1071"/>
                  </a:cubicBezTo>
                  <a:cubicBezTo>
                    <a:pt x="8269" y="1189"/>
                    <a:pt x="8236" y="1306"/>
                    <a:pt x="8219" y="1406"/>
                  </a:cubicBezTo>
                  <a:cubicBezTo>
                    <a:pt x="8185" y="1523"/>
                    <a:pt x="8169" y="1624"/>
                    <a:pt x="8135" y="1724"/>
                  </a:cubicBezTo>
                  <a:cubicBezTo>
                    <a:pt x="8102" y="1841"/>
                    <a:pt x="8068" y="1942"/>
                    <a:pt x="8035" y="2059"/>
                  </a:cubicBezTo>
                  <a:cubicBezTo>
                    <a:pt x="8001" y="2159"/>
                    <a:pt x="7968" y="2260"/>
                    <a:pt x="7934" y="2360"/>
                  </a:cubicBezTo>
                  <a:cubicBezTo>
                    <a:pt x="7884" y="2478"/>
                    <a:pt x="7834" y="2595"/>
                    <a:pt x="7784" y="2712"/>
                  </a:cubicBezTo>
                  <a:cubicBezTo>
                    <a:pt x="7750" y="2812"/>
                    <a:pt x="7700" y="2913"/>
                    <a:pt x="7650" y="3013"/>
                  </a:cubicBezTo>
                  <a:cubicBezTo>
                    <a:pt x="7600" y="3130"/>
                    <a:pt x="7533" y="3247"/>
                    <a:pt x="7466" y="3365"/>
                  </a:cubicBezTo>
                  <a:cubicBezTo>
                    <a:pt x="7416" y="3465"/>
                    <a:pt x="7365" y="3549"/>
                    <a:pt x="7298" y="3649"/>
                  </a:cubicBezTo>
                  <a:cubicBezTo>
                    <a:pt x="7231" y="3766"/>
                    <a:pt x="7148" y="3884"/>
                    <a:pt x="7081" y="4001"/>
                  </a:cubicBezTo>
                  <a:cubicBezTo>
                    <a:pt x="7014" y="4101"/>
                    <a:pt x="6947" y="4185"/>
                    <a:pt x="6880" y="4285"/>
                  </a:cubicBezTo>
                  <a:cubicBezTo>
                    <a:pt x="6779" y="4419"/>
                    <a:pt x="6679" y="4570"/>
                    <a:pt x="6562" y="4704"/>
                  </a:cubicBezTo>
                  <a:cubicBezTo>
                    <a:pt x="6512" y="4787"/>
                    <a:pt x="6445" y="4871"/>
                    <a:pt x="6378" y="4955"/>
                  </a:cubicBezTo>
                  <a:cubicBezTo>
                    <a:pt x="6244" y="5105"/>
                    <a:pt x="6093" y="5256"/>
                    <a:pt x="5959" y="5423"/>
                  </a:cubicBezTo>
                  <a:cubicBezTo>
                    <a:pt x="5892" y="5474"/>
                    <a:pt x="5842" y="5541"/>
                    <a:pt x="5792" y="5591"/>
                  </a:cubicBezTo>
                  <a:cubicBezTo>
                    <a:pt x="5558" y="5842"/>
                    <a:pt x="5306" y="6076"/>
                    <a:pt x="5055" y="6294"/>
                  </a:cubicBezTo>
                  <a:cubicBezTo>
                    <a:pt x="4972" y="6361"/>
                    <a:pt x="4905" y="6428"/>
                    <a:pt x="4838" y="6478"/>
                  </a:cubicBezTo>
                  <a:cubicBezTo>
                    <a:pt x="4620" y="6662"/>
                    <a:pt x="4403" y="6830"/>
                    <a:pt x="4185" y="7014"/>
                  </a:cubicBezTo>
                  <a:cubicBezTo>
                    <a:pt x="4085" y="7081"/>
                    <a:pt x="3984" y="7164"/>
                    <a:pt x="3884" y="7231"/>
                  </a:cubicBezTo>
                  <a:cubicBezTo>
                    <a:pt x="3750" y="7332"/>
                    <a:pt x="3616" y="7432"/>
                    <a:pt x="3465" y="7533"/>
                  </a:cubicBezTo>
                  <a:cubicBezTo>
                    <a:pt x="3348" y="7616"/>
                    <a:pt x="3214" y="7717"/>
                    <a:pt x="3080" y="7800"/>
                  </a:cubicBezTo>
                  <a:cubicBezTo>
                    <a:pt x="2930" y="7901"/>
                    <a:pt x="2779" y="7984"/>
                    <a:pt x="2628" y="8085"/>
                  </a:cubicBezTo>
                  <a:cubicBezTo>
                    <a:pt x="2494" y="8169"/>
                    <a:pt x="2360" y="8252"/>
                    <a:pt x="2210" y="8336"/>
                  </a:cubicBezTo>
                  <a:cubicBezTo>
                    <a:pt x="2059" y="8436"/>
                    <a:pt x="1892" y="8520"/>
                    <a:pt x="1724" y="8621"/>
                  </a:cubicBezTo>
                  <a:cubicBezTo>
                    <a:pt x="1574" y="8704"/>
                    <a:pt x="1423" y="8788"/>
                    <a:pt x="1272" y="8872"/>
                  </a:cubicBezTo>
                  <a:cubicBezTo>
                    <a:pt x="1105" y="8955"/>
                    <a:pt x="921" y="9056"/>
                    <a:pt x="754" y="9139"/>
                  </a:cubicBezTo>
                  <a:cubicBezTo>
                    <a:pt x="536" y="9240"/>
                    <a:pt x="335" y="9357"/>
                    <a:pt x="118" y="9457"/>
                  </a:cubicBezTo>
                  <a:lnTo>
                    <a:pt x="0" y="40457"/>
                  </a:lnTo>
                  <a:cubicBezTo>
                    <a:pt x="118" y="40407"/>
                    <a:pt x="218" y="40357"/>
                    <a:pt x="318" y="40307"/>
                  </a:cubicBezTo>
                  <a:cubicBezTo>
                    <a:pt x="436" y="40256"/>
                    <a:pt x="536" y="40206"/>
                    <a:pt x="636" y="40139"/>
                  </a:cubicBezTo>
                  <a:cubicBezTo>
                    <a:pt x="821" y="40056"/>
                    <a:pt x="988" y="39972"/>
                    <a:pt x="1155" y="39871"/>
                  </a:cubicBezTo>
                  <a:cubicBezTo>
                    <a:pt x="1323" y="39788"/>
                    <a:pt x="1473" y="39704"/>
                    <a:pt x="1624" y="39620"/>
                  </a:cubicBezTo>
                  <a:cubicBezTo>
                    <a:pt x="1775" y="39537"/>
                    <a:pt x="1942" y="39436"/>
                    <a:pt x="2093" y="39353"/>
                  </a:cubicBezTo>
                  <a:cubicBezTo>
                    <a:pt x="2243" y="39269"/>
                    <a:pt x="2377" y="39168"/>
                    <a:pt x="2528" y="39085"/>
                  </a:cubicBezTo>
                  <a:cubicBezTo>
                    <a:pt x="2679" y="39001"/>
                    <a:pt x="2829" y="38901"/>
                    <a:pt x="2980" y="38800"/>
                  </a:cubicBezTo>
                  <a:cubicBezTo>
                    <a:pt x="3114" y="38716"/>
                    <a:pt x="3231" y="38633"/>
                    <a:pt x="3365" y="38532"/>
                  </a:cubicBezTo>
                  <a:cubicBezTo>
                    <a:pt x="3499" y="38432"/>
                    <a:pt x="3649" y="38348"/>
                    <a:pt x="3783" y="38248"/>
                  </a:cubicBezTo>
                  <a:cubicBezTo>
                    <a:pt x="3833" y="38198"/>
                    <a:pt x="3884" y="38164"/>
                    <a:pt x="3934" y="38131"/>
                  </a:cubicBezTo>
                  <a:cubicBezTo>
                    <a:pt x="3984" y="38097"/>
                    <a:pt x="4034" y="38047"/>
                    <a:pt x="4085" y="38013"/>
                  </a:cubicBezTo>
                  <a:cubicBezTo>
                    <a:pt x="4302" y="37846"/>
                    <a:pt x="4520" y="37662"/>
                    <a:pt x="4721" y="37495"/>
                  </a:cubicBezTo>
                  <a:cubicBezTo>
                    <a:pt x="4788" y="37428"/>
                    <a:pt x="4871" y="37361"/>
                    <a:pt x="4938" y="37310"/>
                  </a:cubicBezTo>
                  <a:cubicBezTo>
                    <a:pt x="5206" y="37076"/>
                    <a:pt x="5440" y="36842"/>
                    <a:pt x="5675" y="36591"/>
                  </a:cubicBezTo>
                  <a:lnTo>
                    <a:pt x="5708" y="36574"/>
                  </a:lnTo>
                  <a:cubicBezTo>
                    <a:pt x="5758" y="36524"/>
                    <a:pt x="5792" y="36474"/>
                    <a:pt x="5842" y="36423"/>
                  </a:cubicBezTo>
                  <a:cubicBezTo>
                    <a:pt x="5993" y="36256"/>
                    <a:pt x="6127" y="36105"/>
                    <a:pt x="6261" y="35955"/>
                  </a:cubicBezTo>
                  <a:cubicBezTo>
                    <a:pt x="6328" y="35871"/>
                    <a:pt x="6394" y="35787"/>
                    <a:pt x="6461" y="35704"/>
                  </a:cubicBezTo>
                  <a:cubicBezTo>
                    <a:pt x="6562" y="35570"/>
                    <a:pt x="6679" y="35436"/>
                    <a:pt x="6779" y="35285"/>
                  </a:cubicBezTo>
                  <a:cubicBezTo>
                    <a:pt x="6796" y="35252"/>
                    <a:pt x="6830" y="35218"/>
                    <a:pt x="6863" y="35185"/>
                  </a:cubicBezTo>
                  <a:cubicBezTo>
                    <a:pt x="6897" y="35118"/>
                    <a:pt x="6930" y="35067"/>
                    <a:pt x="6964" y="35001"/>
                  </a:cubicBezTo>
                  <a:cubicBezTo>
                    <a:pt x="7047" y="34883"/>
                    <a:pt x="7114" y="34766"/>
                    <a:pt x="7181" y="34649"/>
                  </a:cubicBezTo>
                  <a:cubicBezTo>
                    <a:pt x="7248" y="34565"/>
                    <a:pt x="7298" y="34465"/>
                    <a:pt x="7349" y="34364"/>
                  </a:cubicBezTo>
                  <a:cubicBezTo>
                    <a:pt x="7416" y="34247"/>
                    <a:pt x="7482" y="34130"/>
                    <a:pt x="7533" y="34013"/>
                  </a:cubicBezTo>
                  <a:cubicBezTo>
                    <a:pt x="7566" y="33963"/>
                    <a:pt x="7600" y="33913"/>
                    <a:pt x="7616" y="33862"/>
                  </a:cubicBezTo>
                  <a:cubicBezTo>
                    <a:pt x="7650" y="33812"/>
                    <a:pt x="7650" y="33762"/>
                    <a:pt x="7683" y="33712"/>
                  </a:cubicBezTo>
                  <a:cubicBezTo>
                    <a:pt x="7734" y="33594"/>
                    <a:pt x="7767" y="33494"/>
                    <a:pt x="7817" y="33377"/>
                  </a:cubicBezTo>
                  <a:cubicBezTo>
                    <a:pt x="7851" y="33276"/>
                    <a:pt x="7884" y="33176"/>
                    <a:pt x="7918" y="33059"/>
                  </a:cubicBezTo>
                  <a:cubicBezTo>
                    <a:pt x="7968" y="32958"/>
                    <a:pt x="8001" y="32841"/>
                    <a:pt x="8035" y="32724"/>
                  </a:cubicBezTo>
                  <a:cubicBezTo>
                    <a:pt x="8052" y="32657"/>
                    <a:pt x="8068" y="32607"/>
                    <a:pt x="8085" y="32540"/>
                  </a:cubicBezTo>
                  <a:cubicBezTo>
                    <a:pt x="8085" y="32506"/>
                    <a:pt x="8102" y="32456"/>
                    <a:pt x="8102" y="32423"/>
                  </a:cubicBezTo>
                  <a:cubicBezTo>
                    <a:pt x="8135" y="32306"/>
                    <a:pt x="8152" y="32188"/>
                    <a:pt x="8169" y="32071"/>
                  </a:cubicBezTo>
                  <a:cubicBezTo>
                    <a:pt x="8185" y="31971"/>
                    <a:pt x="8202" y="31870"/>
                    <a:pt x="8219" y="31770"/>
                  </a:cubicBezTo>
                  <a:cubicBezTo>
                    <a:pt x="8236" y="31653"/>
                    <a:pt x="8236" y="31536"/>
                    <a:pt x="8252" y="31418"/>
                  </a:cubicBezTo>
                  <a:cubicBezTo>
                    <a:pt x="8252" y="31352"/>
                    <a:pt x="8269" y="31285"/>
                    <a:pt x="8269" y="31201"/>
                  </a:cubicBezTo>
                  <a:cubicBezTo>
                    <a:pt x="8269" y="31134"/>
                    <a:pt x="8269" y="31067"/>
                    <a:pt x="8269" y="31000"/>
                  </a:cubicBezTo>
                  <a:lnTo>
                    <a:pt x="8386" y="12"/>
                  </a:lnTo>
                  <a:close/>
                </a:path>
              </a:pathLst>
            </a:custGeom>
            <a:solidFill>
              <a:srgbClr val="E2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60"/>
            <p:cNvSpPr/>
            <p:nvPr/>
          </p:nvSpPr>
          <p:spPr>
            <a:xfrm>
              <a:off x="17694825" y="2981150"/>
              <a:ext cx="510975" cy="1013125"/>
            </a:xfrm>
            <a:custGeom>
              <a:avLst/>
              <a:gdLst/>
              <a:ahLst/>
              <a:cxnLst/>
              <a:rect l="l" t="t" r="r" b="b"/>
              <a:pathLst>
                <a:path w="20439" h="40525" extrusionOk="0">
                  <a:moveTo>
                    <a:pt x="101" y="0"/>
                  </a:moveTo>
                  <a:lnTo>
                    <a:pt x="1" y="31000"/>
                  </a:lnTo>
                  <a:lnTo>
                    <a:pt x="20338" y="40524"/>
                  </a:lnTo>
                  <a:lnTo>
                    <a:pt x="20439" y="952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D07B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60"/>
            <p:cNvSpPr/>
            <p:nvPr/>
          </p:nvSpPr>
          <p:spPr>
            <a:xfrm>
              <a:off x="17697350" y="2677750"/>
              <a:ext cx="785475" cy="585050"/>
            </a:xfrm>
            <a:custGeom>
              <a:avLst/>
              <a:gdLst/>
              <a:ahLst/>
              <a:cxnLst/>
              <a:rect l="l" t="t" r="r" b="b"/>
              <a:pathLst>
                <a:path w="31419" h="23402" extrusionOk="0">
                  <a:moveTo>
                    <a:pt x="20153" y="1"/>
                  </a:moveTo>
                  <a:lnTo>
                    <a:pt x="0" y="11701"/>
                  </a:lnTo>
                  <a:lnTo>
                    <a:pt x="20338" y="23401"/>
                  </a:lnTo>
                  <a:cubicBezTo>
                    <a:pt x="31418" y="16923"/>
                    <a:pt x="31351" y="6445"/>
                    <a:pt x="20153" y="1"/>
                  </a:cubicBezTo>
                  <a:close/>
                </a:path>
              </a:pathLst>
            </a:custGeom>
            <a:solidFill>
              <a:srgbClr val="EAC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60"/>
            <p:cNvSpPr/>
            <p:nvPr/>
          </p:nvSpPr>
          <p:spPr>
            <a:xfrm>
              <a:off x="17197275" y="3587925"/>
              <a:ext cx="1015225" cy="526875"/>
            </a:xfrm>
            <a:custGeom>
              <a:avLst/>
              <a:gdLst/>
              <a:ahLst/>
              <a:cxnLst/>
              <a:rect l="l" t="t" r="r" b="b"/>
              <a:pathLst>
                <a:path w="40609" h="21075" extrusionOk="0">
                  <a:moveTo>
                    <a:pt x="19149" y="10930"/>
                  </a:moveTo>
                  <a:cubicBezTo>
                    <a:pt x="18965" y="10947"/>
                    <a:pt x="18781" y="10964"/>
                    <a:pt x="18614" y="10981"/>
                  </a:cubicBezTo>
                  <a:cubicBezTo>
                    <a:pt x="18781" y="10964"/>
                    <a:pt x="18965" y="10930"/>
                    <a:pt x="19149" y="10930"/>
                  </a:cubicBezTo>
                  <a:close/>
                  <a:moveTo>
                    <a:pt x="14680" y="12018"/>
                  </a:moveTo>
                  <a:lnTo>
                    <a:pt x="14429" y="12102"/>
                  </a:lnTo>
                  <a:cubicBezTo>
                    <a:pt x="14513" y="12069"/>
                    <a:pt x="14597" y="12035"/>
                    <a:pt x="14680" y="12018"/>
                  </a:cubicBezTo>
                  <a:close/>
                  <a:moveTo>
                    <a:pt x="37764" y="15015"/>
                  </a:moveTo>
                  <a:cubicBezTo>
                    <a:pt x="37964" y="15098"/>
                    <a:pt x="38148" y="15165"/>
                    <a:pt x="38315" y="15232"/>
                  </a:cubicBezTo>
                  <a:cubicBezTo>
                    <a:pt x="38131" y="15165"/>
                    <a:pt x="37964" y="15098"/>
                    <a:pt x="37764" y="15015"/>
                  </a:cubicBezTo>
                  <a:close/>
                  <a:moveTo>
                    <a:pt x="38935" y="15467"/>
                  </a:moveTo>
                  <a:cubicBezTo>
                    <a:pt x="39085" y="15517"/>
                    <a:pt x="39219" y="15567"/>
                    <a:pt x="39353" y="15634"/>
                  </a:cubicBezTo>
                  <a:cubicBezTo>
                    <a:pt x="39219" y="15584"/>
                    <a:pt x="39085" y="15517"/>
                    <a:pt x="38935" y="15467"/>
                  </a:cubicBezTo>
                  <a:close/>
                  <a:moveTo>
                    <a:pt x="40123" y="15935"/>
                  </a:moveTo>
                  <a:lnTo>
                    <a:pt x="40123" y="15935"/>
                  </a:lnTo>
                  <a:cubicBezTo>
                    <a:pt x="40190" y="15969"/>
                    <a:pt x="40257" y="15986"/>
                    <a:pt x="40324" y="16019"/>
                  </a:cubicBezTo>
                  <a:cubicBezTo>
                    <a:pt x="40257" y="16002"/>
                    <a:pt x="40190" y="15969"/>
                    <a:pt x="40123" y="15935"/>
                  </a:cubicBezTo>
                  <a:close/>
                  <a:moveTo>
                    <a:pt x="40608" y="0"/>
                  </a:moveTo>
                  <a:cubicBezTo>
                    <a:pt x="40173" y="117"/>
                    <a:pt x="39738" y="234"/>
                    <a:pt x="39286" y="335"/>
                  </a:cubicBezTo>
                  <a:cubicBezTo>
                    <a:pt x="39152" y="368"/>
                    <a:pt x="39018" y="402"/>
                    <a:pt x="38901" y="419"/>
                  </a:cubicBezTo>
                  <a:cubicBezTo>
                    <a:pt x="38549" y="502"/>
                    <a:pt x="38181" y="586"/>
                    <a:pt x="37830" y="653"/>
                  </a:cubicBezTo>
                  <a:cubicBezTo>
                    <a:pt x="37713" y="686"/>
                    <a:pt x="37579" y="703"/>
                    <a:pt x="37461" y="720"/>
                  </a:cubicBezTo>
                  <a:cubicBezTo>
                    <a:pt x="36993" y="820"/>
                    <a:pt x="36524" y="904"/>
                    <a:pt x="36039" y="988"/>
                  </a:cubicBezTo>
                  <a:cubicBezTo>
                    <a:pt x="35938" y="1004"/>
                    <a:pt x="35838" y="1021"/>
                    <a:pt x="35754" y="1038"/>
                  </a:cubicBezTo>
                  <a:cubicBezTo>
                    <a:pt x="35352" y="1105"/>
                    <a:pt x="34934" y="1172"/>
                    <a:pt x="34515" y="1239"/>
                  </a:cubicBezTo>
                  <a:cubicBezTo>
                    <a:pt x="34348" y="1256"/>
                    <a:pt x="34181" y="1289"/>
                    <a:pt x="33997" y="1306"/>
                  </a:cubicBezTo>
                  <a:cubicBezTo>
                    <a:pt x="33779" y="1339"/>
                    <a:pt x="33545" y="1373"/>
                    <a:pt x="33310" y="1406"/>
                  </a:cubicBezTo>
                  <a:cubicBezTo>
                    <a:pt x="33109" y="1440"/>
                    <a:pt x="32909" y="1456"/>
                    <a:pt x="32708" y="1490"/>
                  </a:cubicBezTo>
                  <a:cubicBezTo>
                    <a:pt x="32473" y="1523"/>
                    <a:pt x="32239" y="1540"/>
                    <a:pt x="32005" y="1574"/>
                  </a:cubicBezTo>
                  <a:cubicBezTo>
                    <a:pt x="31804" y="1590"/>
                    <a:pt x="31603" y="1624"/>
                    <a:pt x="31385" y="1641"/>
                  </a:cubicBezTo>
                  <a:cubicBezTo>
                    <a:pt x="31151" y="1674"/>
                    <a:pt x="30900" y="1691"/>
                    <a:pt x="30666" y="1724"/>
                  </a:cubicBezTo>
                  <a:cubicBezTo>
                    <a:pt x="30465" y="1741"/>
                    <a:pt x="30264" y="1758"/>
                    <a:pt x="30046" y="1774"/>
                  </a:cubicBezTo>
                  <a:cubicBezTo>
                    <a:pt x="29812" y="1808"/>
                    <a:pt x="29561" y="1825"/>
                    <a:pt x="29310" y="1841"/>
                  </a:cubicBezTo>
                  <a:lnTo>
                    <a:pt x="28724" y="1892"/>
                  </a:lnTo>
                  <a:cubicBezTo>
                    <a:pt x="28188" y="1942"/>
                    <a:pt x="27653" y="1975"/>
                    <a:pt x="27100" y="2009"/>
                  </a:cubicBezTo>
                  <a:cubicBezTo>
                    <a:pt x="27017" y="2026"/>
                    <a:pt x="26916" y="2026"/>
                    <a:pt x="26832" y="2026"/>
                  </a:cubicBezTo>
                  <a:cubicBezTo>
                    <a:pt x="26364" y="2059"/>
                    <a:pt x="25912" y="2076"/>
                    <a:pt x="25443" y="2109"/>
                  </a:cubicBezTo>
                  <a:lnTo>
                    <a:pt x="24891" y="2126"/>
                  </a:lnTo>
                  <a:cubicBezTo>
                    <a:pt x="24590" y="2143"/>
                    <a:pt x="24288" y="2159"/>
                    <a:pt x="23970" y="2159"/>
                  </a:cubicBezTo>
                  <a:lnTo>
                    <a:pt x="23401" y="2176"/>
                  </a:lnTo>
                  <a:cubicBezTo>
                    <a:pt x="23066" y="2193"/>
                    <a:pt x="22748" y="2193"/>
                    <a:pt x="22430" y="2210"/>
                  </a:cubicBezTo>
                  <a:lnTo>
                    <a:pt x="21895" y="2210"/>
                  </a:lnTo>
                  <a:cubicBezTo>
                    <a:pt x="21610" y="2226"/>
                    <a:pt x="21326" y="2226"/>
                    <a:pt x="21041" y="2226"/>
                  </a:cubicBezTo>
                  <a:lnTo>
                    <a:pt x="19049" y="2226"/>
                  </a:lnTo>
                  <a:cubicBezTo>
                    <a:pt x="18765" y="2226"/>
                    <a:pt x="18480" y="2210"/>
                    <a:pt x="18212" y="2210"/>
                  </a:cubicBezTo>
                  <a:cubicBezTo>
                    <a:pt x="18028" y="2210"/>
                    <a:pt x="17844" y="2210"/>
                    <a:pt x="17660" y="2193"/>
                  </a:cubicBezTo>
                  <a:cubicBezTo>
                    <a:pt x="17342" y="2193"/>
                    <a:pt x="17024" y="2176"/>
                    <a:pt x="16706" y="2176"/>
                  </a:cubicBezTo>
                  <a:cubicBezTo>
                    <a:pt x="16572" y="2159"/>
                    <a:pt x="16421" y="2159"/>
                    <a:pt x="16270" y="2159"/>
                  </a:cubicBezTo>
                  <a:cubicBezTo>
                    <a:pt x="15819" y="2143"/>
                    <a:pt x="15350" y="2126"/>
                    <a:pt x="14898" y="2092"/>
                  </a:cubicBezTo>
                  <a:lnTo>
                    <a:pt x="14797" y="2092"/>
                  </a:lnTo>
                  <a:cubicBezTo>
                    <a:pt x="14362" y="2076"/>
                    <a:pt x="13944" y="2042"/>
                    <a:pt x="13525" y="2009"/>
                  </a:cubicBezTo>
                  <a:cubicBezTo>
                    <a:pt x="13425" y="2009"/>
                    <a:pt x="13324" y="2009"/>
                    <a:pt x="13207" y="1992"/>
                  </a:cubicBezTo>
                  <a:cubicBezTo>
                    <a:pt x="12856" y="1975"/>
                    <a:pt x="12504" y="1942"/>
                    <a:pt x="12153" y="1908"/>
                  </a:cubicBezTo>
                  <a:cubicBezTo>
                    <a:pt x="11985" y="1908"/>
                    <a:pt x="11818" y="1892"/>
                    <a:pt x="11651" y="1875"/>
                  </a:cubicBezTo>
                  <a:cubicBezTo>
                    <a:pt x="11366" y="1841"/>
                    <a:pt x="11065" y="1825"/>
                    <a:pt x="10780" y="1791"/>
                  </a:cubicBezTo>
                  <a:cubicBezTo>
                    <a:pt x="10630" y="1791"/>
                    <a:pt x="10479" y="1774"/>
                    <a:pt x="10312" y="1758"/>
                  </a:cubicBezTo>
                  <a:cubicBezTo>
                    <a:pt x="9994" y="1724"/>
                    <a:pt x="9675" y="1691"/>
                    <a:pt x="9357" y="1657"/>
                  </a:cubicBezTo>
                  <a:cubicBezTo>
                    <a:pt x="9190" y="1641"/>
                    <a:pt x="9006" y="1607"/>
                    <a:pt x="8839" y="1590"/>
                  </a:cubicBezTo>
                  <a:cubicBezTo>
                    <a:pt x="8537" y="1557"/>
                    <a:pt x="8253" y="1523"/>
                    <a:pt x="7968" y="1490"/>
                  </a:cubicBezTo>
                  <a:lnTo>
                    <a:pt x="7483" y="1423"/>
                  </a:lnTo>
                  <a:cubicBezTo>
                    <a:pt x="7014" y="1373"/>
                    <a:pt x="6562" y="1306"/>
                    <a:pt x="6127" y="1239"/>
                  </a:cubicBezTo>
                  <a:cubicBezTo>
                    <a:pt x="6043" y="1222"/>
                    <a:pt x="5960" y="1205"/>
                    <a:pt x="5893" y="1205"/>
                  </a:cubicBezTo>
                  <a:cubicBezTo>
                    <a:pt x="5374" y="1122"/>
                    <a:pt x="4872" y="1038"/>
                    <a:pt x="4369" y="954"/>
                  </a:cubicBezTo>
                  <a:cubicBezTo>
                    <a:pt x="4269" y="938"/>
                    <a:pt x="4168" y="904"/>
                    <a:pt x="4068" y="887"/>
                  </a:cubicBezTo>
                  <a:cubicBezTo>
                    <a:pt x="3415" y="770"/>
                    <a:pt x="2779" y="653"/>
                    <a:pt x="2177" y="519"/>
                  </a:cubicBezTo>
                  <a:cubicBezTo>
                    <a:pt x="2110" y="502"/>
                    <a:pt x="2043" y="486"/>
                    <a:pt x="1992" y="469"/>
                  </a:cubicBezTo>
                  <a:cubicBezTo>
                    <a:pt x="1340" y="335"/>
                    <a:pt x="720" y="184"/>
                    <a:pt x="101" y="17"/>
                  </a:cubicBezTo>
                  <a:lnTo>
                    <a:pt x="1" y="16220"/>
                  </a:lnTo>
                  <a:cubicBezTo>
                    <a:pt x="34" y="16203"/>
                    <a:pt x="51" y="16203"/>
                    <a:pt x="84" y="16203"/>
                  </a:cubicBezTo>
                  <a:cubicBezTo>
                    <a:pt x="1" y="16220"/>
                    <a:pt x="34" y="16755"/>
                    <a:pt x="34" y="16755"/>
                  </a:cubicBezTo>
                  <a:cubicBezTo>
                    <a:pt x="34" y="16755"/>
                    <a:pt x="8202" y="21057"/>
                    <a:pt x="20304" y="21074"/>
                  </a:cubicBezTo>
                  <a:cubicBezTo>
                    <a:pt x="20325" y="21074"/>
                    <a:pt x="20345" y="21074"/>
                    <a:pt x="20365" y="21074"/>
                  </a:cubicBezTo>
                  <a:cubicBezTo>
                    <a:pt x="32434" y="21074"/>
                    <a:pt x="40541" y="16119"/>
                    <a:pt x="40541" y="16119"/>
                  </a:cubicBezTo>
                  <a:cubicBezTo>
                    <a:pt x="40541" y="16119"/>
                    <a:pt x="40508" y="16103"/>
                    <a:pt x="40508" y="16103"/>
                  </a:cubicBezTo>
                  <a:lnTo>
                    <a:pt x="40608" y="0"/>
                  </a:ln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60"/>
            <p:cNvSpPr/>
            <p:nvPr/>
          </p:nvSpPr>
          <p:spPr>
            <a:xfrm>
              <a:off x="18209950" y="3990475"/>
              <a:ext cx="875" cy="450"/>
            </a:xfrm>
            <a:custGeom>
              <a:avLst/>
              <a:gdLst/>
              <a:ahLst/>
              <a:cxnLst/>
              <a:rect l="l" t="t" r="r" b="b"/>
              <a:pathLst>
                <a:path w="35" h="18" extrusionOk="0">
                  <a:moveTo>
                    <a:pt x="1" y="1"/>
                  </a:moveTo>
                  <a:lnTo>
                    <a:pt x="1" y="17"/>
                  </a:lnTo>
                  <a:cubicBezTo>
                    <a:pt x="18" y="17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9D5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60"/>
            <p:cNvSpPr/>
            <p:nvPr/>
          </p:nvSpPr>
          <p:spPr>
            <a:xfrm>
              <a:off x="17196450" y="3993000"/>
              <a:ext cx="1275" cy="850"/>
            </a:xfrm>
            <a:custGeom>
              <a:avLst/>
              <a:gdLst/>
              <a:ahLst/>
              <a:cxnLst/>
              <a:rect l="l" t="t" r="r" b="b"/>
              <a:pathLst>
                <a:path w="51" h="34" extrusionOk="0">
                  <a:moveTo>
                    <a:pt x="50" y="0"/>
                  </a:moveTo>
                  <a:lnTo>
                    <a:pt x="0" y="17"/>
                  </a:lnTo>
                  <a:cubicBezTo>
                    <a:pt x="0" y="17"/>
                    <a:pt x="17" y="17"/>
                    <a:pt x="50" y="34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9D5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60"/>
            <p:cNvSpPr/>
            <p:nvPr/>
          </p:nvSpPr>
          <p:spPr>
            <a:xfrm>
              <a:off x="17196450" y="3299600"/>
              <a:ext cx="1012700" cy="414300"/>
            </a:xfrm>
            <a:custGeom>
              <a:avLst/>
              <a:gdLst/>
              <a:ahLst/>
              <a:cxnLst/>
              <a:rect l="l" t="t" r="r" b="b"/>
              <a:pathLst>
                <a:path w="40508" h="16572" extrusionOk="0">
                  <a:moveTo>
                    <a:pt x="20170" y="0"/>
                  </a:moveTo>
                  <a:lnTo>
                    <a:pt x="0" y="11717"/>
                  </a:lnTo>
                  <a:cubicBezTo>
                    <a:pt x="5592" y="14952"/>
                    <a:pt x="12908" y="16571"/>
                    <a:pt x="20225" y="16571"/>
                  </a:cubicBezTo>
                  <a:cubicBezTo>
                    <a:pt x="27562" y="16571"/>
                    <a:pt x="34901" y="14944"/>
                    <a:pt x="40507" y="11684"/>
                  </a:cubicBezTo>
                  <a:lnTo>
                    <a:pt x="20170" y="0"/>
                  </a:lnTo>
                  <a:close/>
                </a:path>
              </a:pathLst>
            </a:custGeom>
            <a:solidFill>
              <a:srgbClr val="C86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60"/>
            <p:cNvSpPr/>
            <p:nvPr/>
          </p:nvSpPr>
          <p:spPr>
            <a:xfrm>
              <a:off x="18073950" y="4032350"/>
              <a:ext cx="145250" cy="92875"/>
            </a:xfrm>
            <a:custGeom>
              <a:avLst/>
              <a:gdLst/>
              <a:ahLst/>
              <a:cxnLst/>
              <a:rect l="l" t="t" r="r" b="b"/>
              <a:pathLst>
                <a:path w="5810" h="3715" extrusionOk="0">
                  <a:moveTo>
                    <a:pt x="1092" y="1"/>
                  </a:moveTo>
                  <a:cubicBezTo>
                    <a:pt x="686" y="1"/>
                    <a:pt x="372" y="170"/>
                    <a:pt x="235" y="451"/>
                  </a:cubicBezTo>
                  <a:cubicBezTo>
                    <a:pt x="51" y="870"/>
                    <a:pt x="1" y="1640"/>
                    <a:pt x="336" y="2109"/>
                  </a:cubicBezTo>
                  <a:cubicBezTo>
                    <a:pt x="520" y="2393"/>
                    <a:pt x="838" y="2343"/>
                    <a:pt x="1373" y="2661"/>
                  </a:cubicBezTo>
                  <a:cubicBezTo>
                    <a:pt x="2397" y="3238"/>
                    <a:pt x="3868" y="3715"/>
                    <a:pt x="4761" y="3715"/>
                  </a:cubicBezTo>
                  <a:cubicBezTo>
                    <a:pt x="5139" y="3715"/>
                    <a:pt x="5413" y="3630"/>
                    <a:pt x="5508" y="3431"/>
                  </a:cubicBezTo>
                  <a:cubicBezTo>
                    <a:pt x="5809" y="2778"/>
                    <a:pt x="4403" y="2561"/>
                    <a:pt x="2980" y="1021"/>
                  </a:cubicBezTo>
                  <a:cubicBezTo>
                    <a:pt x="2323" y="296"/>
                    <a:pt x="1628" y="1"/>
                    <a:pt x="1092" y="1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60"/>
            <p:cNvSpPr/>
            <p:nvPr/>
          </p:nvSpPr>
          <p:spPr>
            <a:xfrm>
              <a:off x="18077725" y="4018525"/>
              <a:ext cx="48975" cy="38850"/>
            </a:xfrm>
            <a:custGeom>
              <a:avLst/>
              <a:gdLst/>
              <a:ahLst/>
              <a:cxnLst/>
              <a:rect l="l" t="t" r="r" b="b"/>
              <a:pathLst>
                <a:path w="1959" h="1554" extrusionOk="0">
                  <a:moveTo>
                    <a:pt x="1524" y="0"/>
                  </a:moveTo>
                  <a:lnTo>
                    <a:pt x="1" y="352"/>
                  </a:lnTo>
                  <a:cubicBezTo>
                    <a:pt x="101" y="1021"/>
                    <a:pt x="335" y="1356"/>
                    <a:pt x="586" y="1507"/>
                  </a:cubicBezTo>
                  <a:cubicBezTo>
                    <a:pt x="643" y="1539"/>
                    <a:pt x="708" y="1554"/>
                    <a:pt x="779" y="1554"/>
                  </a:cubicBezTo>
                  <a:cubicBezTo>
                    <a:pt x="1250" y="1554"/>
                    <a:pt x="1959" y="921"/>
                    <a:pt x="1959" y="921"/>
                  </a:cubicBezTo>
                  <a:lnTo>
                    <a:pt x="1524" y="0"/>
                  </a:lnTo>
                  <a:close/>
                </a:path>
              </a:pathLst>
            </a:custGeom>
            <a:solidFill>
              <a:srgbClr val="EBD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60"/>
            <p:cNvSpPr/>
            <p:nvPr/>
          </p:nvSpPr>
          <p:spPr>
            <a:xfrm>
              <a:off x="17776850" y="3440625"/>
              <a:ext cx="349850" cy="587725"/>
            </a:xfrm>
            <a:custGeom>
              <a:avLst/>
              <a:gdLst/>
              <a:ahLst/>
              <a:cxnLst/>
              <a:rect l="l" t="t" r="r" b="b"/>
              <a:pathLst>
                <a:path w="13994" h="23509" extrusionOk="0">
                  <a:moveTo>
                    <a:pt x="2043" y="0"/>
                  </a:moveTo>
                  <a:lnTo>
                    <a:pt x="0" y="2260"/>
                  </a:lnTo>
                  <a:lnTo>
                    <a:pt x="8805" y="10495"/>
                  </a:lnTo>
                  <a:lnTo>
                    <a:pt x="12036" y="23468"/>
                  </a:lnTo>
                  <a:cubicBezTo>
                    <a:pt x="12036" y="23468"/>
                    <a:pt x="12256" y="23509"/>
                    <a:pt x="12555" y="23509"/>
                  </a:cubicBezTo>
                  <a:cubicBezTo>
                    <a:pt x="12947" y="23509"/>
                    <a:pt x="13476" y="23439"/>
                    <a:pt x="13827" y="23116"/>
                  </a:cubicBezTo>
                  <a:lnTo>
                    <a:pt x="13676" y="9223"/>
                  </a:lnTo>
                  <a:cubicBezTo>
                    <a:pt x="13676" y="9223"/>
                    <a:pt x="13994" y="6863"/>
                    <a:pt x="9608" y="4419"/>
                  </a:cubicBezTo>
                  <a:lnTo>
                    <a:pt x="2043" y="0"/>
                  </a:lnTo>
                  <a:close/>
                </a:path>
              </a:pathLst>
            </a:custGeom>
            <a:solidFill>
              <a:srgbClr val="EAC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60"/>
            <p:cNvSpPr/>
            <p:nvPr/>
          </p:nvSpPr>
          <p:spPr>
            <a:xfrm>
              <a:off x="17991525" y="4077350"/>
              <a:ext cx="145225" cy="92875"/>
            </a:xfrm>
            <a:custGeom>
              <a:avLst/>
              <a:gdLst/>
              <a:ahLst/>
              <a:cxnLst/>
              <a:rect l="l" t="t" r="r" b="b"/>
              <a:pathLst>
                <a:path w="5809" h="3715" extrusionOk="0">
                  <a:moveTo>
                    <a:pt x="1092" y="0"/>
                  </a:moveTo>
                  <a:cubicBezTo>
                    <a:pt x="686" y="0"/>
                    <a:pt x="372" y="171"/>
                    <a:pt x="235" y="459"/>
                  </a:cubicBezTo>
                  <a:cubicBezTo>
                    <a:pt x="51" y="861"/>
                    <a:pt x="0" y="1648"/>
                    <a:pt x="335" y="2116"/>
                  </a:cubicBezTo>
                  <a:cubicBezTo>
                    <a:pt x="536" y="2401"/>
                    <a:pt x="837" y="2351"/>
                    <a:pt x="1390" y="2652"/>
                  </a:cubicBezTo>
                  <a:cubicBezTo>
                    <a:pt x="2404" y="3242"/>
                    <a:pt x="3875" y="3715"/>
                    <a:pt x="4767" y="3715"/>
                  </a:cubicBezTo>
                  <a:cubicBezTo>
                    <a:pt x="5141" y="3715"/>
                    <a:pt x="5413" y="3632"/>
                    <a:pt x="5507" y="3439"/>
                  </a:cubicBezTo>
                  <a:cubicBezTo>
                    <a:pt x="5809" y="2786"/>
                    <a:pt x="4403" y="2568"/>
                    <a:pt x="2980" y="1012"/>
                  </a:cubicBezTo>
                  <a:cubicBezTo>
                    <a:pt x="2323" y="297"/>
                    <a:pt x="1628" y="0"/>
                    <a:pt x="1092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60"/>
            <p:cNvSpPr/>
            <p:nvPr/>
          </p:nvSpPr>
          <p:spPr>
            <a:xfrm>
              <a:off x="17995300" y="4063300"/>
              <a:ext cx="48975" cy="38875"/>
            </a:xfrm>
            <a:custGeom>
              <a:avLst/>
              <a:gdLst/>
              <a:ahLst/>
              <a:cxnLst/>
              <a:rect l="l" t="t" r="r" b="b"/>
              <a:pathLst>
                <a:path w="1959" h="1555" extrusionOk="0">
                  <a:moveTo>
                    <a:pt x="1523" y="0"/>
                  </a:moveTo>
                  <a:lnTo>
                    <a:pt x="0" y="368"/>
                  </a:lnTo>
                  <a:cubicBezTo>
                    <a:pt x="100" y="1021"/>
                    <a:pt x="335" y="1356"/>
                    <a:pt x="603" y="1507"/>
                  </a:cubicBezTo>
                  <a:cubicBezTo>
                    <a:pt x="658" y="1540"/>
                    <a:pt x="723" y="1554"/>
                    <a:pt x="793" y="1554"/>
                  </a:cubicBezTo>
                  <a:cubicBezTo>
                    <a:pt x="1253" y="1554"/>
                    <a:pt x="1958" y="938"/>
                    <a:pt x="1958" y="938"/>
                  </a:cubicBezTo>
                  <a:lnTo>
                    <a:pt x="1523" y="0"/>
                  </a:lnTo>
                  <a:close/>
                </a:path>
              </a:pathLst>
            </a:custGeom>
            <a:solidFill>
              <a:srgbClr val="EBD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60"/>
            <p:cNvSpPr/>
            <p:nvPr/>
          </p:nvSpPr>
          <p:spPr>
            <a:xfrm>
              <a:off x="17545850" y="3451050"/>
              <a:ext cx="501350" cy="628400"/>
            </a:xfrm>
            <a:custGeom>
              <a:avLst/>
              <a:gdLst/>
              <a:ahLst/>
              <a:cxnLst/>
              <a:rect l="l" t="t" r="r" b="b"/>
              <a:pathLst>
                <a:path w="20054" h="25136" extrusionOk="0">
                  <a:moveTo>
                    <a:pt x="6695" y="0"/>
                  </a:moveTo>
                  <a:cubicBezTo>
                    <a:pt x="5006" y="0"/>
                    <a:pt x="2816" y="455"/>
                    <a:pt x="2327" y="2730"/>
                  </a:cubicBezTo>
                  <a:cubicBezTo>
                    <a:pt x="1507" y="6546"/>
                    <a:pt x="1" y="11869"/>
                    <a:pt x="15300" y="12522"/>
                  </a:cubicBezTo>
                  <a:cubicBezTo>
                    <a:pt x="15300" y="12522"/>
                    <a:pt x="16840" y="21310"/>
                    <a:pt x="17978" y="25026"/>
                  </a:cubicBezTo>
                  <a:cubicBezTo>
                    <a:pt x="17978" y="25026"/>
                    <a:pt x="18186" y="25135"/>
                    <a:pt x="18561" y="25135"/>
                  </a:cubicBezTo>
                  <a:cubicBezTo>
                    <a:pt x="18842" y="25135"/>
                    <a:pt x="19217" y="25074"/>
                    <a:pt x="19669" y="24858"/>
                  </a:cubicBezTo>
                  <a:cubicBezTo>
                    <a:pt x="19669" y="24858"/>
                    <a:pt x="20054" y="15050"/>
                    <a:pt x="19551" y="10530"/>
                  </a:cubicBezTo>
                  <a:cubicBezTo>
                    <a:pt x="19551" y="10530"/>
                    <a:pt x="19648" y="6391"/>
                    <a:pt x="14186" y="6391"/>
                  </a:cubicBezTo>
                  <a:cubicBezTo>
                    <a:pt x="14079" y="6391"/>
                    <a:pt x="13971" y="6393"/>
                    <a:pt x="13860" y="6396"/>
                  </a:cubicBezTo>
                  <a:lnTo>
                    <a:pt x="8755" y="203"/>
                  </a:lnTo>
                  <a:cubicBezTo>
                    <a:pt x="8755" y="203"/>
                    <a:pt x="8755" y="203"/>
                    <a:pt x="8754" y="203"/>
                  </a:cubicBezTo>
                  <a:cubicBezTo>
                    <a:pt x="8726" y="203"/>
                    <a:pt x="7822" y="0"/>
                    <a:pt x="66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60"/>
            <p:cNvSpPr/>
            <p:nvPr/>
          </p:nvSpPr>
          <p:spPr>
            <a:xfrm>
              <a:off x="17693150" y="2872800"/>
              <a:ext cx="105075" cy="257525"/>
            </a:xfrm>
            <a:custGeom>
              <a:avLst/>
              <a:gdLst/>
              <a:ahLst/>
              <a:cxnLst/>
              <a:rect l="l" t="t" r="r" b="b"/>
              <a:pathLst>
                <a:path w="4203" h="10301" extrusionOk="0">
                  <a:moveTo>
                    <a:pt x="2245" y="0"/>
                  </a:moveTo>
                  <a:cubicBezTo>
                    <a:pt x="1872" y="0"/>
                    <a:pt x="1591" y="99"/>
                    <a:pt x="1591" y="99"/>
                  </a:cubicBezTo>
                  <a:lnTo>
                    <a:pt x="1" y="9055"/>
                  </a:lnTo>
                  <a:cubicBezTo>
                    <a:pt x="271" y="9985"/>
                    <a:pt x="806" y="10300"/>
                    <a:pt x="1406" y="10300"/>
                  </a:cubicBezTo>
                  <a:cubicBezTo>
                    <a:pt x="2662" y="10300"/>
                    <a:pt x="4202" y="8921"/>
                    <a:pt x="4202" y="8921"/>
                  </a:cubicBezTo>
                  <a:cubicBezTo>
                    <a:pt x="3784" y="8368"/>
                    <a:pt x="3918" y="6711"/>
                    <a:pt x="4052" y="2945"/>
                  </a:cubicBezTo>
                  <a:cubicBezTo>
                    <a:pt x="4153" y="415"/>
                    <a:pt x="3008" y="0"/>
                    <a:pt x="2245" y="0"/>
                  </a:cubicBezTo>
                  <a:close/>
                </a:path>
              </a:pathLst>
            </a:custGeom>
            <a:solidFill>
              <a:srgbClr val="9D5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60"/>
            <p:cNvSpPr/>
            <p:nvPr/>
          </p:nvSpPr>
          <p:spPr>
            <a:xfrm>
              <a:off x="17711150" y="3421775"/>
              <a:ext cx="454900" cy="293800"/>
            </a:xfrm>
            <a:custGeom>
              <a:avLst/>
              <a:gdLst/>
              <a:ahLst/>
              <a:cxnLst/>
              <a:rect l="l" t="t" r="r" b="b"/>
              <a:pathLst>
                <a:path w="18196" h="11752" extrusionOk="0">
                  <a:moveTo>
                    <a:pt x="12404" y="1"/>
                  </a:moveTo>
                  <a:lnTo>
                    <a:pt x="1" y="5792"/>
                  </a:lnTo>
                  <a:lnTo>
                    <a:pt x="7282" y="11751"/>
                  </a:lnTo>
                  <a:lnTo>
                    <a:pt x="18195" y="6127"/>
                  </a:lnTo>
                  <a:lnTo>
                    <a:pt x="12404" y="1"/>
                  </a:lnTo>
                  <a:close/>
                </a:path>
              </a:pathLst>
            </a:custGeom>
            <a:solidFill>
              <a:srgbClr val="CEC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60"/>
            <p:cNvSpPr/>
            <p:nvPr/>
          </p:nvSpPr>
          <p:spPr>
            <a:xfrm>
              <a:off x="17768900" y="3236400"/>
              <a:ext cx="303100" cy="287325"/>
            </a:xfrm>
            <a:custGeom>
              <a:avLst/>
              <a:gdLst/>
              <a:ahLst/>
              <a:cxnLst/>
              <a:rect l="l" t="t" r="r" b="b"/>
              <a:pathLst>
                <a:path w="12124" h="11493" extrusionOk="0">
                  <a:moveTo>
                    <a:pt x="3147" y="1"/>
                  </a:moveTo>
                  <a:cubicBezTo>
                    <a:pt x="2584" y="289"/>
                    <a:pt x="2170" y="325"/>
                    <a:pt x="1805" y="325"/>
                  </a:cubicBezTo>
                  <a:cubicBezTo>
                    <a:pt x="1684" y="325"/>
                    <a:pt x="1569" y="321"/>
                    <a:pt x="1455" y="321"/>
                  </a:cubicBezTo>
                  <a:cubicBezTo>
                    <a:pt x="1014" y="321"/>
                    <a:pt x="600" y="380"/>
                    <a:pt x="0" y="955"/>
                  </a:cubicBezTo>
                  <a:cubicBezTo>
                    <a:pt x="1507" y="3449"/>
                    <a:pt x="2946" y="6311"/>
                    <a:pt x="2946" y="6311"/>
                  </a:cubicBezTo>
                  <a:cubicBezTo>
                    <a:pt x="4721" y="7717"/>
                    <a:pt x="10345" y="11283"/>
                    <a:pt x="10429" y="11383"/>
                  </a:cubicBezTo>
                  <a:cubicBezTo>
                    <a:pt x="10480" y="11459"/>
                    <a:pt x="10550" y="11492"/>
                    <a:pt x="10632" y="11492"/>
                  </a:cubicBezTo>
                  <a:cubicBezTo>
                    <a:pt x="11148" y="11492"/>
                    <a:pt x="12124" y="10160"/>
                    <a:pt x="11753" y="10160"/>
                  </a:cubicBezTo>
                  <a:cubicBezTo>
                    <a:pt x="11747" y="10160"/>
                    <a:pt x="11741" y="10160"/>
                    <a:pt x="11734" y="10161"/>
                  </a:cubicBezTo>
                  <a:cubicBezTo>
                    <a:pt x="11550" y="10094"/>
                    <a:pt x="4804" y="4052"/>
                    <a:pt x="4804" y="4052"/>
                  </a:cubicBezTo>
                  <a:cubicBezTo>
                    <a:pt x="4804" y="4052"/>
                    <a:pt x="3499" y="1122"/>
                    <a:pt x="3147" y="1"/>
                  </a:cubicBezTo>
                  <a:close/>
                </a:path>
              </a:pathLst>
            </a:custGeom>
            <a:solidFill>
              <a:srgbClr val="EBD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60"/>
            <p:cNvSpPr/>
            <p:nvPr/>
          </p:nvSpPr>
          <p:spPr>
            <a:xfrm>
              <a:off x="17733325" y="3125425"/>
              <a:ext cx="146900" cy="178375"/>
            </a:xfrm>
            <a:custGeom>
              <a:avLst/>
              <a:gdLst/>
              <a:ahLst/>
              <a:cxnLst/>
              <a:rect l="l" t="t" r="r" b="b"/>
              <a:pathLst>
                <a:path w="5876" h="7135" extrusionOk="0">
                  <a:moveTo>
                    <a:pt x="362" y="0"/>
                  </a:moveTo>
                  <a:cubicBezTo>
                    <a:pt x="87" y="0"/>
                    <a:pt x="1" y="138"/>
                    <a:pt x="1" y="138"/>
                  </a:cubicBezTo>
                  <a:lnTo>
                    <a:pt x="1340" y="2297"/>
                  </a:lnTo>
                  <a:cubicBezTo>
                    <a:pt x="1875" y="3837"/>
                    <a:pt x="2880" y="5578"/>
                    <a:pt x="3901" y="7135"/>
                  </a:cubicBezTo>
                  <a:cubicBezTo>
                    <a:pt x="4587" y="6013"/>
                    <a:pt x="5357" y="6013"/>
                    <a:pt x="5876" y="4791"/>
                  </a:cubicBezTo>
                  <a:cubicBezTo>
                    <a:pt x="2448" y="652"/>
                    <a:pt x="959" y="0"/>
                    <a:pt x="362" y="0"/>
                  </a:cubicBezTo>
                  <a:close/>
                </a:path>
              </a:pathLst>
            </a:custGeom>
            <a:solidFill>
              <a:srgbClr val="4E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60"/>
            <p:cNvSpPr/>
            <p:nvPr/>
          </p:nvSpPr>
          <p:spPr>
            <a:xfrm>
              <a:off x="17565525" y="3105300"/>
              <a:ext cx="310100" cy="430125"/>
            </a:xfrm>
            <a:custGeom>
              <a:avLst/>
              <a:gdLst/>
              <a:ahLst/>
              <a:cxnLst/>
              <a:rect l="l" t="t" r="r" b="b"/>
              <a:pathLst>
                <a:path w="12404" h="17205" extrusionOk="0">
                  <a:moveTo>
                    <a:pt x="4064" y="0"/>
                  </a:moveTo>
                  <a:cubicBezTo>
                    <a:pt x="3667" y="0"/>
                    <a:pt x="3296" y="73"/>
                    <a:pt x="2997" y="257"/>
                  </a:cubicBezTo>
                  <a:cubicBezTo>
                    <a:pt x="888" y="1562"/>
                    <a:pt x="1" y="2851"/>
                    <a:pt x="1" y="2851"/>
                  </a:cubicBezTo>
                  <a:cubicBezTo>
                    <a:pt x="17" y="4224"/>
                    <a:pt x="1507" y="14418"/>
                    <a:pt x="1139" y="16711"/>
                  </a:cubicBezTo>
                  <a:cubicBezTo>
                    <a:pt x="951" y="16892"/>
                    <a:pt x="1676" y="17204"/>
                    <a:pt x="2936" y="17204"/>
                  </a:cubicBezTo>
                  <a:cubicBezTo>
                    <a:pt x="4821" y="17204"/>
                    <a:pt x="7904" y="16504"/>
                    <a:pt x="10914" y="13614"/>
                  </a:cubicBezTo>
                  <a:cubicBezTo>
                    <a:pt x="10914" y="13614"/>
                    <a:pt x="10010" y="12576"/>
                    <a:pt x="9592" y="10199"/>
                  </a:cubicBezTo>
                  <a:cubicBezTo>
                    <a:pt x="9592" y="10199"/>
                    <a:pt x="12404" y="8308"/>
                    <a:pt x="10278" y="4810"/>
                  </a:cubicBezTo>
                  <a:cubicBezTo>
                    <a:pt x="9876" y="4123"/>
                    <a:pt x="7767" y="1897"/>
                    <a:pt x="7232" y="1060"/>
                  </a:cubicBezTo>
                  <a:cubicBezTo>
                    <a:pt x="7128" y="878"/>
                    <a:pt x="5440" y="0"/>
                    <a:pt x="4064" y="0"/>
                  </a:cubicBezTo>
                  <a:close/>
                </a:path>
              </a:pathLst>
            </a:custGeom>
            <a:solidFill>
              <a:srgbClr val="4E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60"/>
            <p:cNvSpPr/>
            <p:nvPr/>
          </p:nvSpPr>
          <p:spPr>
            <a:xfrm>
              <a:off x="17607375" y="2853925"/>
              <a:ext cx="182475" cy="330825"/>
            </a:xfrm>
            <a:custGeom>
              <a:avLst/>
              <a:gdLst/>
              <a:ahLst/>
              <a:cxnLst/>
              <a:rect l="l" t="t" r="r" b="b"/>
              <a:pathLst>
                <a:path w="7299" h="13233" extrusionOk="0">
                  <a:moveTo>
                    <a:pt x="3064" y="1"/>
                  </a:moveTo>
                  <a:cubicBezTo>
                    <a:pt x="904" y="1"/>
                    <a:pt x="0" y="2495"/>
                    <a:pt x="0" y="5190"/>
                  </a:cubicBezTo>
                  <a:cubicBezTo>
                    <a:pt x="0" y="6177"/>
                    <a:pt x="335" y="7182"/>
                    <a:pt x="837" y="8069"/>
                  </a:cubicBezTo>
                  <a:lnTo>
                    <a:pt x="1072" y="10211"/>
                  </a:lnTo>
                  <a:cubicBezTo>
                    <a:pt x="2086" y="12574"/>
                    <a:pt x="3035" y="13232"/>
                    <a:pt x="3778" y="13232"/>
                  </a:cubicBezTo>
                  <a:cubicBezTo>
                    <a:pt x="4714" y="13232"/>
                    <a:pt x="5323" y="12186"/>
                    <a:pt x="5323" y="12186"/>
                  </a:cubicBezTo>
                  <a:lnTo>
                    <a:pt x="3884" y="10446"/>
                  </a:lnTo>
                  <a:lnTo>
                    <a:pt x="3884" y="10446"/>
                  </a:lnTo>
                  <a:cubicBezTo>
                    <a:pt x="4181" y="10542"/>
                    <a:pt x="4453" y="10587"/>
                    <a:pt x="4701" y="10587"/>
                  </a:cubicBezTo>
                  <a:cubicBezTo>
                    <a:pt x="7079" y="10587"/>
                    <a:pt x="7298" y="6463"/>
                    <a:pt x="7298" y="4068"/>
                  </a:cubicBezTo>
                  <a:cubicBezTo>
                    <a:pt x="7298" y="1357"/>
                    <a:pt x="5223" y="1"/>
                    <a:pt x="3064" y="1"/>
                  </a:cubicBezTo>
                  <a:close/>
                </a:path>
              </a:pathLst>
            </a:custGeom>
            <a:solidFill>
              <a:srgbClr val="EBD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60"/>
            <p:cNvSpPr/>
            <p:nvPr/>
          </p:nvSpPr>
          <p:spPr>
            <a:xfrm>
              <a:off x="17583525" y="3276575"/>
              <a:ext cx="459500" cy="362450"/>
            </a:xfrm>
            <a:custGeom>
              <a:avLst/>
              <a:gdLst/>
              <a:ahLst/>
              <a:cxnLst/>
              <a:rect l="l" t="t" r="r" b="b"/>
              <a:pathLst>
                <a:path w="18380" h="14498" extrusionOk="0">
                  <a:moveTo>
                    <a:pt x="2846" y="1"/>
                  </a:moveTo>
                  <a:cubicBezTo>
                    <a:pt x="1356" y="754"/>
                    <a:pt x="1222" y="1474"/>
                    <a:pt x="0" y="2629"/>
                  </a:cubicBezTo>
                  <a:cubicBezTo>
                    <a:pt x="1523" y="5139"/>
                    <a:pt x="3699" y="7700"/>
                    <a:pt x="3699" y="7700"/>
                  </a:cubicBezTo>
                  <a:cubicBezTo>
                    <a:pt x="5491" y="9106"/>
                    <a:pt x="13107" y="11617"/>
                    <a:pt x="13190" y="11734"/>
                  </a:cubicBezTo>
                  <a:cubicBezTo>
                    <a:pt x="13575" y="12304"/>
                    <a:pt x="14128" y="13191"/>
                    <a:pt x="14663" y="13626"/>
                  </a:cubicBezTo>
                  <a:cubicBezTo>
                    <a:pt x="15386" y="14220"/>
                    <a:pt x="16190" y="14497"/>
                    <a:pt x="16834" y="14497"/>
                  </a:cubicBezTo>
                  <a:cubicBezTo>
                    <a:pt x="17279" y="14497"/>
                    <a:pt x="17648" y="14364"/>
                    <a:pt x="17860" y="14111"/>
                  </a:cubicBezTo>
                  <a:cubicBezTo>
                    <a:pt x="18379" y="13492"/>
                    <a:pt x="17559" y="12203"/>
                    <a:pt x="16337" y="11199"/>
                  </a:cubicBezTo>
                  <a:lnTo>
                    <a:pt x="16337" y="11199"/>
                  </a:lnTo>
                  <a:cubicBezTo>
                    <a:pt x="16451" y="11204"/>
                    <a:pt x="16563" y="11207"/>
                    <a:pt x="16672" y="11207"/>
                  </a:cubicBezTo>
                  <a:cubicBezTo>
                    <a:pt x="17538" y="11207"/>
                    <a:pt x="18212" y="11037"/>
                    <a:pt x="18212" y="10814"/>
                  </a:cubicBezTo>
                  <a:cubicBezTo>
                    <a:pt x="18229" y="10563"/>
                    <a:pt x="17408" y="10312"/>
                    <a:pt x="16371" y="10261"/>
                  </a:cubicBezTo>
                  <a:cubicBezTo>
                    <a:pt x="15709" y="10233"/>
                    <a:pt x="14800" y="10117"/>
                    <a:pt x="14249" y="10117"/>
                  </a:cubicBezTo>
                  <a:cubicBezTo>
                    <a:pt x="14159" y="10117"/>
                    <a:pt x="14079" y="10120"/>
                    <a:pt x="14010" y="10128"/>
                  </a:cubicBezTo>
                  <a:cubicBezTo>
                    <a:pt x="13826" y="10061"/>
                    <a:pt x="4921" y="5273"/>
                    <a:pt x="4921" y="5273"/>
                  </a:cubicBezTo>
                  <a:cubicBezTo>
                    <a:pt x="4118" y="2746"/>
                    <a:pt x="3181" y="1122"/>
                    <a:pt x="2846" y="1"/>
                  </a:cubicBezTo>
                  <a:close/>
                </a:path>
              </a:pathLst>
            </a:custGeom>
            <a:solidFill>
              <a:srgbClr val="EBD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60"/>
            <p:cNvSpPr/>
            <p:nvPr/>
          </p:nvSpPr>
          <p:spPr>
            <a:xfrm>
              <a:off x="17542500" y="3160800"/>
              <a:ext cx="128925" cy="207025"/>
            </a:xfrm>
            <a:custGeom>
              <a:avLst/>
              <a:gdLst/>
              <a:ahLst/>
              <a:cxnLst/>
              <a:rect l="l" t="t" r="r" b="b"/>
              <a:pathLst>
                <a:path w="5157" h="8281" extrusionOk="0">
                  <a:moveTo>
                    <a:pt x="1641" y="1"/>
                  </a:moveTo>
                  <a:cubicBezTo>
                    <a:pt x="1510" y="1"/>
                    <a:pt x="1388" y="34"/>
                    <a:pt x="1273" y="96"/>
                  </a:cubicBezTo>
                  <a:cubicBezTo>
                    <a:pt x="319" y="614"/>
                    <a:pt x="1" y="3092"/>
                    <a:pt x="235" y="4381"/>
                  </a:cubicBezTo>
                  <a:cubicBezTo>
                    <a:pt x="302" y="4749"/>
                    <a:pt x="1407" y="8230"/>
                    <a:pt x="1340" y="8281"/>
                  </a:cubicBezTo>
                  <a:cubicBezTo>
                    <a:pt x="3399" y="7879"/>
                    <a:pt x="5156" y="5636"/>
                    <a:pt x="5156" y="5636"/>
                  </a:cubicBezTo>
                  <a:cubicBezTo>
                    <a:pt x="4671" y="4079"/>
                    <a:pt x="4085" y="2456"/>
                    <a:pt x="3114" y="1117"/>
                  </a:cubicBezTo>
                  <a:cubicBezTo>
                    <a:pt x="2532" y="320"/>
                    <a:pt x="2046" y="1"/>
                    <a:pt x="1641" y="1"/>
                  </a:cubicBezTo>
                  <a:close/>
                </a:path>
              </a:pathLst>
            </a:custGeom>
            <a:solidFill>
              <a:srgbClr val="4E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60"/>
            <p:cNvSpPr/>
            <p:nvPr/>
          </p:nvSpPr>
          <p:spPr>
            <a:xfrm>
              <a:off x="17892350" y="3355675"/>
              <a:ext cx="298375" cy="359900"/>
            </a:xfrm>
            <a:custGeom>
              <a:avLst/>
              <a:gdLst/>
              <a:ahLst/>
              <a:cxnLst/>
              <a:rect l="l" t="t" r="r" b="b"/>
              <a:pathLst>
                <a:path w="11935" h="14396" extrusionOk="0">
                  <a:moveTo>
                    <a:pt x="11935" y="0"/>
                  </a:moveTo>
                  <a:lnTo>
                    <a:pt x="0" y="5390"/>
                  </a:lnTo>
                  <a:lnTo>
                    <a:pt x="34" y="14395"/>
                  </a:lnTo>
                  <a:lnTo>
                    <a:pt x="11717" y="8570"/>
                  </a:lnTo>
                  <a:lnTo>
                    <a:pt x="11935" y="0"/>
                  </a:lnTo>
                  <a:close/>
                </a:path>
              </a:pathLst>
            </a:custGeom>
            <a:solidFill>
              <a:srgbClr val="F6E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60"/>
            <p:cNvSpPr/>
            <p:nvPr/>
          </p:nvSpPr>
          <p:spPr>
            <a:xfrm>
              <a:off x="17542500" y="2842450"/>
              <a:ext cx="220150" cy="279625"/>
            </a:xfrm>
            <a:custGeom>
              <a:avLst/>
              <a:gdLst/>
              <a:ahLst/>
              <a:cxnLst/>
              <a:rect l="l" t="t" r="r" b="b"/>
              <a:pathLst>
                <a:path w="8806" h="11185" extrusionOk="0">
                  <a:moveTo>
                    <a:pt x="5595" y="0"/>
                  </a:moveTo>
                  <a:cubicBezTo>
                    <a:pt x="260" y="0"/>
                    <a:pt x="1" y="9197"/>
                    <a:pt x="1" y="9197"/>
                  </a:cubicBezTo>
                  <a:cubicBezTo>
                    <a:pt x="533" y="10955"/>
                    <a:pt x="2979" y="11184"/>
                    <a:pt x="4217" y="11184"/>
                  </a:cubicBezTo>
                  <a:cubicBezTo>
                    <a:pt x="4653" y="11184"/>
                    <a:pt x="4939" y="11156"/>
                    <a:pt x="4939" y="11156"/>
                  </a:cubicBezTo>
                  <a:cubicBezTo>
                    <a:pt x="3901" y="10335"/>
                    <a:pt x="3801" y="7657"/>
                    <a:pt x="3801" y="7657"/>
                  </a:cubicBezTo>
                  <a:cubicBezTo>
                    <a:pt x="3152" y="5430"/>
                    <a:pt x="3426" y="4699"/>
                    <a:pt x="3880" y="4699"/>
                  </a:cubicBezTo>
                  <a:cubicBezTo>
                    <a:pt x="4397" y="4699"/>
                    <a:pt x="5147" y="5651"/>
                    <a:pt x="5022" y="6419"/>
                  </a:cubicBezTo>
                  <a:cubicBezTo>
                    <a:pt x="5073" y="6787"/>
                    <a:pt x="5140" y="7038"/>
                    <a:pt x="5140" y="7038"/>
                  </a:cubicBezTo>
                  <a:cubicBezTo>
                    <a:pt x="7567" y="5632"/>
                    <a:pt x="8136" y="3925"/>
                    <a:pt x="8253" y="3121"/>
                  </a:cubicBezTo>
                  <a:cubicBezTo>
                    <a:pt x="8805" y="1966"/>
                    <a:pt x="8437" y="1347"/>
                    <a:pt x="8437" y="1347"/>
                  </a:cubicBezTo>
                  <a:cubicBezTo>
                    <a:pt x="8437" y="1347"/>
                    <a:pt x="7751" y="393"/>
                    <a:pt x="6931" y="175"/>
                  </a:cubicBezTo>
                  <a:cubicBezTo>
                    <a:pt x="6453" y="56"/>
                    <a:pt x="6009" y="0"/>
                    <a:pt x="5595" y="0"/>
                  </a:cubicBezTo>
                  <a:close/>
                </a:path>
              </a:pathLst>
            </a:custGeom>
            <a:solidFill>
              <a:srgbClr val="9D5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60"/>
            <p:cNvSpPr/>
            <p:nvPr/>
          </p:nvSpPr>
          <p:spPr>
            <a:xfrm>
              <a:off x="17742950" y="2873175"/>
              <a:ext cx="70325" cy="136875"/>
            </a:xfrm>
            <a:custGeom>
              <a:avLst/>
              <a:gdLst/>
              <a:ahLst/>
              <a:cxnLst/>
              <a:rect l="l" t="t" r="r" b="b"/>
              <a:pathLst>
                <a:path w="2813" h="5475" extrusionOk="0">
                  <a:moveTo>
                    <a:pt x="135" y="1"/>
                  </a:moveTo>
                  <a:lnTo>
                    <a:pt x="1" y="1072"/>
                  </a:lnTo>
                  <a:cubicBezTo>
                    <a:pt x="1" y="1072"/>
                    <a:pt x="2478" y="3131"/>
                    <a:pt x="2411" y="5474"/>
                  </a:cubicBezTo>
                  <a:cubicBezTo>
                    <a:pt x="2411" y="5474"/>
                    <a:pt x="2813" y="1022"/>
                    <a:pt x="135" y="1"/>
                  </a:cubicBezTo>
                  <a:close/>
                </a:path>
              </a:pathLst>
            </a:custGeom>
            <a:solidFill>
              <a:srgbClr val="9D5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60"/>
            <p:cNvSpPr/>
            <p:nvPr/>
          </p:nvSpPr>
          <p:spPr>
            <a:xfrm>
              <a:off x="16746600" y="3767450"/>
              <a:ext cx="319300" cy="505100"/>
            </a:xfrm>
            <a:custGeom>
              <a:avLst/>
              <a:gdLst/>
              <a:ahLst/>
              <a:cxnLst/>
              <a:rect l="l" t="t" r="r" b="b"/>
              <a:pathLst>
                <a:path w="12772" h="20204" extrusionOk="0">
                  <a:moveTo>
                    <a:pt x="6378" y="0"/>
                  </a:moveTo>
                  <a:cubicBezTo>
                    <a:pt x="6378" y="0"/>
                    <a:pt x="0" y="10294"/>
                    <a:pt x="0" y="13826"/>
                  </a:cubicBezTo>
                  <a:cubicBezTo>
                    <a:pt x="0" y="17341"/>
                    <a:pt x="2846" y="20203"/>
                    <a:pt x="6378" y="20203"/>
                  </a:cubicBezTo>
                  <a:cubicBezTo>
                    <a:pt x="9909" y="20203"/>
                    <a:pt x="12772" y="17341"/>
                    <a:pt x="12772" y="13826"/>
                  </a:cubicBezTo>
                  <a:cubicBezTo>
                    <a:pt x="12772" y="10294"/>
                    <a:pt x="6378" y="0"/>
                    <a:pt x="6378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60"/>
            <p:cNvSpPr/>
            <p:nvPr/>
          </p:nvSpPr>
          <p:spPr>
            <a:xfrm>
              <a:off x="16897250" y="3989650"/>
              <a:ext cx="12975" cy="422250"/>
            </a:xfrm>
            <a:custGeom>
              <a:avLst/>
              <a:gdLst/>
              <a:ahLst/>
              <a:cxnLst/>
              <a:rect l="l" t="t" r="r" b="b"/>
              <a:pathLst>
                <a:path w="519" h="16890" fill="none" extrusionOk="0">
                  <a:moveTo>
                    <a:pt x="519" y="0"/>
                  </a:moveTo>
                  <a:lnTo>
                    <a:pt x="0" y="16889"/>
                  </a:lnTo>
                </a:path>
              </a:pathLst>
            </a:custGeom>
            <a:noFill/>
            <a:ln w="7950" cap="rnd" cmpd="sng">
              <a:solidFill>
                <a:srgbClr val="964F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60"/>
            <p:cNvSpPr/>
            <p:nvPr/>
          </p:nvSpPr>
          <p:spPr>
            <a:xfrm>
              <a:off x="17077175" y="3343525"/>
              <a:ext cx="589650" cy="932800"/>
            </a:xfrm>
            <a:custGeom>
              <a:avLst/>
              <a:gdLst/>
              <a:ahLst/>
              <a:cxnLst/>
              <a:rect l="l" t="t" r="r" b="b"/>
              <a:pathLst>
                <a:path w="23586" h="37312" extrusionOk="0">
                  <a:moveTo>
                    <a:pt x="11801" y="1"/>
                  </a:moveTo>
                  <a:cubicBezTo>
                    <a:pt x="11801" y="1"/>
                    <a:pt x="1" y="19016"/>
                    <a:pt x="1" y="25527"/>
                  </a:cubicBezTo>
                  <a:cubicBezTo>
                    <a:pt x="1" y="32038"/>
                    <a:pt x="5290" y="37311"/>
                    <a:pt x="11801" y="37311"/>
                  </a:cubicBezTo>
                  <a:cubicBezTo>
                    <a:pt x="18313" y="37311"/>
                    <a:pt x="23585" y="32038"/>
                    <a:pt x="23585" y="25527"/>
                  </a:cubicBezTo>
                  <a:cubicBezTo>
                    <a:pt x="23585" y="19016"/>
                    <a:pt x="11801" y="1"/>
                    <a:pt x="11801" y="1"/>
                  </a:cubicBezTo>
                  <a:close/>
                </a:path>
              </a:pathLst>
            </a:custGeom>
            <a:solidFill>
              <a:srgbClr val="E2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60"/>
            <p:cNvSpPr/>
            <p:nvPr/>
          </p:nvSpPr>
          <p:spPr>
            <a:xfrm>
              <a:off x="17355875" y="3753625"/>
              <a:ext cx="24300" cy="780050"/>
            </a:xfrm>
            <a:custGeom>
              <a:avLst/>
              <a:gdLst/>
              <a:ahLst/>
              <a:cxnLst/>
              <a:rect l="l" t="t" r="r" b="b"/>
              <a:pathLst>
                <a:path w="972" h="31202" fill="none" extrusionOk="0">
                  <a:moveTo>
                    <a:pt x="971" y="1"/>
                  </a:moveTo>
                  <a:lnTo>
                    <a:pt x="1" y="31201"/>
                  </a:lnTo>
                </a:path>
              </a:pathLst>
            </a:custGeom>
            <a:noFill/>
            <a:ln w="5450" cap="flat" cmpd="sng">
              <a:solidFill>
                <a:srgbClr val="D07BC0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60"/>
            <p:cNvSpPr/>
            <p:nvPr/>
          </p:nvSpPr>
          <p:spPr>
            <a:xfrm>
              <a:off x="21543850" y="4248675"/>
              <a:ext cx="333975" cy="1094725"/>
            </a:xfrm>
            <a:custGeom>
              <a:avLst/>
              <a:gdLst/>
              <a:ahLst/>
              <a:cxnLst/>
              <a:rect l="l" t="t" r="r" b="b"/>
              <a:pathLst>
                <a:path w="13359" h="43789" extrusionOk="0">
                  <a:moveTo>
                    <a:pt x="4320" y="0"/>
                  </a:moveTo>
                  <a:lnTo>
                    <a:pt x="4333" y="62"/>
                  </a:lnTo>
                  <a:lnTo>
                    <a:pt x="4333" y="62"/>
                  </a:lnTo>
                  <a:cubicBezTo>
                    <a:pt x="4330" y="42"/>
                    <a:pt x="4326" y="21"/>
                    <a:pt x="4320" y="0"/>
                  </a:cubicBezTo>
                  <a:close/>
                  <a:moveTo>
                    <a:pt x="4333" y="62"/>
                  </a:moveTo>
                  <a:lnTo>
                    <a:pt x="4333" y="62"/>
                  </a:lnTo>
                  <a:cubicBezTo>
                    <a:pt x="4336" y="92"/>
                    <a:pt x="4336" y="121"/>
                    <a:pt x="4336" y="151"/>
                  </a:cubicBezTo>
                  <a:cubicBezTo>
                    <a:pt x="4336" y="201"/>
                    <a:pt x="4336" y="235"/>
                    <a:pt x="4336" y="285"/>
                  </a:cubicBezTo>
                  <a:cubicBezTo>
                    <a:pt x="4320" y="302"/>
                    <a:pt x="4320" y="335"/>
                    <a:pt x="4320" y="352"/>
                  </a:cubicBezTo>
                  <a:cubicBezTo>
                    <a:pt x="4303" y="369"/>
                    <a:pt x="4303" y="402"/>
                    <a:pt x="4303" y="419"/>
                  </a:cubicBezTo>
                  <a:cubicBezTo>
                    <a:pt x="4286" y="452"/>
                    <a:pt x="4269" y="502"/>
                    <a:pt x="4253" y="553"/>
                  </a:cubicBezTo>
                  <a:lnTo>
                    <a:pt x="4236" y="553"/>
                  </a:lnTo>
                  <a:cubicBezTo>
                    <a:pt x="4219" y="603"/>
                    <a:pt x="4186" y="653"/>
                    <a:pt x="4152" y="703"/>
                  </a:cubicBezTo>
                  <a:cubicBezTo>
                    <a:pt x="4135" y="720"/>
                    <a:pt x="4135" y="737"/>
                    <a:pt x="4119" y="737"/>
                  </a:cubicBezTo>
                  <a:cubicBezTo>
                    <a:pt x="4068" y="821"/>
                    <a:pt x="4002" y="904"/>
                    <a:pt x="3935" y="971"/>
                  </a:cubicBezTo>
                  <a:cubicBezTo>
                    <a:pt x="3918" y="988"/>
                    <a:pt x="3901" y="988"/>
                    <a:pt x="3884" y="1005"/>
                  </a:cubicBezTo>
                  <a:cubicBezTo>
                    <a:pt x="3834" y="1055"/>
                    <a:pt x="3767" y="1122"/>
                    <a:pt x="3700" y="1172"/>
                  </a:cubicBezTo>
                  <a:cubicBezTo>
                    <a:pt x="3633" y="1222"/>
                    <a:pt x="3550" y="1256"/>
                    <a:pt x="3483" y="1306"/>
                  </a:cubicBezTo>
                  <a:cubicBezTo>
                    <a:pt x="3466" y="1323"/>
                    <a:pt x="3449" y="1323"/>
                    <a:pt x="3432" y="1339"/>
                  </a:cubicBezTo>
                  <a:cubicBezTo>
                    <a:pt x="3332" y="1390"/>
                    <a:pt x="3215" y="1457"/>
                    <a:pt x="3098" y="1507"/>
                  </a:cubicBezTo>
                  <a:cubicBezTo>
                    <a:pt x="3081" y="1507"/>
                    <a:pt x="3064" y="1524"/>
                    <a:pt x="3047" y="1524"/>
                  </a:cubicBezTo>
                  <a:cubicBezTo>
                    <a:pt x="2964" y="1557"/>
                    <a:pt x="2897" y="1591"/>
                    <a:pt x="2813" y="1607"/>
                  </a:cubicBezTo>
                  <a:cubicBezTo>
                    <a:pt x="2796" y="1607"/>
                    <a:pt x="2796" y="1607"/>
                    <a:pt x="2780" y="1624"/>
                  </a:cubicBezTo>
                  <a:cubicBezTo>
                    <a:pt x="2713" y="1641"/>
                    <a:pt x="2646" y="1657"/>
                    <a:pt x="2579" y="1674"/>
                  </a:cubicBezTo>
                  <a:cubicBezTo>
                    <a:pt x="2545" y="1674"/>
                    <a:pt x="2512" y="1691"/>
                    <a:pt x="2478" y="1691"/>
                  </a:cubicBezTo>
                  <a:cubicBezTo>
                    <a:pt x="2445" y="1708"/>
                    <a:pt x="2411" y="1708"/>
                    <a:pt x="2361" y="1724"/>
                  </a:cubicBezTo>
                  <a:cubicBezTo>
                    <a:pt x="2294" y="1741"/>
                    <a:pt x="2227" y="1741"/>
                    <a:pt x="2160" y="1758"/>
                  </a:cubicBezTo>
                  <a:cubicBezTo>
                    <a:pt x="2043" y="1775"/>
                    <a:pt x="1943" y="1775"/>
                    <a:pt x="1842" y="1791"/>
                  </a:cubicBezTo>
                  <a:lnTo>
                    <a:pt x="1457" y="1791"/>
                  </a:lnTo>
                  <a:cubicBezTo>
                    <a:pt x="1441" y="1775"/>
                    <a:pt x="1424" y="1775"/>
                    <a:pt x="1407" y="1775"/>
                  </a:cubicBezTo>
                  <a:cubicBezTo>
                    <a:pt x="1323" y="1775"/>
                    <a:pt x="1240" y="1758"/>
                    <a:pt x="1156" y="1741"/>
                  </a:cubicBezTo>
                  <a:cubicBezTo>
                    <a:pt x="1039" y="1724"/>
                    <a:pt x="938" y="1708"/>
                    <a:pt x="838" y="1674"/>
                  </a:cubicBezTo>
                  <a:cubicBezTo>
                    <a:pt x="386" y="1524"/>
                    <a:pt x="85" y="1272"/>
                    <a:pt x="1" y="921"/>
                  </a:cubicBezTo>
                  <a:lnTo>
                    <a:pt x="1" y="921"/>
                  </a:lnTo>
                  <a:lnTo>
                    <a:pt x="9023" y="42918"/>
                  </a:lnTo>
                  <a:cubicBezTo>
                    <a:pt x="9107" y="43270"/>
                    <a:pt x="9408" y="43521"/>
                    <a:pt x="9860" y="43671"/>
                  </a:cubicBezTo>
                  <a:cubicBezTo>
                    <a:pt x="9960" y="43705"/>
                    <a:pt x="10061" y="43721"/>
                    <a:pt x="10178" y="43738"/>
                  </a:cubicBezTo>
                  <a:cubicBezTo>
                    <a:pt x="10195" y="43755"/>
                    <a:pt x="10195" y="43755"/>
                    <a:pt x="10212" y="43755"/>
                  </a:cubicBezTo>
                  <a:cubicBezTo>
                    <a:pt x="10278" y="43755"/>
                    <a:pt x="10345" y="43772"/>
                    <a:pt x="10429" y="43772"/>
                  </a:cubicBezTo>
                  <a:cubicBezTo>
                    <a:pt x="10446" y="43772"/>
                    <a:pt x="10463" y="43788"/>
                    <a:pt x="10479" y="43788"/>
                  </a:cubicBezTo>
                  <a:lnTo>
                    <a:pt x="10948" y="43788"/>
                  </a:lnTo>
                  <a:cubicBezTo>
                    <a:pt x="11015" y="43772"/>
                    <a:pt x="11099" y="43772"/>
                    <a:pt x="11166" y="43755"/>
                  </a:cubicBezTo>
                  <a:lnTo>
                    <a:pt x="11182" y="43755"/>
                  </a:lnTo>
                  <a:cubicBezTo>
                    <a:pt x="11249" y="43755"/>
                    <a:pt x="11316" y="43738"/>
                    <a:pt x="11366" y="43721"/>
                  </a:cubicBezTo>
                  <a:lnTo>
                    <a:pt x="11383" y="43721"/>
                  </a:lnTo>
                  <a:cubicBezTo>
                    <a:pt x="11433" y="43705"/>
                    <a:pt x="11467" y="43705"/>
                    <a:pt x="11500" y="43688"/>
                  </a:cubicBezTo>
                  <a:cubicBezTo>
                    <a:pt x="11534" y="43688"/>
                    <a:pt x="11567" y="43688"/>
                    <a:pt x="11584" y="43671"/>
                  </a:cubicBezTo>
                  <a:lnTo>
                    <a:pt x="11601" y="43671"/>
                  </a:lnTo>
                  <a:cubicBezTo>
                    <a:pt x="11668" y="43654"/>
                    <a:pt x="11735" y="43638"/>
                    <a:pt x="11802" y="43621"/>
                  </a:cubicBezTo>
                  <a:cubicBezTo>
                    <a:pt x="11802" y="43604"/>
                    <a:pt x="11818" y="43604"/>
                    <a:pt x="11818" y="43604"/>
                  </a:cubicBezTo>
                  <a:cubicBezTo>
                    <a:pt x="11902" y="43571"/>
                    <a:pt x="11986" y="43554"/>
                    <a:pt x="12069" y="43521"/>
                  </a:cubicBezTo>
                  <a:cubicBezTo>
                    <a:pt x="12069" y="43521"/>
                    <a:pt x="12086" y="43521"/>
                    <a:pt x="12086" y="43504"/>
                  </a:cubicBezTo>
                  <a:lnTo>
                    <a:pt x="12120" y="43504"/>
                  </a:lnTo>
                  <a:cubicBezTo>
                    <a:pt x="12237" y="43454"/>
                    <a:pt x="12337" y="43387"/>
                    <a:pt x="12454" y="43336"/>
                  </a:cubicBezTo>
                  <a:cubicBezTo>
                    <a:pt x="12454" y="43320"/>
                    <a:pt x="12454" y="43320"/>
                    <a:pt x="12471" y="43320"/>
                  </a:cubicBezTo>
                  <a:cubicBezTo>
                    <a:pt x="12488" y="43320"/>
                    <a:pt x="12488" y="43303"/>
                    <a:pt x="12505" y="43303"/>
                  </a:cubicBezTo>
                  <a:cubicBezTo>
                    <a:pt x="12572" y="43253"/>
                    <a:pt x="12639" y="43203"/>
                    <a:pt x="12722" y="43152"/>
                  </a:cubicBezTo>
                  <a:cubicBezTo>
                    <a:pt x="12789" y="43102"/>
                    <a:pt x="12856" y="43052"/>
                    <a:pt x="12906" y="43002"/>
                  </a:cubicBezTo>
                  <a:cubicBezTo>
                    <a:pt x="12923" y="42985"/>
                    <a:pt x="12923" y="42985"/>
                    <a:pt x="12940" y="42985"/>
                  </a:cubicBezTo>
                  <a:cubicBezTo>
                    <a:pt x="12940" y="42968"/>
                    <a:pt x="12940" y="42968"/>
                    <a:pt x="12940" y="42968"/>
                  </a:cubicBezTo>
                  <a:cubicBezTo>
                    <a:pt x="13024" y="42885"/>
                    <a:pt x="13091" y="42818"/>
                    <a:pt x="13141" y="42734"/>
                  </a:cubicBezTo>
                  <a:cubicBezTo>
                    <a:pt x="13141" y="42734"/>
                    <a:pt x="13157" y="42734"/>
                    <a:pt x="13157" y="42717"/>
                  </a:cubicBezTo>
                  <a:cubicBezTo>
                    <a:pt x="13157" y="42717"/>
                    <a:pt x="13157" y="42717"/>
                    <a:pt x="13174" y="42700"/>
                  </a:cubicBezTo>
                  <a:cubicBezTo>
                    <a:pt x="13208" y="42650"/>
                    <a:pt x="13241" y="42600"/>
                    <a:pt x="13258" y="42550"/>
                  </a:cubicBezTo>
                  <a:cubicBezTo>
                    <a:pt x="13258" y="42550"/>
                    <a:pt x="13258" y="42533"/>
                    <a:pt x="13258" y="42533"/>
                  </a:cubicBezTo>
                  <a:cubicBezTo>
                    <a:pt x="13291" y="42500"/>
                    <a:pt x="13308" y="42449"/>
                    <a:pt x="13325" y="42399"/>
                  </a:cubicBezTo>
                  <a:cubicBezTo>
                    <a:pt x="13325" y="42382"/>
                    <a:pt x="13325" y="42366"/>
                    <a:pt x="13325" y="42349"/>
                  </a:cubicBezTo>
                  <a:cubicBezTo>
                    <a:pt x="13342" y="42315"/>
                    <a:pt x="13342" y="42299"/>
                    <a:pt x="13342" y="42265"/>
                  </a:cubicBezTo>
                  <a:cubicBezTo>
                    <a:pt x="13347" y="42271"/>
                    <a:pt x="13351" y="42273"/>
                    <a:pt x="13353" y="42273"/>
                  </a:cubicBezTo>
                  <a:cubicBezTo>
                    <a:pt x="13358" y="42273"/>
                    <a:pt x="13358" y="42265"/>
                    <a:pt x="13358" y="42265"/>
                  </a:cubicBezTo>
                  <a:cubicBezTo>
                    <a:pt x="13358" y="42232"/>
                    <a:pt x="13358" y="42198"/>
                    <a:pt x="13358" y="42148"/>
                  </a:cubicBezTo>
                  <a:lnTo>
                    <a:pt x="13358" y="42131"/>
                  </a:lnTo>
                  <a:cubicBezTo>
                    <a:pt x="13358" y="42098"/>
                    <a:pt x="13358" y="42048"/>
                    <a:pt x="13342" y="42014"/>
                  </a:cubicBezTo>
                  <a:cubicBezTo>
                    <a:pt x="13342" y="41997"/>
                    <a:pt x="13342" y="41997"/>
                    <a:pt x="13342" y="41997"/>
                  </a:cubicBezTo>
                  <a:lnTo>
                    <a:pt x="4333" y="62"/>
                  </a:ln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60"/>
            <p:cNvSpPr/>
            <p:nvPr/>
          </p:nvSpPr>
          <p:spPr>
            <a:xfrm>
              <a:off x="21543450" y="4226900"/>
              <a:ext cx="108825" cy="66575"/>
            </a:xfrm>
            <a:custGeom>
              <a:avLst/>
              <a:gdLst/>
              <a:ahLst/>
              <a:cxnLst/>
              <a:rect l="l" t="t" r="r" b="b"/>
              <a:pathLst>
                <a:path w="4353" h="2663" extrusionOk="0">
                  <a:moveTo>
                    <a:pt x="2678" y="0"/>
                  </a:moveTo>
                  <a:cubicBezTo>
                    <a:pt x="2517" y="0"/>
                    <a:pt x="2349" y="11"/>
                    <a:pt x="2176" y="34"/>
                  </a:cubicBezTo>
                  <a:cubicBezTo>
                    <a:pt x="971" y="202"/>
                    <a:pt x="0" y="922"/>
                    <a:pt x="0" y="1641"/>
                  </a:cubicBezTo>
                  <a:cubicBezTo>
                    <a:pt x="0" y="2060"/>
                    <a:pt x="335" y="2378"/>
                    <a:pt x="854" y="2545"/>
                  </a:cubicBezTo>
                  <a:cubicBezTo>
                    <a:pt x="1096" y="2622"/>
                    <a:pt x="1374" y="2663"/>
                    <a:pt x="1678" y="2663"/>
                  </a:cubicBezTo>
                  <a:cubicBezTo>
                    <a:pt x="1838" y="2663"/>
                    <a:pt x="2004" y="2652"/>
                    <a:pt x="2176" y="2629"/>
                  </a:cubicBezTo>
                  <a:cubicBezTo>
                    <a:pt x="3381" y="2462"/>
                    <a:pt x="4352" y="1742"/>
                    <a:pt x="4352" y="1022"/>
                  </a:cubicBezTo>
                  <a:cubicBezTo>
                    <a:pt x="4352" y="604"/>
                    <a:pt x="4018" y="285"/>
                    <a:pt x="3499" y="118"/>
                  </a:cubicBezTo>
                  <a:cubicBezTo>
                    <a:pt x="3268" y="41"/>
                    <a:pt x="2986" y="0"/>
                    <a:pt x="2678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60"/>
            <p:cNvSpPr/>
            <p:nvPr/>
          </p:nvSpPr>
          <p:spPr>
            <a:xfrm>
              <a:off x="21072675" y="3916000"/>
              <a:ext cx="553225" cy="1034775"/>
            </a:xfrm>
            <a:custGeom>
              <a:avLst/>
              <a:gdLst/>
              <a:ahLst/>
              <a:cxnLst/>
              <a:rect l="l" t="t" r="r" b="b"/>
              <a:pathLst>
                <a:path w="22129" h="41391" extrusionOk="0">
                  <a:moveTo>
                    <a:pt x="18128" y="0"/>
                  </a:moveTo>
                  <a:cubicBezTo>
                    <a:pt x="18099" y="29"/>
                    <a:pt x="18083" y="84"/>
                    <a:pt x="18068" y="131"/>
                  </a:cubicBezTo>
                  <a:lnTo>
                    <a:pt x="18068" y="131"/>
                  </a:lnTo>
                  <a:lnTo>
                    <a:pt x="18128" y="0"/>
                  </a:lnTo>
                  <a:close/>
                  <a:moveTo>
                    <a:pt x="22129" y="1858"/>
                  </a:moveTo>
                  <a:lnTo>
                    <a:pt x="22109" y="1901"/>
                  </a:lnTo>
                  <a:lnTo>
                    <a:pt x="22109" y="1901"/>
                  </a:lnTo>
                  <a:cubicBezTo>
                    <a:pt x="22116" y="1887"/>
                    <a:pt x="22123" y="1873"/>
                    <a:pt x="22129" y="1858"/>
                  </a:cubicBezTo>
                  <a:close/>
                  <a:moveTo>
                    <a:pt x="18068" y="131"/>
                  </a:moveTo>
                  <a:lnTo>
                    <a:pt x="84" y="38968"/>
                  </a:lnTo>
                  <a:cubicBezTo>
                    <a:pt x="67" y="38984"/>
                    <a:pt x="67" y="38984"/>
                    <a:pt x="67" y="38984"/>
                  </a:cubicBezTo>
                  <a:cubicBezTo>
                    <a:pt x="51" y="39035"/>
                    <a:pt x="34" y="39068"/>
                    <a:pt x="34" y="39118"/>
                  </a:cubicBezTo>
                  <a:lnTo>
                    <a:pt x="17" y="39118"/>
                  </a:lnTo>
                  <a:cubicBezTo>
                    <a:pt x="17" y="39168"/>
                    <a:pt x="17" y="39202"/>
                    <a:pt x="0" y="39235"/>
                  </a:cubicBezTo>
                  <a:lnTo>
                    <a:pt x="0" y="39252"/>
                  </a:lnTo>
                  <a:cubicBezTo>
                    <a:pt x="0" y="39269"/>
                    <a:pt x="0" y="39302"/>
                    <a:pt x="0" y="39319"/>
                  </a:cubicBezTo>
                  <a:cubicBezTo>
                    <a:pt x="0" y="39336"/>
                    <a:pt x="0" y="39369"/>
                    <a:pt x="0" y="39386"/>
                  </a:cubicBezTo>
                  <a:lnTo>
                    <a:pt x="17" y="39386"/>
                  </a:lnTo>
                  <a:cubicBezTo>
                    <a:pt x="17" y="39436"/>
                    <a:pt x="17" y="39486"/>
                    <a:pt x="34" y="39520"/>
                  </a:cubicBezTo>
                  <a:cubicBezTo>
                    <a:pt x="34" y="39537"/>
                    <a:pt x="34" y="39537"/>
                    <a:pt x="34" y="39537"/>
                  </a:cubicBezTo>
                  <a:cubicBezTo>
                    <a:pt x="51" y="39587"/>
                    <a:pt x="67" y="39654"/>
                    <a:pt x="84" y="39704"/>
                  </a:cubicBezTo>
                  <a:lnTo>
                    <a:pt x="101" y="39738"/>
                  </a:lnTo>
                  <a:cubicBezTo>
                    <a:pt x="101" y="39738"/>
                    <a:pt x="101" y="39738"/>
                    <a:pt x="101" y="39754"/>
                  </a:cubicBezTo>
                  <a:cubicBezTo>
                    <a:pt x="151" y="39838"/>
                    <a:pt x="201" y="39922"/>
                    <a:pt x="251" y="40022"/>
                  </a:cubicBezTo>
                  <a:cubicBezTo>
                    <a:pt x="251" y="40022"/>
                    <a:pt x="251" y="40022"/>
                    <a:pt x="268" y="40039"/>
                  </a:cubicBezTo>
                  <a:lnTo>
                    <a:pt x="285" y="40056"/>
                  </a:lnTo>
                  <a:cubicBezTo>
                    <a:pt x="318" y="40123"/>
                    <a:pt x="369" y="40189"/>
                    <a:pt x="436" y="40256"/>
                  </a:cubicBezTo>
                  <a:cubicBezTo>
                    <a:pt x="486" y="40323"/>
                    <a:pt x="553" y="40390"/>
                    <a:pt x="620" y="40441"/>
                  </a:cubicBezTo>
                  <a:cubicBezTo>
                    <a:pt x="620" y="40457"/>
                    <a:pt x="636" y="40457"/>
                    <a:pt x="636" y="40474"/>
                  </a:cubicBezTo>
                  <a:lnTo>
                    <a:pt x="653" y="40474"/>
                  </a:lnTo>
                  <a:cubicBezTo>
                    <a:pt x="737" y="40558"/>
                    <a:pt x="837" y="40641"/>
                    <a:pt x="938" y="40708"/>
                  </a:cubicBezTo>
                  <a:cubicBezTo>
                    <a:pt x="954" y="40725"/>
                    <a:pt x="954" y="40725"/>
                    <a:pt x="971" y="40725"/>
                  </a:cubicBezTo>
                  <a:cubicBezTo>
                    <a:pt x="971" y="40742"/>
                    <a:pt x="988" y="40742"/>
                    <a:pt x="988" y="40742"/>
                  </a:cubicBezTo>
                  <a:cubicBezTo>
                    <a:pt x="1055" y="40792"/>
                    <a:pt x="1122" y="40842"/>
                    <a:pt x="1206" y="40892"/>
                  </a:cubicBezTo>
                  <a:lnTo>
                    <a:pt x="1222" y="40892"/>
                  </a:lnTo>
                  <a:cubicBezTo>
                    <a:pt x="1289" y="40926"/>
                    <a:pt x="1339" y="40959"/>
                    <a:pt x="1406" y="40993"/>
                  </a:cubicBezTo>
                  <a:lnTo>
                    <a:pt x="1423" y="41010"/>
                  </a:lnTo>
                  <a:cubicBezTo>
                    <a:pt x="1440" y="41010"/>
                    <a:pt x="1473" y="41026"/>
                    <a:pt x="1507" y="41043"/>
                  </a:cubicBezTo>
                  <a:cubicBezTo>
                    <a:pt x="1540" y="41060"/>
                    <a:pt x="1574" y="41077"/>
                    <a:pt x="1607" y="41093"/>
                  </a:cubicBezTo>
                  <a:lnTo>
                    <a:pt x="1624" y="41093"/>
                  </a:lnTo>
                  <a:cubicBezTo>
                    <a:pt x="1674" y="41127"/>
                    <a:pt x="1741" y="41144"/>
                    <a:pt x="1808" y="41177"/>
                  </a:cubicBezTo>
                  <a:lnTo>
                    <a:pt x="1825" y="41177"/>
                  </a:lnTo>
                  <a:cubicBezTo>
                    <a:pt x="1892" y="41211"/>
                    <a:pt x="1959" y="41227"/>
                    <a:pt x="2026" y="41244"/>
                  </a:cubicBezTo>
                  <a:cubicBezTo>
                    <a:pt x="2059" y="41261"/>
                    <a:pt x="2093" y="41261"/>
                    <a:pt x="2109" y="41277"/>
                  </a:cubicBezTo>
                  <a:cubicBezTo>
                    <a:pt x="2143" y="41277"/>
                    <a:pt x="2160" y="41277"/>
                    <a:pt x="2176" y="41294"/>
                  </a:cubicBezTo>
                  <a:cubicBezTo>
                    <a:pt x="2210" y="41294"/>
                    <a:pt x="2227" y="41294"/>
                    <a:pt x="2243" y="41311"/>
                  </a:cubicBezTo>
                  <a:cubicBezTo>
                    <a:pt x="2327" y="41328"/>
                    <a:pt x="2394" y="41344"/>
                    <a:pt x="2478" y="41344"/>
                  </a:cubicBezTo>
                  <a:cubicBezTo>
                    <a:pt x="2494" y="41361"/>
                    <a:pt x="2511" y="41361"/>
                    <a:pt x="2545" y="41361"/>
                  </a:cubicBezTo>
                  <a:cubicBezTo>
                    <a:pt x="2612" y="41361"/>
                    <a:pt x="2679" y="41378"/>
                    <a:pt x="2762" y="41378"/>
                  </a:cubicBezTo>
                  <a:lnTo>
                    <a:pt x="2779" y="41378"/>
                  </a:lnTo>
                  <a:cubicBezTo>
                    <a:pt x="2838" y="41386"/>
                    <a:pt x="2896" y="41390"/>
                    <a:pt x="2953" y="41390"/>
                  </a:cubicBezTo>
                  <a:cubicBezTo>
                    <a:pt x="3009" y="41390"/>
                    <a:pt x="3064" y="41386"/>
                    <a:pt x="3114" y="41378"/>
                  </a:cubicBezTo>
                  <a:cubicBezTo>
                    <a:pt x="3582" y="41344"/>
                    <a:pt x="3934" y="41144"/>
                    <a:pt x="4085" y="40826"/>
                  </a:cubicBezTo>
                  <a:lnTo>
                    <a:pt x="22109" y="1901"/>
                  </a:lnTo>
                  <a:lnTo>
                    <a:pt x="22109" y="1901"/>
                  </a:lnTo>
                  <a:cubicBezTo>
                    <a:pt x="21961" y="2193"/>
                    <a:pt x="21605" y="2363"/>
                    <a:pt x="21158" y="2411"/>
                  </a:cubicBezTo>
                  <a:lnTo>
                    <a:pt x="20823" y="2411"/>
                  </a:lnTo>
                  <a:cubicBezTo>
                    <a:pt x="20739" y="2411"/>
                    <a:pt x="20672" y="2394"/>
                    <a:pt x="20589" y="2377"/>
                  </a:cubicBezTo>
                  <a:lnTo>
                    <a:pt x="20522" y="2377"/>
                  </a:lnTo>
                  <a:cubicBezTo>
                    <a:pt x="20438" y="2360"/>
                    <a:pt x="20321" y="2344"/>
                    <a:pt x="20221" y="2310"/>
                  </a:cubicBezTo>
                  <a:cubicBezTo>
                    <a:pt x="20204" y="2310"/>
                    <a:pt x="20187" y="2293"/>
                    <a:pt x="20154" y="2293"/>
                  </a:cubicBezTo>
                  <a:cubicBezTo>
                    <a:pt x="20053" y="2260"/>
                    <a:pt x="19953" y="2226"/>
                    <a:pt x="19852" y="2193"/>
                  </a:cubicBezTo>
                  <a:cubicBezTo>
                    <a:pt x="19785" y="2176"/>
                    <a:pt x="19718" y="2143"/>
                    <a:pt x="19651" y="2109"/>
                  </a:cubicBezTo>
                  <a:cubicBezTo>
                    <a:pt x="19618" y="2093"/>
                    <a:pt x="19584" y="2076"/>
                    <a:pt x="19551" y="2059"/>
                  </a:cubicBezTo>
                  <a:cubicBezTo>
                    <a:pt x="19518" y="2042"/>
                    <a:pt x="19484" y="2026"/>
                    <a:pt x="19451" y="2026"/>
                  </a:cubicBezTo>
                  <a:cubicBezTo>
                    <a:pt x="19400" y="1992"/>
                    <a:pt x="19333" y="1959"/>
                    <a:pt x="19283" y="1925"/>
                  </a:cubicBezTo>
                  <a:cubicBezTo>
                    <a:pt x="19266" y="1908"/>
                    <a:pt x="19266" y="1908"/>
                    <a:pt x="19250" y="1908"/>
                  </a:cubicBezTo>
                  <a:cubicBezTo>
                    <a:pt x="19183" y="1858"/>
                    <a:pt x="19099" y="1808"/>
                    <a:pt x="19032" y="1758"/>
                  </a:cubicBezTo>
                  <a:lnTo>
                    <a:pt x="18999" y="1741"/>
                  </a:lnTo>
                  <a:cubicBezTo>
                    <a:pt x="18881" y="1657"/>
                    <a:pt x="18798" y="1574"/>
                    <a:pt x="18697" y="1507"/>
                  </a:cubicBezTo>
                  <a:cubicBezTo>
                    <a:pt x="18681" y="1490"/>
                    <a:pt x="18681" y="1473"/>
                    <a:pt x="18664" y="1456"/>
                  </a:cubicBezTo>
                  <a:cubicBezTo>
                    <a:pt x="18597" y="1406"/>
                    <a:pt x="18530" y="1339"/>
                    <a:pt x="18480" y="1272"/>
                  </a:cubicBezTo>
                  <a:cubicBezTo>
                    <a:pt x="18413" y="1205"/>
                    <a:pt x="18363" y="1138"/>
                    <a:pt x="18329" y="1071"/>
                  </a:cubicBezTo>
                  <a:cubicBezTo>
                    <a:pt x="18312" y="1055"/>
                    <a:pt x="18296" y="1055"/>
                    <a:pt x="18296" y="1038"/>
                  </a:cubicBezTo>
                  <a:cubicBezTo>
                    <a:pt x="18229" y="954"/>
                    <a:pt x="18195" y="854"/>
                    <a:pt x="18145" y="770"/>
                  </a:cubicBezTo>
                  <a:cubicBezTo>
                    <a:pt x="18145" y="753"/>
                    <a:pt x="18145" y="737"/>
                    <a:pt x="18128" y="737"/>
                  </a:cubicBezTo>
                  <a:cubicBezTo>
                    <a:pt x="18111" y="670"/>
                    <a:pt x="18095" y="620"/>
                    <a:pt x="18078" y="553"/>
                  </a:cubicBezTo>
                  <a:cubicBezTo>
                    <a:pt x="18061" y="502"/>
                    <a:pt x="18061" y="452"/>
                    <a:pt x="18061" y="402"/>
                  </a:cubicBezTo>
                  <a:cubicBezTo>
                    <a:pt x="18045" y="385"/>
                    <a:pt x="18061" y="368"/>
                    <a:pt x="18045" y="352"/>
                  </a:cubicBezTo>
                  <a:cubicBezTo>
                    <a:pt x="18045" y="318"/>
                    <a:pt x="18045" y="301"/>
                    <a:pt x="18045" y="268"/>
                  </a:cubicBezTo>
                  <a:cubicBezTo>
                    <a:pt x="18061" y="235"/>
                    <a:pt x="18061" y="184"/>
                    <a:pt x="18061" y="151"/>
                  </a:cubicBezTo>
                  <a:cubicBezTo>
                    <a:pt x="18063" y="144"/>
                    <a:pt x="18066" y="138"/>
                    <a:pt x="18068" y="13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60"/>
            <p:cNvSpPr/>
            <p:nvPr/>
          </p:nvSpPr>
          <p:spPr>
            <a:xfrm>
              <a:off x="21520425" y="3901975"/>
              <a:ext cx="110925" cy="74500"/>
            </a:xfrm>
            <a:custGeom>
              <a:avLst/>
              <a:gdLst/>
              <a:ahLst/>
              <a:cxnLst/>
              <a:rect l="l" t="t" r="r" b="b"/>
              <a:pathLst>
                <a:path w="4437" h="2980" extrusionOk="0">
                  <a:moveTo>
                    <a:pt x="1384" y="1"/>
                  </a:moveTo>
                  <a:cubicBezTo>
                    <a:pt x="1317" y="1"/>
                    <a:pt x="1252" y="3"/>
                    <a:pt x="1189" y="9"/>
                  </a:cubicBezTo>
                  <a:cubicBezTo>
                    <a:pt x="653" y="59"/>
                    <a:pt x="252" y="310"/>
                    <a:pt x="168" y="712"/>
                  </a:cubicBezTo>
                  <a:cubicBezTo>
                    <a:pt x="1" y="1415"/>
                    <a:pt x="804" y="2335"/>
                    <a:pt x="1942" y="2754"/>
                  </a:cubicBezTo>
                  <a:cubicBezTo>
                    <a:pt x="2334" y="2908"/>
                    <a:pt x="2714" y="2980"/>
                    <a:pt x="3053" y="2980"/>
                  </a:cubicBezTo>
                  <a:cubicBezTo>
                    <a:pt x="3120" y="2980"/>
                    <a:pt x="3185" y="2977"/>
                    <a:pt x="3248" y="2972"/>
                  </a:cubicBezTo>
                  <a:cubicBezTo>
                    <a:pt x="3784" y="2921"/>
                    <a:pt x="4185" y="2670"/>
                    <a:pt x="4269" y="2269"/>
                  </a:cubicBezTo>
                  <a:cubicBezTo>
                    <a:pt x="4436" y="1566"/>
                    <a:pt x="3633" y="645"/>
                    <a:pt x="2495" y="226"/>
                  </a:cubicBezTo>
                  <a:cubicBezTo>
                    <a:pt x="2103" y="73"/>
                    <a:pt x="1723" y="1"/>
                    <a:pt x="1384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60"/>
            <p:cNvSpPr/>
            <p:nvPr/>
          </p:nvSpPr>
          <p:spPr>
            <a:xfrm>
              <a:off x="21138375" y="3586650"/>
              <a:ext cx="857875" cy="1141600"/>
            </a:xfrm>
            <a:custGeom>
              <a:avLst/>
              <a:gdLst/>
              <a:ahLst/>
              <a:cxnLst/>
              <a:rect l="l" t="t" r="r" b="b"/>
              <a:pathLst>
                <a:path w="34315" h="45664" extrusionOk="0">
                  <a:moveTo>
                    <a:pt x="9491" y="1"/>
                  </a:moveTo>
                  <a:cubicBezTo>
                    <a:pt x="9324" y="1"/>
                    <a:pt x="9140" y="18"/>
                    <a:pt x="8955" y="34"/>
                  </a:cubicBezTo>
                  <a:lnTo>
                    <a:pt x="8805" y="34"/>
                  </a:lnTo>
                  <a:cubicBezTo>
                    <a:pt x="8721" y="34"/>
                    <a:pt x="8654" y="51"/>
                    <a:pt x="8587" y="68"/>
                  </a:cubicBezTo>
                  <a:cubicBezTo>
                    <a:pt x="8520" y="68"/>
                    <a:pt x="8470" y="68"/>
                    <a:pt x="8420" y="85"/>
                  </a:cubicBezTo>
                  <a:cubicBezTo>
                    <a:pt x="8219" y="101"/>
                    <a:pt x="8018" y="135"/>
                    <a:pt x="7817" y="168"/>
                  </a:cubicBezTo>
                  <a:cubicBezTo>
                    <a:pt x="7817" y="185"/>
                    <a:pt x="7817" y="185"/>
                    <a:pt x="7800" y="185"/>
                  </a:cubicBezTo>
                  <a:cubicBezTo>
                    <a:pt x="7750" y="185"/>
                    <a:pt x="7700" y="202"/>
                    <a:pt x="7650" y="219"/>
                  </a:cubicBezTo>
                  <a:cubicBezTo>
                    <a:pt x="7482" y="252"/>
                    <a:pt x="7315" y="285"/>
                    <a:pt x="7164" y="336"/>
                  </a:cubicBezTo>
                  <a:cubicBezTo>
                    <a:pt x="7081" y="352"/>
                    <a:pt x="7014" y="386"/>
                    <a:pt x="6930" y="403"/>
                  </a:cubicBezTo>
                  <a:cubicBezTo>
                    <a:pt x="6830" y="436"/>
                    <a:pt x="6729" y="470"/>
                    <a:pt x="6629" y="503"/>
                  </a:cubicBezTo>
                  <a:cubicBezTo>
                    <a:pt x="6612" y="503"/>
                    <a:pt x="6579" y="520"/>
                    <a:pt x="6562" y="537"/>
                  </a:cubicBezTo>
                  <a:cubicBezTo>
                    <a:pt x="6411" y="587"/>
                    <a:pt x="6261" y="654"/>
                    <a:pt x="6110" y="721"/>
                  </a:cubicBezTo>
                  <a:cubicBezTo>
                    <a:pt x="6043" y="737"/>
                    <a:pt x="5959" y="771"/>
                    <a:pt x="5892" y="804"/>
                  </a:cubicBezTo>
                  <a:cubicBezTo>
                    <a:pt x="5675" y="905"/>
                    <a:pt x="5457" y="1022"/>
                    <a:pt x="5256" y="1139"/>
                  </a:cubicBezTo>
                  <a:lnTo>
                    <a:pt x="0" y="4186"/>
                  </a:lnTo>
                  <a:cubicBezTo>
                    <a:pt x="218" y="4068"/>
                    <a:pt x="419" y="3951"/>
                    <a:pt x="636" y="3851"/>
                  </a:cubicBezTo>
                  <a:cubicBezTo>
                    <a:pt x="720" y="3817"/>
                    <a:pt x="787" y="3801"/>
                    <a:pt x="854" y="3767"/>
                  </a:cubicBezTo>
                  <a:cubicBezTo>
                    <a:pt x="1005" y="3700"/>
                    <a:pt x="1155" y="3633"/>
                    <a:pt x="1306" y="3583"/>
                  </a:cubicBezTo>
                  <a:cubicBezTo>
                    <a:pt x="1440" y="3533"/>
                    <a:pt x="1557" y="3499"/>
                    <a:pt x="1691" y="3449"/>
                  </a:cubicBezTo>
                  <a:cubicBezTo>
                    <a:pt x="1758" y="3432"/>
                    <a:pt x="1842" y="3399"/>
                    <a:pt x="1909" y="3382"/>
                  </a:cubicBezTo>
                  <a:cubicBezTo>
                    <a:pt x="2076" y="3332"/>
                    <a:pt x="2227" y="3298"/>
                    <a:pt x="2394" y="3265"/>
                  </a:cubicBezTo>
                  <a:cubicBezTo>
                    <a:pt x="2444" y="3248"/>
                    <a:pt x="2494" y="3231"/>
                    <a:pt x="2561" y="3231"/>
                  </a:cubicBezTo>
                  <a:cubicBezTo>
                    <a:pt x="2762" y="3181"/>
                    <a:pt x="2963" y="3148"/>
                    <a:pt x="3164" y="3131"/>
                  </a:cubicBezTo>
                  <a:cubicBezTo>
                    <a:pt x="3231" y="3114"/>
                    <a:pt x="3281" y="3114"/>
                    <a:pt x="3331" y="3114"/>
                  </a:cubicBezTo>
                  <a:cubicBezTo>
                    <a:pt x="3465" y="3098"/>
                    <a:pt x="3582" y="3081"/>
                    <a:pt x="3716" y="3081"/>
                  </a:cubicBezTo>
                  <a:cubicBezTo>
                    <a:pt x="3884" y="3064"/>
                    <a:pt x="4068" y="3047"/>
                    <a:pt x="4252" y="3047"/>
                  </a:cubicBezTo>
                  <a:lnTo>
                    <a:pt x="4553" y="3047"/>
                  </a:lnTo>
                  <a:cubicBezTo>
                    <a:pt x="4704" y="3047"/>
                    <a:pt x="4838" y="3047"/>
                    <a:pt x="4988" y="3064"/>
                  </a:cubicBezTo>
                  <a:cubicBezTo>
                    <a:pt x="5106" y="3064"/>
                    <a:pt x="5223" y="3064"/>
                    <a:pt x="5340" y="3081"/>
                  </a:cubicBezTo>
                  <a:cubicBezTo>
                    <a:pt x="5457" y="3081"/>
                    <a:pt x="5591" y="3098"/>
                    <a:pt x="5708" y="3114"/>
                  </a:cubicBezTo>
                  <a:cubicBezTo>
                    <a:pt x="5842" y="3131"/>
                    <a:pt x="5976" y="3148"/>
                    <a:pt x="6110" y="3165"/>
                  </a:cubicBezTo>
                  <a:cubicBezTo>
                    <a:pt x="6227" y="3181"/>
                    <a:pt x="6344" y="3198"/>
                    <a:pt x="6461" y="3215"/>
                  </a:cubicBezTo>
                  <a:cubicBezTo>
                    <a:pt x="6595" y="3248"/>
                    <a:pt x="6746" y="3265"/>
                    <a:pt x="6897" y="3298"/>
                  </a:cubicBezTo>
                  <a:cubicBezTo>
                    <a:pt x="6997" y="3315"/>
                    <a:pt x="7097" y="3349"/>
                    <a:pt x="7198" y="3365"/>
                  </a:cubicBezTo>
                  <a:cubicBezTo>
                    <a:pt x="7349" y="3399"/>
                    <a:pt x="7499" y="3449"/>
                    <a:pt x="7667" y="3483"/>
                  </a:cubicBezTo>
                  <a:cubicBezTo>
                    <a:pt x="7767" y="3516"/>
                    <a:pt x="7867" y="3533"/>
                    <a:pt x="7968" y="3566"/>
                  </a:cubicBezTo>
                  <a:cubicBezTo>
                    <a:pt x="8135" y="3616"/>
                    <a:pt x="8303" y="3667"/>
                    <a:pt x="8487" y="3734"/>
                  </a:cubicBezTo>
                  <a:cubicBezTo>
                    <a:pt x="8570" y="3750"/>
                    <a:pt x="8637" y="3784"/>
                    <a:pt x="8721" y="3817"/>
                  </a:cubicBezTo>
                  <a:cubicBezTo>
                    <a:pt x="8989" y="3901"/>
                    <a:pt x="9240" y="4001"/>
                    <a:pt x="9491" y="4102"/>
                  </a:cubicBezTo>
                  <a:lnTo>
                    <a:pt x="9508" y="4102"/>
                  </a:lnTo>
                  <a:cubicBezTo>
                    <a:pt x="9759" y="4202"/>
                    <a:pt x="10027" y="4319"/>
                    <a:pt x="10278" y="4437"/>
                  </a:cubicBezTo>
                  <a:cubicBezTo>
                    <a:pt x="10361" y="4470"/>
                    <a:pt x="10445" y="4504"/>
                    <a:pt x="10529" y="4554"/>
                  </a:cubicBezTo>
                  <a:cubicBezTo>
                    <a:pt x="10713" y="4638"/>
                    <a:pt x="10897" y="4721"/>
                    <a:pt x="11081" y="4822"/>
                  </a:cubicBezTo>
                  <a:cubicBezTo>
                    <a:pt x="11182" y="4872"/>
                    <a:pt x="11265" y="4922"/>
                    <a:pt x="11366" y="4972"/>
                  </a:cubicBezTo>
                  <a:cubicBezTo>
                    <a:pt x="11617" y="5089"/>
                    <a:pt x="11868" y="5223"/>
                    <a:pt x="12102" y="5374"/>
                  </a:cubicBezTo>
                  <a:cubicBezTo>
                    <a:pt x="12387" y="5525"/>
                    <a:pt x="12655" y="5709"/>
                    <a:pt x="12939" y="5876"/>
                  </a:cubicBezTo>
                  <a:cubicBezTo>
                    <a:pt x="12956" y="5893"/>
                    <a:pt x="12973" y="5893"/>
                    <a:pt x="12989" y="5910"/>
                  </a:cubicBezTo>
                  <a:cubicBezTo>
                    <a:pt x="13257" y="6077"/>
                    <a:pt x="13525" y="6261"/>
                    <a:pt x="13793" y="6445"/>
                  </a:cubicBezTo>
                  <a:cubicBezTo>
                    <a:pt x="13877" y="6496"/>
                    <a:pt x="13977" y="6562"/>
                    <a:pt x="14061" y="6629"/>
                  </a:cubicBezTo>
                  <a:cubicBezTo>
                    <a:pt x="14245" y="6763"/>
                    <a:pt x="14412" y="6880"/>
                    <a:pt x="14596" y="7014"/>
                  </a:cubicBezTo>
                  <a:cubicBezTo>
                    <a:pt x="14697" y="7098"/>
                    <a:pt x="14797" y="7182"/>
                    <a:pt x="14914" y="7249"/>
                  </a:cubicBezTo>
                  <a:cubicBezTo>
                    <a:pt x="15065" y="7383"/>
                    <a:pt x="15232" y="7500"/>
                    <a:pt x="15383" y="7634"/>
                  </a:cubicBezTo>
                  <a:cubicBezTo>
                    <a:pt x="15500" y="7717"/>
                    <a:pt x="15617" y="7818"/>
                    <a:pt x="15735" y="7902"/>
                  </a:cubicBezTo>
                  <a:cubicBezTo>
                    <a:pt x="15885" y="8035"/>
                    <a:pt x="16036" y="8153"/>
                    <a:pt x="16187" y="8287"/>
                  </a:cubicBezTo>
                  <a:cubicBezTo>
                    <a:pt x="16304" y="8387"/>
                    <a:pt x="16421" y="8487"/>
                    <a:pt x="16521" y="8588"/>
                  </a:cubicBezTo>
                  <a:cubicBezTo>
                    <a:pt x="16672" y="8722"/>
                    <a:pt x="16823" y="8856"/>
                    <a:pt x="16956" y="8990"/>
                  </a:cubicBezTo>
                  <a:cubicBezTo>
                    <a:pt x="17074" y="9090"/>
                    <a:pt x="17191" y="9190"/>
                    <a:pt x="17308" y="9308"/>
                  </a:cubicBezTo>
                  <a:cubicBezTo>
                    <a:pt x="17459" y="9441"/>
                    <a:pt x="17593" y="9575"/>
                    <a:pt x="17743" y="9726"/>
                  </a:cubicBezTo>
                  <a:cubicBezTo>
                    <a:pt x="17844" y="9826"/>
                    <a:pt x="17961" y="9927"/>
                    <a:pt x="18061" y="10044"/>
                  </a:cubicBezTo>
                  <a:cubicBezTo>
                    <a:pt x="18212" y="10195"/>
                    <a:pt x="18363" y="10345"/>
                    <a:pt x="18513" y="10496"/>
                  </a:cubicBezTo>
                  <a:cubicBezTo>
                    <a:pt x="18614" y="10596"/>
                    <a:pt x="18697" y="10697"/>
                    <a:pt x="18798" y="10814"/>
                  </a:cubicBezTo>
                  <a:cubicBezTo>
                    <a:pt x="18965" y="10998"/>
                    <a:pt x="19132" y="11182"/>
                    <a:pt x="19300" y="11366"/>
                  </a:cubicBezTo>
                  <a:cubicBezTo>
                    <a:pt x="19367" y="11433"/>
                    <a:pt x="19451" y="11517"/>
                    <a:pt x="19517" y="11584"/>
                  </a:cubicBezTo>
                  <a:cubicBezTo>
                    <a:pt x="19752" y="11852"/>
                    <a:pt x="19986" y="12136"/>
                    <a:pt x="20204" y="12404"/>
                  </a:cubicBezTo>
                  <a:lnTo>
                    <a:pt x="20321" y="12538"/>
                  </a:lnTo>
                  <a:cubicBezTo>
                    <a:pt x="20505" y="12772"/>
                    <a:pt x="20706" y="13007"/>
                    <a:pt x="20890" y="13241"/>
                  </a:cubicBezTo>
                  <a:cubicBezTo>
                    <a:pt x="21124" y="13559"/>
                    <a:pt x="21359" y="13860"/>
                    <a:pt x="21593" y="14179"/>
                  </a:cubicBezTo>
                  <a:cubicBezTo>
                    <a:pt x="21610" y="14179"/>
                    <a:pt x="21610" y="14195"/>
                    <a:pt x="21610" y="14195"/>
                  </a:cubicBezTo>
                  <a:cubicBezTo>
                    <a:pt x="21945" y="14647"/>
                    <a:pt x="22263" y="15116"/>
                    <a:pt x="22581" y="15585"/>
                  </a:cubicBezTo>
                  <a:cubicBezTo>
                    <a:pt x="22648" y="15685"/>
                    <a:pt x="22731" y="15802"/>
                    <a:pt x="22798" y="15903"/>
                  </a:cubicBezTo>
                  <a:cubicBezTo>
                    <a:pt x="22915" y="16070"/>
                    <a:pt x="23033" y="16254"/>
                    <a:pt x="23133" y="16421"/>
                  </a:cubicBezTo>
                  <a:cubicBezTo>
                    <a:pt x="23233" y="16572"/>
                    <a:pt x="23334" y="16740"/>
                    <a:pt x="23434" y="16890"/>
                  </a:cubicBezTo>
                  <a:cubicBezTo>
                    <a:pt x="23535" y="17058"/>
                    <a:pt x="23652" y="17242"/>
                    <a:pt x="23752" y="17409"/>
                  </a:cubicBezTo>
                  <a:cubicBezTo>
                    <a:pt x="23836" y="17560"/>
                    <a:pt x="23936" y="17710"/>
                    <a:pt x="24020" y="17861"/>
                  </a:cubicBezTo>
                  <a:cubicBezTo>
                    <a:pt x="24271" y="18296"/>
                    <a:pt x="24506" y="18731"/>
                    <a:pt x="24757" y="19167"/>
                  </a:cubicBezTo>
                  <a:cubicBezTo>
                    <a:pt x="24840" y="19334"/>
                    <a:pt x="24924" y="19485"/>
                    <a:pt x="25008" y="19652"/>
                  </a:cubicBezTo>
                  <a:cubicBezTo>
                    <a:pt x="25091" y="19819"/>
                    <a:pt x="25175" y="19987"/>
                    <a:pt x="25259" y="20154"/>
                  </a:cubicBezTo>
                  <a:cubicBezTo>
                    <a:pt x="25393" y="20405"/>
                    <a:pt x="25510" y="20656"/>
                    <a:pt x="25627" y="20907"/>
                  </a:cubicBezTo>
                  <a:lnTo>
                    <a:pt x="25727" y="21125"/>
                  </a:lnTo>
                  <a:cubicBezTo>
                    <a:pt x="25878" y="21426"/>
                    <a:pt x="26029" y="21744"/>
                    <a:pt x="26163" y="22062"/>
                  </a:cubicBezTo>
                  <a:cubicBezTo>
                    <a:pt x="26196" y="22146"/>
                    <a:pt x="26230" y="22230"/>
                    <a:pt x="26280" y="22330"/>
                  </a:cubicBezTo>
                  <a:cubicBezTo>
                    <a:pt x="26380" y="22565"/>
                    <a:pt x="26481" y="22799"/>
                    <a:pt x="26564" y="23033"/>
                  </a:cubicBezTo>
                  <a:cubicBezTo>
                    <a:pt x="26615" y="23134"/>
                    <a:pt x="26665" y="23251"/>
                    <a:pt x="26698" y="23351"/>
                  </a:cubicBezTo>
                  <a:cubicBezTo>
                    <a:pt x="26782" y="23586"/>
                    <a:pt x="26882" y="23803"/>
                    <a:pt x="26966" y="24038"/>
                  </a:cubicBezTo>
                  <a:cubicBezTo>
                    <a:pt x="27000" y="24138"/>
                    <a:pt x="27033" y="24222"/>
                    <a:pt x="27067" y="24322"/>
                  </a:cubicBezTo>
                  <a:cubicBezTo>
                    <a:pt x="27184" y="24623"/>
                    <a:pt x="27284" y="24925"/>
                    <a:pt x="27385" y="25226"/>
                  </a:cubicBezTo>
                  <a:cubicBezTo>
                    <a:pt x="27401" y="25259"/>
                    <a:pt x="27401" y="25276"/>
                    <a:pt x="27418" y="25310"/>
                  </a:cubicBezTo>
                  <a:cubicBezTo>
                    <a:pt x="27519" y="25628"/>
                    <a:pt x="27636" y="25962"/>
                    <a:pt x="27736" y="26280"/>
                  </a:cubicBezTo>
                  <a:cubicBezTo>
                    <a:pt x="27753" y="26398"/>
                    <a:pt x="27786" y="26498"/>
                    <a:pt x="27820" y="26599"/>
                  </a:cubicBezTo>
                  <a:cubicBezTo>
                    <a:pt x="27887" y="26833"/>
                    <a:pt x="27954" y="27050"/>
                    <a:pt x="28021" y="27285"/>
                  </a:cubicBezTo>
                  <a:cubicBezTo>
                    <a:pt x="28054" y="27402"/>
                    <a:pt x="28088" y="27536"/>
                    <a:pt x="28104" y="27653"/>
                  </a:cubicBezTo>
                  <a:cubicBezTo>
                    <a:pt x="28171" y="27871"/>
                    <a:pt x="28222" y="28072"/>
                    <a:pt x="28272" y="28289"/>
                  </a:cubicBezTo>
                  <a:cubicBezTo>
                    <a:pt x="28305" y="28406"/>
                    <a:pt x="28322" y="28540"/>
                    <a:pt x="28355" y="28657"/>
                  </a:cubicBezTo>
                  <a:cubicBezTo>
                    <a:pt x="28406" y="28875"/>
                    <a:pt x="28456" y="29093"/>
                    <a:pt x="28489" y="29310"/>
                  </a:cubicBezTo>
                  <a:cubicBezTo>
                    <a:pt x="28523" y="29411"/>
                    <a:pt x="28540" y="29528"/>
                    <a:pt x="28556" y="29645"/>
                  </a:cubicBezTo>
                  <a:cubicBezTo>
                    <a:pt x="28623" y="29929"/>
                    <a:pt x="28673" y="30214"/>
                    <a:pt x="28707" y="30499"/>
                  </a:cubicBezTo>
                  <a:cubicBezTo>
                    <a:pt x="28724" y="30532"/>
                    <a:pt x="28724" y="30582"/>
                    <a:pt x="28740" y="30616"/>
                  </a:cubicBezTo>
                  <a:cubicBezTo>
                    <a:pt x="28791" y="30934"/>
                    <a:pt x="28824" y="31252"/>
                    <a:pt x="28874" y="31587"/>
                  </a:cubicBezTo>
                  <a:cubicBezTo>
                    <a:pt x="28874" y="31670"/>
                    <a:pt x="28891" y="31754"/>
                    <a:pt x="28908" y="31854"/>
                  </a:cubicBezTo>
                  <a:cubicBezTo>
                    <a:pt x="28925" y="32089"/>
                    <a:pt x="28958" y="32306"/>
                    <a:pt x="28975" y="32541"/>
                  </a:cubicBezTo>
                  <a:cubicBezTo>
                    <a:pt x="28975" y="32658"/>
                    <a:pt x="28992" y="32758"/>
                    <a:pt x="28992" y="32875"/>
                  </a:cubicBezTo>
                  <a:cubicBezTo>
                    <a:pt x="29008" y="33093"/>
                    <a:pt x="29025" y="33294"/>
                    <a:pt x="29042" y="33512"/>
                  </a:cubicBezTo>
                  <a:cubicBezTo>
                    <a:pt x="29042" y="33612"/>
                    <a:pt x="29042" y="33729"/>
                    <a:pt x="29058" y="33830"/>
                  </a:cubicBezTo>
                  <a:cubicBezTo>
                    <a:pt x="29058" y="34131"/>
                    <a:pt x="29075" y="34432"/>
                    <a:pt x="29075" y="34733"/>
                  </a:cubicBezTo>
                  <a:cubicBezTo>
                    <a:pt x="29075" y="35051"/>
                    <a:pt x="29058" y="35370"/>
                    <a:pt x="29042" y="35671"/>
                  </a:cubicBezTo>
                  <a:cubicBezTo>
                    <a:pt x="29042" y="35771"/>
                    <a:pt x="29042" y="35855"/>
                    <a:pt x="29025" y="35939"/>
                  </a:cubicBezTo>
                  <a:cubicBezTo>
                    <a:pt x="29008" y="36139"/>
                    <a:pt x="29008" y="36357"/>
                    <a:pt x="28992" y="36558"/>
                  </a:cubicBezTo>
                  <a:cubicBezTo>
                    <a:pt x="28975" y="36675"/>
                    <a:pt x="28958" y="36792"/>
                    <a:pt x="28941" y="36909"/>
                  </a:cubicBezTo>
                  <a:cubicBezTo>
                    <a:pt x="28925" y="37077"/>
                    <a:pt x="28908" y="37261"/>
                    <a:pt x="28891" y="37428"/>
                  </a:cubicBezTo>
                  <a:cubicBezTo>
                    <a:pt x="28874" y="37546"/>
                    <a:pt x="28858" y="37679"/>
                    <a:pt x="28824" y="37797"/>
                  </a:cubicBezTo>
                  <a:cubicBezTo>
                    <a:pt x="28807" y="37947"/>
                    <a:pt x="28774" y="38098"/>
                    <a:pt x="28757" y="38265"/>
                  </a:cubicBezTo>
                  <a:cubicBezTo>
                    <a:pt x="28724" y="38399"/>
                    <a:pt x="28690" y="38533"/>
                    <a:pt x="28673" y="38667"/>
                  </a:cubicBezTo>
                  <a:cubicBezTo>
                    <a:pt x="28640" y="38801"/>
                    <a:pt x="28607" y="38935"/>
                    <a:pt x="28573" y="39069"/>
                  </a:cubicBezTo>
                  <a:cubicBezTo>
                    <a:pt x="28540" y="39236"/>
                    <a:pt x="28489" y="39387"/>
                    <a:pt x="28456" y="39537"/>
                  </a:cubicBezTo>
                  <a:cubicBezTo>
                    <a:pt x="28422" y="39655"/>
                    <a:pt x="28389" y="39772"/>
                    <a:pt x="28355" y="39889"/>
                  </a:cubicBezTo>
                  <a:cubicBezTo>
                    <a:pt x="28288" y="40073"/>
                    <a:pt x="28238" y="40257"/>
                    <a:pt x="28171" y="40441"/>
                  </a:cubicBezTo>
                  <a:cubicBezTo>
                    <a:pt x="28138" y="40525"/>
                    <a:pt x="28104" y="40625"/>
                    <a:pt x="28071" y="40726"/>
                  </a:cubicBezTo>
                  <a:cubicBezTo>
                    <a:pt x="27954" y="41027"/>
                    <a:pt x="27837" y="41312"/>
                    <a:pt x="27703" y="41580"/>
                  </a:cubicBezTo>
                  <a:cubicBezTo>
                    <a:pt x="27602" y="41797"/>
                    <a:pt x="27502" y="42015"/>
                    <a:pt x="27385" y="42216"/>
                  </a:cubicBezTo>
                  <a:cubicBezTo>
                    <a:pt x="27267" y="42416"/>
                    <a:pt x="27150" y="42617"/>
                    <a:pt x="27033" y="42818"/>
                  </a:cubicBezTo>
                  <a:cubicBezTo>
                    <a:pt x="27000" y="42852"/>
                    <a:pt x="26966" y="42885"/>
                    <a:pt x="26949" y="42919"/>
                  </a:cubicBezTo>
                  <a:cubicBezTo>
                    <a:pt x="26849" y="43069"/>
                    <a:pt x="26749" y="43203"/>
                    <a:pt x="26648" y="43337"/>
                  </a:cubicBezTo>
                  <a:cubicBezTo>
                    <a:pt x="26615" y="43404"/>
                    <a:pt x="26581" y="43454"/>
                    <a:pt x="26531" y="43504"/>
                  </a:cubicBezTo>
                  <a:cubicBezTo>
                    <a:pt x="26431" y="43622"/>
                    <a:pt x="26347" y="43739"/>
                    <a:pt x="26246" y="43856"/>
                  </a:cubicBezTo>
                  <a:cubicBezTo>
                    <a:pt x="26196" y="43906"/>
                    <a:pt x="26163" y="43956"/>
                    <a:pt x="26129" y="43990"/>
                  </a:cubicBezTo>
                  <a:cubicBezTo>
                    <a:pt x="25979" y="44141"/>
                    <a:pt x="25845" y="44291"/>
                    <a:pt x="25694" y="44442"/>
                  </a:cubicBezTo>
                  <a:cubicBezTo>
                    <a:pt x="25677" y="44459"/>
                    <a:pt x="25661" y="44475"/>
                    <a:pt x="25644" y="44492"/>
                  </a:cubicBezTo>
                  <a:cubicBezTo>
                    <a:pt x="25510" y="44626"/>
                    <a:pt x="25376" y="44726"/>
                    <a:pt x="25242" y="44844"/>
                  </a:cubicBezTo>
                  <a:cubicBezTo>
                    <a:pt x="25192" y="44894"/>
                    <a:pt x="25142" y="44927"/>
                    <a:pt x="25091" y="44961"/>
                  </a:cubicBezTo>
                  <a:cubicBezTo>
                    <a:pt x="24991" y="45061"/>
                    <a:pt x="24874" y="45145"/>
                    <a:pt x="24757" y="45229"/>
                  </a:cubicBezTo>
                  <a:cubicBezTo>
                    <a:pt x="24706" y="45262"/>
                    <a:pt x="24656" y="45295"/>
                    <a:pt x="24606" y="45329"/>
                  </a:cubicBezTo>
                  <a:cubicBezTo>
                    <a:pt x="24439" y="45446"/>
                    <a:pt x="24271" y="45563"/>
                    <a:pt x="24104" y="45664"/>
                  </a:cubicBezTo>
                  <a:lnTo>
                    <a:pt x="29343" y="42601"/>
                  </a:lnTo>
                  <a:cubicBezTo>
                    <a:pt x="29527" y="42500"/>
                    <a:pt x="29695" y="42400"/>
                    <a:pt x="29862" y="42283"/>
                  </a:cubicBezTo>
                  <a:cubicBezTo>
                    <a:pt x="29912" y="42249"/>
                    <a:pt x="29946" y="42216"/>
                    <a:pt x="29996" y="42182"/>
                  </a:cubicBezTo>
                  <a:cubicBezTo>
                    <a:pt x="30113" y="42098"/>
                    <a:pt x="30230" y="41998"/>
                    <a:pt x="30347" y="41914"/>
                  </a:cubicBezTo>
                  <a:cubicBezTo>
                    <a:pt x="30398" y="41881"/>
                    <a:pt x="30448" y="41831"/>
                    <a:pt x="30498" y="41797"/>
                  </a:cubicBezTo>
                  <a:cubicBezTo>
                    <a:pt x="30632" y="41680"/>
                    <a:pt x="30766" y="41563"/>
                    <a:pt x="30883" y="41446"/>
                  </a:cubicBezTo>
                  <a:lnTo>
                    <a:pt x="30950" y="41395"/>
                  </a:lnTo>
                  <a:cubicBezTo>
                    <a:pt x="31101" y="41245"/>
                    <a:pt x="31234" y="41094"/>
                    <a:pt x="31368" y="40943"/>
                  </a:cubicBezTo>
                  <a:cubicBezTo>
                    <a:pt x="31419" y="40910"/>
                    <a:pt x="31452" y="40860"/>
                    <a:pt x="31486" y="40810"/>
                  </a:cubicBezTo>
                  <a:cubicBezTo>
                    <a:pt x="31586" y="40692"/>
                    <a:pt x="31686" y="40575"/>
                    <a:pt x="31787" y="40458"/>
                  </a:cubicBezTo>
                  <a:cubicBezTo>
                    <a:pt x="31820" y="40408"/>
                    <a:pt x="31871" y="40341"/>
                    <a:pt x="31904" y="40291"/>
                  </a:cubicBezTo>
                  <a:cubicBezTo>
                    <a:pt x="32004" y="40157"/>
                    <a:pt x="32105" y="40023"/>
                    <a:pt x="32189" y="39872"/>
                  </a:cubicBezTo>
                  <a:cubicBezTo>
                    <a:pt x="32222" y="39839"/>
                    <a:pt x="32256" y="39805"/>
                    <a:pt x="32272" y="39755"/>
                  </a:cubicBezTo>
                  <a:cubicBezTo>
                    <a:pt x="32272" y="39755"/>
                    <a:pt x="32289" y="39738"/>
                    <a:pt x="32289" y="39722"/>
                  </a:cubicBezTo>
                  <a:cubicBezTo>
                    <a:pt x="32406" y="39554"/>
                    <a:pt x="32523" y="39353"/>
                    <a:pt x="32624" y="39169"/>
                  </a:cubicBezTo>
                  <a:cubicBezTo>
                    <a:pt x="32641" y="39169"/>
                    <a:pt x="32641" y="39152"/>
                    <a:pt x="32641" y="39152"/>
                  </a:cubicBezTo>
                  <a:cubicBezTo>
                    <a:pt x="32741" y="38968"/>
                    <a:pt x="32841" y="38767"/>
                    <a:pt x="32942" y="38567"/>
                  </a:cubicBezTo>
                  <a:cubicBezTo>
                    <a:pt x="32942" y="38550"/>
                    <a:pt x="32942" y="38550"/>
                    <a:pt x="32959" y="38533"/>
                  </a:cubicBezTo>
                  <a:cubicBezTo>
                    <a:pt x="33076" y="38265"/>
                    <a:pt x="33210" y="37964"/>
                    <a:pt x="33310" y="37679"/>
                  </a:cubicBezTo>
                  <a:cubicBezTo>
                    <a:pt x="33327" y="37646"/>
                    <a:pt x="33344" y="37629"/>
                    <a:pt x="33344" y="37596"/>
                  </a:cubicBezTo>
                  <a:cubicBezTo>
                    <a:pt x="33377" y="37529"/>
                    <a:pt x="33394" y="37462"/>
                    <a:pt x="33410" y="37378"/>
                  </a:cubicBezTo>
                  <a:cubicBezTo>
                    <a:pt x="33477" y="37211"/>
                    <a:pt x="33544" y="37027"/>
                    <a:pt x="33595" y="36843"/>
                  </a:cubicBezTo>
                  <a:cubicBezTo>
                    <a:pt x="33611" y="36792"/>
                    <a:pt x="33628" y="36759"/>
                    <a:pt x="33645" y="36709"/>
                  </a:cubicBezTo>
                  <a:cubicBezTo>
                    <a:pt x="33662" y="36642"/>
                    <a:pt x="33678" y="36558"/>
                    <a:pt x="33695" y="36491"/>
                  </a:cubicBezTo>
                  <a:cubicBezTo>
                    <a:pt x="33745" y="36340"/>
                    <a:pt x="33779" y="36190"/>
                    <a:pt x="33829" y="36022"/>
                  </a:cubicBezTo>
                  <a:cubicBezTo>
                    <a:pt x="33829" y="35955"/>
                    <a:pt x="33862" y="35905"/>
                    <a:pt x="33879" y="35838"/>
                  </a:cubicBezTo>
                  <a:cubicBezTo>
                    <a:pt x="33896" y="35755"/>
                    <a:pt x="33896" y="35688"/>
                    <a:pt x="33913" y="35621"/>
                  </a:cubicBezTo>
                  <a:cubicBezTo>
                    <a:pt x="33946" y="35487"/>
                    <a:pt x="33980" y="35353"/>
                    <a:pt x="33996" y="35202"/>
                  </a:cubicBezTo>
                  <a:cubicBezTo>
                    <a:pt x="34013" y="35135"/>
                    <a:pt x="34030" y="35068"/>
                    <a:pt x="34047" y="35001"/>
                  </a:cubicBezTo>
                  <a:cubicBezTo>
                    <a:pt x="34047" y="34918"/>
                    <a:pt x="34063" y="34834"/>
                    <a:pt x="34080" y="34750"/>
                  </a:cubicBezTo>
                  <a:cubicBezTo>
                    <a:pt x="34097" y="34616"/>
                    <a:pt x="34114" y="34499"/>
                    <a:pt x="34130" y="34382"/>
                  </a:cubicBezTo>
                  <a:cubicBezTo>
                    <a:pt x="34147" y="34315"/>
                    <a:pt x="34147" y="34248"/>
                    <a:pt x="34164" y="34181"/>
                  </a:cubicBezTo>
                  <a:cubicBezTo>
                    <a:pt x="34180" y="34081"/>
                    <a:pt x="34180" y="33963"/>
                    <a:pt x="34197" y="33863"/>
                  </a:cubicBezTo>
                  <a:cubicBezTo>
                    <a:pt x="34214" y="33746"/>
                    <a:pt x="34214" y="33629"/>
                    <a:pt x="34231" y="33512"/>
                  </a:cubicBezTo>
                  <a:cubicBezTo>
                    <a:pt x="34231" y="33461"/>
                    <a:pt x="34247" y="33411"/>
                    <a:pt x="34247" y="33361"/>
                  </a:cubicBezTo>
                  <a:cubicBezTo>
                    <a:pt x="34264" y="33210"/>
                    <a:pt x="34264" y="33043"/>
                    <a:pt x="34281" y="32892"/>
                  </a:cubicBezTo>
                  <a:cubicBezTo>
                    <a:pt x="34281" y="32792"/>
                    <a:pt x="34281" y="32708"/>
                    <a:pt x="34298" y="32624"/>
                  </a:cubicBezTo>
                  <a:cubicBezTo>
                    <a:pt x="34298" y="32608"/>
                    <a:pt x="34298" y="32591"/>
                    <a:pt x="34298" y="32557"/>
                  </a:cubicBezTo>
                  <a:cubicBezTo>
                    <a:pt x="34298" y="32290"/>
                    <a:pt x="34314" y="32022"/>
                    <a:pt x="34314" y="31737"/>
                  </a:cubicBezTo>
                  <a:lnTo>
                    <a:pt x="34314" y="31687"/>
                  </a:lnTo>
                  <a:cubicBezTo>
                    <a:pt x="34314" y="31436"/>
                    <a:pt x="34314" y="31185"/>
                    <a:pt x="34314" y="30934"/>
                  </a:cubicBezTo>
                  <a:lnTo>
                    <a:pt x="34298" y="30783"/>
                  </a:lnTo>
                  <a:cubicBezTo>
                    <a:pt x="34298" y="30683"/>
                    <a:pt x="34281" y="30582"/>
                    <a:pt x="34281" y="30482"/>
                  </a:cubicBezTo>
                  <a:cubicBezTo>
                    <a:pt x="34281" y="30348"/>
                    <a:pt x="34281" y="30231"/>
                    <a:pt x="34264" y="30114"/>
                  </a:cubicBezTo>
                  <a:cubicBezTo>
                    <a:pt x="34264" y="30013"/>
                    <a:pt x="34247" y="29913"/>
                    <a:pt x="34247" y="29829"/>
                  </a:cubicBezTo>
                  <a:cubicBezTo>
                    <a:pt x="34231" y="29712"/>
                    <a:pt x="34231" y="29611"/>
                    <a:pt x="34214" y="29494"/>
                  </a:cubicBezTo>
                  <a:cubicBezTo>
                    <a:pt x="34214" y="29427"/>
                    <a:pt x="34214" y="29344"/>
                    <a:pt x="34197" y="29277"/>
                  </a:cubicBezTo>
                  <a:cubicBezTo>
                    <a:pt x="34180" y="29126"/>
                    <a:pt x="34164" y="28959"/>
                    <a:pt x="34147" y="28808"/>
                  </a:cubicBezTo>
                  <a:cubicBezTo>
                    <a:pt x="34130" y="28724"/>
                    <a:pt x="34130" y="28624"/>
                    <a:pt x="34114" y="28540"/>
                  </a:cubicBezTo>
                  <a:cubicBezTo>
                    <a:pt x="34114" y="28507"/>
                    <a:pt x="34114" y="28473"/>
                    <a:pt x="34114" y="28456"/>
                  </a:cubicBezTo>
                  <a:cubicBezTo>
                    <a:pt x="34063" y="28172"/>
                    <a:pt x="34030" y="27887"/>
                    <a:pt x="33980" y="27603"/>
                  </a:cubicBezTo>
                  <a:cubicBezTo>
                    <a:pt x="33980" y="27586"/>
                    <a:pt x="33980" y="27586"/>
                    <a:pt x="33980" y="27569"/>
                  </a:cubicBezTo>
                  <a:cubicBezTo>
                    <a:pt x="33980" y="27536"/>
                    <a:pt x="33963" y="27502"/>
                    <a:pt x="33963" y="27452"/>
                  </a:cubicBezTo>
                  <a:cubicBezTo>
                    <a:pt x="33913" y="27218"/>
                    <a:pt x="33879" y="26983"/>
                    <a:pt x="33829" y="26732"/>
                  </a:cubicBezTo>
                  <a:cubicBezTo>
                    <a:pt x="33829" y="26699"/>
                    <a:pt x="33812" y="26649"/>
                    <a:pt x="33812" y="26615"/>
                  </a:cubicBezTo>
                  <a:cubicBezTo>
                    <a:pt x="33795" y="26498"/>
                    <a:pt x="33762" y="26381"/>
                    <a:pt x="33745" y="26264"/>
                  </a:cubicBezTo>
                  <a:cubicBezTo>
                    <a:pt x="33712" y="26130"/>
                    <a:pt x="33695" y="25979"/>
                    <a:pt x="33662" y="25845"/>
                  </a:cubicBezTo>
                  <a:cubicBezTo>
                    <a:pt x="33645" y="25778"/>
                    <a:pt x="33628" y="25695"/>
                    <a:pt x="33611" y="25611"/>
                  </a:cubicBezTo>
                  <a:cubicBezTo>
                    <a:pt x="33578" y="25494"/>
                    <a:pt x="33544" y="25360"/>
                    <a:pt x="33511" y="25243"/>
                  </a:cubicBezTo>
                  <a:cubicBezTo>
                    <a:pt x="33494" y="25142"/>
                    <a:pt x="33477" y="25059"/>
                    <a:pt x="33444" y="24958"/>
                  </a:cubicBezTo>
                  <a:cubicBezTo>
                    <a:pt x="33427" y="24841"/>
                    <a:pt x="33394" y="24724"/>
                    <a:pt x="33360" y="24607"/>
                  </a:cubicBezTo>
                  <a:cubicBezTo>
                    <a:pt x="33327" y="24489"/>
                    <a:pt x="33293" y="24356"/>
                    <a:pt x="33260" y="24238"/>
                  </a:cubicBezTo>
                  <a:cubicBezTo>
                    <a:pt x="33243" y="24171"/>
                    <a:pt x="33226" y="24121"/>
                    <a:pt x="33210" y="24054"/>
                  </a:cubicBezTo>
                  <a:cubicBezTo>
                    <a:pt x="33159" y="23887"/>
                    <a:pt x="33126" y="23736"/>
                    <a:pt x="33076" y="23569"/>
                  </a:cubicBezTo>
                  <a:cubicBezTo>
                    <a:pt x="33042" y="23452"/>
                    <a:pt x="33009" y="23351"/>
                    <a:pt x="32975" y="23251"/>
                  </a:cubicBezTo>
                  <a:cubicBezTo>
                    <a:pt x="32975" y="23217"/>
                    <a:pt x="32959" y="23184"/>
                    <a:pt x="32959" y="23150"/>
                  </a:cubicBezTo>
                  <a:cubicBezTo>
                    <a:pt x="32858" y="22866"/>
                    <a:pt x="32774" y="22565"/>
                    <a:pt x="32674" y="22280"/>
                  </a:cubicBezTo>
                  <a:cubicBezTo>
                    <a:pt x="32674" y="22280"/>
                    <a:pt x="32674" y="22263"/>
                    <a:pt x="32674" y="22263"/>
                  </a:cubicBezTo>
                  <a:cubicBezTo>
                    <a:pt x="32657" y="22246"/>
                    <a:pt x="32641" y="22213"/>
                    <a:pt x="32641" y="22180"/>
                  </a:cubicBezTo>
                  <a:cubicBezTo>
                    <a:pt x="32557" y="21928"/>
                    <a:pt x="32456" y="21661"/>
                    <a:pt x="32373" y="21410"/>
                  </a:cubicBezTo>
                  <a:cubicBezTo>
                    <a:pt x="32356" y="21376"/>
                    <a:pt x="32339" y="21326"/>
                    <a:pt x="32322" y="21292"/>
                  </a:cubicBezTo>
                  <a:cubicBezTo>
                    <a:pt x="32289" y="21192"/>
                    <a:pt x="32256" y="21092"/>
                    <a:pt x="32205" y="20991"/>
                  </a:cubicBezTo>
                  <a:cubicBezTo>
                    <a:pt x="32155" y="20857"/>
                    <a:pt x="32105" y="20723"/>
                    <a:pt x="32055" y="20573"/>
                  </a:cubicBezTo>
                  <a:cubicBezTo>
                    <a:pt x="32021" y="20489"/>
                    <a:pt x="31988" y="20405"/>
                    <a:pt x="31937" y="20305"/>
                  </a:cubicBezTo>
                  <a:lnTo>
                    <a:pt x="31820" y="19987"/>
                  </a:lnTo>
                  <a:cubicBezTo>
                    <a:pt x="31787" y="19903"/>
                    <a:pt x="31753" y="19836"/>
                    <a:pt x="31720" y="19752"/>
                  </a:cubicBezTo>
                  <a:cubicBezTo>
                    <a:pt x="31653" y="19602"/>
                    <a:pt x="31586" y="19434"/>
                    <a:pt x="31519" y="19284"/>
                  </a:cubicBezTo>
                  <a:cubicBezTo>
                    <a:pt x="31486" y="19200"/>
                    <a:pt x="31452" y="19116"/>
                    <a:pt x="31402" y="19033"/>
                  </a:cubicBezTo>
                  <a:cubicBezTo>
                    <a:pt x="31402" y="18999"/>
                    <a:pt x="31385" y="18966"/>
                    <a:pt x="31368" y="18932"/>
                  </a:cubicBezTo>
                  <a:cubicBezTo>
                    <a:pt x="31251" y="18664"/>
                    <a:pt x="31117" y="18380"/>
                    <a:pt x="31000" y="18112"/>
                  </a:cubicBezTo>
                  <a:cubicBezTo>
                    <a:pt x="30983" y="18095"/>
                    <a:pt x="30983" y="18095"/>
                    <a:pt x="30983" y="18079"/>
                  </a:cubicBezTo>
                  <a:cubicBezTo>
                    <a:pt x="30950" y="18012"/>
                    <a:pt x="30916" y="17945"/>
                    <a:pt x="30883" y="17861"/>
                  </a:cubicBezTo>
                  <a:cubicBezTo>
                    <a:pt x="30766" y="17643"/>
                    <a:pt x="30665" y="17426"/>
                    <a:pt x="30565" y="17225"/>
                  </a:cubicBezTo>
                  <a:cubicBezTo>
                    <a:pt x="30548" y="17191"/>
                    <a:pt x="30531" y="17158"/>
                    <a:pt x="30515" y="17124"/>
                  </a:cubicBezTo>
                  <a:cubicBezTo>
                    <a:pt x="30431" y="16957"/>
                    <a:pt x="30331" y="16790"/>
                    <a:pt x="30247" y="16622"/>
                  </a:cubicBezTo>
                  <a:cubicBezTo>
                    <a:pt x="30180" y="16472"/>
                    <a:pt x="30113" y="16338"/>
                    <a:pt x="30029" y="16204"/>
                  </a:cubicBezTo>
                  <a:cubicBezTo>
                    <a:pt x="30029" y="16170"/>
                    <a:pt x="30013" y="16154"/>
                    <a:pt x="29996" y="16137"/>
                  </a:cubicBezTo>
                  <a:cubicBezTo>
                    <a:pt x="29761" y="15685"/>
                    <a:pt x="29510" y="15250"/>
                    <a:pt x="29259" y="14815"/>
                  </a:cubicBezTo>
                  <a:cubicBezTo>
                    <a:pt x="29243" y="14781"/>
                    <a:pt x="29226" y="14748"/>
                    <a:pt x="29192" y="14714"/>
                  </a:cubicBezTo>
                  <a:cubicBezTo>
                    <a:pt x="29125" y="14597"/>
                    <a:pt x="29058" y="14497"/>
                    <a:pt x="28992" y="14379"/>
                  </a:cubicBezTo>
                  <a:cubicBezTo>
                    <a:pt x="28891" y="14212"/>
                    <a:pt x="28791" y="14028"/>
                    <a:pt x="28673" y="13860"/>
                  </a:cubicBezTo>
                  <a:cubicBezTo>
                    <a:pt x="28573" y="13693"/>
                    <a:pt x="28489" y="13542"/>
                    <a:pt x="28389" y="13392"/>
                  </a:cubicBezTo>
                  <a:cubicBezTo>
                    <a:pt x="28272" y="13208"/>
                    <a:pt x="28155" y="13040"/>
                    <a:pt x="28054" y="12873"/>
                  </a:cubicBezTo>
                  <a:cubicBezTo>
                    <a:pt x="28004" y="12806"/>
                    <a:pt x="27970" y="12756"/>
                    <a:pt x="27937" y="12689"/>
                  </a:cubicBezTo>
                  <a:cubicBezTo>
                    <a:pt x="27903" y="12639"/>
                    <a:pt x="27870" y="12588"/>
                    <a:pt x="27820" y="12538"/>
                  </a:cubicBezTo>
                  <a:cubicBezTo>
                    <a:pt x="27519" y="12069"/>
                    <a:pt x="27200" y="11618"/>
                    <a:pt x="26866" y="11166"/>
                  </a:cubicBezTo>
                  <a:cubicBezTo>
                    <a:pt x="26866" y="11166"/>
                    <a:pt x="26849" y="11149"/>
                    <a:pt x="26849" y="11149"/>
                  </a:cubicBezTo>
                  <a:cubicBezTo>
                    <a:pt x="26615" y="10831"/>
                    <a:pt x="26380" y="10529"/>
                    <a:pt x="26129" y="10211"/>
                  </a:cubicBezTo>
                  <a:cubicBezTo>
                    <a:pt x="26129" y="10195"/>
                    <a:pt x="26112" y="10178"/>
                    <a:pt x="26112" y="10161"/>
                  </a:cubicBezTo>
                  <a:cubicBezTo>
                    <a:pt x="25928" y="9944"/>
                    <a:pt x="25744" y="9726"/>
                    <a:pt x="25560" y="9492"/>
                  </a:cubicBezTo>
                  <a:lnTo>
                    <a:pt x="25460" y="9375"/>
                  </a:lnTo>
                  <a:cubicBezTo>
                    <a:pt x="25460" y="9358"/>
                    <a:pt x="25460" y="9358"/>
                    <a:pt x="25443" y="9358"/>
                  </a:cubicBezTo>
                  <a:cubicBezTo>
                    <a:pt x="25242" y="9107"/>
                    <a:pt x="25008" y="8839"/>
                    <a:pt x="24790" y="8588"/>
                  </a:cubicBezTo>
                  <a:cubicBezTo>
                    <a:pt x="24790" y="8571"/>
                    <a:pt x="24773" y="8571"/>
                    <a:pt x="24757" y="8554"/>
                  </a:cubicBezTo>
                  <a:cubicBezTo>
                    <a:pt x="24690" y="8471"/>
                    <a:pt x="24623" y="8404"/>
                    <a:pt x="24556" y="8320"/>
                  </a:cubicBezTo>
                  <a:cubicBezTo>
                    <a:pt x="24405" y="8169"/>
                    <a:pt x="24271" y="8019"/>
                    <a:pt x="24137" y="7851"/>
                  </a:cubicBezTo>
                  <a:cubicBezTo>
                    <a:pt x="24104" y="7835"/>
                    <a:pt x="24070" y="7801"/>
                    <a:pt x="24054" y="7768"/>
                  </a:cubicBezTo>
                  <a:cubicBezTo>
                    <a:pt x="23953" y="7667"/>
                    <a:pt x="23853" y="7567"/>
                    <a:pt x="23752" y="7466"/>
                  </a:cubicBezTo>
                  <a:cubicBezTo>
                    <a:pt x="23652" y="7349"/>
                    <a:pt x="23535" y="7232"/>
                    <a:pt x="23434" y="7132"/>
                  </a:cubicBezTo>
                  <a:cubicBezTo>
                    <a:pt x="23401" y="7081"/>
                    <a:pt x="23351" y="7048"/>
                    <a:pt x="23317" y="7014"/>
                  </a:cubicBezTo>
                  <a:cubicBezTo>
                    <a:pt x="23200" y="6897"/>
                    <a:pt x="23100" y="6797"/>
                    <a:pt x="22999" y="6696"/>
                  </a:cubicBezTo>
                  <a:cubicBezTo>
                    <a:pt x="22899" y="6596"/>
                    <a:pt x="22815" y="6512"/>
                    <a:pt x="22715" y="6412"/>
                  </a:cubicBezTo>
                  <a:cubicBezTo>
                    <a:pt x="22664" y="6362"/>
                    <a:pt x="22614" y="6328"/>
                    <a:pt x="22564" y="6278"/>
                  </a:cubicBezTo>
                  <a:cubicBezTo>
                    <a:pt x="22447" y="6161"/>
                    <a:pt x="22330" y="6060"/>
                    <a:pt x="22212" y="5943"/>
                  </a:cubicBezTo>
                  <a:cubicBezTo>
                    <a:pt x="22129" y="5876"/>
                    <a:pt x="22045" y="5792"/>
                    <a:pt x="21961" y="5726"/>
                  </a:cubicBezTo>
                  <a:cubicBezTo>
                    <a:pt x="21911" y="5659"/>
                    <a:pt x="21844" y="5608"/>
                    <a:pt x="21777" y="5558"/>
                  </a:cubicBezTo>
                  <a:cubicBezTo>
                    <a:pt x="21660" y="5458"/>
                    <a:pt x="21543" y="5357"/>
                    <a:pt x="21426" y="5257"/>
                  </a:cubicBezTo>
                  <a:cubicBezTo>
                    <a:pt x="21359" y="5190"/>
                    <a:pt x="21275" y="5123"/>
                    <a:pt x="21208" y="5056"/>
                  </a:cubicBezTo>
                  <a:cubicBezTo>
                    <a:pt x="21141" y="5006"/>
                    <a:pt x="21057" y="4939"/>
                    <a:pt x="20974" y="4872"/>
                  </a:cubicBezTo>
                  <a:lnTo>
                    <a:pt x="20639" y="4587"/>
                  </a:lnTo>
                  <a:cubicBezTo>
                    <a:pt x="20572" y="4537"/>
                    <a:pt x="20522" y="4487"/>
                    <a:pt x="20455" y="4437"/>
                  </a:cubicBezTo>
                  <a:cubicBezTo>
                    <a:pt x="20354" y="4370"/>
                    <a:pt x="20254" y="4303"/>
                    <a:pt x="20170" y="4219"/>
                  </a:cubicBezTo>
                  <a:cubicBezTo>
                    <a:pt x="20053" y="4135"/>
                    <a:pt x="19953" y="4052"/>
                    <a:pt x="19836" y="3968"/>
                  </a:cubicBezTo>
                  <a:cubicBezTo>
                    <a:pt x="19802" y="3935"/>
                    <a:pt x="19752" y="3901"/>
                    <a:pt x="19718" y="3868"/>
                  </a:cubicBezTo>
                  <a:cubicBezTo>
                    <a:pt x="19584" y="3784"/>
                    <a:pt x="19451" y="3683"/>
                    <a:pt x="19317" y="3583"/>
                  </a:cubicBezTo>
                  <a:cubicBezTo>
                    <a:pt x="19216" y="3533"/>
                    <a:pt x="19132" y="3466"/>
                    <a:pt x="19049" y="3399"/>
                  </a:cubicBezTo>
                  <a:lnTo>
                    <a:pt x="18965" y="3349"/>
                  </a:lnTo>
                  <a:cubicBezTo>
                    <a:pt x="18731" y="3181"/>
                    <a:pt x="18496" y="3031"/>
                    <a:pt x="18245" y="2863"/>
                  </a:cubicBezTo>
                  <a:cubicBezTo>
                    <a:pt x="18229" y="2846"/>
                    <a:pt x="18212" y="2846"/>
                    <a:pt x="18195" y="2830"/>
                  </a:cubicBezTo>
                  <a:cubicBezTo>
                    <a:pt x="17978" y="2696"/>
                    <a:pt x="17760" y="2562"/>
                    <a:pt x="17526" y="2428"/>
                  </a:cubicBezTo>
                  <a:cubicBezTo>
                    <a:pt x="17475" y="2395"/>
                    <a:pt x="17425" y="2361"/>
                    <a:pt x="17358" y="2328"/>
                  </a:cubicBezTo>
                  <a:cubicBezTo>
                    <a:pt x="17174" y="2227"/>
                    <a:pt x="17007" y="2127"/>
                    <a:pt x="16823" y="2026"/>
                  </a:cubicBezTo>
                  <a:cubicBezTo>
                    <a:pt x="16756" y="1993"/>
                    <a:pt x="16689" y="1959"/>
                    <a:pt x="16622" y="1926"/>
                  </a:cubicBezTo>
                  <a:cubicBezTo>
                    <a:pt x="16521" y="1876"/>
                    <a:pt x="16438" y="1825"/>
                    <a:pt x="16337" y="1775"/>
                  </a:cubicBezTo>
                  <a:cubicBezTo>
                    <a:pt x="16270" y="1742"/>
                    <a:pt x="16187" y="1708"/>
                    <a:pt x="16120" y="1658"/>
                  </a:cubicBezTo>
                  <a:cubicBezTo>
                    <a:pt x="16002" y="1608"/>
                    <a:pt x="15902" y="1558"/>
                    <a:pt x="15785" y="1507"/>
                  </a:cubicBezTo>
                  <a:cubicBezTo>
                    <a:pt x="15701" y="1474"/>
                    <a:pt x="15617" y="1424"/>
                    <a:pt x="15534" y="1390"/>
                  </a:cubicBezTo>
                  <a:cubicBezTo>
                    <a:pt x="15500" y="1374"/>
                    <a:pt x="15467" y="1357"/>
                    <a:pt x="15433" y="1340"/>
                  </a:cubicBezTo>
                  <a:cubicBezTo>
                    <a:pt x="15199" y="1240"/>
                    <a:pt x="14981" y="1139"/>
                    <a:pt x="14747" y="1055"/>
                  </a:cubicBezTo>
                  <a:cubicBezTo>
                    <a:pt x="14529" y="955"/>
                    <a:pt x="14295" y="871"/>
                    <a:pt x="14061" y="788"/>
                  </a:cubicBezTo>
                  <a:cubicBezTo>
                    <a:pt x="14044" y="788"/>
                    <a:pt x="14010" y="771"/>
                    <a:pt x="13977" y="771"/>
                  </a:cubicBezTo>
                  <a:cubicBezTo>
                    <a:pt x="13893" y="737"/>
                    <a:pt x="13810" y="704"/>
                    <a:pt x="13726" y="687"/>
                  </a:cubicBezTo>
                  <a:cubicBezTo>
                    <a:pt x="13626" y="654"/>
                    <a:pt x="13508" y="604"/>
                    <a:pt x="13391" y="570"/>
                  </a:cubicBezTo>
                  <a:cubicBezTo>
                    <a:pt x="13324" y="553"/>
                    <a:pt x="13274" y="537"/>
                    <a:pt x="13207" y="520"/>
                  </a:cubicBezTo>
                  <a:cubicBezTo>
                    <a:pt x="13107" y="486"/>
                    <a:pt x="13006" y="470"/>
                    <a:pt x="12906" y="436"/>
                  </a:cubicBezTo>
                  <a:cubicBezTo>
                    <a:pt x="12839" y="419"/>
                    <a:pt x="12755" y="403"/>
                    <a:pt x="12688" y="369"/>
                  </a:cubicBezTo>
                  <a:cubicBezTo>
                    <a:pt x="12604" y="352"/>
                    <a:pt x="12521" y="336"/>
                    <a:pt x="12437" y="319"/>
                  </a:cubicBezTo>
                  <a:cubicBezTo>
                    <a:pt x="12337" y="302"/>
                    <a:pt x="12236" y="285"/>
                    <a:pt x="12136" y="252"/>
                  </a:cubicBezTo>
                  <a:cubicBezTo>
                    <a:pt x="12086" y="252"/>
                    <a:pt x="12035" y="235"/>
                    <a:pt x="11985" y="219"/>
                  </a:cubicBezTo>
                  <a:cubicBezTo>
                    <a:pt x="11885" y="202"/>
                    <a:pt x="11801" y="185"/>
                    <a:pt x="11701" y="168"/>
                  </a:cubicBezTo>
                  <a:cubicBezTo>
                    <a:pt x="11583" y="152"/>
                    <a:pt x="11466" y="135"/>
                    <a:pt x="11366" y="118"/>
                  </a:cubicBezTo>
                  <a:cubicBezTo>
                    <a:pt x="11316" y="118"/>
                    <a:pt x="11282" y="101"/>
                    <a:pt x="11232" y="101"/>
                  </a:cubicBezTo>
                  <a:cubicBezTo>
                    <a:pt x="11148" y="85"/>
                    <a:pt x="11048" y="85"/>
                    <a:pt x="10964" y="68"/>
                  </a:cubicBezTo>
                  <a:cubicBezTo>
                    <a:pt x="10830" y="51"/>
                    <a:pt x="10713" y="34"/>
                    <a:pt x="10596" y="34"/>
                  </a:cubicBezTo>
                  <a:cubicBezTo>
                    <a:pt x="10562" y="34"/>
                    <a:pt x="10512" y="18"/>
                    <a:pt x="10479" y="18"/>
                  </a:cubicBezTo>
                  <a:lnTo>
                    <a:pt x="10244" y="18"/>
                  </a:lnTo>
                  <a:cubicBezTo>
                    <a:pt x="10094" y="1"/>
                    <a:pt x="9943" y="1"/>
                    <a:pt x="9809" y="1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60"/>
            <p:cNvSpPr/>
            <p:nvPr/>
          </p:nvSpPr>
          <p:spPr>
            <a:xfrm>
              <a:off x="21013675" y="3662725"/>
              <a:ext cx="852000" cy="1094150"/>
            </a:xfrm>
            <a:custGeom>
              <a:avLst/>
              <a:gdLst/>
              <a:ahLst/>
              <a:cxnLst/>
              <a:rect l="l" t="t" r="r" b="b"/>
              <a:pathLst>
                <a:path w="34080" h="43766" extrusionOk="0">
                  <a:moveTo>
                    <a:pt x="9475" y="1"/>
                  </a:moveTo>
                  <a:cubicBezTo>
                    <a:pt x="3895" y="1"/>
                    <a:pt x="57" y="4420"/>
                    <a:pt x="34" y="12056"/>
                  </a:cubicBezTo>
                  <a:cubicBezTo>
                    <a:pt x="0" y="22852"/>
                    <a:pt x="7600" y="36009"/>
                    <a:pt x="16990" y="41432"/>
                  </a:cubicBezTo>
                  <a:cubicBezTo>
                    <a:pt x="19731" y="43015"/>
                    <a:pt x="22324" y="43766"/>
                    <a:pt x="24622" y="43766"/>
                  </a:cubicBezTo>
                  <a:cubicBezTo>
                    <a:pt x="30196" y="43766"/>
                    <a:pt x="34035" y="39352"/>
                    <a:pt x="34046" y="31707"/>
                  </a:cubicBezTo>
                  <a:cubicBezTo>
                    <a:pt x="34080" y="20911"/>
                    <a:pt x="26497" y="7771"/>
                    <a:pt x="17107" y="2331"/>
                  </a:cubicBezTo>
                  <a:cubicBezTo>
                    <a:pt x="14364" y="750"/>
                    <a:pt x="11772" y="1"/>
                    <a:pt x="9475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60"/>
            <p:cNvSpPr/>
            <p:nvPr/>
          </p:nvSpPr>
          <p:spPr>
            <a:xfrm>
              <a:off x="21076450" y="3741650"/>
              <a:ext cx="727725" cy="934550"/>
            </a:xfrm>
            <a:custGeom>
              <a:avLst/>
              <a:gdLst/>
              <a:ahLst/>
              <a:cxnLst/>
              <a:rect l="l" t="t" r="r" b="b"/>
              <a:pathLst>
                <a:path w="29109" h="37382" extrusionOk="0">
                  <a:moveTo>
                    <a:pt x="8088" y="1"/>
                  </a:moveTo>
                  <a:cubicBezTo>
                    <a:pt x="3324" y="1"/>
                    <a:pt x="40" y="3771"/>
                    <a:pt x="17" y="10305"/>
                  </a:cubicBezTo>
                  <a:cubicBezTo>
                    <a:pt x="0" y="19528"/>
                    <a:pt x="6478" y="30760"/>
                    <a:pt x="14512" y="35396"/>
                  </a:cubicBezTo>
                  <a:cubicBezTo>
                    <a:pt x="16850" y="36743"/>
                    <a:pt x="19061" y="37381"/>
                    <a:pt x="21021" y="37381"/>
                  </a:cubicBezTo>
                  <a:cubicBezTo>
                    <a:pt x="25784" y="37381"/>
                    <a:pt x="29068" y="33611"/>
                    <a:pt x="29092" y="27077"/>
                  </a:cubicBezTo>
                  <a:cubicBezTo>
                    <a:pt x="29108" y="17854"/>
                    <a:pt x="22631" y="6623"/>
                    <a:pt x="14596" y="1986"/>
                  </a:cubicBezTo>
                  <a:cubicBezTo>
                    <a:pt x="12259" y="639"/>
                    <a:pt x="10048" y="1"/>
                    <a:pt x="8088" y="1"/>
                  </a:cubicBezTo>
                  <a:close/>
                </a:path>
              </a:pathLst>
            </a:custGeom>
            <a:solidFill>
              <a:srgbClr val="F0E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60"/>
            <p:cNvSpPr/>
            <p:nvPr/>
          </p:nvSpPr>
          <p:spPr>
            <a:xfrm>
              <a:off x="21162225" y="3852125"/>
              <a:ext cx="555750" cy="713700"/>
            </a:xfrm>
            <a:custGeom>
              <a:avLst/>
              <a:gdLst/>
              <a:ahLst/>
              <a:cxnLst/>
              <a:rect l="l" t="t" r="r" b="b"/>
              <a:pathLst>
                <a:path w="22230" h="28548" extrusionOk="0">
                  <a:moveTo>
                    <a:pt x="6176" y="0"/>
                  </a:moveTo>
                  <a:cubicBezTo>
                    <a:pt x="2536" y="0"/>
                    <a:pt x="29" y="2881"/>
                    <a:pt x="17" y="7861"/>
                  </a:cubicBezTo>
                  <a:cubicBezTo>
                    <a:pt x="0" y="14908"/>
                    <a:pt x="4955" y="23478"/>
                    <a:pt x="11081" y="27027"/>
                  </a:cubicBezTo>
                  <a:cubicBezTo>
                    <a:pt x="12870" y="28058"/>
                    <a:pt x="14562" y="28547"/>
                    <a:pt x="16061" y="28547"/>
                  </a:cubicBezTo>
                  <a:cubicBezTo>
                    <a:pt x="19697" y="28547"/>
                    <a:pt x="22201" y="25672"/>
                    <a:pt x="22212" y="20683"/>
                  </a:cubicBezTo>
                  <a:cubicBezTo>
                    <a:pt x="22229" y="13636"/>
                    <a:pt x="17291" y="5066"/>
                    <a:pt x="11148" y="1517"/>
                  </a:cubicBezTo>
                  <a:cubicBezTo>
                    <a:pt x="9362" y="488"/>
                    <a:pt x="7673" y="0"/>
                    <a:pt x="6176" y="0"/>
                  </a:cubicBezTo>
                  <a:close/>
                </a:path>
              </a:pathLst>
            </a:custGeom>
            <a:solidFill>
              <a:srgbClr val="C86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60"/>
            <p:cNvSpPr/>
            <p:nvPr/>
          </p:nvSpPr>
          <p:spPr>
            <a:xfrm>
              <a:off x="21248425" y="3962500"/>
              <a:ext cx="383750" cy="492850"/>
            </a:xfrm>
            <a:custGeom>
              <a:avLst/>
              <a:gdLst/>
              <a:ahLst/>
              <a:cxnLst/>
              <a:rect l="l" t="t" r="r" b="b"/>
              <a:pathLst>
                <a:path w="15350" h="19714" extrusionOk="0">
                  <a:moveTo>
                    <a:pt x="4258" y="1"/>
                  </a:moveTo>
                  <a:cubicBezTo>
                    <a:pt x="1746" y="1"/>
                    <a:pt x="17" y="1990"/>
                    <a:pt x="17" y="5438"/>
                  </a:cubicBezTo>
                  <a:cubicBezTo>
                    <a:pt x="1" y="10292"/>
                    <a:pt x="3415" y="16218"/>
                    <a:pt x="7650" y="18662"/>
                  </a:cubicBezTo>
                  <a:cubicBezTo>
                    <a:pt x="8887" y="19375"/>
                    <a:pt x="10055" y="19713"/>
                    <a:pt x="11089" y="19713"/>
                  </a:cubicBezTo>
                  <a:cubicBezTo>
                    <a:pt x="13598" y="19713"/>
                    <a:pt x="15321" y="17725"/>
                    <a:pt x="15333" y="14276"/>
                  </a:cubicBezTo>
                  <a:cubicBezTo>
                    <a:pt x="15350" y="9422"/>
                    <a:pt x="11935" y="3497"/>
                    <a:pt x="7700" y="1053"/>
                  </a:cubicBezTo>
                  <a:cubicBezTo>
                    <a:pt x="6464" y="339"/>
                    <a:pt x="5294" y="1"/>
                    <a:pt x="4258" y="1"/>
                  </a:cubicBezTo>
                  <a:close/>
                </a:path>
              </a:pathLst>
            </a:custGeom>
            <a:solidFill>
              <a:srgbClr val="F0E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60"/>
            <p:cNvSpPr/>
            <p:nvPr/>
          </p:nvSpPr>
          <p:spPr>
            <a:xfrm>
              <a:off x="21367275" y="4115550"/>
              <a:ext cx="145650" cy="186975"/>
            </a:xfrm>
            <a:custGeom>
              <a:avLst/>
              <a:gdLst/>
              <a:ahLst/>
              <a:cxnLst/>
              <a:rect l="l" t="t" r="r" b="b"/>
              <a:pathLst>
                <a:path w="5826" h="7479" extrusionOk="0">
                  <a:moveTo>
                    <a:pt x="1622" y="1"/>
                  </a:moveTo>
                  <a:cubicBezTo>
                    <a:pt x="671" y="1"/>
                    <a:pt x="17" y="759"/>
                    <a:pt x="17" y="2061"/>
                  </a:cubicBezTo>
                  <a:cubicBezTo>
                    <a:pt x="0" y="3903"/>
                    <a:pt x="1306" y="6146"/>
                    <a:pt x="2913" y="7083"/>
                  </a:cubicBezTo>
                  <a:cubicBezTo>
                    <a:pt x="3381" y="7351"/>
                    <a:pt x="3824" y="7479"/>
                    <a:pt x="4216" y="7479"/>
                  </a:cubicBezTo>
                  <a:cubicBezTo>
                    <a:pt x="5170" y="7479"/>
                    <a:pt x="5825" y="6725"/>
                    <a:pt x="5825" y="5409"/>
                  </a:cubicBezTo>
                  <a:cubicBezTo>
                    <a:pt x="5825" y="3568"/>
                    <a:pt x="4536" y="1325"/>
                    <a:pt x="2930" y="404"/>
                  </a:cubicBezTo>
                  <a:cubicBezTo>
                    <a:pt x="2460" y="130"/>
                    <a:pt x="2015" y="1"/>
                    <a:pt x="1622" y="1"/>
                  </a:cubicBez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60"/>
            <p:cNvSpPr/>
            <p:nvPr/>
          </p:nvSpPr>
          <p:spPr>
            <a:xfrm>
              <a:off x="21347600" y="4218550"/>
              <a:ext cx="33075" cy="43125"/>
            </a:xfrm>
            <a:custGeom>
              <a:avLst/>
              <a:gdLst/>
              <a:ahLst/>
              <a:cxnLst/>
              <a:rect l="l" t="t" r="r" b="b"/>
              <a:pathLst>
                <a:path w="1323" h="1725" extrusionOk="0">
                  <a:moveTo>
                    <a:pt x="1" y="0"/>
                  </a:moveTo>
                  <a:lnTo>
                    <a:pt x="1" y="954"/>
                  </a:lnTo>
                  <a:lnTo>
                    <a:pt x="1323" y="1724"/>
                  </a:lnTo>
                  <a:lnTo>
                    <a:pt x="1323" y="7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60"/>
            <p:cNvSpPr/>
            <p:nvPr/>
          </p:nvSpPr>
          <p:spPr>
            <a:xfrm>
              <a:off x="21380650" y="4237800"/>
              <a:ext cx="16775" cy="33075"/>
            </a:xfrm>
            <a:custGeom>
              <a:avLst/>
              <a:gdLst/>
              <a:ahLst/>
              <a:cxnLst/>
              <a:rect l="l" t="t" r="r" b="b"/>
              <a:pathLst>
                <a:path w="671" h="1323" extrusionOk="0">
                  <a:moveTo>
                    <a:pt x="1" y="0"/>
                  </a:moveTo>
                  <a:lnTo>
                    <a:pt x="1" y="954"/>
                  </a:lnTo>
                  <a:lnTo>
                    <a:pt x="654" y="1322"/>
                  </a:lnTo>
                  <a:lnTo>
                    <a:pt x="670" y="3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60"/>
            <p:cNvSpPr/>
            <p:nvPr/>
          </p:nvSpPr>
          <p:spPr>
            <a:xfrm>
              <a:off x="20734975" y="4613150"/>
              <a:ext cx="15500" cy="23450"/>
            </a:xfrm>
            <a:custGeom>
              <a:avLst/>
              <a:gdLst/>
              <a:ahLst/>
              <a:cxnLst/>
              <a:rect l="l" t="t" r="r" b="b"/>
              <a:pathLst>
                <a:path w="620" h="938" extrusionOk="0">
                  <a:moveTo>
                    <a:pt x="0" y="1"/>
                  </a:moveTo>
                  <a:lnTo>
                    <a:pt x="0" y="938"/>
                  </a:lnTo>
                  <a:lnTo>
                    <a:pt x="620" y="938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60"/>
            <p:cNvSpPr/>
            <p:nvPr/>
          </p:nvSpPr>
          <p:spPr>
            <a:xfrm>
              <a:off x="20749200" y="4613150"/>
              <a:ext cx="1275" cy="34350"/>
            </a:xfrm>
            <a:custGeom>
              <a:avLst/>
              <a:gdLst/>
              <a:ahLst/>
              <a:cxnLst/>
              <a:rect l="l" t="t" r="r" b="b"/>
              <a:pathLst>
                <a:path w="51" h="1374" extrusionOk="0">
                  <a:moveTo>
                    <a:pt x="51" y="1"/>
                  </a:moveTo>
                  <a:lnTo>
                    <a:pt x="0" y="436"/>
                  </a:lnTo>
                  <a:lnTo>
                    <a:pt x="0" y="1373"/>
                  </a:lnTo>
                  <a:lnTo>
                    <a:pt x="51" y="938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7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60"/>
            <p:cNvSpPr/>
            <p:nvPr/>
          </p:nvSpPr>
          <p:spPr>
            <a:xfrm>
              <a:off x="20749200" y="4247425"/>
              <a:ext cx="648225" cy="400075"/>
            </a:xfrm>
            <a:custGeom>
              <a:avLst/>
              <a:gdLst/>
              <a:ahLst/>
              <a:cxnLst/>
              <a:rect l="l" t="t" r="r" b="b"/>
              <a:pathLst>
                <a:path w="25929" h="16003" extrusionOk="0">
                  <a:moveTo>
                    <a:pt x="25928" y="0"/>
                  </a:moveTo>
                  <a:lnTo>
                    <a:pt x="0" y="15065"/>
                  </a:lnTo>
                  <a:lnTo>
                    <a:pt x="0" y="16002"/>
                  </a:lnTo>
                  <a:lnTo>
                    <a:pt x="25912" y="937"/>
                  </a:lnTo>
                  <a:lnTo>
                    <a:pt x="25928" y="0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60"/>
            <p:cNvSpPr/>
            <p:nvPr/>
          </p:nvSpPr>
          <p:spPr>
            <a:xfrm>
              <a:off x="21396975" y="4247425"/>
              <a:ext cx="33500" cy="42700"/>
            </a:xfrm>
            <a:custGeom>
              <a:avLst/>
              <a:gdLst/>
              <a:ahLst/>
              <a:cxnLst/>
              <a:rect l="l" t="t" r="r" b="b"/>
              <a:pathLst>
                <a:path w="1340" h="1708" extrusionOk="0">
                  <a:moveTo>
                    <a:pt x="17" y="0"/>
                  </a:moveTo>
                  <a:lnTo>
                    <a:pt x="1" y="937"/>
                  </a:lnTo>
                  <a:lnTo>
                    <a:pt x="1323" y="1707"/>
                  </a:lnTo>
                  <a:lnTo>
                    <a:pt x="1340" y="75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60"/>
            <p:cNvSpPr/>
            <p:nvPr/>
          </p:nvSpPr>
          <p:spPr>
            <a:xfrm>
              <a:off x="21430050" y="4187575"/>
              <a:ext cx="36850" cy="102550"/>
            </a:xfrm>
            <a:custGeom>
              <a:avLst/>
              <a:gdLst/>
              <a:ahLst/>
              <a:cxnLst/>
              <a:rect l="l" t="t" r="r" b="b"/>
              <a:pathLst>
                <a:path w="1474" h="4102" extrusionOk="0">
                  <a:moveTo>
                    <a:pt x="1473" y="1"/>
                  </a:moveTo>
                  <a:lnTo>
                    <a:pt x="17" y="3147"/>
                  </a:lnTo>
                  <a:lnTo>
                    <a:pt x="0" y="4101"/>
                  </a:lnTo>
                  <a:lnTo>
                    <a:pt x="1473" y="955"/>
                  </a:lnTo>
                  <a:lnTo>
                    <a:pt x="1473" y="1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60"/>
            <p:cNvSpPr/>
            <p:nvPr/>
          </p:nvSpPr>
          <p:spPr>
            <a:xfrm>
              <a:off x="20721150" y="4621100"/>
              <a:ext cx="14675" cy="23875"/>
            </a:xfrm>
            <a:custGeom>
              <a:avLst/>
              <a:gdLst/>
              <a:ahLst/>
              <a:cxnLst/>
              <a:rect l="l" t="t" r="r" b="b"/>
              <a:pathLst>
                <a:path w="587" h="955" extrusionOk="0">
                  <a:moveTo>
                    <a:pt x="1" y="1"/>
                  </a:moveTo>
                  <a:lnTo>
                    <a:pt x="1" y="955"/>
                  </a:lnTo>
                  <a:lnTo>
                    <a:pt x="587" y="95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60"/>
            <p:cNvSpPr/>
            <p:nvPr/>
          </p:nvSpPr>
          <p:spPr>
            <a:xfrm>
              <a:off x="20655875" y="4613150"/>
              <a:ext cx="25" cy="31825"/>
            </a:xfrm>
            <a:custGeom>
              <a:avLst/>
              <a:gdLst/>
              <a:ahLst/>
              <a:cxnLst/>
              <a:rect l="l" t="t" r="r" b="b"/>
              <a:pathLst>
                <a:path w="1" h="1273" extrusionOk="0">
                  <a:moveTo>
                    <a:pt x="1" y="319"/>
                  </a:moveTo>
                  <a:lnTo>
                    <a:pt x="1" y="1273"/>
                  </a:lnTo>
                  <a:lnTo>
                    <a:pt x="1" y="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37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60"/>
            <p:cNvSpPr/>
            <p:nvPr/>
          </p:nvSpPr>
          <p:spPr>
            <a:xfrm>
              <a:off x="20655875" y="4621100"/>
              <a:ext cx="65300" cy="23875"/>
            </a:xfrm>
            <a:custGeom>
              <a:avLst/>
              <a:gdLst/>
              <a:ahLst/>
              <a:cxnLst/>
              <a:rect l="l" t="t" r="r" b="b"/>
              <a:pathLst>
                <a:path w="2612" h="955" extrusionOk="0">
                  <a:moveTo>
                    <a:pt x="1" y="1"/>
                  </a:moveTo>
                  <a:lnTo>
                    <a:pt x="1" y="955"/>
                  </a:lnTo>
                  <a:lnTo>
                    <a:pt x="2612" y="955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60"/>
            <p:cNvSpPr/>
            <p:nvPr/>
          </p:nvSpPr>
          <p:spPr>
            <a:xfrm>
              <a:off x="20734125" y="4621100"/>
              <a:ext cx="1700" cy="35175"/>
            </a:xfrm>
            <a:custGeom>
              <a:avLst/>
              <a:gdLst/>
              <a:ahLst/>
              <a:cxnLst/>
              <a:rect l="l" t="t" r="r" b="b"/>
              <a:pathLst>
                <a:path w="68" h="1407" extrusionOk="0">
                  <a:moveTo>
                    <a:pt x="68" y="1"/>
                  </a:moveTo>
                  <a:lnTo>
                    <a:pt x="1" y="453"/>
                  </a:lnTo>
                  <a:lnTo>
                    <a:pt x="1" y="1407"/>
                  </a:lnTo>
                  <a:lnTo>
                    <a:pt x="68" y="95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57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60"/>
            <p:cNvSpPr/>
            <p:nvPr/>
          </p:nvSpPr>
          <p:spPr>
            <a:xfrm>
              <a:off x="20685600" y="4641600"/>
              <a:ext cx="15925" cy="23875"/>
            </a:xfrm>
            <a:custGeom>
              <a:avLst/>
              <a:gdLst/>
              <a:ahLst/>
              <a:cxnLst/>
              <a:rect l="l" t="t" r="r" b="b"/>
              <a:pathLst>
                <a:path w="637" h="955" extrusionOk="0">
                  <a:moveTo>
                    <a:pt x="0" y="1"/>
                  </a:moveTo>
                  <a:lnTo>
                    <a:pt x="0" y="955"/>
                  </a:lnTo>
                  <a:lnTo>
                    <a:pt x="620" y="955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60"/>
            <p:cNvSpPr/>
            <p:nvPr/>
          </p:nvSpPr>
          <p:spPr>
            <a:xfrm>
              <a:off x="20671775" y="4649550"/>
              <a:ext cx="14675" cy="23875"/>
            </a:xfrm>
            <a:custGeom>
              <a:avLst/>
              <a:gdLst/>
              <a:ahLst/>
              <a:cxnLst/>
              <a:rect l="l" t="t" r="r" b="b"/>
              <a:pathLst>
                <a:path w="587" h="955" extrusionOk="0">
                  <a:moveTo>
                    <a:pt x="1" y="1"/>
                  </a:moveTo>
                  <a:lnTo>
                    <a:pt x="1" y="955"/>
                  </a:lnTo>
                  <a:lnTo>
                    <a:pt x="587" y="95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60"/>
            <p:cNvSpPr/>
            <p:nvPr/>
          </p:nvSpPr>
          <p:spPr>
            <a:xfrm>
              <a:off x="20606500" y="4649550"/>
              <a:ext cx="65300" cy="23875"/>
            </a:xfrm>
            <a:custGeom>
              <a:avLst/>
              <a:gdLst/>
              <a:ahLst/>
              <a:cxnLst/>
              <a:rect l="l" t="t" r="r" b="b"/>
              <a:pathLst>
                <a:path w="2612" h="955" extrusionOk="0">
                  <a:moveTo>
                    <a:pt x="1" y="1"/>
                  </a:moveTo>
                  <a:lnTo>
                    <a:pt x="1" y="955"/>
                  </a:lnTo>
                  <a:lnTo>
                    <a:pt x="2612" y="955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60"/>
            <p:cNvSpPr/>
            <p:nvPr/>
          </p:nvSpPr>
          <p:spPr>
            <a:xfrm>
              <a:off x="20606500" y="4641600"/>
              <a:ext cx="25" cy="31825"/>
            </a:xfrm>
            <a:custGeom>
              <a:avLst/>
              <a:gdLst/>
              <a:ahLst/>
              <a:cxnLst/>
              <a:rect l="l" t="t" r="r" b="b"/>
              <a:pathLst>
                <a:path w="1" h="1273" extrusionOk="0">
                  <a:moveTo>
                    <a:pt x="1" y="319"/>
                  </a:moveTo>
                  <a:lnTo>
                    <a:pt x="1" y="1273"/>
                  </a:lnTo>
                  <a:lnTo>
                    <a:pt x="1" y="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37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60"/>
            <p:cNvSpPr/>
            <p:nvPr/>
          </p:nvSpPr>
          <p:spPr>
            <a:xfrm>
              <a:off x="20699825" y="4641600"/>
              <a:ext cx="1700" cy="34775"/>
            </a:xfrm>
            <a:custGeom>
              <a:avLst/>
              <a:gdLst/>
              <a:ahLst/>
              <a:cxnLst/>
              <a:rect l="l" t="t" r="r" b="b"/>
              <a:pathLst>
                <a:path w="68" h="1391" extrusionOk="0">
                  <a:moveTo>
                    <a:pt x="67" y="1"/>
                  </a:moveTo>
                  <a:lnTo>
                    <a:pt x="0" y="436"/>
                  </a:lnTo>
                  <a:lnTo>
                    <a:pt x="0" y="1390"/>
                  </a:lnTo>
                  <a:lnTo>
                    <a:pt x="51" y="95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57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60"/>
            <p:cNvSpPr/>
            <p:nvPr/>
          </p:nvSpPr>
          <p:spPr>
            <a:xfrm>
              <a:off x="20699825" y="4632400"/>
              <a:ext cx="34325" cy="43975"/>
            </a:xfrm>
            <a:custGeom>
              <a:avLst/>
              <a:gdLst/>
              <a:ahLst/>
              <a:cxnLst/>
              <a:rect l="l" t="t" r="r" b="b"/>
              <a:pathLst>
                <a:path w="1373" h="1759" extrusionOk="0">
                  <a:moveTo>
                    <a:pt x="1373" y="1"/>
                  </a:moveTo>
                  <a:lnTo>
                    <a:pt x="0" y="804"/>
                  </a:lnTo>
                  <a:lnTo>
                    <a:pt x="0" y="1758"/>
                  </a:lnTo>
                  <a:lnTo>
                    <a:pt x="1373" y="955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60"/>
            <p:cNvSpPr/>
            <p:nvPr/>
          </p:nvSpPr>
          <p:spPr>
            <a:xfrm>
              <a:off x="20684750" y="4649550"/>
              <a:ext cx="1700" cy="35175"/>
            </a:xfrm>
            <a:custGeom>
              <a:avLst/>
              <a:gdLst/>
              <a:ahLst/>
              <a:cxnLst/>
              <a:rect l="l" t="t" r="r" b="b"/>
              <a:pathLst>
                <a:path w="68" h="1407" extrusionOk="0">
                  <a:moveTo>
                    <a:pt x="68" y="1"/>
                  </a:moveTo>
                  <a:lnTo>
                    <a:pt x="17" y="470"/>
                  </a:lnTo>
                  <a:lnTo>
                    <a:pt x="1" y="1407"/>
                  </a:lnTo>
                  <a:lnTo>
                    <a:pt x="68" y="95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57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60"/>
            <p:cNvSpPr/>
            <p:nvPr/>
          </p:nvSpPr>
          <p:spPr>
            <a:xfrm>
              <a:off x="20743750" y="4624025"/>
              <a:ext cx="5475" cy="69075"/>
            </a:xfrm>
            <a:custGeom>
              <a:avLst/>
              <a:gdLst/>
              <a:ahLst/>
              <a:cxnLst/>
              <a:rect l="l" t="t" r="r" b="b"/>
              <a:pathLst>
                <a:path w="219" h="2763" extrusionOk="0">
                  <a:moveTo>
                    <a:pt x="218" y="1"/>
                  </a:moveTo>
                  <a:lnTo>
                    <a:pt x="1" y="1809"/>
                  </a:lnTo>
                  <a:lnTo>
                    <a:pt x="1" y="2763"/>
                  </a:lnTo>
                  <a:lnTo>
                    <a:pt x="218" y="9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433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60"/>
            <p:cNvSpPr/>
            <p:nvPr/>
          </p:nvSpPr>
          <p:spPr>
            <a:xfrm>
              <a:off x="20729950" y="4668800"/>
              <a:ext cx="13825" cy="24300"/>
            </a:xfrm>
            <a:custGeom>
              <a:avLst/>
              <a:gdLst/>
              <a:ahLst/>
              <a:cxnLst/>
              <a:rect l="l" t="t" r="r" b="b"/>
              <a:pathLst>
                <a:path w="553" h="972" extrusionOk="0">
                  <a:moveTo>
                    <a:pt x="0" y="1"/>
                  </a:moveTo>
                  <a:lnTo>
                    <a:pt x="0" y="955"/>
                  </a:lnTo>
                  <a:lnTo>
                    <a:pt x="553" y="972"/>
                  </a:lnTo>
                  <a:lnTo>
                    <a:pt x="553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60"/>
            <p:cNvSpPr/>
            <p:nvPr/>
          </p:nvSpPr>
          <p:spPr>
            <a:xfrm>
              <a:off x="20650450" y="4661275"/>
              <a:ext cx="34750" cy="43550"/>
            </a:xfrm>
            <a:custGeom>
              <a:avLst/>
              <a:gdLst/>
              <a:ahLst/>
              <a:cxnLst/>
              <a:rect l="l" t="t" r="r" b="b"/>
              <a:pathLst>
                <a:path w="1390" h="1742" extrusionOk="0">
                  <a:moveTo>
                    <a:pt x="1389" y="1"/>
                  </a:moveTo>
                  <a:lnTo>
                    <a:pt x="17" y="787"/>
                  </a:lnTo>
                  <a:lnTo>
                    <a:pt x="0" y="1741"/>
                  </a:lnTo>
                  <a:lnTo>
                    <a:pt x="1373" y="938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60"/>
            <p:cNvSpPr/>
            <p:nvPr/>
          </p:nvSpPr>
          <p:spPr>
            <a:xfrm>
              <a:off x="20734975" y="4187575"/>
              <a:ext cx="731925" cy="436475"/>
            </a:xfrm>
            <a:custGeom>
              <a:avLst/>
              <a:gdLst/>
              <a:ahLst/>
              <a:cxnLst/>
              <a:rect l="l" t="t" r="r" b="b"/>
              <a:pathLst>
                <a:path w="29277" h="17459" extrusionOk="0">
                  <a:moveTo>
                    <a:pt x="29276" y="1"/>
                  </a:moveTo>
                  <a:lnTo>
                    <a:pt x="24506" y="1239"/>
                  </a:lnTo>
                  <a:lnTo>
                    <a:pt x="25828" y="2009"/>
                  </a:lnTo>
                  <a:lnTo>
                    <a:pt x="0" y="17024"/>
                  </a:lnTo>
                  <a:lnTo>
                    <a:pt x="620" y="17024"/>
                  </a:lnTo>
                  <a:lnTo>
                    <a:pt x="569" y="17459"/>
                  </a:lnTo>
                  <a:lnTo>
                    <a:pt x="26497" y="2394"/>
                  </a:lnTo>
                  <a:lnTo>
                    <a:pt x="27820" y="3147"/>
                  </a:lnTo>
                  <a:lnTo>
                    <a:pt x="29276" y="1"/>
                  </a:lnTo>
                  <a:close/>
                </a:path>
              </a:pathLst>
            </a:custGeom>
            <a:solidFill>
              <a:srgbClr val="F0E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60"/>
            <p:cNvSpPr/>
            <p:nvPr/>
          </p:nvSpPr>
          <p:spPr>
            <a:xfrm>
              <a:off x="20606500" y="4613150"/>
              <a:ext cx="143975" cy="84975"/>
            </a:xfrm>
            <a:custGeom>
              <a:avLst/>
              <a:gdLst/>
              <a:ahLst/>
              <a:cxnLst/>
              <a:rect l="l" t="t" r="r" b="b"/>
              <a:pathLst>
                <a:path w="5759" h="3399" extrusionOk="0">
                  <a:moveTo>
                    <a:pt x="1976" y="1"/>
                  </a:moveTo>
                  <a:lnTo>
                    <a:pt x="1976" y="319"/>
                  </a:lnTo>
                  <a:lnTo>
                    <a:pt x="4587" y="319"/>
                  </a:lnTo>
                  <a:lnTo>
                    <a:pt x="3164" y="1139"/>
                  </a:lnTo>
                  <a:lnTo>
                    <a:pt x="1" y="1139"/>
                  </a:lnTo>
                  <a:lnTo>
                    <a:pt x="1" y="1457"/>
                  </a:lnTo>
                  <a:lnTo>
                    <a:pt x="2612" y="1457"/>
                  </a:lnTo>
                  <a:lnTo>
                    <a:pt x="1105" y="2344"/>
                  </a:lnTo>
                  <a:lnTo>
                    <a:pt x="1775" y="2712"/>
                  </a:lnTo>
                  <a:lnTo>
                    <a:pt x="3147" y="1926"/>
                  </a:lnTo>
                  <a:lnTo>
                    <a:pt x="2963" y="3365"/>
                  </a:lnTo>
                  <a:lnTo>
                    <a:pt x="3516" y="3399"/>
                  </a:lnTo>
                  <a:lnTo>
                    <a:pt x="3733" y="1574"/>
                  </a:lnTo>
                  <a:lnTo>
                    <a:pt x="5106" y="771"/>
                  </a:lnTo>
                  <a:lnTo>
                    <a:pt x="4938" y="2227"/>
                  </a:lnTo>
                  <a:lnTo>
                    <a:pt x="5491" y="2244"/>
                  </a:lnTo>
                  <a:lnTo>
                    <a:pt x="5708" y="436"/>
                  </a:lnTo>
                  <a:lnTo>
                    <a:pt x="5759" y="1"/>
                  </a:lnTo>
                  <a:close/>
                </a:path>
              </a:pathLst>
            </a:custGeom>
            <a:solidFill>
              <a:srgbClr val="F0E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60"/>
            <p:cNvSpPr/>
            <p:nvPr/>
          </p:nvSpPr>
          <p:spPr>
            <a:xfrm>
              <a:off x="20634125" y="4671750"/>
              <a:ext cx="16750" cy="33075"/>
            </a:xfrm>
            <a:custGeom>
              <a:avLst/>
              <a:gdLst/>
              <a:ahLst/>
              <a:cxnLst/>
              <a:rect l="l" t="t" r="r" b="b"/>
              <a:pathLst>
                <a:path w="670" h="1323" extrusionOk="0">
                  <a:moveTo>
                    <a:pt x="0" y="0"/>
                  </a:moveTo>
                  <a:lnTo>
                    <a:pt x="0" y="937"/>
                  </a:lnTo>
                  <a:lnTo>
                    <a:pt x="653" y="1322"/>
                  </a:lnTo>
                  <a:lnTo>
                    <a:pt x="670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60"/>
            <p:cNvSpPr/>
            <p:nvPr/>
          </p:nvSpPr>
          <p:spPr>
            <a:xfrm>
              <a:off x="20680575" y="4697275"/>
              <a:ext cx="13825" cy="24275"/>
            </a:xfrm>
            <a:custGeom>
              <a:avLst/>
              <a:gdLst/>
              <a:ahLst/>
              <a:cxnLst/>
              <a:rect l="l" t="t" r="r" b="b"/>
              <a:pathLst>
                <a:path w="553" h="971" extrusionOk="0">
                  <a:moveTo>
                    <a:pt x="0" y="0"/>
                  </a:moveTo>
                  <a:lnTo>
                    <a:pt x="0" y="954"/>
                  </a:lnTo>
                  <a:lnTo>
                    <a:pt x="553" y="971"/>
                  </a:lnTo>
                  <a:lnTo>
                    <a:pt x="553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60"/>
            <p:cNvSpPr/>
            <p:nvPr/>
          </p:nvSpPr>
          <p:spPr>
            <a:xfrm>
              <a:off x="20694375" y="4652500"/>
              <a:ext cx="5475" cy="69050"/>
            </a:xfrm>
            <a:custGeom>
              <a:avLst/>
              <a:gdLst/>
              <a:ahLst/>
              <a:cxnLst/>
              <a:rect l="l" t="t" r="r" b="b"/>
              <a:pathLst>
                <a:path w="219" h="2762" extrusionOk="0">
                  <a:moveTo>
                    <a:pt x="218" y="0"/>
                  </a:moveTo>
                  <a:lnTo>
                    <a:pt x="1" y="1825"/>
                  </a:lnTo>
                  <a:lnTo>
                    <a:pt x="1" y="2762"/>
                  </a:lnTo>
                  <a:lnTo>
                    <a:pt x="218" y="95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60"/>
            <p:cNvSpPr/>
            <p:nvPr/>
          </p:nvSpPr>
          <p:spPr>
            <a:xfrm>
              <a:off x="20365050" y="4767575"/>
              <a:ext cx="221800" cy="350275"/>
            </a:xfrm>
            <a:custGeom>
              <a:avLst/>
              <a:gdLst/>
              <a:ahLst/>
              <a:cxnLst/>
              <a:rect l="l" t="t" r="r" b="b"/>
              <a:pathLst>
                <a:path w="8872" h="14011" extrusionOk="0">
                  <a:moveTo>
                    <a:pt x="4436" y="0"/>
                  </a:moveTo>
                  <a:cubicBezTo>
                    <a:pt x="4436" y="0"/>
                    <a:pt x="0" y="7131"/>
                    <a:pt x="0" y="9591"/>
                  </a:cubicBezTo>
                  <a:cubicBezTo>
                    <a:pt x="0" y="12035"/>
                    <a:pt x="1992" y="14010"/>
                    <a:pt x="4436" y="14010"/>
                  </a:cubicBezTo>
                  <a:cubicBezTo>
                    <a:pt x="6897" y="14010"/>
                    <a:pt x="8872" y="12035"/>
                    <a:pt x="8872" y="9591"/>
                  </a:cubicBezTo>
                  <a:cubicBezTo>
                    <a:pt x="8872" y="7131"/>
                    <a:pt x="4436" y="0"/>
                    <a:pt x="4436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60"/>
            <p:cNvSpPr/>
            <p:nvPr/>
          </p:nvSpPr>
          <p:spPr>
            <a:xfrm>
              <a:off x="20470075" y="4921550"/>
              <a:ext cx="8825" cy="292950"/>
            </a:xfrm>
            <a:custGeom>
              <a:avLst/>
              <a:gdLst/>
              <a:ahLst/>
              <a:cxnLst/>
              <a:rect l="l" t="t" r="r" b="b"/>
              <a:pathLst>
                <a:path w="353" h="11718" extrusionOk="0">
                  <a:moveTo>
                    <a:pt x="352" y="1"/>
                  </a:moveTo>
                  <a:lnTo>
                    <a:pt x="1" y="11718"/>
                  </a:lnTo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60"/>
            <p:cNvSpPr/>
            <p:nvPr/>
          </p:nvSpPr>
          <p:spPr>
            <a:xfrm>
              <a:off x="20470075" y="4921550"/>
              <a:ext cx="8825" cy="292950"/>
            </a:xfrm>
            <a:custGeom>
              <a:avLst/>
              <a:gdLst/>
              <a:ahLst/>
              <a:cxnLst/>
              <a:rect l="l" t="t" r="r" b="b"/>
              <a:pathLst>
                <a:path w="353" h="11718" fill="none" extrusionOk="0">
                  <a:moveTo>
                    <a:pt x="352" y="1"/>
                  </a:moveTo>
                  <a:lnTo>
                    <a:pt x="1" y="11718"/>
                  </a:lnTo>
                </a:path>
              </a:pathLst>
            </a:custGeom>
            <a:noFill/>
            <a:ln w="5450" cap="flat" cmpd="sng">
              <a:solidFill>
                <a:srgbClr val="D07BC0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60"/>
            <p:cNvSpPr/>
            <p:nvPr/>
          </p:nvSpPr>
          <p:spPr>
            <a:xfrm>
              <a:off x="20602725" y="4473375"/>
              <a:ext cx="402175" cy="636100"/>
            </a:xfrm>
            <a:custGeom>
              <a:avLst/>
              <a:gdLst/>
              <a:ahLst/>
              <a:cxnLst/>
              <a:rect l="l" t="t" r="r" b="b"/>
              <a:pathLst>
                <a:path w="16087" h="25444" extrusionOk="0">
                  <a:moveTo>
                    <a:pt x="8035" y="1"/>
                  </a:moveTo>
                  <a:cubicBezTo>
                    <a:pt x="8035" y="1"/>
                    <a:pt x="1" y="12973"/>
                    <a:pt x="1" y="17409"/>
                  </a:cubicBezTo>
                  <a:cubicBezTo>
                    <a:pt x="1" y="21845"/>
                    <a:pt x="3600" y="25444"/>
                    <a:pt x="8035" y="25444"/>
                  </a:cubicBezTo>
                  <a:cubicBezTo>
                    <a:pt x="12488" y="25444"/>
                    <a:pt x="16087" y="21845"/>
                    <a:pt x="16087" y="17409"/>
                  </a:cubicBezTo>
                  <a:cubicBezTo>
                    <a:pt x="16087" y="12973"/>
                    <a:pt x="8035" y="1"/>
                    <a:pt x="8035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60"/>
            <p:cNvSpPr/>
            <p:nvPr/>
          </p:nvSpPr>
          <p:spPr>
            <a:xfrm>
              <a:off x="20792725" y="4753350"/>
              <a:ext cx="16350" cy="531875"/>
            </a:xfrm>
            <a:custGeom>
              <a:avLst/>
              <a:gdLst/>
              <a:ahLst/>
              <a:cxnLst/>
              <a:rect l="l" t="t" r="r" b="b"/>
              <a:pathLst>
                <a:path w="654" h="21275" fill="none" extrusionOk="0">
                  <a:moveTo>
                    <a:pt x="653" y="0"/>
                  </a:moveTo>
                  <a:lnTo>
                    <a:pt x="0" y="21275"/>
                  </a:lnTo>
                </a:path>
              </a:pathLst>
            </a:custGeom>
            <a:noFill/>
            <a:ln w="5450" cap="rnd" cmpd="sng">
              <a:solidFill>
                <a:srgbClr val="964F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60"/>
            <p:cNvSpPr/>
            <p:nvPr/>
          </p:nvSpPr>
          <p:spPr>
            <a:xfrm>
              <a:off x="22197900" y="3361550"/>
              <a:ext cx="90025" cy="112375"/>
            </a:xfrm>
            <a:custGeom>
              <a:avLst/>
              <a:gdLst/>
              <a:ahLst/>
              <a:cxnLst/>
              <a:rect l="l" t="t" r="r" b="b"/>
              <a:pathLst>
                <a:path w="3601" h="4495" extrusionOk="0">
                  <a:moveTo>
                    <a:pt x="1016" y="0"/>
                  </a:moveTo>
                  <a:cubicBezTo>
                    <a:pt x="403" y="0"/>
                    <a:pt x="1" y="530"/>
                    <a:pt x="52" y="1406"/>
                  </a:cubicBezTo>
                  <a:cubicBezTo>
                    <a:pt x="119" y="2494"/>
                    <a:pt x="888" y="3732"/>
                    <a:pt x="1792" y="4251"/>
                  </a:cubicBezTo>
                  <a:cubicBezTo>
                    <a:pt x="1843" y="4285"/>
                    <a:pt x="1876" y="4301"/>
                    <a:pt x="1926" y="4335"/>
                  </a:cubicBezTo>
                  <a:cubicBezTo>
                    <a:pt x="2159" y="4443"/>
                    <a:pt x="2377" y="4495"/>
                    <a:pt x="2573" y="4495"/>
                  </a:cubicBezTo>
                  <a:cubicBezTo>
                    <a:pt x="3197" y="4495"/>
                    <a:pt x="3601" y="3975"/>
                    <a:pt x="3550" y="3096"/>
                  </a:cubicBezTo>
                  <a:cubicBezTo>
                    <a:pt x="3466" y="1991"/>
                    <a:pt x="2713" y="770"/>
                    <a:pt x="1809" y="234"/>
                  </a:cubicBezTo>
                  <a:cubicBezTo>
                    <a:pt x="1759" y="217"/>
                    <a:pt x="1709" y="184"/>
                    <a:pt x="1658" y="167"/>
                  </a:cubicBezTo>
                  <a:cubicBezTo>
                    <a:pt x="1428" y="54"/>
                    <a:pt x="1211" y="0"/>
                    <a:pt x="1016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60"/>
            <p:cNvSpPr/>
            <p:nvPr/>
          </p:nvSpPr>
          <p:spPr>
            <a:xfrm>
              <a:off x="22110875" y="3204200"/>
              <a:ext cx="272875" cy="200375"/>
            </a:xfrm>
            <a:custGeom>
              <a:avLst/>
              <a:gdLst/>
              <a:ahLst/>
              <a:cxnLst/>
              <a:rect l="l" t="t" r="r" b="b"/>
              <a:pathLst>
                <a:path w="10915" h="8015" extrusionOk="0">
                  <a:moveTo>
                    <a:pt x="2166" y="1"/>
                  </a:moveTo>
                  <a:cubicBezTo>
                    <a:pt x="1530" y="1"/>
                    <a:pt x="940" y="134"/>
                    <a:pt x="419" y="402"/>
                  </a:cubicBezTo>
                  <a:cubicBezTo>
                    <a:pt x="17" y="602"/>
                    <a:pt x="1" y="1306"/>
                    <a:pt x="386" y="1975"/>
                  </a:cubicBezTo>
                  <a:cubicBezTo>
                    <a:pt x="570" y="2327"/>
                    <a:pt x="821" y="2578"/>
                    <a:pt x="1089" y="2728"/>
                  </a:cubicBezTo>
                  <a:cubicBezTo>
                    <a:pt x="1243" y="2821"/>
                    <a:pt x="1392" y="2869"/>
                    <a:pt x="1530" y="2869"/>
                  </a:cubicBezTo>
                  <a:cubicBezTo>
                    <a:pt x="1616" y="2869"/>
                    <a:pt x="1698" y="2851"/>
                    <a:pt x="1775" y="2812"/>
                  </a:cubicBezTo>
                  <a:cubicBezTo>
                    <a:pt x="2159" y="2617"/>
                    <a:pt x="2586" y="2518"/>
                    <a:pt x="3047" y="2518"/>
                  </a:cubicBezTo>
                  <a:cubicBezTo>
                    <a:pt x="3651" y="2518"/>
                    <a:pt x="4312" y="2688"/>
                    <a:pt x="5006" y="3030"/>
                  </a:cubicBezTo>
                  <a:cubicBezTo>
                    <a:pt x="5139" y="3097"/>
                    <a:pt x="5290" y="3163"/>
                    <a:pt x="5424" y="3247"/>
                  </a:cubicBezTo>
                  <a:cubicBezTo>
                    <a:pt x="6813" y="4051"/>
                    <a:pt x="8152" y="5440"/>
                    <a:pt x="9140" y="7147"/>
                  </a:cubicBezTo>
                  <a:cubicBezTo>
                    <a:pt x="9341" y="7482"/>
                    <a:pt x="9592" y="7733"/>
                    <a:pt x="9826" y="7884"/>
                  </a:cubicBezTo>
                  <a:cubicBezTo>
                    <a:pt x="9983" y="7972"/>
                    <a:pt x="10133" y="8014"/>
                    <a:pt x="10272" y="8014"/>
                  </a:cubicBezTo>
                  <a:cubicBezTo>
                    <a:pt x="10370" y="8014"/>
                    <a:pt x="10462" y="7993"/>
                    <a:pt x="10546" y="7951"/>
                  </a:cubicBezTo>
                  <a:cubicBezTo>
                    <a:pt x="10914" y="7716"/>
                    <a:pt x="10914" y="6997"/>
                    <a:pt x="10529" y="6344"/>
                  </a:cubicBezTo>
                  <a:cubicBezTo>
                    <a:pt x="9173" y="4017"/>
                    <a:pt x="7349" y="2092"/>
                    <a:pt x="5441" y="1004"/>
                  </a:cubicBezTo>
                  <a:cubicBezTo>
                    <a:pt x="5257" y="887"/>
                    <a:pt x="5056" y="787"/>
                    <a:pt x="4855" y="686"/>
                  </a:cubicBezTo>
                  <a:cubicBezTo>
                    <a:pt x="3914" y="230"/>
                    <a:pt x="3001" y="1"/>
                    <a:pt x="2166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60"/>
            <p:cNvSpPr/>
            <p:nvPr/>
          </p:nvSpPr>
          <p:spPr>
            <a:xfrm>
              <a:off x="22051050" y="3046475"/>
              <a:ext cx="394200" cy="271275"/>
            </a:xfrm>
            <a:custGeom>
              <a:avLst/>
              <a:gdLst/>
              <a:ahLst/>
              <a:cxnLst/>
              <a:rect l="l" t="t" r="r" b="b"/>
              <a:pathLst>
                <a:path w="15768" h="10851" extrusionOk="0">
                  <a:moveTo>
                    <a:pt x="2716" y="1"/>
                  </a:moveTo>
                  <a:cubicBezTo>
                    <a:pt x="1920" y="1"/>
                    <a:pt x="1167" y="138"/>
                    <a:pt x="469" y="417"/>
                  </a:cubicBezTo>
                  <a:cubicBezTo>
                    <a:pt x="50" y="568"/>
                    <a:pt x="0" y="1254"/>
                    <a:pt x="352" y="1940"/>
                  </a:cubicBezTo>
                  <a:cubicBezTo>
                    <a:pt x="536" y="2308"/>
                    <a:pt x="820" y="2610"/>
                    <a:pt x="1105" y="2760"/>
                  </a:cubicBezTo>
                  <a:cubicBezTo>
                    <a:pt x="1250" y="2850"/>
                    <a:pt x="1402" y="2902"/>
                    <a:pt x="1543" y="2902"/>
                  </a:cubicBezTo>
                  <a:cubicBezTo>
                    <a:pt x="1613" y="2902"/>
                    <a:pt x="1680" y="2889"/>
                    <a:pt x="1741" y="2861"/>
                  </a:cubicBezTo>
                  <a:cubicBezTo>
                    <a:pt x="2306" y="2641"/>
                    <a:pt x="2921" y="2532"/>
                    <a:pt x="3573" y="2532"/>
                  </a:cubicBezTo>
                  <a:cubicBezTo>
                    <a:pt x="4659" y="2532"/>
                    <a:pt x="5847" y="2834"/>
                    <a:pt x="7081" y="3430"/>
                  </a:cubicBezTo>
                  <a:cubicBezTo>
                    <a:pt x="7348" y="3547"/>
                    <a:pt x="7599" y="3698"/>
                    <a:pt x="7851" y="3832"/>
                  </a:cubicBezTo>
                  <a:cubicBezTo>
                    <a:pt x="10110" y="5154"/>
                    <a:pt x="12286" y="7330"/>
                    <a:pt x="14010" y="10058"/>
                  </a:cubicBezTo>
                  <a:cubicBezTo>
                    <a:pt x="14211" y="10360"/>
                    <a:pt x="14429" y="10577"/>
                    <a:pt x="14663" y="10711"/>
                  </a:cubicBezTo>
                  <a:cubicBezTo>
                    <a:pt x="14812" y="10804"/>
                    <a:pt x="14966" y="10851"/>
                    <a:pt x="15105" y="10851"/>
                  </a:cubicBezTo>
                  <a:cubicBezTo>
                    <a:pt x="15216" y="10851"/>
                    <a:pt x="15318" y="10821"/>
                    <a:pt x="15400" y="10761"/>
                  </a:cubicBezTo>
                  <a:cubicBezTo>
                    <a:pt x="15768" y="10494"/>
                    <a:pt x="15718" y="9757"/>
                    <a:pt x="15316" y="9104"/>
                  </a:cubicBezTo>
                  <a:cubicBezTo>
                    <a:pt x="13224" y="5807"/>
                    <a:pt x="10612" y="3162"/>
                    <a:pt x="7867" y="1589"/>
                  </a:cubicBezTo>
                  <a:cubicBezTo>
                    <a:pt x="7549" y="1405"/>
                    <a:pt x="7248" y="1237"/>
                    <a:pt x="6930" y="1086"/>
                  </a:cubicBezTo>
                  <a:cubicBezTo>
                    <a:pt x="5443" y="369"/>
                    <a:pt x="4021" y="1"/>
                    <a:pt x="2716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60"/>
            <p:cNvSpPr/>
            <p:nvPr/>
          </p:nvSpPr>
          <p:spPr>
            <a:xfrm>
              <a:off x="16026425" y="2555700"/>
              <a:ext cx="572050" cy="615600"/>
            </a:xfrm>
            <a:custGeom>
              <a:avLst/>
              <a:gdLst/>
              <a:ahLst/>
              <a:cxnLst/>
              <a:rect l="l" t="t" r="r" b="b"/>
              <a:pathLst>
                <a:path w="22882" h="24624" extrusionOk="0">
                  <a:moveTo>
                    <a:pt x="13743" y="1"/>
                  </a:moveTo>
                  <a:cubicBezTo>
                    <a:pt x="12891" y="1"/>
                    <a:pt x="11930" y="279"/>
                    <a:pt x="10914" y="866"/>
                  </a:cubicBezTo>
                  <a:cubicBezTo>
                    <a:pt x="7415" y="2874"/>
                    <a:pt x="4603" y="7762"/>
                    <a:pt x="4620" y="11762"/>
                  </a:cubicBezTo>
                  <a:cubicBezTo>
                    <a:pt x="4620" y="12131"/>
                    <a:pt x="4637" y="12465"/>
                    <a:pt x="4687" y="12783"/>
                  </a:cubicBezTo>
                  <a:cubicBezTo>
                    <a:pt x="2076" y="14424"/>
                    <a:pt x="0" y="18106"/>
                    <a:pt x="17" y="21136"/>
                  </a:cubicBezTo>
                  <a:cubicBezTo>
                    <a:pt x="17" y="23342"/>
                    <a:pt x="1126" y="24623"/>
                    <a:pt x="2737" y="24623"/>
                  </a:cubicBezTo>
                  <a:cubicBezTo>
                    <a:pt x="3400" y="24623"/>
                    <a:pt x="4148" y="24407"/>
                    <a:pt x="4938" y="23948"/>
                  </a:cubicBezTo>
                  <a:lnTo>
                    <a:pt x="16839" y="17085"/>
                  </a:lnTo>
                  <a:cubicBezTo>
                    <a:pt x="17140" y="16968"/>
                    <a:pt x="17475" y="16817"/>
                    <a:pt x="17793" y="16633"/>
                  </a:cubicBezTo>
                  <a:cubicBezTo>
                    <a:pt x="17843" y="16600"/>
                    <a:pt x="17910" y="16566"/>
                    <a:pt x="17961" y="16533"/>
                  </a:cubicBezTo>
                  <a:cubicBezTo>
                    <a:pt x="20722" y="14809"/>
                    <a:pt x="22882" y="10892"/>
                    <a:pt x="22765" y="7779"/>
                  </a:cubicBezTo>
                  <a:cubicBezTo>
                    <a:pt x="22682" y="5656"/>
                    <a:pt x="21565" y="4453"/>
                    <a:pt x="19982" y="4453"/>
                  </a:cubicBezTo>
                  <a:cubicBezTo>
                    <a:pt x="19306" y="4453"/>
                    <a:pt x="18545" y="4673"/>
                    <a:pt x="17743" y="5134"/>
                  </a:cubicBezTo>
                  <a:cubicBezTo>
                    <a:pt x="17676" y="5167"/>
                    <a:pt x="17609" y="5218"/>
                    <a:pt x="17542" y="5251"/>
                  </a:cubicBezTo>
                  <a:cubicBezTo>
                    <a:pt x="17425" y="5335"/>
                    <a:pt x="17291" y="5418"/>
                    <a:pt x="17174" y="5502"/>
                  </a:cubicBezTo>
                  <a:cubicBezTo>
                    <a:pt x="17207" y="5151"/>
                    <a:pt x="17241" y="4816"/>
                    <a:pt x="17241" y="4481"/>
                  </a:cubicBezTo>
                  <a:cubicBezTo>
                    <a:pt x="17229" y="1637"/>
                    <a:pt x="15807" y="1"/>
                    <a:pt x="13743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60"/>
            <p:cNvSpPr/>
            <p:nvPr/>
          </p:nvSpPr>
          <p:spPr>
            <a:xfrm>
              <a:off x="16222650" y="2848500"/>
              <a:ext cx="208850" cy="384025"/>
            </a:xfrm>
            <a:custGeom>
              <a:avLst/>
              <a:gdLst/>
              <a:ahLst/>
              <a:cxnLst/>
              <a:rect l="l" t="t" r="r" b="b"/>
              <a:pathLst>
                <a:path w="8354" h="15361" extrusionOk="0">
                  <a:moveTo>
                    <a:pt x="4416" y="0"/>
                  </a:moveTo>
                  <a:cubicBezTo>
                    <a:pt x="4370" y="0"/>
                    <a:pt x="4320" y="17"/>
                    <a:pt x="4270" y="50"/>
                  </a:cubicBezTo>
                  <a:cubicBezTo>
                    <a:pt x="4169" y="101"/>
                    <a:pt x="4069" y="201"/>
                    <a:pt x="4002" y="352"/>
                  </a:cubicBezTo>
                  <a:lnTo>
                    <a:pt x="135" y="8353"/>
                  </a:lnTo>
                  <a:cubicBezTo>
                    <a:pt x="1" y="8636"/>
                    <a:pt x="72" y="8864"/>
                    <a:pt x="253" y="8864"/>
                  </a:cubicBezTo>
                  <a:cubicBezTo>
                    <a:pt x="297" y="8864"/>
                    <a:pt x="348" y="8851"/>
                    <a:pt x="403" y="8821"/>
                  </a:cubicBezTo>
                  <a:lnTo>
                    <a:pt x="2429" y="7650"/>
                  </a:lnTo>
                  <a:lnTo>
                    <a:pt x="2445" y="14864"/>
                  </a:lnTo>
                  <a:cubicBezTo>
                    <a:pt x="2457" y="15183"/>
                    <a:pt x="2611" y="15360"/>
                    <a:pt x="2836" y="15360"/>
                  </a:cubicBezTo>
                  <a:cubicBezTo>
                    <a:pt x="2929" y="15360"/>
                    <a:pt x="3035" y="15330"/>
                    <a:pt x="3148" y="15266"/>
                  </a:cubicBezTo>
                  <a:lnTo>
                    <a:pt x="5542" y="13893"/>
                  </a:lnTo>
                  <a:cubicBezTo>
                    <a:pt x="5927" y="13659"/>
                    <a:pt x="6245" y="13123"/>
                    <a:pt x="6245" y="12688"/>
                  </a:cubicBezTo>
                  <a:lnTo>
                    <a:pt x="6228" y="5457"/>
                  </a:lnTo>
                  <a:lnTo>
                    <a:pt x="7919" y="4469"/>
                  </a:lnTo>
                  <a:cubicBezTo>
                    <a:pt x="8203" y="4319"/>
                    <a:pt x="8354" y="3867"/>
                    <a:pt x="8203" y="3716"/>
                  </a:cubicBezTo>
                  <a:lnTo>
                    <a:pt x="4538" y="50"/>
                  </a:lnTo>
                  <a:cubicBezTo>
                    <a:pt x="4504" y="17"/>
                    <a:pt x="4462" y="0"/>
                    <a:pt x="4416" y="0"/>
                  </a:cubicBezTo>
                  <a:close/>
                </a:path>
              </a:pathLst>
            </a:custGeom>
            <a:solidFill>
              <a:srgbClr val="E2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1" name="Google Shape;4371;p60"/>
          <p:cNvGrpSpPr/>
          <p:nvPr/>
        </p:nvGrpSpPr>
        <p:grpSpPr>
          <a:xfrm>
            <a:off x="1012660" y="1685221"/>
            <a:ext cx="870388" cy="2743641"/>
            <a:chOff x="-34542925" y="7446300"/>
            <a:chExt cx="2787025" cy="8785275"/>
          </a:xfrm>
        </p:grpSpPr>
        <p:sp>
          <p:nvSpPr>
            <p:cNvPr id="4372" name="Google Shape;4372;p60"/>
            <p:cNvSpPr/>
            <p:nvPr/>
          </p:nvSpPr>
          <p:spPr>
            <a:xfrm>
              <a:off x="-34421075" y="11617725"/>
              <a:ext cx="473050" cy="622950"/>
            </a:xfrm>
            <a:custGeom>
              <a:avLst/>
              <a:gdLst/>
              <a:ahLst/>
              <a:cxnLst/>
              <a:rect l="l" t="t" r="r" b="b"/>
              <a:pathLst>
                <a:path w="18922" h="24918" extrusionOk="0">
                  <a:moveTo>
                    <a:pt x="6348" y="1"/>
                  </a:moveTo>
                  <a:cubicBezTo>
                    <a:pt x="2943" y="1"/>
                    <a:pt x="0" y="2600"/>
                    <a:pt x="0" y="2600"/>
                  </a:cubicBezTo>
                  <a:cubicBezTo>
                    <a:pt x="0" y="2600"/>
                    <a:pt x="4191" y="24918"/>
                    <a:pt x="11481" y="24918"/>
                  </a:cubicBezTo>
                  <a:cubicBezTo>
                    <a:pt x="11519" y="24918"/>
                    <a:pt x="11557" y="24917"/>
                    <a:pt x="11595" y="24916"/>
                  </a:cubicBezTo>
                  <a:cubicBezTo>
                    <a:pt x="18922" y="24680"/>
                    <a:pt x="16401" y="20748"/>
                    <a:pt x="14048" y="14161"/>
                  </a:cubicBezTo>
                  <a:cubicBezTo>
                    <a:pt x="13329" y="12165"/>
                    <a:pt x="13236" y="11510"/>
                    <a:pt x="13510" y="11510"/>
                  </a:cubicBezTo>
                  <a:cubicBezTo>
                    <a:pt x="14034" y="11510"/>
                    <a:pt x="15896" y="13896"/>
                    <a:pt x="17298" y="13896"/>
                  </a:cubicBezTo>
                  <a:cubicBezTo>
                    <a:pt x="17597" y="13896"/>
                    <a:pt x="17875" y="13787"/>
                    <a:pt x="18115" y="13522"/>
                  </a:cubicBezTo>
                  <a:cubicBezTo>
                    <a:pt x="18922" y="12649"/>
                    <a:pt x="16099" y="8078"/>
                    <a:pt x="11494" y="2600"/>
                  </a:cubicBezTo>
                  <a:cubicBezTo>
                    <a:pt x="9870" y="650"/>
                    <a:pt x="8051" y="1"/>
                    <a:pt x="6348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60"/>
            <p:cNvSpPr/>
            <p:nvPr/>
          </p:nvSpPr>
          <p:spPr>
            <a:xfrm>
              <a:off x="-33945525" y="15310500"/>
              <a:ext cx="923425" cy="533900"/>
            </a:xfrm>
            <a:custGeom>
              <a:avLst/>
              <a:gdLst/>
              <a:ahLst/>
              <a:cxnLst/>
              <a:rect l="l" t="t" r="r" b="b"/>
              <a:pathLst>
                <a:path w="36937" h="21356" extrusionOk="0">
                  <a:moveTo>
                    <a:pt x="25846" y="1"/>
                  </a:moveTo>
                  <a:cubicBezTo>
                    <a:pt x="22661" y="1"/>
                    <a:pt x="18191" y="737"/>
                    <a:pt x="12637" y="3506"/>
                  </a:cubicBezTo>
                  <a:cubicBezTo>
                    <a:pt x="2943" y="8326"/>
                    <a:pt x="657" y="8772"/>
                    <a:pt x="143" y="8772"/>
                  </a:cubicBezTo>
                  <a:cubicBezTo>
                    <a:pt x="26" y="8772"/>
                    <a:pt x="1" y="8749"/>
                    <a:pt x="1" y="8749"/>
                  </a:cubicBezTo>
                  <a:lnTo>
                    <a:pt x="1" y="18832"/>
                  </a:lnTo>
                  <a:cubicBezTo>
                    <a:pt x="1" y="18832"/>
                    <a:pt x="1619" y="21355"/>
                    <a:pt x="5833" y="21355"/>
                  </a:cubicBezTo>
                  <a:cubicBezTo>
                    <a:pt x="7475" y="21355"/>
                    <a:pt x="9511" y="20972"/>
                    <a:pt x="11999" y="19907"/>
                  </a:cubicBezTo>
                  <a:cubicBezTo>
                    <a:pt x="20838" y="16143"/>
                    <a:pt x="36936" y="8715"/>
                    <a:pt x="31425" y="952"/>
                  </a:cubicBezTo>
                  <a:cubicBezTo>
                    <a:pt x="31425" y="952"/>
                    <a:pt x="29466" y="1"/>
                    <a:pt x="25846" y="1"/>
                  </a:cubicBezTo>
                  <a:close/>
                </a:path>
              </a:pathLst>
            </a:custGeom>
            <a:solidFill>
              <a:srgbClr val="B42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60"/>
            <p:cNvSpPr/>
            <p:nvPr/>
          </p:nvSpPr>
          <p:spPr>
            <a:xfrm>
              <a:off x="-32975925" y="15697400"/>
              <a:ext cx="923425" cy="534175"/>
            </a:xfrm>
            <a:custGeom>
              <a:avLst/>
              <a:gdLst/>
              <a:ahLst/>
              <a:cxnLst/>
              <a:rect l="l" t="t" r="r" b="b"/>
              <a:pathLst>
                <a:path w="36937" h="21367" extrusionOk="0">
                  <a:moveTo>
                    <a:pt x="25776" y="0"/>
                  </a:moveTo>
                  <a:cubicBezTo>
                    <a:pt x="22598" y="0"/>
                    <a:pt x="18144" y="736"/>
                    <a:pt x="12604" y="3490"/>
                  </a:cubicBezTo>
                  <a:cubicBezTo>
                    <a:pt x="2937" y="8310"/>
                    <a:pt x="656" y="8756"/>
                    <a:pt x="143" y="8756"/>
                  </a:cubicBezTo>
                  <a:cubicBezTo>
                    <a:pt x="26" y="8756"/>
                    <a:pt x="1" y="8733"/>
                    <a:pt x="1" y="8733"/>
                  </a:cubicBezTo>
                  <a:lnTo>
                    <a:pt x="1" y="18816"/>
                  </a:lnTo>
                  <a:cubicBezTo>
                    <a:pt x="1" y="18816"/>
                    <a:pt x="1626" y="21366"/>
                    <a:pt x="5845" y="21366"/>
                  </a:cubicBezTo>
                  <a:cubicBezTo>
                    <a:pt x="7478" y="21366"/>
                    <a:pt x="9499" y="20984"/>
                    <a:pt x="11966" y="19925"/>
                  </a:cubicBezTo>
                  <a:cubicBezTo>
                    <a:pt x="20838" y="16127"/>
                    <a:pt x="36937" y="8699"/>
                    <a:pt x="31391" y="969"/>
                  </a:cubicBezTo>
                  <a:cubicBezTo>
                    <a:pt x="31391" y="969"/>
                    <a:pt x="29424" y="0"/>
                    <a:pt x="25776" y="0"/>
                  </a:cubicBezTo>
                  <a:close/>
                </a:path>
              </a:pathLst>
            </a:custGeom>
            <a:solidFill>
              <a:srgbClr val="B42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60"/>
            <p:cNvSpPr/>
            <p:nvPr/>
          </p:nvSpPr>
          <p:spPr>
            <a:xfrm>
              <a:off x="-33945525" y="11413825"/>
              <a:ext cx="1436800" cy="4554850"/>
            </a:xfrm>
            <a:custGeom>
              <a:avLst/>
              <a:gdLst/>
              <a:ahLst/>
              <a:cxnLst/>
              <a:rect l="l" t="t" r="r" b="b"/>
              <a:pathLst>
                <a:path w="57472" h="182194" extrusionOk="0">
                  <a:moveTo>
                    <a:pt x="2252" y="1"/>
                  </a:moveTo>
                  <a:lnTo>
                    <a:pt x="1" y="164616"/>
                  </a:lnTo>
                  <a:cubicBezTo>
                    <a:pt x="2073" y="166745"/>
                    <a:pt x="4448" y="167454"/>
                    <a:pt x="6694" y="167454"/>
                  </a:cubicBezTo>
                  <a:cubicBezTo>
                    <a:pt x="11185" y="167454"/>
                    <a:pt x="15158" y="164616"/>
                    <a:pt x="15158" y="164616"/>
                  </a:cubicBezTo>
                  <a:lnTo>
                    <a:pt x="27795" y="45204"/>
                  </a:lnTo>
                  <a:lnTo>
                    <a:pt x="38751" y="180311"/>
                  </a:lnTo>
                  <a:cubicBezTo>
                    <a:pt x="40533" y="181723"/>
                    <a:pt x="42814" y="182193"/>
                    <a:pt x="45065" y="182193"/>
                  </a:cubicBezTo>
                  <a:cubicBezTo>
                    <a:pt x="49566" y="182193"/>
                    <a:pt x="53942" y="180311"/>
                    <a:pt x="53942" y="180311"/>
                  </a:cubicBezTo>
                  <a:cubicBezTo>
                    <a:pt x="53942" y="180311"/>
                    <a:pt x="57471" y="49910"/>
                    <a:pt x="55892" y="12436"/>
                  </a:cubicBezTo>
                  <a:cubicBezTo>
                    <a:pt x="18384" y="12436"/>
                    <a:pt x="2252" y="1"/>
                    <a:pt x="2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60"/>
            <p:cNvSpPr/>
            <p:nvPr/>
          </p:nvSpPr>
          <p:spPr>
            <a:xfrm>
              <a:off x="-34542925" y="8864625"/>
              <a:ext cx="2675275" cy="3159225"/>
            </a:xfrm>
            <a:custGeom>
              <a:avLst/>
              <a:gdLst/>
              <a:ahLst/>
              <a:cxnLst/>
              <a:rect l="l" t="t" r="r" b="b"/>
              <a:pathLst>
                <a:path w="107011" h="126369" extrusionOk="0">
                  <a:moveTo>
                    <a:pt x="39357" y="0"/>
                  </a:moveTo>
                  <a:lnTo>
                    <a:pt x="36601" y="4369"/>
                  </a:lnTo>
                  <a:lnTo>
                    <a:pt x="32332" y="4369"/>
                  </a:lnTo>
                  <a:cubicBezTo>
                    <a:pt x="22653" y="4369"/>
                    <a:pt x="14251" y="11057"/>
                    <a:pt x="12066" y="20468"/>
                  </a:cubicBezTo>
                  <a:lnTo>
                    <a:pt x="2858" y="59891"/>
                  </a:lnTo>
                  <a:cubicBezTo>
                    <a:pt x="404" y="70377"/>
                    <a:pt x="1" y="81266"/>
                    <a:pt x="1648" y="91886"/>
                  </a:cubicBezTo>
                  <a:lnTo>
                    <a:pt x="4874" y="112690"/>
                  </a:lnTo>
                  <a:lnTo>
                    <a:pt x="16368" y="112690"/>
                  </a:lnTo>
                  <a:lnTo>
                    <a:pt x="13848" y="82711"/>
                  </a:lnTo>
                  <a:cubicBezTo>
                    <a:pt x="13511" y="79014"/>
                    <a:pt x="13713" y="75317"/>
                    <a:pt x="14453" y="71687"/>
                  </a:cubicBezTo>
                  <a:lnTo>
                    <a:pt x="19662" y="45405"/>
                  </a:lnTo>
                  <a:lnTo>
                    <a:pt x="26148" y="101969"/>
                  </a:lnTo>
                  <a:cubicBezTo>
                    <a:pt x="26148" y="101969"/>
                    <a:pt x="37237" y="119368"/>
                    <a:pt x="58890" y="119368"/>
                  </a:cubicBezTo>
                  <a:cubicBezTo>
                    <a:pt x="65014" y="119368"/>
                    <a:pt x="71984" y="117976"/>
                    <a:pt x="79788" y="114404"/>
                  </a:cubicBezTo>
                  <a:lnTo>
                    <a:pt x="79788" y="92726"/>
                  </a:lnTo>
                  <a:lnTo>
                    <a:pt x="95416" y="126369"/>
                  </a:lnTo>
                  <a:lnTo>
                    <a:pt x="107011" y="122907"/>
                  </a:lnTo>
                  <a:lnTo>
                    <a:pt x="94710" y="91449"/>
                  </a:lnTo>
                  <a:cubicBezTo>
                    <a:pt x="92357" y="86442"/>
                    <a:pt x="91282" y="80896"/>
                    <a:pt x="91584" y="75351"/>
                  </a:cubicBezTo>
                  <a:lnTo>
                    <a:pt x="93634" y="35323"/>
                  </a:lnTo>
                  <a:cubicBezTo>
                    <a:pt x="93903" y="29273"/>
                    <a:pt x="92223" y="23257"/>
                    <a:pt x="88828" y="18216"/>
                  </a:cubicBezTo>
                  <a:cubicBezTo>
                    <a:pt x="84325" y="11494"/>
                    <a:pt x="77133" y="7058"/>
                    <a:pt x="69134" y="5949"/>
                  </a:cubicBezTo>
                  <a:lnTo>
                    <a:pt x="63420" y="5209"/>
                  </a:lnTo>
                  <a:lnTo>
                    <a:pt x="60698" y="1916"/>
                  </a:lnTo>
                  <a:lnTo>
                    <a:pt x="393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60"/>
            <p:cNvSpPr/>
            <p:nvPr/>
          </p:nvSpPr>
          <p:spPr>
            <a:xfrm>
              <a:off x="-32157550" y="11937300"/>
              <a:ext cx="401650" cy="606325"/>
            </a:xfrm>
            <a:custGeom>
              <a:avLst/>
              <a:gdLst/>
              <a:ahLst/>
              <a:cxnLst/>
              <a:rect l="l" t="t" r="r" b="b"/>
              <a:pathLst>
                <a:path w="16066" h="24253" extrusionOk="0">
                  <a:moveTo>
                    <a:pt x="11629" y="0"/>
                  </a:moveTo>
                  <a:lnTo>
                    <a:pt x="1" y="3462"/>
                  </a:lnTo>
                  <a:cubicBezTo>
                    <a:pt x="572" y="6117"/>
                    <a:pt x="1110" y="8738"/>
                    <a:pt x="1681" y="11393"/>
                  </a:cubicBezTo>
                  <a:cubicBezTo>
                    <a:pt x="2387" y="14721"/>
                    <a:pt x="1580" y="18350"/>
                    <a:pt x="2286" y="21577"/>
                  </a:cubicBezTo>
                  <a:cubicBezTo>
                    <a:pt x="2721" y="23549"/>
                    <a:pt x="4601" y="24252"/>
                    <a:pt x="6587" y="24252"/>
                  </a:cubicBezTo>
                  <a:cubicBezTo>
                    <a:pt x="7206" y="24252"/>
                    <a:pt x="7837" y="24184"/>
                    <a:pt x="8436" y="24064"/>
                  </a:cubicBezTo>
                  <a:cubicBezTo>
                    <a:pt x="10487" y="23627"/>
                    <a:pt x="14452" y="22081"/>
                    <a:pt x="15427" y="20031"/>
                  </a:cubicBezTo>
                  <a:cubicBezTo>
                    <a:pt x="15696" y="19493"/>
                    <a:pt x="15763" y="18854"/>
                    <a:pt x="15797" y="18250"/>
                  </a:cubicBezTo>
                  <a:cubicBezTo>
                    <a:pt x="15998" y="15090"/>
                    <a:pt x="16066" y="11528"/>
                    <a:pt x="15259" y="8436"/>
                  </a:cubicBezTo>
                  <a:cubicBezTo>
                    <a:pt x="14486" y="5512"/>
                    <a:pt x="12839" y="2790"/>
                    <a:pt x="11629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60"/>
            <p:cNvSpPr/>
            <p:nvPr/>
          </p:nvSpPr>
          <p:spPr>
            <a:xfrm>
              <a:off x="-33559025" y="7973975"/>
              <a:ext cx="934350" cy="1012500"/>
            </a:xfrm>
            <a:custGeom>
              <a:avLst/>
              <a:gdLst/>
              <a:ahLst/>
              <a:cxnLst/>
              <a:rect l="l" t="t" r="r" b="b"/>
              <a:pathLst>
                <a:path w="37374" h="40500" extrusionOk="0">
                  <a:moveTo>
                    <a:pt x="29341" y="1"/>
                  </a:moveTo>
                  <a:lnTo>
                    <a:pt x="24333" y="5815"/>
                  </a:lnTo>
                  <a:cubicBezTo>
                    <a:pt x="24333" y="5815"/>
                    <a:pt x="23232" y="5350"/>
                    <a:pt x="22056" y="5350"/>
                  </a:cubicBezTo>
                  <a:cubicBezTo>
                    <a:pt x="20183" y="5350"/>
                    <a:pt x="18119" y="6529"/>
                    <a:pt x="19998" y="12638"/>
                  </a:cubicBezTo>
                  <a:cubicBezTo>
                    <a:pt x="20838" y="15360"/>
                    <a:pt x="20199" y="18318"/>
                    <a:pt x="18250" y="20334"/>
                  </a:cubicBezTo>
                  <a:cubicBezTo>
                    <a:pt x="16042" y="22585"/>
                    <a:pt x="12698" y="24922"/>
                    <a:pt x="8290" y="24922"/>
                  </a:cubicBezTo>
                  <a:cubicBezTo>
                    <a:pt x="5920" y="24922"/>
                    <a:pt x="3243" y="24246"/>
                    <a:pt x="269" y="22519"/>
                  </a:cubicBezTo>
                  <a:lnTo>
                    <a:pt x="1" y="35660"/>
                  </a:lnTo>
                  <a:lnTo>
                    <a:pt x="1" y="35660"/>
                  </a:lnTo>
                  <a:cubicBezTo>
                    <a:pt x="1" y="35660"/>
                    <a:pt x="1" y="35660"/>
                    <a:pt x="1" y="35660"/>
                  </a:cubicBezTo>
                  <a:cubicBezTo>
                    <a:pt x="22" y="35660"/>
                    <a:pt x="4374" y="40499"/>
                    <a:pt x="11512" y="40499"/>
                  </a:cubicBezTo>
                  <a:cubicBezTo>
                    <a:pt x="14374" y="40499"/>
                    <a:pt x="17684" y="39721"/>
                    <a:pt x="21342" y="37542"/>
                  </a:cubicBezTo>
                  <a:lnTo>
                    <a:pt x="21342" y="30618"/>
                  </a:lnTo>
                  <a:cubicBezTo>
                    <a:pt x="21342" y="30618"/>
                    <a:pt x="37373" y="28804"/>
                    <a:pt x="29341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60"/>
            <p:cNvSpPr/>
            <p:nvPr/>
          </p:nvSpPr>
          <p:spPr>
            <a:xfrm>
              <a:off x="-33900150" y="7446300"/>
              <a:ext cx="1408225" cy="3295000"/>
            </a:xfrm>
            <a:custGeom>
              <a:avLst/>
              <a:gdLst/>
              <a:ahLst/>
              <a:cxnLst/>
              <a:rect l="l" t="t" r="r" b="b"/>
              <a:pathLst>
                <a:path w="56329" h="131800" extrusionOk="0">
                  <a:moveTo>
                    <a:pt x="23895" y="1"/>
                  </a:moveTo>
                  <a:cubicBezTo>
                    <a:pt x="14817" y="1"/>
                    <a:pt x="2395" y="3167"/>
                    <a:pt x="4874" y="21108"/>
                  </a:cubicBezTo>
                  <a:cubicBezTo>
                    <a:pt x="4874" y="21108"/>
                    <a:pt x="0" y="109532"/>
                    <a:pt x="7663" y="119951"/>
                  </a:cubicBezTo>
                  <a:cubicBezTo>
                    <a:pt x="11993" y="128347"/>
                    <a:pt x="16949" y="131799"/>
                    <a:pt x="21542" y="131799"/>
                  </a:cubicBezTo>
                  <a:cubicBezTo>
                    <a:pt x="26932" y="131799"/>
                    <a:pt x="31823" y="127046"/>
                    <a:pt x="34617" y="119951"/>
                  </a:cubicBezTo>
                  <a:cubicBezTo>
                    <a:pt x="35626" y="117330"/>
                    <a:pt x="34483" y="36434"/>
                    <a:pt x="33643" y="33745"/>
                  </a:cubicBezTo>
                  <a:cubicBezTo>
                    <a:pt x="31764" y="27636"/>
                    <a:pt x="33828" y="26457"/>
                    <a:pt x="35701" y="26457"/>
                  </a:cubicBezTo>
                  <a:cubicBezTo>
                    <a:pt x="36877" y="26457"/>
                    <a:pt x="37978" y="26922"/>
                    <a:pt x="37978" y="26922"/>
                  </a:cubicBezTo>
                  <a:lnTo>
                    <a:pt x="42986" y="21108"/>
                  </a:lnTo>
                  <a:cubicBezTo>
                    <a:pt x="42986" y="21108"/>
                    <a:pt x="56328" y="6152"/>
                    <a:pt x="32802" y="943"/>
                  </a:cubicBezTo>
                  <a:cubicBezTo>
                    <a:pt x="32802" y="943"/>
                    <a:pt x="28846" y="1"/>
                    <a:pt x="23895" y="1"/>
                  </a:cubicBezTo>
                  <a:close/>
                </a:path>
              </a:pathLst>
            </a:custGeom>
            <a:solidFill>
              <a:srgbClr val="B42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60"/>
            <p:cNvSpPr/>
            <p:nvPr/>
          </p:nvSpPr>
          <p:spPr>
            <a:xfrm>
              <a:off x="-32833925" y="10078725"/>
              <a:ext cx="285700" cy="1514100"/>
            </a:xfrm>
            <a:custGeom>
              <a:avLst/>
              <a:gdLst/>
              <a:ahLst/>
              <a:cxnLst/>
              <a:rect l="l" t="t" r="r" b="b"/>
              <a:pathLst>
                <a:path w="11428" h="60564" extrusionOk="0">
                  <a:moveTo>
                    <a:pt x="6386" y="1"/>
                  </a:moveTo>
                  <a:cubicBezTo>
                    <a:pt x="6386" y="1"/>
                    <a:pt x="1" y="22485"/>
                    <a:pt x="942" y="35760"/>
                  </a:cubicBezTo>
                  <a:cubicBezTo>
                    <a:pt x="1648" y="45675"/>
                    <a:pt x="8168" y="55993"/>
                    <a:pt x="11428" y="60563"/>
                  </a:cubicBezTo>
                  <a:lnTo>
                    <a:pt x="11428" y="44196"/>
                  </a:lnTo>
                  <a:cubicBezTo>
                    <a:pt x="11428" y="44196"/>
                    <a:pt x="6386" y="35760"/>
                    <a:pt x="6386" y="25106"/>
                  </a:cubicBezTo>
                  <a:lnTo>
                    <a:pt x="63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Google Shape;4109;p58"/>
          <p:cNvSpPr txBox="1">
            <a:spLocks noGrp="1"/>
          </p:cNvSpPr>
          <p:nvPr>
            <p:ph type="title"/>
          </p:nvPr>
        </p:nvSpPr>
        <p:spPr>
          <a:xfrm>
            <a:off x="1862150" y="1663200"/>
            <a:ext cx="54195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Muchas gracias por su atención!!!</a:t>
            </a:r>
            <a:endParaRPr sz="3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020" y="2964000"/>
            <a:ext cx="1840012" cy="18269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" name="Google Shape;4526;p62"/>
          <p:cNvSpPr txBox="1">
            <a:spLocks noGrp="1"/>
          </p:cNvSpPr>
          <p:nvPr>
            <p:ph type="title"/>
          </p:nvPr>
        </p:nvSpPr>
        <p:spPr>
          <a:xfrm>
            <a:off x="1738325" y="555275"/>
            <a:ext cx="5667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EXPOSITOR</a:t>
            </a:r>
            <a:endParaRPr dirty="0"/>
          </a:p>
        </p:txBody>
      </p:sp>
      <p:grpSp>
        <p:nvGrpSpPr>
          <p:cNvPr id="4527" name="Google Shape;4527;p62"/>
          <p:cNvGrpSpPr/>
          <p:nvPr/>
        </p:nvGrpSpPr>
        <p:grpSpPr>
          <a:xfrm>
            <a:off x="711599" y="1505758"/>
            <a:ext cx="4490648" cy="3098320"/>
            <a:chOff x="705525" y="732300"/>
            <a:chExt cx="6229225" cy="4297850"/>
          </a:xfrm>
        </p:grpSpPr>
        <p:sp>
          <p:nvSpPr>
            <p:cNvPr id="4528" name="Google Shape;4528;p62"/>
            <p:cNvSpPr/>
            <p:nvPr/>
          </p:nvSpPr>
          <p:spPr>
            <a:xfrm>
              <a:off x="1234375" y="1662275"/>
              <a:ext cx="4070325" cy="3006525"/>
            </a:xfrm>
            <a:custGeom>
              <a:avLst/>
              <a:gdLst/>
              <a:ahLst/>
              <a:cxnLst/>
              <a:rect l="l" t="t" r="r" b="b"/>
              <a:pathLst>
                <a:path w="162813" h="120261" extrusionOk="0">
                  <a:moveTo>
                    <a:pt x="45718" y="46135"/>
                  </a:moveTo>
                  <a:lnTo>
                    <a:pt x="45695" y="46175"/>
                  </a:lnTo>
                  <a:lnTo>
                    <a:pt x="82860" y="67667"/>
                  </a:lnTo>
                  <a:lnTo>
                    <a:pt x="65959" y="77535"/>
                  </a:lnTo>
                  <a:lnTo>
                    <a:pt x="28668" y="56004"/>
                  </a:lnTo>
                  <a:lnTo>
                    <a:pt x="45718" y="46135"/>
                  </a:lnTo>
                  <a:close/>
                  <a:moveTo>
                    <a:pt x="97721" y="0"/>
                  </a:moveTo>
                  <a:lnTo>
                    <a:pt x="14499" y="47821"/>
                  </a:lnTo>
                  <a:lnTo>
                    <a:pt x="14460" y="47797"/>
                  </a:lnTo>
                  <a:lnTo>
                    <a:pt x="14429" y="47860"/>
                  </a:lnTo>
                  <a:lnTo>
                    <a:pt x="0" y="56153"/>
                  </a:lnTo>
                  <a:lnTo>
                    <a:pt x="221" y="56539"/>
                  </a:lnTo>
                  <a:lnTo>
                    <a:pt x="14492" y="48333"/>
                  </a:lnTo>
                  <a:lnTo>
                    <a:pt x="65518" y="77795"/>
                  </a:lnTo>
                  <a:lnTo>
                    <a:pt x="52491" y="85403"/>
                  </a:lnTo>
                  <a:lnTo>
                    <a:pt x="52712" y="85781"/>
                  </a:lnTo>
                  <a:lnTo>
                    <a:pt x="65959" y="78047"/>
                  </a:lnTo>
                  <a:lnTo>
                    <a:pt x="70416" y="80623"/>
                  </a:lnTo>
                  <a:cubicBezTo>
                    <a:pt x="70928" y="80914"/>
                    <a:pt x="70928" y="81646"/>
                    <a:pt x="70416" y="81946"/>
                  </a:cubicBezTo>
                  <a:lnTo>
                    <a:pt x="54492" y="91302"/>
                  </a:lnTo>
                  <a:lnTo>
                    <a:pt x="54720" y="91688"/>
                  </a:lnTo>
                  <a:lnTo>
                    <a:pt x="70645" y="82324"/>
                  </a:lnTo>
                  <a:cubicBezTo>
                    <a:pt x="71440" y="81859"/>
                    <a:pt x="71440" y="80701"/>
                    <a:pt x="70637" y="80237"/>
                  </a:cubicBezTo>
                  <a:lnTo>
                    <a:pt x="70645" y="80237"/>
                  </a:lnTo>
                  <a:lnTo>
                    <a:pt x="66407" y="77795"/>
                  </a:lnTo>
                  <a:lnTo>
                    <a:pt x="83308" y="67919"/>
                  </a:lnTo>
                  <a:lnTo>
                    <a:pt x="140981" y="101272"/>
                  </a:lnTo>
                  <a:cubicBezTo>
                    <a:pt x="141572" y="101603"/>
                    <a:pt x="141580" y="102454"/>
                    <a:pt x="140997" y="102800"/>
                  </a:cubicBezTo>
                  <a:lnTo>
                    <a:pt x="112346" y="119882"/>
                  </a:lnTo>
                  <a:lnTo>
                    <a:pt x="112574" y="120260"/>
                  </a:lnTo>
                  <a:lnTo>
                    <a:pt x="141218" y="103178"/>
                  </a:lnTo>
                  <a:cubicBezTo>
                    <a:pt x="142092" y="102659"/>
                    <a:pt x="142084" y="101391"/>
                    <a:pt x="141202" y="100886"/>
                  </a:cubicBezTo>
                  <a:lnTo>
                    <a:pt x="83742" y="67659"/>
                  </a:lnTo>
                  <a:lnTo>
                    <a:pt x="92925" y="62296"/>
                  </a:lnTo>
                  <a:lnTo>
                    <a:pt x="92704" y="61918"/>
                  </a:lnTo>
                  <a:lnTo>
                    <a:pt x="83308" y="67407"/>
                  </a:lnTo>
                  <a:lnTo>
                    <a:pt x="46112" y="45907"/>
                  </a:lnTo>
                  <a:lnTo>
                    <a:pt x="56902" y="39662"/>
                  </a:lnTo>
                  <a:cubicBezTo>
                    <a:pt x="57254" y="39458"/>
                    <a:pt x="57650" y="39356"/>
                    <a:pt x="58046" y="39356"/>
                  </a:cubicBezTo>
                  <a:cubicBezTo>
                    <a:pt x="58445" y="39356"/>
                    <a:pt x="58845" y="39460"/>
                    <a:pt x="59201" y="39670"/>
                  </a:cubicBezTo>
                  <a:lnTo>
                    <a:pt x="149944" y="92885"/>
                  </a:lnTo>
                  <a:lnTo>
                    <a:pt x="150164" y="92499"/>
                  </a:lnTo>
                  <a:lnTo>
                    <a:pt x="59430" y="39292"/>
                  </a:lnTo>
                  <a:cubicBezTo>
                    <a:pt x="59001" y="39038"/>
                    <a:pt x="58522" y="38912"/>
                    <a:pt x="58044" y="38912"/>
                  </a:cubicBezTo>
                  <a:cubicBezTo>
                    <a:pt x="57573" y="38912"/>
                    <a:pt x="57103" y="39034"/>
                    <a:pt x="56681" y="39276"/>
                  </a:cubicBezTo>
                  <a:lnTo>
                    <a:pt x="28227" y="55752"/>
                  </a:lnTo>
                  <a:lnTo>
                    <a:pt x="14940" y="48081"/>
                  </a:lnTo>
                  <a:lnTo>
                    <a:pt x="84671" y="8010"/>
                  </a:lnTo>
                  <a:lnTo>
                    <a:pt x="137997" y="38417"/>
                  </a:lnTo>
                  <a:lnTo>
                    <a:pt x="106975" y="57161"/>
                  </a:lnTo>
                  <a:lnTo>
                    <a:pt x="162592" y="89270"/>
                  </a:lnTo>
                  <a:lnTo>
                    <a:pt x="162813" y="88884"/>
                  </a:lnTo>
                  <a:lnTo>
                    <a:pt x="107849" y="57153"/>
                  </a:lnTo>
                  <a:lnTo>
                    <a:pt x="138438" y="38669"/>
                  </a:lnTo>
                  <a:lnTo>
                    <a:pt x="141194" y="40245"/>
                  </a:lnTo>
                  <a:cubicBezTo>
                    <a:pt x="141747" y="40562"/>
                    <a:pt x="142364" y="40719"/>
                    <a:pt x="142982" y="40719"/>
                  </a:cubicBezTo>
                  <a:cubicBezTo>
                    <a:pt x="143623" y="40719"/>
                    <a:pt x="144263" y="40550"/>
                    <a:pt x="144833" y="40213"/>
                  </a:cubicBezTo>
                  <a:lnTo>
                    <a:pt x="156276" y="33456"/>
                  </a:lnTo>
                  <a:lnTo>
                    <a:pt x="156055" y="33070"/>
                  </a:lnTo>
                  <a:lnTo>
                    <a:pt x="144612" y="39835"/>
                  </a:lnTo>
                  <a:cubicBezTo>
                    <a:pt x="144111" y="40127"/>
                    <a:pt x="143550" y="40275"/>
                    <a:pt x="142988" y="40275"/>
                  </a:cubicBezTo>
                  <a:cubicBezTo>
                    <a:pt x="142445" y="40275"/>
                    <a:pt x="141902" y="40137"/>
                    <a:pt x="141415" y="39859"/>
                  </a:cubicBezTo>
                  <a:lnTo>
                    <a:pt x="138871" y="38409"/>
                  </a:lnTo>
                  <a:lnTo>
                    <a:pt x="153417" y="29612"/>
                  </a:lnTo>
                  <a:lnTo>
                    <a:pt x="153189" y="29234"/>
                  </a:lnTo>
                  <a:lnTo>
                    <a:pt x="138438" y="38157"/>
                  </a:lnTo>
                  <a:lnTo>
                    <a:pt x="85120" y="7750"/>
                  </a:lnTo>
                  <a:lnTo>
                    <a:pt x="97941" y="378"/>
                  </a:lnTo>
                  <a:lnTo>
                    <a:pt x="97721" y="0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62"/>
            <p:cNvSpPr/>
            <p:nvPr/>
          </p:nvSpPr>
          <p:spPr>
            <a:xfrm>
              <a:off x="3905175" y="2499450"/>
              <a:ext cx="2669275" cy="2306175"/>
            </a:xfrm>
            <a:custGeom>
              <a:avLst/>
              <a:gdLst/>
              <a:ahLst/>
              <a:cxnLst/>
              <a:rect l="l" t="t" r="r" b="b"/>
              <a:pathLst>
                <a:path w="106771" h="92247" extrusionOk="0">
                  <a:moveTo>
                    <a:pt x="57225" y="0"/>
                  </a:moveTo>
                  <a:lnTo>
                    <a:pt x="56996" y="378"/>
                  </a:lnTo>
                  <a:lnTo>
                    <a:pt x="105896" y="29549"/>
                  </a:lnTo>
                  <a:lnTo>
                    <a:pt x="1" y="91861"/>
                  </a:lnTo>
                  <a:lnTo>
                    <a:pt x="221" y="92247"/>
                  </a:lnTo>
                  <a:lnTo>
                    <a:pt x="106447" y="29738"/>
                  </a:lnTo>
                  <a:lnTo>
                    <a:pt x="106770" y="29549"/>
                  </a:lnTo>
                  <a:lnTo>
                    <a:pt x="57225" y="0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62"/>
            <p:cNvSpPr/>
            <p:nvPr/>
          </p:nvSpPr>
          <p:spPr>
            <a:xfrm>
              <a:off x="3888650" y="1635300"/>
              <a:ext cx="1189025" cy="698400"/>
            </a:xfrm>
            <a:custGeom>
              <a:avLst/>
              <a:gdLst/>
              <a:ahLst/>
              <a:cxnLst/>
              <a:rect l="l" t="t" r="r" b="b"/>
              <a:pathLst>
                <a:path w="47561" h="27936" extrusionOk="0">
                  <a:moveTo>
                    <a:pt x="221" y="0"/>
                  </a:moveTo>
                  <a:lnTo>
                    <a:pt x="0" y="378"/>
                  </a:lnTo>
                  <a:lnTo>
                    <a:pt x="47340" y="27935"/>
                  </a:lnTo>
                  <a:lnTo>
                    <a:pt x="47561" y="27549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62"/>
            <p:cNvSpPr/>
            <p:nvPr/>
          </p:nvSpPr>
          <p:spPr>
            <a:xfrm>
              <a:off x="2115850" y="1667775"/>
              <a:ext cx="656050" cy="885100"/>
            </a:xfrm>
            <a:custGeom>
              <a:avLst/>
              <a:gdLst/>
              <a:ahLst/>
              <a:cxnLst/>
              <a:rect l="l" t="t" r="r" b="b"/>
              <a:pathLst>
                <a:path w="26242" h="35404" extrusionOk="0">
                  <a:moveTo>
                    <a:pt x="8" y="1"/>
                  </a:moveTo>
                  <a:lnTo>
                    <a:pt x="8" y="27613"/>
                  </a:lnTo>
                  <a:cubicBezTo>
                    <a:pt x="0" y="27912"/>
                    <a:pt x="166" y="28188"/>
                    <a:pt x="426" y="28337"/>
                  </a:cubicBezTo>
                  <a:lnTo>
                    <a:pt x="12263" y="35173"/>
                  </a:lnTo>
                  <a:cubicBezTo>
                    <a:pt x="12527" y="35327"/>
                    <a:pt x="12822" y="35404"/>
                    <a:pt x="13118" y="35404"/>
                  </a:cubicBezTo>
                  <a:cubicBezTo>
                    <a:pt x="13415" y="35404"/>
                    <a:pt x="13712" y="35327"/>
                    <a:pt x="13980" y="35173"/>
                  </a:cubicBezTo>
                  <a:lnTo>
                    <a:pt x="25817" y="28337"/>
                  </a:lnTo>
                  <a:cubicBezTo>
                    <a:pt x="26077" y="28188"/>
                    <a:pt x="26242" y="27912"/>
                    <a:pt x="26234" y="27613"/>
                  </a:cubicBezTo>
                  <a:lnTo>
                    <a:pt x="26234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62"/>
            <p:cNvSpPr/>
            <p:nvPr/>
          </p:nvSpPr>
          <p:spPr>
            <a:xfrm>
              <a:off x="2112300" y="1472800"/>
              <a:ext cx="662950" cy="389575"/>
            </a:xfrm>
            <a:custGeom>
              <a:avLst/>
              <a:gdLst/>
              <a:ahLst/>
              <a:cxnLst/>
              <a:rect l="l" t="t" r="r" b="b"/>
              <a:pathLst>
                <a:path w="26518" h="15583" extrusionOk="0">
                  <a:moveTo>
                    <a:pt x="13260" y="1"/>
                  </a:moveTo>
                  <a:cubicBezTo>
                    <a:pt x="12964" y="1"/>
                    <a:pt x="12669" y="78"/>
                    <a:pt x="12405" y="231"/>
                  </a:cubicBezTo>
                  <a:lnTo>
                    <a:pt x="560" y="7067"/>
                  </a:lnTo>
                  <a:cubicBezTo>
                    <a:pt x="1" y="7390"/>
                    <a:pt x="1" y="8194"/>
                    <a:pt x="560" y="8516"/>
                  </a:cubicBezTo>
                  <a:lnTo>
                    <a:pt x="12405" y="15352"/>
                  </a:lnTo>
                  <a:cubicBezTo>
                    <a:pt x="12669" y="15506"/>
                    <a:pt x="12964" y="15583"/>
                    <a:pt x="13260" y="15583"/>
                  </a:cubicBezTo>
                  <a:cubicBezTo>
                    <a:pt x="13557" y="15583"/>
                    <a:pt x="13854" y="15506"/>
                    <a:pt x="14122" y="15352"/>
                  </a:cubicBezTo>
                  <a:lnTo>
                    <a:pt x="25959" y="8516"/>
                  </a:lnTo>
                  <a:cubicBezTo>
                    <a:pt x="26518" y="8194"/>
                    <a:pt x="26518" y="7390"/>
                    <a:pt x="25959" y="7067"/>
                  </a:cubicBezTo>
                  <a:lnTo>
                    <a:pt x="14122" y="231"/>
                  </a:lnTo>
                  <a:cubicBezTo>
                    <a:pt x="13854" y="78"/>
                    <a:pt x="13557" y="1"/>
                    <a:pt x="13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62"/>
            <p:cNvSpPr/>
            <p:nvPr/>
          </p:nvSpPr>
          <p:spPr>
            <a:xfrm>
              <a:off x="2126675" y="1727625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" y="1"/>
                  </a:moveTo>
                  <a:lnTo>
                    <a:pt x="1" y="781"/>
                  </a:lnTo>
                  <a:lnTo>
                    <a:pt x="12035" y="7735"/>
                  </a:lnTo>
                  <a:lnTo>
                    <a:pt x="12035" y="6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62"/>
            <p:cNvSpPr/>
            <p:nvPr/>
          </p:nvSpPr>
          <p:spPr>
            <a:xfrm>
              <a:off x="2126675" y="17550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1"/>
                  </a:moveTo>
                  <a:lnTo>
                    <a:pt x="1" y="772"/>
                  </a:lnTo>
                  <a:lnTo>
                    <a:pt x="12035" y="7727"/>
                  </a:lnTo>
                  <a:lnTo>
                    <a:pt x="12035" y="69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62"/>
            <p:cNvSpPr/>
            <p:nvPr/>
          </p:nvSpPr>
          <p:spPr>
            <a:xfrm>
              <a:off x="2126675" y="17821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1"/>
                  </a:moveTo>
                  <a:lnTo>
                    <a:pt x="1" y="780"/>
                  </a:lnTo>
                  <a:lnTo>
                    <a:pt x="12035" y="7726"/>
                  </a:lnTo>
                  <a:lnTo>
                    <a:pt x="12035" y="69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62"/>
            <p:cNvSpPr/>
            <p:nvPr/>
          </p:nvSpPr>
          <p:spPr>
            <a:xfrm>
              <a:off x="2126675" y="180935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0"/>
                  </a:moveTo>
                  <a:lnTo>
                    <a:pt x="1" y="780"/>
                  </a:lnTo>
                  <a:lnTo>
                    <a:pt x="12035" y="7726"/>
                  </a:lnTo>
                  <a:lnTo>
                    <a:pt x="12035" y="69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62"/>
            <p:cNvSpPr/>
            <p:nvPr/>
          </p:nvSpPr>
          <p:spPr>
            <a:xfrm>
              <a:off x="2126675" y="1836725"/>
              <a:ext cx="300875" cy="193150"/>
            </a:xfrm>
            <a:custGeom>
              <a:avLst/>
              <a:gdLst/>
              <a:ahLst/>
              <a:cxnLst/>
              <a:rect l="l" t="t" r="r" b="b"/>
              <a:pathLst>
                <a:path w="12035" h="7726" extrusionOk="0">
                  <a:moveTo>
                    <a:pt x="1" y="0"/>
                  </a:moveTo>
                  <a:lnTo>
                    <a:pt x="1" y="772"/>
                  </a:lnTo>
                  <a:lnTo>
                    <a:pt x="12035" y="7726"/>
                  </a:lnTo>
                  <a:lnTo>
                    <a:pt x="12035" y="69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62"/>
            <p:cNvSpPr/>
            <p:nvPr/>
          </p:nvSpPr>
          <p:spPr>
            <a:xfrm>
              <a:off x="2126675" y="1885150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" y="0"/>
                  </a:moveTo>
                  <a:lnTo>
                    <a:pt x="1" y="780"/>
                  </a:lnTo>
                  <a:lnTo>
                    <a:pt x="12035" y="7734"/>
                  </a:lnTo>
                  <a:lnTo>
                    <a:pt x="12035" y="69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62"/>
            <p:cNvSpPr/>
            <p:nvPr/>
          </p:nvSpPr>
          <p:spPr>
            <a:xfrm>
              <a:off x="2126675" y="191252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0"/>
                  </a:moveTo>
                  <a:lnTo>
                    <a:pt x="1" y="772"/>
                  </a:lnTo>
                  <a:lnTo>
                    <a:pt x="12035" y="7726"/>
                  </a:lnTo>
                  <a:lnTo>
                    <a:pt x="12035" y="69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62"/>
            <p:cNvSpPr/>
            <p:nvPr/>
          </p:nvSpPr>
          <p:spPr>
            <a:xfrm>
              <a:off x="2126675" y="19396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1"/>
                  </a:moveTo>
                  <a:lnTo>
                    <a:pt x="1" y="781"/>
                  </a:lnTo>
                  <a:lnTo>
                    <a:pt x="12035" y="7727"/>
                  </a:lnTo>
                  <a:lnTo>
                    <a:pt x="12035" y="69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62"/>
            <p:cNvSpPr/>
            <p:nvPr/>
          </p:nvSpPr>
          <p:spPr>
            <a:xfrm>
              <a:off x="2126675" y="196685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1"/>
                  </a:moveTo>
                  <a:lnTo>
                    <a:pt x="1" y="780"/>
                  </a:lnTo>
                  <a:lnTo>
                    <a:pt x="12035" y="7727"/>
                  </a:lnTo>
                  <a:lnTo>
                    <a:pt x="12035" y="6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62"/>
            <p:cNvSpPr/>
            <p:nvPr/>
          </p:nvSpPr>
          <p:spPr>
            <a:xfrm>
              <a:off x="2126675" y="1994025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" y="1"/>
                  </a:moveTo>
                  <a:lnTo>
                    <a:pt x="1" y="780"/>
                  </a:lnTo>
                  <a:lnTo>
                    <a:pt x="12035" y="7734"/>
                  </a:lnTo>
                  <a:lnTo>
                    <a:pt x="12035" y="6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62"/>
            <p:cNvSpPr/>
            <p:nvPr/>
          </p:nvSpPr>
          <p:spPr>
            <a:xfrm>
              <a:off x="2126675" y="2042650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" y="1"/>
                  </a:moveTo>
                  <a:lnTo>
                    <a:pt x="1" y="781"/>
                  </a:lnTo>
                  <a:lnTo>
                    <a:pt x="12035" y="7735"/>
                  </a:lnTo>
                  <a:lnTo>
                    <a:pt x="12035" y="6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62"/>
            <p:cNvSpPr/>
            <p:nvPr/>
          </p:nvSpPr>
          <p:spPr>
            <a:xfrm>
              <a:off x="2126675" y="207002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1"/>
                  </a:moveTo>
                  <a:lnTo>
                    <a:pt x="1" y="772"/>
                  </a:lnTo>
                  <a:lnTo>
                    <a:pt x="12035" y="7727"/>
                  </a:lnTo>
                  <a:lnTo>
                    <a:pt x="12035" y="69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62"/>
            <p:cNvSpPr/>
            <p:nvPr/>
          </p:nvSpPr>
          <p:spPr>
            <a:xfrm>
              <a:off x="2126675" y="20972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0"/>
                  </a:moveTo>
                  <a:lnTo>
                    <a:pt x="1" y="780"/>
                  </a:lnTo>
                  <a:lnTo>
                    <a:pt x="12035" y="7726"/>
                  </a:lnTo>
                  <a:lnTo>
                    <a:pt x="12035" y="69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62"/>
            <p:cNvSpPr/>
            <p:nvPr/>
          </p:nvSpPr>
          <p:spPr>
            <a:xfrm>
              <a:off x="2126675" y="21243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0"/>
                  </a:moveTo>
                  <a:lnTo>
                    <a:pt x="1" y="780"/>
                  </a:lnTo>
                  <a:lnTo>
                    <a:pt x="12035" y="7726"/>
                  </a:lnTo>
                  <a:lnTo>
                    <a:pt x="12035" y="69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62"/>
            <p:cNvSpPr/>
            <p:nvPr/>
          </p:nvSpPr>
          <p:spPr>
            <a:xfrm>
              <a:off x="2126675" y="2151550"/>
              <a:ext cx="300875" cy="193350"/>
            </a:xfrm>
            <a:custGeom>
              <a:avLst/>
              <a:gdLst/>
              <a:ahLst/>
              <a:cxnLst/>
              <a:rect l="l" t="t" r="r" b="b"/>
              <a:pathLst>
                <a:path w="12035" h="7734" extrusionOk="0">
                  <a:moveTo>
                    <a:pt x="1" y="0"/>
                  </a:moveTo>
                  <a:lnTo>
                    <a:pt x="1" y="780"/>
                  </a:lnTo>
                  <a:lnTo>
                    <a:pt x="12035" y="7734"/>
                  </a:lnTo>
                  <a:lnTo>
                    <a:pt x="12035" y="69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62"/>
            <p:cNvSpPr/>
            <p:nvPr/>
          </p:nvSpPr>
          <p:spPr>
            <a:xfrm>
              <a:off x="2126675" y="22001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0"/>
                  </a:moveTo>
                  <a:lnTo>
                    <a:pt x="1" y="780"/>
                  </a:lnTo>
                  <a:lnTo>
                    <a:pt x="12035" y="7726"/>
                  </a:lnTo>
                  <a:lnTo>
                    <a:pt x="12035" y="69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62"/>
            <p:cNvSpPr/>
            <p:nvPr/>
          </p:nvSpPr>
          <p:spPr>
            <a:xfrm>
              <a:off x="2126675" y="222755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0"/>
                  </a:moveTo>
                  <a:lnTo>
                    <a:pt x="1" y="772"/>
                  </a:lnTo>
                  <a:lnTo>
                    <a:pt x="12035" y="7726"/>
                  </a:lnTo>
                  <a:lnTo>
                    <a:pt x="12035" y="69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62"/>
            <p:cNvSpPr/>
            <p:nvPr/>
          </p:nvSpPr>
          <p:spPr>
            <a:xfrm>
              <a:off x="2126675" y="22547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1"/>
                  </a:moveTo>
                  <a:lnTo>
                    <a:pt x="1" y="781"/>
                  </a:lnTo>
                  <a:lnTo>
                    <a:pt x="12035" y="7727"/>
                  </a:lnTo>
                  <a:lnTo>
                    <a:pt x="12035" y="69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62"/>
            <p:cNvSpPr/>
            <p:nvPr/>
          </p:nvSpPr>
          <p:spPr>
            <a:xfrm>
              <a:off x="2126675" y="22818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1"/>
                  </a:moveTo>
                  <a:lnTo>
                    <a:pt x="1" y="780"/>
                  </a:lnTo>
                  <a:lnTo>
                    <a:pt x="12035" y="7727"/>
                  </a:lnTo>
                  <a:lnTo>
                    <a:pt x="12035" y="6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62"/>
            <p:cNvSpPr/>
            <p:nvPr/>
          </p:nvSpPr>
          <p:spPr>
            <a:xfrm>
              <a:off x="2126675" y="2309050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" y="1"/>
                  </a:moveTo>
                  <a:lnTo>
                    <a:pt x="1" y="780"/>
                  </a:lnTo>
                  <a:lnTo>
                    <a:pt x="12035" y="7734"/>
                  </a:lnTo>
                  <a:lnTo>
                    <a:pt x="12035" y="6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62"/>
            <p:cNvSpPr/>
            <p:nvPr/>
          </p:nvSpPr>
          <p:spPr>
            <a:xfrm>
              <a:off x="2460200" y="1727625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2035" y="1"/>
                  </a:moveTo>
                  <a:lnTo>
                    <a:pt x="1" y="6955"/>
                  </a:lnTo>
                  <a:lnTo>
                    <a:pt x="1" y="7735"/>
                  </a:lnTo>
                  <a:lnTo>
                    <a:pt x="12035" y="781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62"/>
            <p:cNvSpPr/>
            <p:nvPr/>
          </p:nvSpPr>
          <p:spPr>
            <a:xfrm>
              <a:off x="2460200" y="17550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1"/>
                  </a:moveTo>
                  <a:lnTo>
                    <a:pt x="1" y="6947"/>
                  </a:lnTo>
                  <a:lnTo>
                    <a:pt x="1" y="7727"/>
                  </a:lnTo>
                  <a:lnTo>
                    <a:pt x="12035" y="772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62"/>
            <p:cNvSpPr/>
            <p:nvPr/>
          </p:nvSpPr>
          <p:spPr>
            <a:xfrm>
              <a:off x="2460200" y="17821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1"/>
                  </a:moveTo>
                  <a:lnTo>
                    <a:pt x="1" y="6947"/>
                  </a:lnTo>
                  <a:lnTo>
                    <a:pt x="1" y="7726"/>
                  </a:lnTo>
                  <a:lnTo>
                    <a:pt x="12035" y="780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62"/>
            <p:cNvSpPr/>
            <p:nvPr/>
          </p:nvSpPr>
          <p:spPr>
            <a:xfrm>
              <a:off x="2460200" y="180935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0"/>
                  </a:moveTo>
                  <a:lnTo>
                    <a:pt x="1" y="6954"/>
                  </a:lnTo>
                  <a:lnTo>
                    <a:pt x="1" y="7726"/>
                  </a:lnTo>
                  <a:lnTo>
                    <a:pt x="12035" y="780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62"/>
            <p:cNvSpPr/>
            <p:nvPr/>
          </p:nvSpPr>
          <p:spPr>
            <a:xfrm>
              <a:off x="2460200" y="1836725"/>
              <a:ext cx="300875" cy="193150"/>
            </a:xfrm>
            <a:custGeom>
              <a:avLst/>
              <a:gdLst/>
              <a:ahLst/>
              <a:cxnLst/>
              <a:rect l="l" t="t" r="r" b="b"/>
              <a:pathLst>
                <a:path w="12035" h="7726" extrusionOk="0">
                  <a:moveTo>
                    <a:pt x="12035" y="0"/>
                  </a:moveTo>
                  <a:lnTo>
                    <a:pt x="1" y="6946"/>
                  </a:lnTo>
                  <a:lnTo>
                    <a:pt x="1" y="7726"/>
                  </a:lnTo>
                  <a:lnTo>
                    <a:pt x="12035" y="772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62"/>
            <p:cNvSpPr/>
            <p:nvPr/>
          </p:nvSpPr>
          <p:spPr>
            <a:xfrm>
              <a:off x="2460200" y="1885150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2035" y="0"/>
                  </a:moveTo>
                  <a:lnTo>
                    <a:pt x="1" y="6955"/>
                  </a:lnTo>
                  <a:lnTo>
                    <a:pt x="1" y="7734"/>
                  </a:lnTo>
                  <a:lnTo>
                    <a:pt x="12035" y="780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62"/>
            <p:cNvSpPr/>
            <p:nvPr/>
          </p:nvSpPr>
          <p:spPr>
            <a:xfrm>
              <a:off x="2460200" y="191252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0"/>
                  </a:moveTo>
                  <a:lnTo>
                    <a:pt x="1" y="6946"/>
                  </a:lnTo>
                  <a:lnTo>
                    <a:pt x="1" y="7726"/>
                  </a:lnTo>
                  <a:lnTo>
                    <a:pt x="12035" y="772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62"/>
            <p:cNvSpPr/>
            <p:nvPr/>
          </p:nvSpPr>
          <p:spPr>
            <a:xfrm>
              <a:off x="2460200" y="19396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1"/>
                  </a:moveTo>
                  <a:lnTo>
                    <a:pt x="1" y="6947"/>
                  </a:lnTo>
                  <a:lnTo>
                    <a:pt x="1" y="7727"/>
                  </a:lnTo>
                  <a:lnTo>
                    <a:pt x="12035" y="781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62"/>
            <p:cNvSpPr/>
            <p:nvPr/>
          </p:nvSpPr>
          <p:spPr>
            <a:xfrm>
              <a:off x="2460200" y="196685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1"/>
                  </a:moveTo>
                  <a:lnTo>
                    <a:pt x="1" y="6955"/>
                  </a:lnTo>
                  <a:lnTo>
                    <a:pt x="1" y="7727"/>
                  </a:lnTo>
                  <a:lnTo>
                    <a:pt x="12035" y="780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62"/>
            <p:cNvSpPr/>
            <p:nvPr/>
          </p:nvSpPr>
          <p:spPr>
            <a:xfrm>
              <a:off x="2460200" y="1994025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2035" y="1"/>
                  </a:moveTo>
                  <a:lnTo>
                    <a:pt x="1" y="6955"/>
                  </a:lnTo>
                  <a:lnTo>
                    <a:pt x="1" y="7734"/>
                  </a:lnTo>
                  <a:lnTo>
                    <a:pt x="12035" y="780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62"/>
            <p:cNvSpPr/>
            <p:nvPr/>
          </p:nvSpPr>
          <p:spPr>
            <a:xfrm>
              <a:off x="2460200" y="2042650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2035" y="1"/>
                  </a:moveTo>
                  <a:lnTo>
                    <a:pt x="1" y="6955"/>
                  </a:lnTo>
                  <a:lnTo>
                    <a:pt x="1" y="7735"/>
                  </a:lnTo>
                  <a:lnTo>
                    <a:pt x="12035" y="781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62"/>
            <p:cNvSpPr/>
            <p:nvPr/>
          </p:nvSpPr>
          <p:spPr>
            <a:xfrm>
              <a:off x="2460200" y="207002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1"/>
                  </a:moveTo>
                  <a:lnTo>
                    <a:pt x="1" y="6947"/>
                  </a:lnTo>
                  <a:lnTo>
                    <a:pt x="1" y="7727"/>
                  </a:lnTo>
                  <a:lnTo>
                    <a:pt x="12035" y="772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62"/>
            <p:cNvSpPr/>
            <p:nvPr/>
          </p:nvSpPr>
          <p:spPr>
            <a:xfrm>
              <a:off x="2460200" y="20972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0"/>
                  </a:moveTo>
                  <a:lnTo>
                    <a:pt x="1" y="6947"/>
                  </a:lnTo>
                  <a:lnTo>
                    <a:pt x="1" y="7726"/>
                  </a:lnTo>
                  <a:lnTo>
                    <a:pt x="12035" y="780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62"/>
            <p:cNvSpPr/>
            <p:nvPr/>
          </p:nvSpPr>
          <p:spPr>
            <a:xfrm>
              <a:off x="2460200" y="21243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0"/>
                  </a:moveTo>
                  <a:lnTo>
                    <a:pt x="1" y="6954"/>
                  </a:lnTo>
                  <a:lnTo>
                    <a:pt x="1" y="7726"/>
                  </a:lnTo>
                  <a:lnTo>
                    <a:pt x="12035" y="780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62"/>
            <p:cNvSpPr/>
            <p:nvPr/>
          </p:nvSpPr>
          <p:spPr>
            <a:xfrm>
              <a:off x="2460200" y="2151550"/>
              <a:ext cx="300875" cy="193350"/>
            </a:xfrm>
            <a:custGeom>
              <a:avLst/>
              <a:gdLst/>
              <a:ahLst/>
              <a:cxnLst/>
              <a:rect l="l" t="t" r="r" b="b"/>
              <a:pathLst>
                <a:path w="12035" h="7734" extrusionOk="0">
                  <a:moveTo>
                    <a:pt x="12035" y="0"/>
                  </a:moveTo>
                  <a:lnTo>
                    <a:pt x="1" y="6954"/>
                  </a:lnTo>
                  <a:lnTo>
                    <a:pt x="1" y="7734"/>
                  </a:lnTo>
                  <a:lnTo>
                    <a:pt x="12035" y="780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62"/>
            <p:cNvSpPr/>
            <p:nvPr/>
          </p:nvSpPr>
          <p:spPr>
            <a:xfrm>
              <a:off x="2460200" y="22001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0"/>
                  </a:moveTo>
                  <a:lnTo>
                    <a:pt x="1" y="6955"/>
                  </a:lnTo>
                  <a:lnTo>
                    <a:pt x="1" y="7726"/>
                  </a:lnTo>
                  <a:lnTo>
                    <a:pt x="12035" y="780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62"/>
            <p:cNvSpPr/>
            <p:nvPr/>
          </p:nvSpPr>
          <p:spPr>
            <a:xfrm>
              <a:off x="2460200" y="222755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0"/>
                  </a:moveTo>
                  <a:lnTo>
                    <a:pt x="1" y="6946"/>
                  </a:lnTo>
                  <a:lnTo>
                    <a:pt x="1" y="7726"/>
                  </a:lnTo>
                  <a:lnTo>
                    <a:pt x="12035" y="772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62"/>
            <p:cNvSpPr/>
            <p:nvPr/>
          </p:nvSpPr>
          <p:spPr>
            <a:xfrm>
              <a:off x="2460200" y="22547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1"/>
                  </a:moveTo>
                  <a:lnTo>
                    <a:pt x="1" y="6947"/>
                  </a:lnTo>
                  <a:lnTo>
                    <a:pt x="1" y="7727"/>
                  </a:lnTo>
                  <a:lnTo>
                    <a:pt x="12035" y="781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62"/>
            <p:cNvSpPr/>
            <p:nvPr/>
          </p:nvSpPr>
          <p:spPr>
            <a:xfrm>
              <a:off x="2460200" y="22818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1"/>
                  </a:moveTo>
                  <a:lnTo>
                    <a:pt x="1" y="6955"/>
                  </a:lnTo>
                  <a:lnTo>
                    <a:pt x="1" y="7727"/>
                  </a:lnTo>
                  <a:lnTo>
                    <a:pt x="12035" y="780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62"/>
            <p:cNvSpPr/>
            <p:nvPr/>
          </p:nvSpPr>
          <p:spPr>
            <a:xfrm>
              <a:off x="2460200" y="2309050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2035" y="1"/>
                  </a:moveTo>
                  <a:lnTo>
                    <a:pt x="1" y="6955"/>
                  </a:lnTo>
                  <a:lnTo>
                    <a:pt x="1" y="7734"/>
                  </a:lnTo>
                  <a:lnTo>
                    <a:pt x="12035" y="780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62"/>
            <p:cNvSpPr/>
            <p:nvPr/>
          </p:nvSpPr>
          <p:spPr>
            <a:xfrm>
              <a:off x="4962275" y="3316725"/>
              <a:ext cx="655875" cy="885100"/>
            </a:xfrm>
            <a:custGeom>
              <a:avLst/>
              <a:gdLst/>
              <a:ahLst/>
              <a:cxnLst/>
              <a:rect l="l" t="t" r="r" b="b"/>
              <a:pathLst>
                <a:path w="26235" h="35404" extrusionOk="0">
                  <a:moveTo>
                    <a:pt x="1" y="1"/>
                  </a:moveTo>
                  <a:lnTo>
                    <a:pt x="1" y="27613"/>
                  </a:lnTo>
                  <a:cubicBezTo>
                    <a:pt x="1" y="27912"/>
                    <a:pt x="158" y="28195"/>
                    <a:pt x="418" y="28337"/>
                  </a:cubicBezTo>
                  <a:lnTo>
                    <a:pt x="12255" y="35173"/>
                  </a:lnTo>
                  <a:cubicBezTo>
                    <a:pt x="12519" y="35327"/>
                    <a:pt x="12816" y="35404"/>
                    <a:pt x="13114" y="35404"/>
                  </a:cubicBezTo>
                  <a:cubicBezTo>
                    <a:pt x="13411" y="35404"/>
                    <a:pt x="13708" y="35327"/>
                    <a:pt x="13972" y="35173"/>
                  </a:cubicBezTo>
                  <a:lnTo>
                    <a:pt x="25817" y="28337"/>
                  </a:lnTo>
                  <a:cubicBezTo>
                    <a:pt x="26069" y="28188"/>
                    <a:pt x="26234" y="27912"/>
                    <a:pt x="26234" y="27613"/>
                  </a:cubicBezTo>
                  <a:lnTo>
                    <a:pt x="26234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62"/>
            <p:cNvSpPr/>
            <p:nvPr/>
          </p:nvSpPr>
          <p:spPr>
            <a:xfrm>
              <a:off x="4958750" y="3121775"/>
              <a:ext cx="662750" cy="389550"/>
            </a:xfrm>
            <a:custGeom>
              <a:avLst/>
              <a:gdLst/>
              <a:ahLst/>
              <a:cxnLst/>
              <a:rect l="l" t="t" r="r" b="b"/>
              <a:pathLst>
                <a:path w="26510" h="15582" extrusionOk="0">
                  <a:moveTo>
                    <a:pt x="13255" y="0"/>
                  </a:moveTo>
                  <a:cubicBezTo>
                    <a:pt x="12957" y="0"/>
                    <a:pt x="12660" y="77"/>
                    <a:pt x="12396" y="230"/>
                  </a:cubicBezTo>
                  <a:lnTo>
                    <a:pt x="559" y="7066"/>
                  </a:lnTo>
                  <a:cubicBezTo>
                    <a:pt x="0" y="7389"/>
                    <a:pt x="0" y="8193"/>
                    <a:pt x="559" y="8515"/>
                  </a:cubicBezTo>
                  <a:lnTo>
                    <a:pt x="12396" y="15351"/>
                  </a:lnTo>
                  <a:cubicBezTo>
                    <a:pt x="12660" y="15505"/>
                    <a:pt x="12957" y="15582"/>
                    <a:pt x="13255" y="15582"/>
                  </a:cubicBezTo>
                  <a:cubicBezTo>
                    <a:pt x="13552" y="15582"/>
                    <a:pt x="13849" y="15505"/>
                    <a:pt x="14113" y="15351"/>
                  </a:cubicBezTo>
                  <a:lnTo>
                    <a:pt x="25958" y="8515"/>
                  </a:lnTo>
                  <a:cubicBezTo>
                    <a:pt x="26509" y="8193"/>
                    <a:pt x="26509" y="7389"/>
                    <a:pt x="25958" y="7066"/>
                  </a:cubicBezTo>
                  <a:lnTo>
                    <a:pt x="14113" y="230"/>
                  </a:lnTo>
                  <a:cubicBezTo>
                    <a:pt x="13849" y="77"/>
                    <a:pt x="13552" y="0"/>
                    <a:pt x="13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62"/>
            <p:cNvSpPr/>
            <p:nvPr/>
          </p:nvSpPr>
          <p:spPr>
            <a:xfrm>
              <a:off x="4972925" y="3376575"/>
              <a:ext cx="301050" cy="193175"/>
            </a:xfrm>
            <a:custGeom>
              <a:avLst/>
              <a:gdLst/>
              <a:ahLst/>
              <a:cxnLst/>
              <a:rect l="l" t="t" r="r" b="b"/>
              <a:pathLst>
                <a:path w="12042" h="7727" extrusionOk="0">
                  <a:moveTo>
                    <a:pt x="0" y="1"/>
                  </a:moveTo>
                  <a:lnTo>
                    <a:pt x="0" y="781"/>
                  </a:lnTo>
                  <a:lnTo>
                    <a:pt x="12042" y="7727"/>
                  </a:lnTo>
                  <a:lnTo>
                    <a:pt x="12042" y="6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62"/>
            <p:cNvSpPr/>
            <p:nvPr/>
          </p:nvSpPr>
          <p:spPr>
            <a:xfrm>
              <a:off x="4972925" y="3403750"/>
              <a:ext cx="301050" cy="193375"/>
            </a:xfrm>
            <a:custGeom>
              <a:avLst/>
              <a:gdLst/>
              <a:ahLst/>
              <a:cxnLst/>
              <a:rect l="l" t="t" r="r" b="b"/>
              <a:pathLst>
                <a:path w="12042" h="7735" extrusionOk="0">
                  <a:moveTo>
                    <a:pt x="0" y="1"/>
                  </a:moveTo>
                  <a:lnTo>
                    <a:pt x="0" y="780"/>
                  </a:lnTo>
                  <a:lnTo>
                    <a:pt x="12042" y="7735"/>
                  </a:lnTo>
                  <a:lnTo>
                    <a:pt x="12042" y="6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62"/>
            <p:cNvSpPr/>
            <p:nvPr/>
          </p:nvSpPr>
          <p:spPr>
            <a:xfrm>
              <a:off x="4972925" y="3431125"/>
              <a:ext cx="301050" cy="193175"/>
            </a:xfrm>
            <a:custGeom>
              <a:avLst/>
              <a:gdLst/>
              <a:ahLst/>
              <a:cxnLst/>
              <a:rect l="l" t="t" r="r" b="b"/>
              <a:pathLst>
                <a:path w="12042" h="7727" extrusionOk="0">
                  <a:moveTo>
                    <a:pt x="0" y="1"/>
                  </a:moveTo>
                  <a:lnTo>
                    <a:pt x="0" y="780"/>
                  </a:lnTo>
                  <a:lnTo>
                    <a:pt x="12042" y="7726"/>
                  </a:lnTo>
                  <a:lnTo>
                    <a:pt x="12042" y="69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62"/>
            <p:cNvSpPr/>
            <p:nvPr/>
          </p:nvSpPr>
          <p:spPr>
            <a:xfrm>
              <a:off x="4972925" y="3458300"/>
              <a:ext cx="301050" cy="193175"/>
            </a:xfrm>
            <a:custGeom>
              <a:avLst/>
              <a:gdLst/>
              <a:ahLst/>
              <a:cxnLst/>
              <a:rect l="l" t="t" r="r" b="b"/>
              <a:pathLst>
                <a:path w="12042" h="7727" extrusionOk="0">
                  <a:moveTo>
                    <a:pt x="0" y="0"/>
                  </a:moveTo>
                  <a:lnTo>
                    <a:pt x="0" y="780"/>
                  </a:lnTo>
                  <a:lnTo>
                    <a:pt x="12042" y="7726"/>
                  </a:lnTo>
                  <a:lnTo>
                    <a:pt x="12042" y="6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62"/>
            <p:cNvSpPr/>
            <p:nvPr/>
          </p:nvSpPr>
          <p:spPr>
            <a:xfrm>
              <a:off x="4972925" y="3485475"/>
              <a:ext cx="301050" cy="193350"/>
            </a:xfrm>
            <a:custGeom>
              <a:avLst/>
              <a:gdLst/>
              <a:ahLst/>
              <a:cxnLst/>
              <a:rect l="l" t="t" r="r" b="b"/>
              <a:pathLst>
                <a:path w="12042" h="7734" extrusionOk="0">
                  <a:moveTo>
                    <a:pt x="0" y="0"/>
                  </a:moveTo>
                  <a:lnTo>
                    <a:pt x="0" y="780"/>
                  </a:lnTo>
                  <a:lnTo>
                    <a:pt x="12042" y="7734"/>
                  </a:lnTo>
                  <a:lnTo>
                    <a:pt x="12042" y="69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62"/>
            <p:cNvSpPr/>
            <p:nvPr/>
          </p:nvSpPr>
          <p:spPr>
            <a:xfrm>
              <a:off x="4972925" y="3534100"/>
              <a:ext cx="301050" cy="193175"/>
            </a:xfrm>
            <a:custGeom>
              <a:avLst/>
              <a:gdLst/>
              <a:ahLst/>
              <a:cxnLst/>
              <a:rect l="l" t="t" r="r" b="b"/>
              <a:pathLst>
                <a:path w="12042" h="7727" extrusionOk="0">
                  <a:moveTo>
                    <a:pt x="0" y="0"/>
                  </a:moveTo>
                  <a:lnTo>
                    <a:pt x="0" y="780"/>
                  </a:lnTo>
                  <a:lnTo>
                    <a:pt x="12042" y="7726"/>
                  </a:lnTo>
                  <a:lnTo>
                    <a:pt x="12042" y="6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62"/>
            <p:cNvSpPr/>
            <p:nvPr/>
          </p:nvSpPr>
          <p:spPr>
            <a:xfrm>
              <a:off x="4972925" y="3561275"/>
              <a:ext cx="301050" cy="193375"/>
            </a:xfrm>
            <a:custGeom>
              <a:avLst/>
              <a:gdLst/>
              <a:ahLst/>
              <a:cxnLst/>
              <a:rect l="l" t="t" r="r" b="b"/>
              <a:pathLst>
                <a:path w="12042" h="7735" extrusionOk="0">
                  <a:moveTo>
                    <a:pt x="0" y="0"/>
                  </a:moveTo>
                  <a:lnTo>
                    <a:pt x="0" y="780"/>
                  </a:lnTo>
                  <a:lnTo>
                    <a:pt x="12042" y="7734"/>
                  </a:lnTo>
                  <a:lnTo>
                    <a:pt x="12042" y="69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62"/>
            <p:cNvSpPr/>
            <p:nvPr/>
          </p:nvSpPr>
          <p:spPr>
            <a:xfrm>
              <a:off x="4972925" y="3588625"/>
              <a:ext cx="301050" cy="193175"/>
            </a:xfrm>
            <a:custGeom>
              <a:avLst/>
              <a:gdLst/>
              <a:ahLst/>
              <a:cxnLst/>
              <a:rect l="l" t="t" r="r" b="b"/>
              <a:pathLst>
                <a:path w="12042" h="7727" extrusionOk="0">
                  <a:moveTo>
                    <a:pt x="0" y="1"/>
                  </a:moveTo>
                  <a:lnTo>
                    <a:pt x="0" y="781"/>
                  </a:lnTo>
                  <a:lnTo>
                    <a:pt x="12042" y="7727"/>
                  </a:lnTo>
                  <a:lnTo>
                    <a:pt x="12042" y="69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62"/>
            <p:cNvSpPr/>
            <p:nvPr/>
          </p:nvSpPr>
          <p:spPr>
            <a:xfrm>
              <a:off x="4972925" y="3615800"/>
              <a:ext cx="301050" cy="193175"/>
            </a:xfrm>
            <a:custGeom>
              <a:avLst/>
              <a:gdLst/>
              <a:ahLst/>
              <a:cxnLst/>
              <a:rect l="l" t="t" r="r" b="b"/>
              <a:pathLst>
                <a:path w="12042" h="7727" extrusionOk="0">
                  <a:moveTo>
                    <a:pt x="0" y="1"/>
                  </a:moveTo>
                  <a:lnTo>
                    <a:pt x="0" y="780"/>
                  </a:lnTo>
                  <a:lnTo>
                    <a:pt x="12042" y="7727"/>
                  </a:lnTo>
                  <a:lnTo>
                    <a:pt x="12042" y="69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62"/>
            <p:cNvSpPr/>
            <p:nvPr/>
          </p:nvSpPr>
          <p:spPr>
            <a:xfrm>
              <a:off x="4972925" y="3642975"/>
              <a:ext cx="301050" cy="193375"/>
            </a:xfrm>
            <a:custGeom>
              <a:avLst/>
              <a:gdLst/>
              <a:ahLst/>
              <a:cxnLst/>
              <a:rect l="l" t="t" r="r" b="b"/>
              <a:pathLst>
                <a:path w="12042" h="7735" extrusionOk="0">
                  <a:moveTo>
                    <a:pt x="0" y="1"/>
                  </a:moveTo>
                  <a:lnTo>
                    <a:pt x="0" y="780"/>
                  </a:lnTo>
                  <a:lnTo>
                    <a:pt x="12042" y="7734"/>
                  </a:lnTo>
                  <a:lnTo>
                    <a:pt x="12042" y="6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62"/>
            <p:cNvSpPr/>
            <p:nvPr/>
          </p:nvSpPr>
          <p:spPr>
            <a:xfrm>
              <a:off x="4972925" y="3691600"/>
              <a:ext cx="301050" cy="193175"/>
            </a:xfrm>
            <a:custGeom>
              <a:avLst/>
              <a:gdLst/>
              <a:ahLst/>
              <a:cxnLst/>
              <a:rect l="l" t="t" r="r" b="b"/>
              <a:pathLst>
                <a:path w="12042" h="7727" extrusionOk="0">
                  <a:moveTo>
                    <a:pt x="0" y="1"/>
                  </a:moveTo>
                  <a:lnTo>
                    <a:pt x="0" y="781"/>
                  </a:lnTo>
                  <a:lnTo>
                    <a:pt x="12042" y="7727"/>
                  </a:lnTo>
                  <a:lnTo>
                    <a:pt x="12042" y="6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62"/>
            <p:cNvSpPr/>
            <p:nvPr/>
          </p:nvSpPr>
          <p:spPr>
            <a:xfrm>
              <a:off x="4972925" y="3718775"/>
              <a:ext cx="301050" cy="193375"/>
            </a:xfrm>
            <a:custGeom>
              <a:avLst/>
              <a:gdLst/>
              <a:ahLst/>
              <a:cxnLst/>
              <a:rect l="l" t="t" r="r" b="b"/>
              <a:pathLst>
                <a:path w="12042" h="7735" extrusionOk="0">
                  <a:moveTo>
                    <a:pt x="0" y="1"/>
                  </a:moveTo>
                  <a:lnTo>
                    <a:pt x="0" y="780"/>
                  </a:lnTo>
                  <a:lnTo>
                    <a:pt x="12042" y="7735"/>
                  </a:lnTo>
                  <a:lnTo>
                    <a:pt x="12042" y="6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62"/>
            <p:cNvSpPr/>
            <p:nvPr/>
          </p:nvSpPr>
          <p:spPr>
            <a:xfrm>
              <a:off x="4972925" y="3746150"/>
              <a:ext cx="301050" cy="193175"/>
            </a:xfrm>
            <a:custGeom>
              <a:avLst/>
              <a:gdLst/>
              <a:ahLst/>
              <a:cxnLst/>
              <a:rect l="l" t="t" r="r" b="b"/>
              <a:pathLst>
                <a:path w="12042" h="7727" extrusionOk="0">
                  <a:moveTo>
                    <a:pt x="0" y="0"/>
                  </a:moveTo>
                  <a:lnTo>
                    <a:pt x="0" y="772"/>
                  </a:lnTo>
                  <a:lnTo>
                    <a:pt x="12042" y="7726"/>
                  </a:lnTo>
                  <a:lnTo>
                    <a:pt x="12042" y="6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62"/>
            <p:cNvSpPr/>
            <p:nvPr/>
          </p:nvSpPr>
          <p:spPr>
            <a:xfrm>
              <a:off x="4972925" y="3773325"/>
              <a:ext cx="301050" cy="193175"/>
            </a:xfrm>
            <a:custGeom>
              <a:avLst/>
              <a:gdLst/>
              <a:ahLst/>
              <a:cxnLst/>
              <a:rect l="l" t="t" r="r" b="b"/>
              <a:pathLst>
                <a:path w="12042" h="7727" extrusionOk="0">
                  <a:moveTo>
                    <a:pt x="0" y="0"/>
                  </a:moveTo>
                  <a:lnTo>
                    <a:pt x="0" y="780"/>
                  </a:lnTo>
                  <a:lnTo>
                    <a:pt x="12042" y="7726"/>
                  </a:lnTo>
                  <a:lnTo>
                    <a:pt x="12042" y="6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62"/>
            <p:cNvSpPr/>
            <p:nvPr/>
          </p:nvSpPr>
          <p:spPr>
            <a:xfrm>
              <a:off x="4972925" y="3800500"/>
              <a:ext cx="301050" cy="193350"/>
            </a:xfrm>
            <a:custGeom>
              <a:avLst/>
              <a:gdLst/>
              <a:ahLst/>
              <a:cxnLst/>
              <a:rect l="l" t="t" r="r" b="b"/>
              <a:pathLst>
                <a:path w="12042" h="7734" extrusionOk="0">
                  <a:moveTo>
                    <a:pt x="0" y="0"/>
                  </a:moveTo>
                  <a:lnTo>
                    <a:pt x="0" y="780"/>
                  </a:lnTo>
                  <a:lnTo>
                    <a:pt x="12042" y="7734"/>
                  </a:lnTo>
                  <a:lnTo>
                    <a:pt x="12042" y="69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62"/>
            <p:cNvSpPr/>
            <p:nvPr/>
          </p:nvSpPr>
          <p:spPr>
            <a:xfrm>
              <a:off x="4972925" y="3849125"/>
              <a:ext cx="301050" cy="193175"/>
            </a:xfrm>
            <a:custGeom>
              <a:avLst/>
              <a:gdLst/>
              <a:ahLst/>
              <a:cxnLst/>
              <a:rect l="l" t="t" r="r" b="b"/>
              <a:pathLst>
                <a:path w="12042" h="7727" extrusionOk="0">
                  <a:moveTo>
                    <a:pt x="0" y="0"/>
                  </a:moveTo>
                  <a:lnTo>
                    <a:pt x="0" y="780"/>
                  </a:lnTo>
                  <a:lnTo>
                    <a:pt x="12042" y="7726"/>
                  </a:lnTo>
                  <a:lnTo>
                    <a:pt x="12042" y="6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62"/>
            <p:cNvSpPr/>
            <p:nvPr/>
          </p:nvSpPr>
          <p:spPr>
            <a:xfrm>
              <a:off x="4972925" y="3876300"/>
              <a:ext cx="301050" cy="193375"/>
            </a:xfrm>
            <a:custGeom>
              <a:avLst/>
              <a:gdLst/>
              <a:ahLst/>
              <a:cxnLst/>
              <a:rect l="l" t="t" r="r" b="b"/>
              <a:pathLst>
                <a:path w="12042" h="7735" extrusionOk="0">
                  <a:moveTo>
                    <a:pt x="0" y="0"/>
                  </a:moveTo>
                  <a:lnTo>
                    <a:pt x="0" y="780"/>
                  </a:lnTo>
                  <a:lnTo>
                    <a:pt x="12042" y="7734"/>
                  </a:lnTo>
                  <a:lnTo>
                    <a:pt x="12042" y="69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62"/>
            <p:cNvSpPr/>
            <p:nvPr/>
          </p:nvSpPr>
          <p:spPr>
            <a:xfrm>
              <a:off x="4972925" y="3903650"/>
              <a:ext cx="301050" cy="193175"/>
            </a:xfrm>
            <a:custGeom>
              <a:avLst/>
              <a:gdLst/>
              <a:ahLst/>
              <a:cxnLst/>
              <a:rect l="l" t="t" r="r" b="b"/>
              <a:pathLst>
                <a:path w="12042" h="7727" extrusionOk="0">
                  <a:moveTo>
                    <a:pt x="0" y="1"/>
                  </a:moveTo>
                  <a:lnTo>
                    <a:pt x="0" y="773"/>
                  </a:lnTo>
                  <a:lnTo>
                    <a:pt x="12042" y="7727"/>
                  </a:lnTo>
                  <a:lnTo>
                    <a:pt x="12042" y="69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62"/>
            <p:cNvSpPr/>
            <p:nvPr/>
          </p:nvSpPr>
          <p:spPr>
            <a:xfrm>
              <a:off x="4972925" y="3930825"/>
              <a:ext cx="301050" cy="193175"/>
            </a:xfrm>
            <a:custGeom>
              <a:avLst/>
              <a:gdLst/>
              <a:ahLst/>
              <a:cxnLst/>
              <a:rect l="l" t="t" r="r" b="b"/>
              <a:pathLst>
                <a:path w="12042" h="7727" extrusionOk="0">
                  <a:moveTo>
                    <a:pt x="0" y="1"/>
                  </a:moveTo>
                  <a:lnTo>
                    <a:pt x="0" y="780"/>
                  </a:lnTo>
                  <a:lnTo>
                    <a:pt x="12042" y="7727"/>
                  </a:lnTo>
                  <a:lnTo>
                    <a:pt x="12042" y="69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62"/>
            <p:cNvSpPr/>
            <p:nvPr/>
          </p:nvSpPr>
          <p:spPr>
            <a:xfrm>
              <a:off x="4972925" y="3958000"/>
              <a:ext cx="301050" cy="193175"/>
            </a:xfrm>
            <a:custGeom>
              <a:avLst/>
              <a:gdLst/>
              <a:ahLst/>
              <a:cxnLst/>
              <a:rect l="l" t="t" r="r" b="b"/>
              <a:pathLst>
                <a:path w="12042" h="7727" extrusionOk="0">
                  <a:moveTo>
                    <a:pt x="0" y="1"/>
                  </a:moveTo>
                  <a:lnTo>
                    <a:pt x="0" y="780"/>
                  </a:lnTo>
                  <a:lnTo>
                    <a:pt x="12042" y="7727"/>
                  </a:lnTo>
                  <a:lnTo>
                    <a:pt x="12042" y="6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62"/>
            <p:cNvSpPr/>
            <p:nvPr/>
          </p:nvSpPr>
          <p:spPr>
            <a:xfrm>
              <a:off x="5306450" y="3376575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2" y="1"/>
                  </a:moveTo>
                  <a:lnTo>
                    <a:pt x="0" y="6955"/>
                  </a:lnTo>
                  <a:lnTo>
                    <a:pt x="0" y="7727"/>
                  </a:lnTo>
                  <a:lnTo>
                    <a:pt x="12042" y="781"/>
                  </a:lnTo>
                  <a:lnTo>
                    <a:pt x="120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62"/>
            <p:cNvSpPr/>
            <p:nvPr/>
          </p:nvSpPr>
          <p:spPr>
            <a:xfrm>
              <a:off x="5306450" y="3403750"/>
              <a:ext cx="301075" cy="193375"/>
            </a:xfrm>
            <a:custGeom>
              <a:avLst/>
              <a:gdLst/>
              <a:ahLst/>
              <a:cxnLst/>
              <a:rect l="l" t="t" r="r" b="b"/>
              <a:pathLst>
                <a:path w="12043" h="7735" extrusionOk="0">
                  <a:moveTo>
                    <a:pt x="12042" y="1"/>
                  </a:moveTo>
                  <a:lnTo>
                    <a:pt x="0" y="6955"/>
                  </a:lnTo>
                  <a:lnTo>
                    <a:pt x="0" y="7735"/>
                  </a:lnTo>
                  <a:lnTo>
                    <a:pt x="12042" y="780"/>
                  </a:lnTo>
                  <a:lnTo>
                    <a:pt x="120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62"/>
            <p:cNvSpPr/>
            <p:nvPr/>
          </p:nvSpPr>
          <p:spPr>
            <a:xfrm>
              <a:off x="5306450" y="3431125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2" y="1"/>
                  </a:moveTo>
                  <a:lnTo>
                    <a:pt x="0" y="6947"/>
                  </a:lnTo>
                  <a:lnTo>
                    <a:pt x="0" y="7726"/>
                  </a:lnTo>
                  <a:lnTo>
                    <a:pt x="12042" y="780"/>
                  </a:lnTo>
                  <a:lnTo>
                    <a:pt x="120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62"/>
            <p:cNvSpPr/>
            <p:nvPr/>
          </p:nvSpPr>
          <p:spPr>
            <a:xfrm>
              <a:off x="5306450" y="3458300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2" y="0"/>
                  </a:moveTo>
                  <a:lnTo>
                    <a:pt x="0" y="6947"/>
                  </a:lnTo>
                  <a:lnTo>
                    <a:pt x="0" y="7726"/>
                  </a:lnTo>
                  <a:lnTo>
                    <a:pt x="12042" y="780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62"/>
            <p:cNvSpPr/>
            <p:nvPr/>
          </p:nvSpPr>
          <p:spPr>
            <a:xfrm>
              <a:off x="5306450" y="3485475"/>
              <a:ext cx="301075" cy="193350"/>
            </a:xfrm>
            <a:custGeom>
              <a:avLst/>
              <a:gdLst/>
              <a:ahLst/>
              <a:cxnLst/>
              <a:rect l="l" t="t" r="r" b="b"/>
              <a:pathLst>
                <a:path w="12043" h="7734" extrusionOk="0">
                  <a:moveTo>
                    <a:pt x="12042" y="0"/>
                  </a:moveTo>
                  <a:lnTo>
                    <a:pt x="0" y="6954"/>
                  </a:lnTo>
                  <a:lnTo>
                    <a:pt x="0" y="7734"/>
                  </a:lnTo>
                  <a:lnTo>
                    <a:pt x="12042" y="780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62"/>
            <p:cNvSpPr/>
            <p:nvPr/>
          </p:nvSpPr>
          <p:spPr>
            <a:xfrm>
              <a:off x="5306450" y="3534100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2" y="0"/>
                  </a:moveTo>
                  <a:lnTo>
                    <a:pt x="0" y="6955"/>
                  </a:lnTo>
                  <a:lnTo>
                    <a:pt x="0" y="7726"/>
                  </a:lnTo>
                  <a:lnTo>
                    <a:pt x="12042" y="780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62"/>
            <p:cNvSpPr/>
            <p:nvPr/>
          </p:nvSpPr>
          <p:spPr>
            <a:xfrm>
              <a:off x="5306450" y="3561275"/>
              <a:ext cx="301075" cy="193375"/>
            </a:xfrm>
            <a:custGeom>
              <a:avLst/>
              <a:gdLst/>
              <a:ahLst/>
              <a:cxnLst/>
              <a:rect l="l" t="t" r="r" b="b"/>
              <a:pathLst>
                <a:path w="12043" h="7735" extrusionOk="0">
                  <a:moveTo>
                    <a:pt x="12042" y="0"/>
                  </a:moveTo>
                  <a:lnTo>
                    <a:pt x="0" y="6954"/>
                  </a:lnTo>
                  <a:lnTo>
                    <a:pt x="0" y="7734"/>
                  </a:lnTo>
                  <a:lnTo>
                    <a:pt x="12042" y="780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62"/>
            <p:cNvSpPr/>
            <p:nvPr/>
          </p:nvSpPr>
          <p:spPr>
            <a:xfrm>
              <a:off x="5306450" y="3588625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2" y="1"/>
                  </a:moveTo>
                  <a:lnTo>
                    <a:pt x="0" y="6947"/>
                  </a:lnTo>
                  <a:lnTo>
                    <a:pt x="0" y="7727"/>
                  </a:lnTo>
                  <a:lnTo>
                    <a:pt x="12042" y="781"/>
                  </a:lnTo>
                  <a:lnTo>
                    <a:pt x="120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62"/>
            <p:cNvSpPr/>
            <p:nvPr/>
          </p:nvSpPr>
          <p:spPr>
            <a:xfrm>
              <a:off x="5306450" y="3615800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2" y="1"/>
                  </a:moveTo>
                  <a:lnTo>
                    <a:pt x="0" y="6947"/>
                  </a:lnTo>
                  <a:lnTo>
                    <a:pt x="0" y="7727"/>
                  </a:lnTo>
                  <a:lnTo>
                    <a:pt x="12042" y="780"/>
                  </a:lnTo>
                  <a:lnTo>
                    <a:pt x="120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62"/>
            <p:cNvSpPr/>
            <p:nvPr/>
          </p:nvSpPr>
          <p:spPr>
            <a:xfrm>
              <a:off x="5306450" y="3642975"/>
              <a:ext cx="301075" cy="193375"/>
            </a:xfrm>
            <a:custGeom>
              <a:avLst/>
              <a:gdLst/>
              <a:ahLst/>
              <a:cxnLst/>
              <a:rect l="l" t="t" r="r" b="b"/>
              <a:pathLst>
                <a:path w="12043" h="7735" extrusionOk="0">
                  <a:moveTo>
                    <a:pt x="12042" y="1"/>
                  </a:moveTo>
                  <a:lnTo>
                    <a:pt x="0" y="6955"/>
                  </a:lnTo>
                  <a:lnTo>
                    <a:pt x="0" y="7734"/>
                  </a:lnTo>
                  <a:lnTo>
                    <a:pt x="12042" y="780"/>
                  </a:lnTo>
                  <a:lnTo>
                    <a:pt x="120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62"/>
            <p:cNvSpPr/>
            <p:nvPr/>
          </p:nvSpPr>
          <p:spPr>
            <a:xfrm>
              <a:off x="5306450" y="3691600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2" y="1"/>
                  </a:moveTo>
                  <a:lnTo>
                    <a:pt x="0" y="6955"/>
                  </a:lnTo>
                  <a:lnTo>
                    <a:pt x="0" y="7727"/>
                  </a:lnTo>
                  <a:lnTo>
                    <a:pt x="12042" y="781"/>
                  </a:lnTo>
                  <a:lnTo>
                    <a:pt x="120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62"/>
            <p:cNvSpPr/>
            <p:nvPr/>
          </p:nvSpPr>
          <p:spPr>
            <a:xfrm>
              <a:off x="5306450" y="3718775"/>
              <a:ext cx="301075" cy="193375"/>
            </a:xfrm>
            <a:custGeom>
              <a:avLst/>
              <a:gdLst/>
              <a:ahLst/>
              <a:cxnLst/>
              <a:rect l="l" t="t" r="r" b="b"/>
              <a:pathLst>
                <a:path w="12043" h="7735" extrusionOk="0">
                  <a:moveTo>
                    <a:pt x="12042" y="1"/>
                  </a:moveTo>
                  <a:lnTo>
                    <a:pt x="0" y="6955"/>
                  </a:lnTo>
                  <a:lnTo>
                    <a:pt x="0" y="7735"/>
                  </a:lnTo>
                  <a:lnTo>
                    <a:pt x="12042" y="780"/>
                  </a:lnTo>
                  <a:lnTo>
                    <a:pt x="120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62"/>
            <p:cNvSpPr/>
            <p:nvPr/>
          </p:nvSpPr>
          <p:spPr>
            <a:xfrm>
              <a:off x="5306450" y="3746150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2" y="0"/>
                  </a:moveTo>
                  <a:lnTo>
                    <a:pt x="0" y="6947"/>
                  </a:lnTo>
                  <a:lnTo>
                    <a:pt x="0" y="7726"/>
                  </a:lnTo>
                  <a:lnTo>
                    <a:pt x="12042" y="772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62"/>
            <p:cNvSpPr/>
            <p:nvPr/>
          </p:nvSpPr>
          <p:spPr>
            <a:xfrm>
              <a:off x="5306450" y="3773325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2" y="0"/>
                  </a:moveTo>
                  <a:lnTo>
                    <a:pt x="0" y="6947"/>
                  </a:lnTo>
                  <a:lnTo>
                    <a:pt x="0" y="7726"/>
                  </a:lnTo>
                  <a:lnTo>
                    <a:pt x="12042" y="780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62"/>
            <p:cNvSpPr/>
            <p:nvPr/>
          </p:nvSpPr>
          <p:spPr>
            <a:xfrm>
              <a:off x="5306450" y="3800500"/>
              <a:ext cx="301075" cy="193350"/>
            </a:xfrm>
            <a:custGeom>
              <a:avLst/>
              <a:gdLst/>
              <a:ahLst/>
              <a:cxnLst/>
              <a:rect l="l" t="t" r="r" b="b"/>
              <a:pathLst>
                <a:path w="12043" h="7734" extrusionOk="0">
                  <a:moveTo>
                    <a:pt x="12042" y="0"/>
                  </a:moveTo>
                  <a:lnTo>
                    <a:pt x="0" y="6954"/>
                  </a:lnTo>
                  <a:lnTo>
                    <a:pt x="0" y="7734"/>
                  </a:lnTo>
                  <a:lnTo>
                    <a:pt x="12042" y="780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62"/>
            <p:cNvSpPr/>
            <p:nvPr/>
          </p:nvSpPr>
          <p:spPr>
            <a:xfrm>
              <a:off x="5306450" y="3849125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2" y="0"/>
                  </a:moveTo>
                  <a:lnTo>
                    <a:pt x="0" y="6955"/>
                  </a:lnTo>
                  <a:lnTo>
                    <a:pt x="0" y="7726"/>
                  </a:lnTo>
                  <a:lnTo>
                    <a:pt x="12042" y="780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62"/>
            <p:cNvSpPr/>
            <p:nvPr/>
          </p:nvSpPr>
          <p:spPr>
            <a:xfrm>
              <a:off x="5306450" y="3876300"/>
              <a:ext cx="301075" cy="193375"/>
            </a:xfrm>
            <a:custGeom>
              <a:avLst/>
              <a:gdLst/>
              <a:ahLst/>
              <a:cxnLst/>
              <a:rect l="l" t="t" r="r" b="b"/>
              <a:pathLst>
                <a:path w="12043" h="7735" extrusionOk="0">
                  <a:moveTo>
                    <a:pt x="12042" y="0"/>
                  </a:moveTo>
                  <a:lnTo>
                    <a:pt x="0" y="6954"/>
                  </a:lnTo>
                  <a:lnTo>
                    <a:pt x="0" y="7734"/>
                  </a:lnTo>
                  <a:lnTo>
                    <a:pt x="12042" y="780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62"/>
            <p:cNvSpPr/>
            <p:nvPr/>
          </p:nvSpPr>
          <p:spPr>
            <a:xfrm>
              <a:off x="5306450" y="3903650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2" y="1"/>
                  </a:moveTo>
                  <a:lnTo>
                    <a:pt x="0" y="6947"/>
                  </a:lnTo>
                  <a:lnTo>
                    <a:pt x="0" y="7727"/>
                  </a:lnTo>
                  <a:lnTo>
                    <a:pt x="12042" y="773"/>
                  </a:lnTo>
                  <a:lnTo>
                    <a:pt x="120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62"/>
            <p:cNvSpPr/>
            <p:nvPr/>
          </p:nvSpPr>
          <p:spPr>
            <a:xfrm>
              <a:off x="5306450" y="3930825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2" y="1"/>
                  </a:moveTo>
                  <a:lnTo>
                    <a:pt x="0" y="6947"/>
                  </a:lnTo>
                  <a:lnTo>
                    <a:pt x="0" y="7727"/>
                  </a:lnTo>
                  <a:lnTo>
                    <a:pt x="12042" y="780"/>
                  </a:lnTo>
                  <a:lnTo>
                    <a:pt x="120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62"/>
            <p:cNvSpPr/>
            <p:nvPr/>
          </p:nvSpPr>
          <p:spPr>
            <a:xfrm>
              <a:off x="5306450" y="3958000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2" y="1"/>
                  </a:moveTo>
                  <a:lnTo>
                    <a:pt x="0" y="6955"/>
                  </a:lnTo>
                  <a:lnTo>
                    <a:pt x="0" y="7727"/>
                  </a:lnTo>
                  <a:lnTo>
                    <a:pt x="12042" y="780"/>
                  </a:lnTo>
                  <a:lnTo>
                    <a:pt x="120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62"/>
            <p:cNvSpPr/>
            <p:nvPr/>
          </p:nvSpPr>
          <p:spPr>
            <a:xfrm>
              <a:off x="3538575" y="2495100"/>
              <a:ext cx="656050" cy="885300"/>
            </a:xfrm>
            <a:custGeom>
              <a:avLst/>
              <a:gdLst/>
              <a:ahLst/>
              <a:cxnLst/>
              <a:rect l="l" t="t" r="r" b="b"/>
              <a:pathLst>
                <a:path w="26242" h="35412" extrusionOk="0">
                  <a:moveTo>
                    <a:pt x="8" y="1"/>
                  </a:moveTo>
                  <a:lnTo>
                    <a:pt x="8" y="27621"/>
                  </a:lnTo>
                  <a:cubicBezTo>
                    <a:pt x="1" y="27920"/>
                    <a:pt x="166" y="28196"/>
                    <a:pt x="426" y="28345"/>
                  </a:cubicBezTo>
                  <a:lnTo>
                    <a:pt x="12263" y="35181"/>
                  </a:lnTo>
                  <a:cubicBezTo>
                    <a:pt x="12531" y="35335"/>
                    <a:pt x="12828" y="35412"/>
                    <a:pt x="13124" y="35412"/>
                  </a:cubicBezTo>
                  <a:cubicBezTo>
                    <a:pt x="13421" y="35412"/>
                    <a:pt x="13716" y="35335"/>
                    <a:pt x="13980" y="35181"/>
                  </a:cubicBezTo>
                  <a:lnTo>
                    <a:pt x="25825" y="28345"/>
                  </a:lnTo>
                  <a:cubicBezTo>
                    <a:pt x="26084" y="28196"/>
                    <a:pt x="26242" y="27920"/>
                    <a:pt x="26242" y="27621"/>
                  </a:cubicBezTo>
                  <a:lnTo>
                    <a:pt x="26242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62"/>
            <p:cNvSpPr/>
            <p:nvPr/>
          </p:nvSpPr>
          <p:spPr>
            <a:xfrm>
              <a:off x="3535225" y="2300350"/>
              <a:ext cx="662750" cy="389550"/>
            </a:xfrm>
            <a:custGeom>
              <a:avLst/>
              <a:gdLst/>
              <a:ahLst/>
              <a:cxnLst/>
              <a:rect l="l" t="t" r="r" b="b"/>
              <a:pathLst>
                <a:path w="26510" h="15582" extrusionOk="0">
                  <a:moveTo>
                    <a:pt x="13255" y="0"/>
                  </a:moveTo>
                  <a:cubicBezTo>
                    <a:pt x="12958" y="0"/>
                    <a:pt x="12661" y="77"/>
                    <a:pt x="12397" y="230"/>
                  </a:cubicBezTo>
                  <a:lnTo>
                    <a:pt x="560" y="7066"/>
                  </a:lnTo>
                  <a:cubicBezTo>
                    <a:pt x="1" y="7389"/>
                    <a:pt x="1" y="8193"/>
                    <a:pt x="560" y="8516"/>
                  </a:cubicBezTo>
                  <a:lnTo>
                    <a:pt x="12397" y="15352"/>
                  </a:lnTo>
                  <a:cubicBezTo>
                    <a:pt x="12665" y="15505"/>
                    <a:pt x="12962" y="15582"/>
                    <a:pt x="13258" y="15582"/>
                  </a:cubicBezTo>
                  <a:cubicBezTo>
                    <a:pt x="13555" y="15582"/>
                    <a:pt x="13850" y="15505"/>
                    <a:pt x="14114" y="15352"/>
                  </a:cubicBezTo>
                  <a:lnTo>
                    <a:pt x="25959" y="8516"/>
                  </a:lnTo>
                  <a:cubicBezTo>
                    <a:pt x="26510" y="8193"/>
                    <a:pt x="26510" y="7389"/>
                    <a:pt x="25959" y="7066"/>
                  </a:cubicBezTo>
                  <a:lnTo>
                    <a:pt x="14114" y="230"/>
                  </a:lnTo>
                  <a:cubicBezTo>
                    <a:pt x="13850" y="77"/>
                    <a:pt x="13553" y="0"/>
                    <a:pt x="13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62"/>
            <p:cNvSpPr/>
            <p:nvPr/>
          </p:nvSpPr>
          <p:spPr>
            <a:xfrm>
              <a:off x="3549400" y="2555175"/>
              <a:ext cx="300875" cy="193150"/>
            </a:xfrm>
            <a:custGeom>
              <a:avLst/>
              <a:gdLst/>
              <a:ahLst/>
              <a:cxnLst/>
              <a:rect l="l" t="t" r="r" b="b"/>
              <a:pathLst>
                <a:path w="12035" h="7726" extrusionOk="0">
                  <a:moveTo>
                    <a:pt x="1" y="0"/>
                  </a:moveTo>
                  <a:lnTo>
                    <a:pt x="1" y="780"/>
                  </a:lnTo>
                  <a:lnTo>
                    <a:pt x="12035" y="7726"/>
                  </a:lnTo>
                  <a:lnTo>
                    <a:pt x="12035" y="69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62"/>
            <p:cNvSpPr/>
            <p:nvPr/>
          </p:nvSpPr>
          <p:spPr>
            <a:xfrm>
              <a:off x="3549400" y="2582325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" y="1"/>
                  </a:moveTo>
                  <a:lnTo>
                    <a:pt x="1" y="781"/>
                  </a:lnTo>
                  <a:lnTo>
                    <a:pt x="12035" y="7735"/>
                  </a:lnTo>
                  <a:lnTo>
                    <a:pt x="12035" y="6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62"/>
            <p:cNvSpPr/>
            <p:nvPr/>
          </p:nvSpPr>
          <p:spPr>
            <a:xfrm>
              <a:off x="3549400" y="26097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1"/>
                  </a:moveTo>
                  <a:lnTo>
                    <a:pt x="1" y="772"/>
                  </a:lnTo>
                  <a:lnTo>
                    <a:pt x="12035" y="7727"/>
                  </a:lnTo>
                  <a:lnTo>
                    <a:pt x="12035" y="69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62"/>
            <p:cNvSpPr/>
            <p:nvPr/>
          </p:nvSpPr>
          <p:spPr>
            <a:xfrm>
              <a:off x="3549400" y="26368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0"/>
                  </a:moveTo>
                  <a:lnTo>
                    <a:pt x="1" y="780"/>
                  </a:lnTo>
                  <a:lnTo>
                    <a:pt x="12035" y="7726"/>
                  </a:lnTo>
                  <a:lnTo>
                    <a:pt x="12035" y="69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62"/>
            <p:cNvSpPr/>
            <p:nvPr/>
          </p:nvSpPr>
          <p:spPr>
            <a:xfrm>
              <a:off x="3549400" y="2664050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" y="0"/>
                  </a:moveTo>
                  <a:lnTo>
                    <a:pt x="1" y="780"/>
                  </a:lnTo>
                  <a:lnTo>
                    <a:pt x="12035" y="7734"/>
                  </a:lnTo>
                  <a:lnTo>
                    <a:pt x="12035" y="69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62"/>
            <p:cNvSpPr/>
            <p:nvPr/>
          </p:nvSpPr>
          <p:spPr>
            <a:xfrm>
              <a:off x="3549400" y="27126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1"/>
                  </a:moveTo>
                  <a:lnTo>
                    <a:pt x="1" y="780"/>
                  </a:lnTo>
                  <a:lnTo>
                    <a:pt x="12035" y="7726"/>
                  </a:lnTo>
                  <a:lnTo>
                    <a:pt x="12035" y="6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62"/>
            <p:cNvSpPr/>
            <p:nvPr/>
          </p:nvSpPr>
          <p:spPr>
            <a:xfrm>
              <a:off x="3549400" y="2739850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" y="0"/>
                  </a:moveTo>
                  <a:lnTo>
                    <a:pt x="1" y="780"/>
                  </a:lnTo>
                  <a:lnTo>
                    <a:pt x="12035" y="7734"/>
                  </a:lnTo>
                  <a:lnTo>
                    <a:pt x="12035" y="69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62"/>
            <p:cNvSpPr/>
            <p:nvPr/>
          </p:nvSpPr>
          <p:spPr>
            <a:xfrm>
              <a:off x="3549400" y="2767225"/>
              <a:ext cx="300875" cy="193150"/>
            </a:xfrm>
            <a:custGeom>
              <a:avLst/>
              <a:gdLst/>
              <a:ahLst/>
              <a:cxnLst/>
              <a:rect l="l" t="t" r="r" b="b"/>
              <a:pathLst>
                <a:path w="12035" h="7726" extrusionOk="0">
                  <a:moveTo>
                    <a:pt x="1" y="0"/>
                  </a:moveTo>
                  <a:lnTo>
                    <a:pt x="1" y="772"/>
                  </a:lnTo>
                  <a:lnTo>
                    <a:pt x="12035" y="7726"/>
                  </a:lnTo>
                  <a:lnTo>
                    <a:pt x="12035" y="69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62"/>
            <p:cNvSpPr/>
            <p:nvPr/>
          </p:nvSpPr>
          <p:spPr>
            <a:xfrm>
              <a:off x="3549400" y="27943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1"/>
                  </a:moveTo>
                  <a:lnTo>
                    <a:pt x="1" y="781"/>
                  </a:lnTo>
                  <a:lnTo>
                    <a:pt x="12035" y="7727"/>
                  </a:lnTo>
                  <a:lnTo>
                    <a:pt x="12035" y="69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62"/>
            <p:cNvSpPr/>
            <p:nvPr/>
          </p:nvSpPr>
          <p:spPr>
            <a:xfrm>
              <a:off x="3549400" y="282155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1"/>
                  </a:moveTo>
                  <a:lnTo>
                    <a:pt x="1" y="780"/>
                  </a:lnTo>
                  <a:lnTo>
                    <a:pt x="12035" y="7727"/>
                  </a:lnTo>
                  <a:lnTo>
                    <a:pt x="12035" y="6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62"/>
            <p:cNvSpPr/>
            <p:nvPr/>
          </p:nvSpPr>
          <p:spPr>
            <a:xfrm>
              <a:off x="3549400" y="28701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1"/>
                  </a:moveTo>
                  <a:lnTo>
                    <a:pt x="1" y="781"/>
                  </a:lnTo>
                  <a:lnTo>
                    <a:pt x="12035" y="7727"/>
                  </a:lnTo>
                  <a:lnTo>
                    <a:pt x="12035" y="6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62"/>
            <p:cNvSpPr/>
            <p:nvPr/>
          </p:nvSpPr>
          <p:spPr>
            <a:xfrm>
              <a:off x="3549400" y="2897350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" y="1"/>
                  </a:moveTo>
                  <a:lnTo>
                    <a:pt x="1" y="780"/>
                  </a:lnTo>
                  <a:lnTo>
                    <a:pt x="12035" y="7735"/>
                  </a:lnTo>
                  <a:lnTo>
                    <a:pt x="12035" y="6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62"/>
            <p:cNvSpPr/>
            <p:nvPr/>
          </p:nvSpPr>
          <p:spPr>
            <a:xfrm>
              <a:off x="3549400" y="292472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1"/>
                  </a:moveTo>
                  <a:lnTo>
                    <a:pt x="1" y="772"/>
                  </a:lnTo>
                  <a:lnTo>
                    <a:pt x="12035" y="7726"/>
                  </a:lnTo>
                  <a:lnTo>
                    <a:pt x="12035" y="69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62"/>
            <p:cNvSpPr/>
            <p:nvPr/>
          </p:nvSpPr>
          <p:spPr>
            <a:xfrm>
              <a:off x="3549400" y="29519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0"/>
                  </a:moveTo>
                  <a:lnTo>
                    <a:pt x="1" y="780"/>
                  </a:lnTo>
                  <a:lnTo>
                    <a:pt x="12035" y="7726"/>
                  </a:lnTo>
                  <a:lnTo>
                    <a:pt x="12035" y="69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62"/>
            <p:cNvSpPr/>
            <p:nvPr/>
          </p:nvSpPr>
          <p:spPr>
            <a:xfrm>
              <a:off x="3549400" y="29790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0"/>
                  </a:moveTo>
                  <a:lnTo>
                    <a:pt x="1" y="780"/>
                  </a:lnTo>
                  <a:lnTo>
                    <a:pt x="12035" y="7726"/>
                  </a:lnTo>
                  <a:lnTo>
                    <a:pt x="12035" y="69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62"/>
            <p:cNvSpPr/>
            <p:nvPr/>
          </p:nvSpPr>
          <p:spPr>
            <a:xfrm>
              <a:off x="3549400" y="30277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0"/>
                  </a:moveTo>
                  <a:lnTo>
                    <a:pt x="1" y="780"/>
                  </a:lnTo>
                  <a:lnTo>
                    <a:pt x="12035" y="7726"/>
                  </a:lnTo>
                  <a:lnTo>
                    <a:pt x="12035" y="69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62"/>
            <p:cNvSpPr/>
            <p:nvPr/>
          </p:nvSpPr>
          <p:spPr>
            <a:xfrm>
              <a:off x="3549400" y="3054875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" y="0"/>
                  </a:moveTo>
                  <a:lnTo>
                    <a:pt x="1" y="780"/>
                  </a:lnTo>
                  <a:lnTo>
                    <a:pt x="12035" y="7734"/>
                  </a:lnTo>
                  <a:lnTo>
                    <a:pt x="12035" y="69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62"/>
            <p:cNvSpPr/>
            <p:nvPr/>
          </p:nvSpPr>
          <p:spPr>
            <a:xfrm>
              <a:off x="3549400" y="308222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1"/>
                  </a:moveTo>
                  <a:lnTo>
                    <a:pt x="1" y="773"/>
                  </a:lnTo>
                  <a:lnTo>
                    <a:pt x="12035" y="7727"/>
                  </a:lnTo>
                  <a:lnTo>
                    <a:pt x="12035" y="69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62"/>
            <p:cNvSpPr/>
            <p:nvPr/>
          </p:nvSpPr>
          <p:spPr>
            <a:xfrm>
              <a:off x="3549400" y="31094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1"/>
                  </a:moveTo>
                  <a:lnTo>
                    <a:pt x="1" y="780"/>
                  </a:lnTo>
                  <a:lnTo>
                    <a:pt x="12035" y="7727"/>
                  </a:lnTo>
                  <a:lnTo>
                    <a:pt x="12035" y="69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62"/>
            <p:cNvSpPr/>
            <p:nvPr/>
          </p:nvSpPr>
          <p:spPr>
            <a:xfrm>
              <a:off x="3549400" y="31365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1"/>
                  </a:moveTo>
                  <a:lnTo>
                    <a:pt x="1" y="780"/>
                  </a:lnTo>
                  <a:lnTo>
                    <a:pt x="12035" y="7727"/>
                  </a:lnTo>
                  <a:lnTo>
                    <a:pt x="12035" y="6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62"/>
            <p:cNvSpPr/>
            <p:nvPr/>
          </p:nvSpPr>
          <p:spPr>
            <a:xfrm>
              <a:off x="3882925" y="2555175"/>
              <a:ext cx="300875" cy="193150"/>
            </a:xfrm>
            <a:custGeom>
              <a:avLst/>
              <a:gdLst/>
              <a:ahLst/>
              <a:cxnLst/>
              <a:rect l="l" t="t" r="r" b="b"/>
              <a:pathLst>
                <a:path w="12035" h="7726" extrusionOk="0">
                  <a:moveTo>
                    <a:pt x="12035" y="0"/>
                  </a:moveTo>
                  <a:lnTo>
                    <a:pt x="1" y="6954"/>
                  </a:lnTo>
                  <a:lnTo>
                    <a:pt x="1" y="7726"/>
                  </a:lnTo>
                  <a:lnTo>
                    <a:pt x="12035" y="780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62"/>
            <p:cNvSpPr/>
            <p:nvPr/>
          </p:nvSpPr>
          <p:spPr>
            <a:xfrm>
              <a:off x="3882925" y="2582325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2035" y="1"/>
                  </a:moveTo>
                  <a:lnTo>
                    <a:pt x="1" y="6955"/>
                  </a:lnTo>
                  <a:lnTo>
                    <a:pt x="1" y="7735"/>
                  </a:lnTo>
                  <a:lnTo>
                    <a:pt x="12035" y="781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62"/>
            <p:cNvSpPr/>
            <p:nvPr/>
          </p:nvSpPr>
          <p:spPr>
            <a:xfrm>
              <a:off x="3882925" y="26097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1"/>
                  </a:moveTo>
                  <a:lnTo>
                    <a:pt x="1" y="6947"/>
                  </a:lnTo>
                  <a:lnTo>
                    <a:pt x="1" y="7727"/>
                  </a:lnTo>
                  <a:lnTo>
                    <a:pt x="12035" y="772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62"/>
            <p:cNvSpPr/>
            <p:nvPr/>
          </p:nvSpPr>
          <p:spPr>
            <a:xfrm>
              <a:off x="3882925" y="26368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0"/>
                  </a:moveTo>
                  <a:lnTo>
                    <a:pt x="1" y="6947"/>
                  </a:lnTo>
                  <a:lnTo>
                    <a:pt x="1" y="7726"/>
                  </a:lnTo>
                  <a:lnTo>
                    <a:pt x="12035" y="780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62"/>
            <p:cNvSpPr/>
            <p:nvPr/>
          </p:nvSpPr>
          <p:spPr>
            <a:xfrm>
              <a:off x="3882925" y="2664050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2035" y="0"/>
                  </a:moveTo>
                  <a:lnTo>
                    <a:pt x="1" y="6954"/>
                  </a:lnTo>
                  <a:lnTo>
                    <a:pt x="1" y="7734"/>
                  </a:lnTo>
                  <a:lnTo>
                    <a:pt x="12035" y="780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62"/>
            <p:cNvSpPr/>
            <p:nvPr/>
          </p:nvSpPr>
          <p:spPr>
            <a:xfrm>
              <a:off x="3882925" y="27126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1"/>
                  </a:moveTo>
                  <a:lnTo>
                    <a:pt x="1" y="6955"/>
                  </a:lnTo>
                  <a:lnTo>
                    <a:pt x="1" y="7726"/>
                  </a:lnTo>
                  <a:lnTo>
                    <a:pt x="12035" y="780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62"/>
            <p:cNvSpPr/>
            <p:nvPr/>
          </p:nvSpPr>
          <p:spPr>
            <a:xfrm>
              <a:off x="3882925" y="2739850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2035" y="0"/>
                  </a:moveTo>
                  <a:lnTo>
                    <a:pt x="1" y="6954"/>
                  </a:lnTo>
                  <a:lnTo>
                    <a:pt x="1" y="7734"/>
                  </a:lnTo>
                  <a:lnTo>
                    <a:pt x="12035" y="780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62"/>
            <p:cNvSpPr/>
            <p:nvPr/>
          </p:nvSpPr>
          <p:spPr>
            <a:xfrm>
              <a:off x="3882925" y="2767225"/>
              <a:ext cx="300875" cy="193150"/>
            </a:xfrm>
            <a:custGeom>
              <a:avLst/>
              <a:gdLst/>
              <a:ahLst/>
              <a:cxnLst/>
              <a:rect l="l" t="t" r="r" b="b"/>
              <a:pathLst>
                <a:path w="12035" h="7726" extrusionOk="0">
                  <a:moveTo>
                    <a:pt x="12035" y="0"/>
                  </a:moveTo>
                  <a:lnTo>
                    <a:pt x="1" y="6946"/>
                  </a:lnTo>
                  <a:lnTo>
                    <a:pt x="1" y="7726"/>
                  </a:lnTo>
                  <a:lnTo>
                    <a:pt x="12035" y="772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62"/>
            <p:cNvSpPr/>
            <p:nvPr/>
          </p:nvSpPr>
          <p:spPr>
            <a:xfrm>
              <a:off x="3882925" y="27943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1"/>
                  </a:moveTo>
                  <a:lnTo>
                    <a:pt x="1" y="6947"/>
                  </a:lnTo>
                  <a:lnTo>
                    <a:pt x="1" y="7727"/>
                  </a:lnTo>
                  <a:lnTo>
                    <a:pt x="12035" y="781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62"/>
            <p:cNvSpPr/>
            <p:nvPr/>
          </p:nvSpPr>
          <p:spPr>
            <a:xfrm>
              <a:off x="3882925" y="282155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1"/>
                  </a:moveTo>
                  <a:lnTo>
                    <a:pt x="1" y="6955"/>
                  </a:lnTo>
                  <a:lnTo>
                    <a:pt x="1" y="7727"/>
                  </a:lnTo>
                  <a:lnTo>
                    <a:pt x="12035" y="780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62"/>
            <p:cNvSpPr/>
            <p:nvPr/>
          </p:nvSpPr>
          <p:spPr>
            <a:xfrm>
              <a:off x="3882925" y="28701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1"/>
                  </a:moveTo>
                  <a:lnTo>
                    <a:pt x="1" y="6955"/>
                  </a:lnTo>
                  <a:lnTo>
                    <a:pt x="1" y="7727"/>
                  </a:lnTo>
                  <a:lnTo>
                    <a:pt x="12035" y="781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62"/>
            <p:cNvSpPr/>
            <p:nvPr/>
          </p:nvSpPr>
          <p:spPr>
            <a:xfrm>
              <a:off x="3882925" y="2897350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2035" y="1"/>
                  </a:moveTo>
                  <a:lnTo>
                    <a:pt x="1" y="6955"/>
                  </a:lnTo>
                  <a:lnTo>
                    <a:pt x="1" y="7735"/>
                  </a:lnTo>
                  <a:lnTo>
                    <a:pt x="12035" y="780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62"/>
            <p:cNvSpPr/>
            <p:nvPr/>
          </p:nvSpPr>
          <p:spPr>
            <a:xfrm>
              <a:off x="3882925" y="292472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1"/>
                  </a:moveTo>
                  <a:lnTo>
                    <a:pt x="1" y="6947"/>
                  </a:lnTo>
                  <a:lnTo>
                    <a:pt x="1" y="7726"/>
                  </a:lnTo>
                  <a:lnTo>
                    <a:pt x="12035" y="772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62"/>
            <p:cNvSpPr/>
            <p:nvPr/>
          </p:nvSpPr>
          <p:spPr>
            <a:xfrm>
              <a:off x="3882925" y="29519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0"/>
                  </a:moveTo>
                  <a:lnTo>
                    <a:pt x="1" y="6947"/>
                  </a:lnTo>
                  <a:lnTo>
                    <a:pt x="1" y="7726"/>
                  </a:lnTo>
                  <a:lnTo>
                    <a:pt x="12035" y="780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62"/>
            <p:cNvSpPr/>
            <p:nvPr/>
          </p:nvSpPr>
          <p:spPr>
            <a:xfrm>
              <a:off x="3882925" y="29790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0"/>
                  </a:moveTo>
                  <a:lnTo>
                    <a:pt x="1" y="6954"/>
                  </a:lnTo>
                  <a:lnTo>
                    <a:pt x="1" y="7726"/>
                  </a:lnTo>
                  <a:lnTo>
                    <a:pt x="12035" y="780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62"/>
            <p:cNvSpPr/>
            <p:nvPr/>
          </p:nvSpPr>
          <p:spPr>
            <a:xfrm>
              <a:off x="3882925" y="30277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0"/>
                  </a:moveTo>
                  <a:lnTo>
                    <a:pt x="1" y="6947"/>
                  </a:lnTo>
                  <a:lnTo>
                    <a:pt x="1" y="7726"/>
                  </a:lnTo>
                  <a:lnTo>
                    <a:pt x="12035" y="780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62"/>
            <p:cNvSpPr/>
            <p:nvPr/>
          </p:nvSpPr>
          <p:spPr>
            <a:xfrm>
              <a:off x="3882925" y="3054875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2035" y="0"/>
                  </a:moveTo>
                  <a:lnTo>
                    <a:pt x="1" y="6954"/>
                  </a:lnTo>
                  <a:lnTo>
                    <a:pt x="1" y="7734"/>
                  </a:lnTo>
                  <a:lnTo>
                    <a:pt x="12035" y="780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62"/>
            <p:cNvSpPr/>
            <p:nvPr/>
          </p:nvSpPr>
          <p:spPr>
            <a:xfrm>
              <a:off x="3882925" y="308222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1"/>
                  </a:moveTo>
                  <a:lnTo>
                    <a:pt x="1" y="6947"/>
                  </a:lnTo>
                  <a:lnTo>
                    <a:pt x="1" y="7727"/>
                  </a:lnTo>
                  <a:lnTo>
                    <a:pt x="12035" y="773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62"/>
            <p:cNvSpPr/>
            <p:nvPr/>
          </p:nvSpPr>
          <p:spPr>
            <a:xfrm>
              <a:off x="3882925" y="31094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1"/>
                  </a:moveTo>
                  <a:lnTo>
                    <a:pt x="1" y="6947"/>
                  </a:lnTo>
                  <a:lnTo>
                    <a:pt x="1" y="7727"/>
                  </a:lnTo>
                  <a:lnTo>
                    <a:pt x="12035" y="780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62"/>
            <p:cNvSpPr/>
            <p:nvPr/>
          </p:nvSpPr>
          <p:spPr>
            <a:xfrm>
              <a:off x="3882925" y="31365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1"/>
                  </a:moveTo>
                  <a:lnTo>
                    <a:pt x="1" y="6955"/>
                  </a:lnTo>
                  <a:lnTo>
                    <a:pt x="1" y="7727"/>
                  </a:lnTo>
                  <a:lnTo>
                    <a:pt x="12035" y="780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62"/>
            <p:cNvSpPr/>
            <p:nvPr/>
          </p:nvSpPr>
          <p:spPr>
            <a:xfrm>
              <a:off x="708875" y="2495900"/>
              <a:ext cx="656050" cy="885300"/>
            </a:xfrm>
            <a:custGeom>
              <a:avLst/>
              <a:gdLst/>
              <a:ahLst/>
              <a:cxnLst/>
              <a:rect l="l" t="t" r="r" b="b"/>
              <a:pathLst>
                <a:path w="26242" h="35412" extrusionOk="0">
                  <a:moveTo>
                    <a:pt x="8" y="0"/>
                  </a:moveTo>
                  <a:lnTo>
                    <a:pt x="8" y="27620"/>
                  </a:lnTo>
                  <a:cubicBezTo>
                    <a:pt x="1" y="27919"/>
                    <a:pt x="166" y="28195"/>
                    <a:pt x="426" y="28345"/>
                  </a:cubicBezTo>
                  <a:lnTo>
                    <a:pt x="12263" y="35181"/>
                  </a:lnTo>
                  <a:cubicBezTo>
                    <a:pt x="12531" y="35334"/>
                    <a:pt x="12828" y="35411"/>
                    <a:pt x="13124" y="35411"/>
                  </a:cubicBezTo>
                  <a:cubicBezTo>
                    <a:pt x="13421" y="35411"/>
                    <a:pt x="13716" y="35334"/>
                    <a:pt x="13980" y="35181"/>
                  </a:cubicBezTo>
                  <a:lnTo>
                    <a:pt x="25825" y="28345"/>
                  </a:lnTo>
                  <a:cubicBezTo>
                    <a:pt x="26084" y="28195"/>
                    <a:pt x="26242" y="27919"/>
                    <a:pt x="26242" y="27620"/>
                  </a:cubicBezTo>
                  <a:lnTo>
                    <a:pt x="26242" y="0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62"/>
            <p:cNvSpPr/>
            <p:nvPr/>
          </p:nvSpPr>
          <p:spPr>
            <a:xfrm>
              <a:off x="705525" y="2301125"/>
              <a:ext cx="662750" cy="389575"/>
            </a:xfrm>
            <a:custGeom>
              <a:avLst/>
              <a:gdLst/>
              <a:ahLst/>
              <a:cxnLst/>
              <a:rect l="l" t="t" r="r" b="b"/>
              <a:pathLst>
                <a:path w="26510" h="15583" extrusionOk="0">
                  <a:moveTo>
                    <a:pt x="13258" y="1"/>
                  </a:moveTo>
                  <a:cubicBezTo>
                    <a:pt x="12962" y="1"/>
                    <a:pt x="12665" y="77"/>
                    <a:pt x="12397" y="231"/>
                  </a:cubicBezTo>
                  <a:lnTo>
                    <a:pt x="560" y="7067"/>
                  </a:lnTo>
                  <a:cubicBezTo>
                    <a:pt x="1" y="7390"/>
                    <a:pt x="1" y="8193"/>
                    <a:pt x="560" y="8516"/>
                  </a:cubicBezTo>
                  <a:lnTo>
                    <a:pt x="12397" y="15352"/>
                  </a:lnTo>
                  <a:cubicBezTo>
                    <a:pt x="12665" y="15506"/>
                    <a:pt x="12962" y="15582"/>
                    <a:pt x="13258" y="15582"/>
                  </a:cubicBezTo>
                  <a:cubicBezTo>
                    <a:pt x="13555" y="15582"/>
                    <a:pt x="13850" y="15506"/>
                    <a:pt x="14114" y="15352"/>
                  </a:cubicBezTo>
                  <a:lnTo>
                    <a:pt x="25959" y="8516"/>
                  </a:lnTo>
                  <a:cubicBezTo>
                    <a:pt x="26510" y="8193"/>
                    <a:pt x="26510" y="7390"/>
                    <a:pt x="25959" y="7067"/>
                  </a:cubicBezTo>
                  <a:lnTo>
                    <a:pt x="14114" y="231"/>
                  </a:lnTo>
                  <a:cubicBezTo>
                    <a:pt x="13850" y="77"/>
                    <a:pt x="13555" y="1"/>
                    <a:pt x="132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62"/>
            <p:cNvSpPr/>
            <p:nvPr/>
          </p:nvSpPr>
          <p:spPr>
            <a:xfrm>
              <a:off x="719700" y="255595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1"/>
                  </a:moveTo>
                  <a:lnTo>
                    <a:pt x="1" y="780"/>
                  </a:lnTo>
                  <a:lnTo>
                    <a:pt x="12035" y="7726"/>
                  </a:lnTo>
                  <a:lnTo>
                    <a:pt x="12035" y="6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62"/>
            <p:cNvSpPr/>
            <p:nvPr/>
          </p:nvSpPr>
          <p:spPr>
            <a:xfrm>
              <a:off x="719700" y="258332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0"/>
                  </a:moveTo>
                  <a:lnTo>
                    <a:pt x="1" y="772"/>
                  </a:lnTo>
                  <a:lnTo>
                    <a:pt x="12035" y="7726"/>
                  </a:lnTo>
                  <a:lnTo>
                    <a:pt x="12035" y="69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62"/>
            <p:cNvSpPr/>
            <p:nvPr/>
          </p:nvSpPr>
          <p:spPr>
            <a:xfrm>
              <a:off x="719700" y="26105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0"/>
                  </a:moveTo>
                  <a:lnTo>
                    <a:pt x="1" y="780"/>
                  </a:lnTo>
                  <a:lnTo>
                    <a:pt x="12035" y="7726"/>
                  </a:lnTo>
                  <a:lnTo>
                    <a:pt x="12035" y="69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62"/>
            <p:cNvSpPr/>
            <p:nvPr/>
          </p:nvSpPr>
          <p:spPr>
            <a:xfrm>
              <a:off x="719700" y="263765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1"/>
                  </a:moveTo>
                  <a:lnTo>
                    <a:pt x="1" y="781"/>
                  </a:lnTo>
                  <a:lnTo>
                    <a:pt x="12035" y="7727"/>
                  </a:lnTo>
                  <a:lnTo>
                    <a:pt x="12035" y="6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62"/>
            <p:cNvSpPr/>
            <p:nvPr/>
          </p:nvSpPr>
          <p:spPr>
            <a:xfrm>
              <a:off x="719700" y="2664825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" y="1"/>
                  </a:moveTo>
                  <a:lnTo>
                    <a:pt x="1" y="780"/>
                  </a:lnTo>
                  <a:lnTo>
                    <a:pt x="12035" y="7735"/>
                  </a:lnTo>
                  <a:lnTo>
                    <a:pt x="12035" y="6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62"/>
            <p:cNvSpPr/>
            <p:nvPr/>
          </p:nvSpPr>
          <p:spPr>
            <a:xfrm>
              <a:off x="719700" y="2713475"/>
              <a:ext cx="300875" cy="193150"/>
            </a:xfrm>
            <a:custGeom>
              <a:avLst/>
              <a:gdLst/>
              <a:ahLst/>
              <a:cxnLst/>
              <a:rect l="l" t="t" r="r" b="b"/>
              <a:pathLst>
                <a:path w="12035" h="7726" extrusionOk="0">
                  <a:moveTo>
                    <a:pt x="1" y="0"/>
                  </a:moveTo>
                  <a:lnTo>
                    <a:pt x="1" y="780"/>
                  </a:lnTo>
                  <a:lnTo>
                    <a:pt x="12035" y="7726"/>
                  </a:lnTo>
                  <a:lnTo>
                    <a:pt x="12035" y="69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62"/>
            <p:cNvSpPr/>
            <p:nvPr/>
          </p:nvSpPr>
          <p:spPr>
            <a:xfrm>
              <a:off x="719700" y="274082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1"/>
                  </a:moveTo>
                  <a:lnTo>
                    <a:pt x="1" y="773"/>
                  </a:lnTo>
                  <a:lnTo>
                    <a:pt x="12035" y="7727"/>
                  </a:lnTo>
                  <a:lnTo>
                    <a:pt x="12035" y="69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62"/>
            <p:cNvSpPr/>
            <p:nvPr/>
          </p:nvSpPr>
          <p:spPr>
            <a:xfrm>
              <a:off x="719700" y="27680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1"/>
                  </a:moveTo>
                  <a:lnTo>
                    <a:pt x="1" y="780"/>
                  </a:lnTo>
                  <a:lnTo>
                    <a:pt x="12035" y="7726"/>
                  </a:lnTo>
                  <a:lnTo>
                    <a:pt x="12035" y="69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62"/>
            <p:cNvSpPr/>
            <p:nvPr/>
          </p:nvSpPr>
          <p:spPr>
            <a:xfrm>
              <a:off x="719700" y="27951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0"/>
                  </a:moveTo>
                  <a:lnTo>
                    <a:pt x="1" y="780"/>
                  </a:lnTo>
                  <a:lnTo>
                    <a:pt x="12035" y="7726"/>
                  </a:lnTo>
                  <a:lnTo>
                    <a:pt x="12035" y="69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62"/>
            <p:cNvSpPr/>
            <p:nvPr/>
          </p:nvSpPr>
          <p:spPr>
            <a:xfrm>
              <a:off x="719700" y="2822350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" y="0"/>
                  </a:moveTo>
                  <a:lnTo>
                    <a:pt x="1" y="780"/>
                  </a:lnTo>
                  <a:lnTo>
                    <a:pt x="12035" y="7734"/>
                  </a:lnTo>
                  <a:lnTo>
                    <a:pt x="12035" y="69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62"/>
            <p:cNvSpPr/>
            <p:nvPr/>
          </p:nvSpPr>
          <p:spPr>
            <a:xfrm>
              <a:off x="719700" y="28709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0"/>
                  </a:moveTo>
                  <a:lnTo>
                    <a:pt x="1" y="780"/>
                  </a:lnTo>
                  <a:lnTo>
                    <a:pt x="12035" y="7726"/>
                  </a:lnTo>
                  <a:lnTo>
                    <a:pt x="12035" y="69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62"/>
            <p:cNvSpPr/>
            <p:nvPr/>
          </p:nvSpPr>
          <p:spPr>
            <a:xfrm>
              <a:off x="719700" y="2898150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" y="0"/>
                  </a:moveTo>
                  <a:lnTo>
                    <a:pt x="1" y="780"/>
                  </a:lnTo>
                  <a:lnTo>
                    <a:pt x="12035" y="7734"/>
                  </a:lnTo>
                  <a:lnTo>
                    <a:pt x="12035" y="69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62"/>
            <p:cNvSpPr/>
            <p:nvPr/>
          </p:nvSpPr>
          <p:spPr>
            <a:xfrm>
              <a:off x="719700" y="2925525"/>
              <a:ext cx="300875" cy="193150"/>
            </a:xfrm>
            <a:custGeom>
              <a:avLst/>
              <a:gdLst/>
              <a:ahLst/>
              <a:cxnLst/>
              <a:rect l="l" t="t" r="r" b="b"/>
              <a:pathLst>
                <a:path w="12035" h="7726" extrusionOk="0">
                  <a:moveTo>
                    <a:pt x="1" y="0"/>
                  </a:moveTo>
                  <a:lnTo>
                    <a:pt x="1" y="780"/>
                  </a:lnTo>
                  <a:lnTo>
                    <a:pt x="12035" y="7726"/>
                  </a:lnTo>
                  <a:lnTo>
                    <a:pt x="12035" y="69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62"/>
            <p:cNvSpPr/>
            <p:nvPr/>
          </p:nvSpPr>
          <p:spPr>
            <a:xfrm>
              <a:off x="719700" y="29526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1"/>
                  </a:moveTo>
                  <a:lnTo>
                    <a:pt x="1" y="781"/>
                  </a:lnTo>
                  <a:lnTo>
                    <a:pt x="12035" y="7727"/>
                  </a:lnTo>
                  <a:lnTo>
                    <a:pt x="12035" y="69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62"/>
            <p:cNvSpPr/>
            <p:nvPr/>
          </p:nvSpPr>
          <p:spPr>
            <a:xfrm>
              <a:off x="719700" y="2979850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" y="1"/>
                  </a:moveTo>
                  <a:lnTo>
                    <a:pt x="1" y="780"/>
                  </a:lnTo>
                  <a:lnTo>
                    <a:pt x="12035" y="7735"/>
                  </a:lnTo>
                  <a:lnTo>
                    <a:pt x="12035" y="6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62"/>
            <p:cNvSpPr/>
            <p:nvPr/>
          </p:nvSpPr>
          <p:spPr>
            <a:xfrm>
              <a:off x="719700" y="30284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1"/>
                  </a:moveTo>
                  <a:lnTo>
                    <a:pt x="1" y="781"/>
                  </a:lnTo>
                  <a:lnTo>
                    <a:pt x="12035" y="7727"/>
                  </a:lnTo>
                  <a:lnTo>
                    <a:pt x="12035" y="6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62"/>
            <p:cNvSpPr/>
            <p:nvPr/>
          </p:nvSpPr>
          <p:spPr>
            <a:xfrm>
              <a:off x="719700" y="3055650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" y="1"/>
                  </a:moveTo>
                  <a:lnTo>
                    <a:pt x="1" y="780"/>
                  </a:lnTo>
                  <a:lnTo>
                    <a:pt x="12035" y="7735"/>
                  </a:lnTo>
                  <a:lnTo>
                    <a:pt x="12035" y="6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62"/>
            <p:cNvSpPr/>
            <p:nvPr/>
          </p:nvSpPr>
          <p:spPr>
            <a:xfrm>
              <a:off x="719700" y="308302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0"/>
                  </a:moveTo>
                  <a:lnTo>
                    <a:pt x="1" y="780"/>
                  </a:lnTo>
                  <a:lnTo>
                    <a:pt x="12035" y="7726"/>
                  </a:lnTo>
                  <a:lnTo>
                    <a:pt x="12035" y="69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62"/>
            <p:cNvSpPr/>
            <p:nvPr/>
          </p:nvSpPr>
          <p:spPr>
            <a:xfrm>
              <a:off x="719700" y="31102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0"/>
                  </a:moveTo>
                  <a:lnTo>
                    <a:pt x="1" y="780"/>
                  </a:lnTo>
                  <a:lnTo>
                    <a:pt x="12035" y="7726"/>
                  </a:lnTo>
                  <a:lnTo>
                    <a:pt x="12035" y="69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62"/>
            <p:cNvSpPr/>
            <p:nvPr/>
          </p:nvSpPr>
          <p:spPr>
            <a:xfrm>
              <a:off x="719700" y="3137375"/>
              <a:ext cx="300875" cy="193350"/>
            </a:xfrm>
            <a:custGeom>
              <a:avLst/>
              <a:gdLst/>
              <a:ahLst/>
              <a:cxnLst/>
              <a:rect l="l" t="t" r="r" b="b"/>
              <a:pathLst>
                <a:path w="12035" h="7734" extrusionOk="0">
                  <a:moveTo>
                    <a:pt x="1" y="0"/>
                  </a:moveTo>
                  <a:lnTo>
                    <a:pt x="1" y="780"/>
                  </a:lnTo>
                  <a:lnTo>
                    <a:pt x="12035" y="7734"/>
                  </a:lnTo>
                  <a:lnTo>
                    <a:pt x="12035" y="69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62"/>
            <p:cNvSpPr/>
            <p:nvPr/>
          </p:nvSpPr>
          <p:spPr>
            <a:xfrm>
              <a:off x="1053225" y="255595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1"/>
                  </a:moveTo>
                  <a:lnTo>
                    <a:pt x="1" y="6955"/>
                  </a:lnTo>
                  <a:lnTo>
                    <a:pt x="1" y="7726"/>
                  </a:lnTo>
                  <a:lnTo>
                    <a:pt x="12035" y="780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62"/>
            <p:cNvSpPr/>
            <p:nvPr/>
          </p:nvSpPr>
          <p:spPr>
            <a:xfrm>
              <a:off x="1053225" y="258332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0"/>
                  </a:moveTo>
                  <a:lnTo>
                    <a:pt x="1" y="6947"/>
                  </a:lnTo>
                  <a:lnTo>
                    <a:pt x="1" y="7726"/>
                  </a:lnTo>
                  <a:lnTo>
                    <a:pt x="12035" y="772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62"/>
            <p:cNvSpPr/>
            <p:nvPr/>
          </p:nvSpPr>
          <p:spPr>
            <a:xfrm>
              <a:off x="1053225" y="26105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0"/>
                  </a:moveTo>
                  <a:lnTo>
                    <a:pt x="1" y="6946"/>
                  </a:lnTo>
                  <a:lnTo>
                    <a:pt x="1" y="7726"/>
                  </a:lnTo>
                  <a:lnTo>
                    <a:pt x="12035" y="780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62"/>
            <p:cNvSpPr/>
            <p:nvPr/>
          </p:nvSpPr>
          <p:spPr>
            <a:xfrm>
              <a:off x="1053225" y="263765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1"/>
                  </a:moveTo>
                  <a:lnTo>
                    <a:pt x="1" y="6955"/>
                  </a:lnTo>
                  <a:lnTo>
                    <a:pt x="1" y="7727"/>
                  </a:lnTo>
                  <a:lnTo>
                    <a:pt x="12035" y="781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62"/>
            <p:cNvSpPr/>
            <p:nvPr/>
          </p:nvSpPr>
          <p:spPr>
            <a:xfrm>
              <a:off x="1053225" y="2664825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2035" y="1"/>
                  </a:moveTo>
                  <a:lnTo>
                    <a:pt x="1" y="6955"/>
                  </a:lnTo>
                  <a:lnTo>
                    <a:pt x="1" y="7735"/>
                  </a:lnTo>
                  <a:lnTo>
                    <a:pt x="12035" y="780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62"/>
            <p:cNvSpPr/>
            <p:nvPr/>
          </p:nvSpPr>
          <p:spPr>
            <a:xfrm>
              <a:off x="1053225" y="2713475"/>
              <a:ext cx="300875" cy="193150"/>
            </a:xfrm>
            <a:custGeom>
              <a:avLst/>
              <a:gdLst/>
              <a:ahLst/>
              <a:cxnLst/>
              <a:rect l="l" t="t" r="r" b="b"/>
              <a:pathLst>
                <a:path w="12035" h="7726" extrusionOk="0">
                  <a:moveTo>
                    <a:pt x="12035" y="0"/>
                  </a:moveTo>
                  <a:lnTo>
                    <a:pt x="1" y="6954"/>
                  </a:lnTo>
                  <a:lnTo>
                    <a:pt x="1" y="7726"/>
                  </a:lnTo>
                  <a:lnTo>
                    <a:pt x="12035" y="780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62"/>
            <p:cNvSpPr/>
            <p:nvPr/>
          </p:nvSpPr>
          <p:spPr>
            <a:xfrm>
              <a:off x="1053225" y="274082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1"/>
                  </a:moveTo>
                  <a:lnTo>
                    <a:pt x="1" y="6947"/>
                  </a:lnTo>
                  <a:lnTo>
                    <a:pt x="1" y="7727"/>
                  </a:lnTo>
                  <a:lnTo>
                    <a:pt x="12035" y="773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62"/>
            <p:cNvSpPr/>
            <p:nvPr/>
          </p:nvSpPr>
          <p:spPr>
            <a:xfrm>
              <a:off x="1053225" y="27680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1"/>
                  </a:moveTo>
                  <a:lnTo>
                    <a:pt x="1" y="6947"/>
                  </a:lnTo>
                  <a:lnTo>
                    <a:pt x="1" y="7726"/>
                  </a:lnTo>
                  <a:lnTo>
                    <a:pt x="12035" y="780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62"/>
            <p:cNvSpPr/>
            <p:nvPr/>
          </p:nvSpPr>
          <p:spPr>
            <a:xfrm>
              <a:off x="1053225" y="27951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0"/>
                  </a:moveTo>
                  <a:lnTo>
                    <a:pt x="1" y="6955"/>
                  </a:lnTo>
                  <a:lnTo>
                    <a:pt x="1" y="7726"/>
                  </a:lnTo>
                  <a:lnTo>
                    <a:pt x="12035" y="780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62"/>
            <p:cNvSpPr/>
            <p:nvPr/>
          </p:nvSpPr>
          <p:spPr>
            <a:xfrm>
              <a:off x="1053225" y="2822350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2035" y="0"/>
                  </a:moveTo>
                  <a:lnTo>
                    <a:pt x="1" y="6954"/>
                  </a:lnTo>
                  <a:lnTo>
                    <a:pt x="1" y="7734"/>
                  </a:lnTo>
                  <a:lnTo>
                    <a:pt x="12035" y="780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62"/>
            <p:cNvSpPr/>
            <p:nvPr/>
          </p:nvSpPr>
          <p:spPr>
            <a:xfrm>
              <a:off x="1053225" y="28709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0"/>
                  </a:moveTo>
                  <a:lnTo>
                    <a:pt x="1" y="6955"/>
                  </a:lnTo>
                  <a:lnTo>
                    <a:pt x="1" y="7726"/>
                  </a:lnTo>
                  <a:lnTo>
                    <a:pt x="12035" y="780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62"/>
            <p:cNvSpPr/>
            <p:nvPr/>
          </p:nvSpPr>
          <p:spPr>
            <a:xfrm>
              <a:off x="1053225" y="2898150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2035" y="0"/>
                  </a:moveTo>
                  <a:lnTo>
                    <a:pt x="1" y="6954"/>
                  </a:lnTo>
                  <a:lnTo>
                    <a:pt x="1" y="7734"/>
                  </a:lnTo>
                  <a:lnTo>
                    <a:pt x="12035" y="780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62"/>
            <p:cNvSpPr/>
            <p:nvPr/>
          </p:nvSpPr>
          <p:spPr>
            <a:xfrm>
              <a:off x="1053225" y="2925525"/>
              <a:ext cx="300875" cy="193150"/>
            </a:xfrm>
            <a:custGeom>
              <a:avLst/>
              <a:gdLst/>
              <a:ahLst/>
              <a:cxnLst/>
              <a:rect l="l" t="t" r="r" b="b"/>
              <a:pathLst>
                <a:path w="12035" h="7726" extrusionOk="0">
                  <a:moveTo>
                    <a:pt x="12035" y="0"/>
                  </a:moveTo>
                  <a:lnTo>
                    <a:pt x="1" y="6946"/>
                  </a:lnTo>
                  <a:lnTo>
                    <a:pt x="1" y="7726"/>
                  </a:lnTo>
                  <a:lnTo>
                    <a:pt x="12035" y="780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62"/>
            <p:cNvSpPr/>
            <p:nvPr/>
          </p:nvSpPr>
          <p:spPr>
            <a:xfrm>
              <a:off x="1053225" y="29526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1"/>
                  </a:moveTo>
                  <a:lnTo>
                    <a:pt x="1" y="6947"/>
                  </a:lnTo>
                  <a:lnTo>
                    <a:pt x="1" y="7727"/>
                  </a:lnTo>
                  <a:lnTo>
                    <a:pt x="12035" y="781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62"/>
            <p:cNvSpPr/>
            <p:nvPr/>
          </p:nvSpPr>
          <p:spPr>
            <a:xfrm>
              <a:off x="1053225" y="2979850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2035" y="1"/>
                  </a:moveTo>
                  <a:lnTo>
                    <a:pt x="1" y="6955"/>
                  </a:lnTo>
                  <a:lnTo>
                    <a:pt x="1" y="7735"/>
                  </a:lnTo>
                  <a:lnTo>
                    <a:pt x="12035" y="780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62"/>
            <p:cNvSpPr/>
            <p:nvPr/>
          </p:nvSpPr>
          <p:spPr>
            <a:xfrm>
              <a:off x="1053225" y="30284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1"/>
                  </a:moveTo>
                  <a:lnTo>
                    <a:pt x="1" y="6955"/>
                  </a:lnTo>
                  <a:lnTo>
                    <a:pt x="1" y="7727"/>
                  </a:lnTo>
                  <a:lnTo>
                    <a:pt x="12035" y="781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62"/>
            <p:cNvSpPr/>
            <p:nvPr/>
          </p:nvSpPr>
          <p:spPr>
            <a:xfrm>
              <a:off x="1053225" y="3055650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2035" y="1"/>
                  </a:moveTo>
                  <a:lnTo>
                    <a:pt x="1" y="6955"/>
                  </a:lnTo>
                  <a:lnTo>
                    <a:pt x="1" y="7735"/>
                  </a:lnTo>
                  <a:lnTo>
                    <a:pt x="12035" y="780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62"/>
            <p:cNvSpPr/>
            <p:nvPr/>
          </p:nvSpPr>
          <p:spPr>
            <a:xfrm>
              <a:off x="1053225" y="308302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0"/>
                  </a:moveTo>
                  <a:lnTo>
                    <a:pt x="1" y="6947"/>
                  </a:lnTo>
                  <a:lnTo>
                    <a:pt x="1" y="7726"/>
                  </a:lnTo>
                  <a:lnTo>
                    <a:pt x="12035" y="780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62"/>
            <p:cNvSpPr/>
            <p:nvPr/>
          </p:nvSpPr>
          <p:spPr>
            <a:xfrm>
              <a:off x="1053225" y="31102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0"/>
                  </a:moveTo>
                  <a:lnTo>
                    <a:pt x="1" y="6947"/>
                  </a:lnTo>
                  <a:lnTo>
                    <a:pt x="1" y="7726"/>
                  </a:lnTo>
                  <a:lnTo>
                    <a:pt x="12035" y="780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62"/>
            <p:cNvSpPr/>
            <p:nvPr/>
          </p:nvSpPr>
          <p:spPr>
            <a:xfrm>
              <a:off x="1053225" y="3137375"/>
              <a:ext cx="300875" cy="193350"/>
            </a:xfrm>
            <a:custGeom>
              <a:avLst/>
              <a:gdLst/>
              <a:ahLst/>
              <a:cxnLst/>
              <a:rect l="l" t="t" r="r" b="b"/>
              <a:pathLst>
                <a:path w="12035" h="7734" extrusionOk="0">
                  <a:moveTo>
                    <a:pt x="12035" y="0"/>
                  </a:moveTo>
                  <a:lnTo>
                    <a:pt x="1" y="6954"/>
                  </a:lnTo>
                  <a:lnTo>
                    <a:pt x="1" y="7734"/>
                  </a:lnTo>
                  <a:lnTo>
                    <a:pt x="12035" y="780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62"/>
            <p:cNvSpPr/>
            <p:nvPr/>
          </p:nvSpPr>
          <p:spPr>
            <a:xfrm>
              <a:off x="3555300" y="4144850"/>
              <a:ext cx="656075" cy="885300"/>
            </a:xfrm>
            <a:custGeom>
              <a:avLst/>
              <a:gdLst/>
              <a:ahLst/>
              <a:cxnLst/>
              <a:rect l="l" t="t" r="r" b="b"/>
              <a:pathLst>
                <a:path w="26243" h="35412" extrusionOk="0">
                  <a:moveTo>
                    <a:pt x="1" y="1"/>
                  </a:moveTo>
                  <a:lnTo>
                    <a:pt x="1" y="27620"/>
                  </a:lnTo>
                  <a:cubicBezTo>
                    <a:pt x="1" y="27919"/>
                    <a:pt x="158" y="28195"/>
                    <a:pt x="418" y="28345"/>
                  </a:cubicBezTo>
                  <a:lnTo>
                    <a:pt x="12263" y="35181"/>
                  </a:lnTo>
                  <a:cubicBezTo>
                    <a:pt x="12527" y="35334"/>
                    <a:pt x="12822" y="35411"/>
                    <a:pt x="13119" y="35411"/>
                  </a:cubicBezTo>
                  <a:cubicBezTo>
                    <a:pt x="13415" y="35411"/>
                    <a:pt x="13712" y="35334"/>
                    <a:pt x="13980" y="35181"/>
                  </a:cubicBezTo>
                  <a:lnTo>
                    <a:pt x="25817" y="28345"/>
                  </a:lnTo>
                  <a:cubicBezTo>
                    <a:pt x="26077" y="28195"/>
                    <a:pt x="26242" y="27919"/>
                    <a:pt x="26242" y="27620"/>
                  </a:cubicBezTo>
                  <a:lnTo>
                    <a:pt x="26242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62"/>
            <p:cNvSpPr/>
            <p:nvPr/>
          </p:nvSpPr>
          <p:spPr>
            <a:xfrm>
              <a:off x="3551975" y="3950075"/>
              <a:ext cx="662750" cy="389575"/>
            </a:xfrm>
            <a:custGeom>
              <a:avLst/>
              <a:gdLst/>
              <a:ahLst/>
              <a:cxnLst/>
              <a:rect l="l" t="t" r="r" b="b"/>
              <a:pathLst>
                <a:path w="26510" h="15583" extrusionOk="0">
                  <a:moveTo>
                    <a:pt x="13252" y="1"/>
                  </a:moveTo>
                  <a:cubicBezTo>
                    <a:pt x="12955" y="1"/>
                    <a:pt x="12660" y="77"/>
                    <a:pt x="12396" y="231"/>
                  </a:cubicBezTo>
                  <a:lnTo>
                    <a:pt x="551" y="7067"/>
                  </a:lnTo>
                  <a:cubicBezTo>
                    <a:pt x="0" y="7390"/>
                    <a:pt x="0" y="8193"/>
                    <a:pt x="551" y="8516"/>
                  </a:cubicBezTo>
                  <a:lnTo>
                    <a:pt x="12396" y="15352"/>
                  </a:lnTo>
                  <a:cubicBezTo>
                    <a:pt x="12660" y="15506"/>
                    <a:pt x="12955" y="15582"/>
                    <a:pt x="13252" y="15582"/>
                  </a:cubicBezTo>
                  <a:cubicBezTo>
                    <a:pt x="13548" y="15582"/>
                    <a:pt x="13845" y="15506"/>
                    <a:pt x="14113" y="15352"/>
                  </a:cubicBezTo>
                  <a:lnTo>
                    <a:pt x="25950" y="8516"/>
                  </a:lnTo>
                  <a:cubicBezTo>
                    <a:pt x="26509" y="8193"/>
                    <a:pt x="26509" y="7390"/>
                    <a:pt x="25950" y="7067"/>
                  </a:cubicBezTo>
                  <a:lnTo>
                    <a:pt x="14113" y="231"/>
                  </a:lnTo>
                  <a:cubicBezTo>
                    <a:pt x="13845" y="77"/>
                    <a:pt x="13548" y="1"/>
                    <a:pt x="13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62"/>
            <p:cNvSpPr/>
            <p:nvPr/>
          </p:nvSpPr>
          <p:spPr>
            <a:xfrm>
              <a:off x="3566150" y="4204900"/>
              <a:ext cx="300850" cy="193175"/>
            </a:xfrm>
            <a:custGeom>
              <a:avLst/>
              <a:gdLst/>
              <a:ahLst/>
              <a:cxnLst/>
              <a:rect l="l" t="t" r="r" b="b"/>
              <a:pathLst>
                <a:path w="12034" h="7727" extrusionOk="0">
                  <a:moveTo>
                    <a:pt x="0" y="1"/>
                  </a:moveTo>
                  <a:lnTo>
                    <a:pt x="0" y="780"/>
                  </a:lnTo>
                  <a:lnTo>
                    <a:pt x="12034" y="7727"/>
                  </a:lnTo>
                  <a:lnTo>
                    <a:pt x="12034" y="6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62"/>
            <p:cNvSpPr/>
            <p:nvPr/>
          </p:nvSpPr>
          <p:spPr>
            <a:xfrm>
              <a:off x="3566150" y="4232075"/>
              <a:ext cx="300850" cy="193375"/>
            </a:xfrm>
            <a:custGeom>
              <a:avLst/>
              <a:gdLst/>
              <a:ahLst/>
              <a:cxnLst/>
              <a:rect l="l" t="t" r="r" b="b"/>
              <a:pathLst>
                <a:path w="12034" h="7735" extrusionOk="0">
                  <a:moveTo>
                    <a:pt x="0" y="0"/>
                  </a:moveTo>
                  <a:lnTo>
                    <a:pt x="0" y="780"/>
                  </a:lnTo>
                  <a:lnTo>
                    <a:pt x="12034" y="7734"/>
                  </a:lnTo>
                  <a:lnTo>
                    <a:pt x="12034" y="6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62"/>
            <p:cNvSpPr/>
            <p:nvPr/>
          </p:nvSpPr>
          <p:spPr>
            <a:xfrm>
              <a:off x="3566150" y="4259450"/>
              <a:ext cx="300850" cy="193175"/>
            </a:xfrm>
            <a:custGeom>
              <a:avLst/>
              <a:gdLst/>
              <a:ahLst/>
              <a:cxnLst/>
              <a:rect l="l" t="t" r="r" b="b"/>
              <a:pathLst>
                <a:path w="12034" h="7727" extrusionOk="0">
                  <a:moveTo>
                    <a:pt x="0" y="0"/>
                  </a:moveTo>
                  <a:lnTo>
                    <a:pt x="0" y="772"/>
                  </a:lnTo>
                  <a:lnTo>
                    <a:pt x="12034" y="7726"/>
                  </a:lnTo>
                  <a:lnTo>
                    <a:pt x="12034" y="6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62"/>
            <p:cNvSpPr/>
            <p:nvPr/>
          </p:nvSpPr>
          <p:spPr>
            <a:xfrm>
              <a:off x="3566150" y="4286600"/>
              <a:ext cx="300850" cy="193175"/>
            </a:xfrm>
            <a:custGeom>
              <a:avLst/>
              <a:gdLst/>
              <a:ahLst/>
              <a:cxnLst/>
              <a:rect l="l" t="t" r="r" b="b"/>
              <a:pathLst>
                <a:path w="12034" h="7727" extrusionOk="0">
                  <a:moveTo>
                    <a:pt x="0" y="1"/>
                  </a:moveTo>
                  <a:lnTo>
                    <a:pt x="0" y="781"/>
                  </a:lnTo>
                  <a:lnTo>
                    <a:pt x="12034" y="7727"/>
                  </a:lnTo>
                  <a:lnTo>
                    <a:pt x="12034" y="69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62"/>
            <p:cNvSpPr/>
            <p:nvPr/>
          </p:nvSpPr>
          <p:spPr>
            <a:xfrm>
              <a:off x="3566150" y="4313775"/>
              <a:ext cx="300850" cy="193175"/>
            </a:xfrm>
            <a:custGeom>
              <a:avLst/>
              <a:gdLst/>
              <a:ahLst/>
              <a:cxnLst/>
              <a:rect l="l" t="t" r="r" b="b"/>
              <a:pathLst>
                <a:path w="12034" h="7727" extrusionOk="0">
                  <a:moveTo>
                    <a:pt x="0" y="1"/>
                  </a:moveTo>
                  <a:lnTo>
                    <a:pt x="0" y="780"/>
                  </a:lnTo>
                  <a:lnTo>
                    <a:pt x="12034" y="7727"/>
                  </a:lnTo>
                  <a:lnTo>
                    <a:pt x="12034" y="6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62"/>
            <p:cNvSpPr/>
            <p:nvPr/>
          </p:nvSpPr>
          <p:spPr>
            <a:xfrm>
              <a:off x="3566150" y="4362425"/>
              <a:ext cx="300850" cy="193150"/>
            </a:xfrm>
            <a:custGeom>
              <a:avLst/>
              <a:gdLst/>
              <a:ahLst/>
              <a:cxnLst/>
              <a:rect l="l" t="t" r="r" b="b"/>
              <a:pathLst>
                <a:path w="12034" h="7726" extrusionOk="0">
                  <a:moveTo>
                    <a:pt x="0" y="0"/>
                  </a:moveTo>
                  <a:lnTo>
                    <a:pt x="0" y="780"/>
                  </a:lnTo>
                  <a:lnTo>
                    <a:pt x="12034" y="7726"/>
                  </a:lnTo>
                  <a:lnTo>
                    <a:pt x="12034" y="69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62"/>
            <p:cNvSpPr/>
            <p:nvPr/>
          </p:nvSpPr>
          <p:spPr>
            <a:xfrm>
              <a:off x="3566150" y="4389575"/>
              <a:ext cx="300850" cy="193375"/>
            </a:xfrm>
            <a:custGeom>
              <a:avLst/>
              <a:gdLst/>
              <a:ahLst/>
              <a:cxnLst/>
              <a:rect l="l" t="t" r="r" b="b"/>
              <a:pathLst>
                <a:path w="12034" h="7735" extrusionOk="0">
                  <a:moveTo>
                    <a:pt x="0" y="1"/>
                  </a:moveTo>
                  <a:lnTo>
                    <a:pt x="0" y="781"/>
                  </a:lnTo>
                  <a:lnTo>
                    <a:pt x="12034" y="7735"/>
                  </a:lnTo>
                  <a:lnTo>
                    <a:pt x="12034" y="6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62"/>
            <p:cNvSpPr/>
            <p:nvPr/>
          </p:nvSpPr>
          <p:spPr>
            <a:xfrm>
              <a:off x="3566150" y="4416950"/>
              <a:ext cx="300850" cy="193175"/>
            </a:xfrm>
            <a:custGeom>
              <a:avLst/>
              <a:gdLst/>
              <a:ahLst/>
              <a:cxnLst/>
              <a:rect l="l" t="t" r="r" b="b"/>
              <a:pathLst>
                <a:path w="12034" h="7727" extrusionOk="0">
                  <a:moveTo>
                    <a:pt x="0" y="1"/>
                  </a:moveTo>
                  <a:lnTo>
                    <a:pt x="0" y="772"/>
                  </a:lnTo>
                  <a:lnTo>
                    <a:pt x="12034" y="7727"/>
                  </a:lnTo>
                  <a:lnTo>
                    <a:pt x="12034" y="69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62"/>
            <p:cNvSpPr/>
            <p:nvPr/>
          </p:nvSpPr>
          <p:spPr>
            <a:xfrm>
              <a:off x="3566150" y="4444125"/>
              <a:ext cx="300850" cy="193175"/>
            </a:xfrm>
            <a:custGeom>
              <a:avLst/>
              <a:gdLst/>
              <a:ahLst/>
              <a:cxnLst/>
              <a:rect l="l" t="t" r="r" b="b"/>
              <a:pathLst>
                <a:path w="12034" h="7727" extrusionOk="0">
                  <a:moveTo>
                    <a:pt x="0" y="0"/>
                  </a:moveTo>
                  <a:lnTo>
                    <a:pt x="0" y="780"/>
                  </a:lnTo>
                  <a:lnTo>
                    <a:pt x="12034" y="7726"/>
                  </a:lnTo>
                  <a:lnTo>
                    <a:pt x="12034" y="6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62"/>
            <p:cNvSpPr/>
            <p:nvPr/>
          </p:nvSpPr>
          <p:spPr>
            <a:xfrm>
              <a:off x="3566150" y="4471300"/>
              <a:ext cx="300850" cy="193175"/>
            </a:xfrm>
            <a:custGeom>
              <a:avLst/>
              <a:gdLst/>
              <a:ahLst/>
              <a:cxnLst/>
              <a:rect l="l" t="t" r="r" b="b"/>
              <a:pathLst>
                <a:path w="12034" h="7727" extrusionOk="0">
                  <a:moveTo>
                    <a:pt x="0" y="0"/>
                  </a:moveTo>
                  <a:lnTo>
                    <a:pt x="0" y="780"/>
                  </a:lnTo>
                  <a:lnTo>
                    <a:pt x="12034" y="7726"/>
                  </a:lnTo>
                  <a:lnTo>
                    <a:pt x="12034" y="69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62"/>
            <p:cNvSpPr/>
            <p:nvPr/>
          </p:nvSpPr>
          <p:spPr>
            <a:xfrm>
              <a:off x="3566150" y="4519925"/>
              <a:ext cx="300850" cy="193175"/>
            </a:xfrm>
            <a:custGeom>
              <a:avLst/>
              <a:gdLst/>
              <a:ahLst/>
              <a:cxnLst/>
              <a:rect l="l" t="t" r="r" b="b"/>
              <a:pathLst>
                <a:path w="12034" h="7727" extrusionOk="0">
                  <a:moveTo>
                    <a:pt x="0" y="0"/>
                  </a:moveTo>
                  <a:lnTo>
                    <a:pt x="0" y="780"/>
                  </a:lnTo>
                  <a:lnTo>
                    <a:pt x="12034" y="7726"/>
                  </a:lnTo>
                  <a:lnTo>
                    <a:pt x="12034" y="6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62"/>
            <p:cNvSpPr/>
            <p:nvPr/>
          </p:nvSpPr>
          <p:spPr>
            <a:xfrm>
              <a:off x="3566150" y="4547100"/>
              <a:ext cx="300850" cy="193375"/>
            </a:xfrm>
            <a:custGeom>
              <a:avLst/>
              <a:gdLst/>
              <a:ahLst/>
              <a:cxnLst/>
              <a:rect l="l" t="t" r="r" b="b"/>
              <a:pathLst>
                <a:path w="12034" h="7735" extrusionOk="0">
                  <a:moveTo>
                    <a:pt x="0" y="0"/>
                  </a:moveTo>
                  <a:lnTo>
                    <a:pt x="0" y="780"/>
                  </a:lnTo>
                  <a:lnTo>
                    <a:pt x="12034" y="7734"/>
                  </a:lnTo>
                  <a:lnTo>
                    <a:pt x="12034" y="69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62"/>
            <p:cNvSpPr/>
            <p:nvPr/>
          </p:nvSpPr>
          <p:spPr>
            <a:xfrm>
              <a:off x="3566150" y="4574475"/>
              <a:ext cx="300850" cy="193150"/>
            </a:xfrm>
            <a:custGeom>
              <a:avLst/>
              <a:gdLst/>
              <a:ahLst/>
              <a:cxnLst/>
              <a:rect l="l" t="t" r="r" b="b"/>
              <a:pathLst>
                <a:path w="12034" h="7726" extrusionOk="0">
                  <a:moveTo>
                    <a:pt x="0" y="0"/>
                  </a:moveTo>
                  <a:lnTo>
                    <a:pt x="0" y="772"/>
                  </a:lnTo>
                  <a:lnTo>
                    <a:pt x="12034" y="7726"/>
                  </a:lnTo>
                  <a:lnTo>
                    <a:pt x="12034" y="6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62"/>
            <p:cNvSpPr/>
            <p:nvPr/>
          </p:nvSpPr>
          <p:spPr>
            <a:xfrm>
              <a:off x="3566150" y="4601625"/>
              <a:ext cx="300850" cy="193175"/>
            </a:xfrm>
            <a:custGeom>
              <a:avLst/>
              <a:gdLst/>
              <a:ahLst/>
              <a:cxnLst/>
              <a:rect l="l" t="t" r="r" b="b"/>
              <a:pathLst>
                <a:path w="12034" h="7727" extrusionOk="0">
                  <a:moveTo>
                    <a:pt x="0" y="1"/>
                  </a:moveTo>
                  <a:lnTo>
                    <a:pt x="0" y="781"/>
                  </a:lnTo>
                  <a:lnTo>
                    <a:pt x="12034" y="7727"/>
                  </a:lnTo>
                  <a:lnTo>
                    <a:pt x="12034" y="69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62"/>
            <p:cNvSpPr/>
            <p:nvPr/>
          </p:nvSpPr>
          <p:spPr>
            <a:xfrm>
              <a:off x="3566150" y="4628800"/>
              <a:ext cx="300850" cy="193175"/>
            </a:xfrm>
            <a:custGeom>
              <a:avLst/>
              <a:gdLst/>
              <a:ahLst/>
              <a:cxnLst/>
              <a:rect l="l" t="t" r="r" b="b"/>
              <a:pathLst>
                <a:path w="12034" h="7727" extrusionOk="0">
                  <a:moveTo>
                    <a:pt x="0" y="1"/>
                  </a:moveTo>
                  <a:lnTo>
                    <a:pt x="0" y="780"/>
                  </a:lnTo>
                  <a:lnTo>
                    <a:pt x="12034" y="7727"/>
                  </a:lnTo>
                  <a:lnTo>
                    <a:pt x="12034" y="6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62"/>
            <p:cNvSpPr/>
            <p:nvPr/>
          </p:nvSpPr>
          <p:spPr>
            <a:xfrm>
              <a:off x="3566150" y="4677425"/>
              <a:ext cx="300850" cy="193175"/>
            </a:xfrm>
            <a:custGeom>
              <a:avLst/>
              <a:gdLst/>
              <a:ahLst/>
              <a:cxnLst/>
              <a:rect l="l" t="t" r="r" b="b"/>
              <a:pathLst>
                <a:path w="12034" h="7727" extrusionOk="0">
                  <a:moveTo>
                    <a:pt x="0" y="1"/>
                  </a:moveTo>
                  <a:lnTo>
                    <a:pt x="0" y="781"/>
                  </a:lnTo>
                  <a:lnTo>
                    <a:pt x="12034" y="7727"/>
                  </a:lnTo>
                  <a:lnTo>
                    <a:pt x="12034" y="69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62"/>
            <p:cNvSpPr/>
            <p:nvPr/>
          </p:nvSpPr>
          <p:spPr>
            <a:xfrm>
              <a:off x="3566150" y="4704600"/>
              <a:ext cx="300850" cy="193375"/>
            </a:xfrm>
            <a:custGeom>
              <a:avLst/>
              <a:gdLst/>
              <a:ahLst/>
              <a:cxnLst/>
              <a:rect l="l" t="t" r="r" b="b"/>
              <a:pathLst>
                <a:path w="12034" h="7735" extrusionOk="0">
                  <a:moveTo>
                    <a:pt x="0" y="1"/>
                  </a:moveTo>
                  <a:lnTo>
                    <a:pt x="0" y="780"/>
                  </a:lnTo>
                  <a:lnTo>
                    <a:pt x="12034" y="7735"/>
                  </a:lnTo>
                  <a:lnTo>
                    <a:pt x="12034" y="6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62"/>
            <p:cNvSpPr/>
            <p:nvPr/>
          </p:nvSpPr>
          <p:spPr>
            <a:xfrm>
              <a:off x="3566150" y="4731975"/>
              <a:ext cx="300850" cy="193175"/>
            </a:xfrm>
            <a:custGeom>
              <a:avLst/>
              <a:gdLst/>
              <a:ahLst/>
              <a:cxnLst/>
              <a:rect l="l" t="t" r="r" b="b"/>
              <a:pathLst>
                <a:path w="12034" h="7727" extrusionOk="0">
                  <a:moveTo>
                    <a:pt x="0" y="0"/>
                  </a:moveTo>
                  <a:lnTo>
                    <a:pt x="0" y="772"/>
                  </a:lnTo>
                  <a:lnTo>
                    <a:pt x="12034" y="7726"/>
                  </a:lnTo>
                  <a:lnTo>
                    <a:pt x="12034" y="6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62"/>
            <p:cNvSpPr/>
            <p:nvPr/>
          </p:nvSpPr>
          <p:spPr>
            <a:xfrm>
              <a:off x="3566150" y="4759150"/>
              <a:ext cx="300850" cy="193175"/>
            </a:xfrm>
            <a:custGeom>
              <a:avLst/>
              <a:gdLst/>
              <a:ahLst/>
              <a:cxnLst/>
              <a:rect l="l" t="t" r="r" b="b"/>
              <a:pathLst>
                <a:path w="12034" h="7727" extrusionOk="0">
                  <a:moveTo>
                    <a:pt x="0" y="0"/>
                  </a:moveTo>
                  <a:lnTo>
                    <a:pt x="0" y="780"/>
                  </a:lnTo>
                  <a:lnTo>
                    <a:pt x="12034" y="7726"/>
                  </a:lnTo>
                  <a:lnTo>
                    <a:pt x="12034" y="6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62"/>
            <p:cNvSpPr/>
            <p:nvPr/>
          </p:nvSpPr>
          <p:spPr>
            <a:xfrm>
              <a:off x="3566150" y="4786325"/>
              <a:ext cx="300850" cy="193175"/>
            </a:xfrm>
            <a:custGeom>
              <a:avLst/>
              <a:gdLst/>
              <a:ahLst/>
              <a:cxnLst/>
              <a:rect l="l" t="t" r="r" b="b"/>
              <a:pathLst>
                <a:path w="12034" h="7727" extrusionOk="0">
                  <a:moveTo>
                    <a:pt x="0" y="0"/>
                  </a:moveTo>
                  <a:lnTo>
                    <a:pt x="0" y="780"/>
                  </a:lnTo>
                  <a:lnTo>
                    <a:pt x="12034" y="7726"/>
                  </a:lnTo>
                  <a:lnTo>
                    <a:pt x="12034" y="69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62"/>
            <p:cNvSpPr/>
            <p:nvPr/>
          </p:nvSpPr>
          <p:spPr>
            <a:xfrm>
              <a:off x="3899675" y="42049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4" y="1"/>
                  </a:moveTo>
                  <a:lnTo>
                    <a:pt x="0" y="6955"/>
                  </a:lnTo>
                  <a:lnTo>
                    <a:pt x="0" y="7727"/>
                  </a:lnTo>
                  <a:lnTo>
                    <a:pt x="12034" y="780"/>
                  </a:lnTo>
                  <a:lnTo>
                    <a:pt x="12034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62"/>
            <p:cNvSpPr/>
            <p:nvPr/>
          </p:nvSpPr>
          <p:spPr>
            <a:xfrm>
              <a:off x="3899675" y="4232075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2034" y="0"/>
                  </a:moveTo>
                  <a:lnTo>
                    <a:pt x="0" y="6955"/>
                  </a:lnTo>
                  <a:lnTo>
                    <a:pt x="0" y="7734"/>
                  </a:lnTo>
                  <a:lnTo>
                    <a:pt x="12034" y="780"/>
                  </a:lnTo>
                  <a:lnTo>
                    <a:pt x="12034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62"/>
            <p:cNvSpPr/>
            <p:nvPr/>
          </p:nvSpPr>
          <p:spPr>
            <a:xfrm>
              <a:off x="3899675" y="425945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4" y="0"/>
                  </a:moveTo>
                  <a:lnTo>
                    <a:pt x="0" y="6946"/>
                  </a:lnTo>
                  <a:lnTo>
                    <a:pt x="0" y="7726"/>
                  </a:lnTo>
                  <a:lnTo>
                    <a:pt x="12034" y="772"/>
                  </a:lnTo>
                  <a:lnTo>
                    <a:pt x="12034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62"/>
            <p:cNvSpPr/>
            <p:nvPr/>
          </p:nvSpPr>
          <p:spPr>
            <a:xfrm>
              <a:off x="3899675" y="42866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4" y="1"/>
                  </a:moveTo>
                  <a:lnTo>
                    <a:pt x="0" y="6947"/>
                  </a:lnTo>
                  <a:lnTo>
                    <a:pt x="0" y="7727"/>
                  </a:lnTo>
                  <a:lnTo>
                    <a:pt x="12034" y="781"/>
                  </a:lnTo>
                  <a:lnTo>
                    <a:pt x="12034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62"/>
            <p:cNvSpPr/>
            <p:nvPr/>
          </p:nvSpPr>
          <p:spPr>
            <a:xfrm>
              <a:off x="3899675" y="43137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4" y="1"/>
                  </a:moveTo>
                  <a:lnTo>
                    <a:pt x="0" y="6955"/>
                  </a:lnTo>
                  <a:lnTo>
                    <a:pt x="0" y="7727"/>
                  </a:lnTo>
                  <a:lnTo>
                    <a:pt x="12034" y="780"/>
                  </a:lnTo>
                  <a:lnTo>
                    <a:pt x="12034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62"/>
            <p:cNvSpPr/>
            <p:nvPr/>
          </p:nvSpPr>
          <p:spPr>
            <a:xfrm>
              <a:off x="3899675" y="4362425"/>
              <a:ext cx="300875" cy="193150"/>
            </a:xfrm>
            <a:custGeom>
              <a:avLst/>
              <a:gdLst/>
              <a:ahLst/>
              <a:cxnLst/>
              <a:rect l="l" t="t" r="r" b="b"/>
              <a:pathLst>
                <a:path w="12035" h="7726" extrusionOk="0">
                  <a:moveTo>
                    <a:pt x="12034" y="0"/>
                  </a:moveTo>
                  <a:lnTo>
                    <a:pt x="0" y="6954"/>
                  </a:lnTo>
                  <a:lnTo>
                    <a:pt x="0" y="7726"/>
                  </a:lnTo>
                  <a:lnTo>
                    <a:pt x="12034" y="780"/>
                  </a:lnTo>
                  <a:lnTo>
                    <a:pt x="12034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62"/>
            <p:cNvSpPr/>
            <p:nvPr/>
          </p:nvSpPr>
          <p:spPr>
            <a:xfrm>
              <a:off x="3899675" y="4389575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2034" y="1"/>
                  </a:moveTo>
                  <a:lnTo>
                    <a:pt x="0" y="6955"/>
                  </a:lnTo>
                  <a:lnTo>
                    <a:pt x="0" y="7735"/>
                  </a:lnTo>
                  <a:lnTo>
                    <a:pt x="12034" y="781"/>
                  </a:lnTo>
                  <a:lnTo>
                    <a:pt x="12034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62"/>
            <p:cNvSpPr/>
            <p:nvPr/>
          </p:nvSpPr>
          <p:spPr>
            <a:xfrm>
              <a:off x="3899675" y="441695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4" y="1"/>
                  </a:moveTo>
                  <a:lnTo>
                    <a:pt x="0" y="6947"/>
                  </a:lnTo>
                  <a:lnTo>
                    <a:pt x="0" y="7727"/>
                  </a:lnTo>
                  <a:lnTo>
                    <a:pt x="12034" y="772"/>
                  </a:lnTo>
                  <a:lnTo>
                    <a:pt x="12034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62"/>
            <p:cNvSpPr/>
            <p:nvPr/>
          </p:nvSpPr>
          <p:spPr>
            <a:xfrm>
              <a:off x="3899675" y="444412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4" y="0"/>
                  </a:moveTo>
                  <a:lnTo>
                    <a:pt x="0" y="6947"/>
                  </a:lnTo>
                  <a:lnTo>
                    <a:pt x="0" y="7726"/>
                  </a:lnTo>
                  <a:lnTo>
                    <a:pt x="12034" y="780"/>
                  </a:lnTo>
                  <a:lnTo>
                    <a:pt x="12034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62"/>
            <p:cNvSpPr/>
            <p:nvPr/>
          </p:nvSpPr>
          <p:spPr>
            <a:xfrm>
              <a:off x="3899675" y="44713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4" y="0"/>
                  </a:moveTo>
                  <a:lnTo>
                    <a:pt x="0" y="6954"/>
                  </a:lnTo>
                  <a:lnTo>
                    <a:pt x="0" y="7726"/>
                  </a:lnTo>
                  <a:lnTo>
                    <a:pt x="12034" y="780"/>
                  </a:lnTo>
                  <a:lnTo>
                    <a:pt x="12034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62"/>
            <p:cNvSpPr/>
            <p:nvPr/>
          </p:nvSpPr>
          <p:spPr>
            <a:xfrm>
              <a:off x="3899675" y="451992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4" y="0"/>
                  </a:moveTo>
                  <a:lnTo>
                    <a:pt x="0" y="6947"/>
                  </a:lnTo>
                  <a:lnTo>
                    <a:pt x="0" y="7726"/>
                  </a:lnTo>
                  <a:lnTo>
                    <a:pt x="12034" y="780"/>
                  </a:lnTo>
                  <a:lnTo>
                    <a:pt x="12034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62"/>
            <p:cNvSpPr/>
            <p:nvPr/>
          </p:nvSpPr>
          <p:spPr>
            <a:xfrm>
              <a:off x="3899675" y="4547100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2034" y="0"/>
                  </a:moveTo>
                  <a:lnTo>
                    <a:pt x="0" y="6954"/>
                  </a:lnTo>
                  <a:lnTo>
                    <a:pt x="0" y="7734"/>
                  </a:lnTo>
                  <a:lnTo>
                    <a:pt x="12034" y="780"/>
                  </a:lnTo>
                  <a:lnTo>
                    <a:pt x="12034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62"/>
            <p:cNvSpPr/>
            <p:nvPr/>
          </p:nvSpPr>
          <p:spPr>
            <a:xfrm>
              <a:off x="3899675" y="4574475"/>
              <a:ext cx="300875" cy="193150"/>
            </a:xfrm>
            <a:custGeom>
              <a:avLst/>
              <a:gdLst/>
              <a:ahLst/>
              <a:cxnLst/>
              <a:rect l="l" t="t" r="r" b="b"/>
              <a:pathLst>
                <a:path w="12035" h="7726" extrusionOk="0">
                  <a:moveTo>
                    <a:pt x="12034" y="0"/>
                  </a:moveTo>
                  <a:lnTo>
                    <a:pt x="0" y="6946"/>
                  </a:lnTo>
                  <a:lnTo>
                    <a:pt x="0" y="7726"/>
                  </a:lnTo>
                  <a:lnTo>
                    <a:pt x="12034" y="772"/>
                  </a:lnTo>
                  <a:lnTo>
                    <a:pt x="12034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62"/>
            <p:cNvSpPr/>
            <p:nvPr/>
          </p:nvSpPr>
          <p:spPr>
            <a:xfrm>
              <a:off x="3899675" y="460162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4" y="1"/>
                  </a:moveTo>
                  <a:lnTo>
                    <a:pt x="0" y="6947"/>
                  </a:lnTo>
                  <a:lnTo>
                    <a:pt x="0" y="7727"/>
                  </a:lnTo>
                  <a:lnTo>
                    <a:pt x="12034" y="781"/>
                  </a:lnTo>
                  <a:lnTo>
                    <a:pt x="12034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62"/>
            <p:cNvSpPr/>
            <p:nvPr/>
          </p:nvSpPr>
          <p:spPr>
            <a:xfrm>
              <a:off x="3899675" y="46288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4" y="1"/>
                  </a:moveTo>
                  <a:lnTo>
                    <a:pt x="0" y="6955"/>
                  </a:lnTo>
                  <a:lnTo>
                    <a:pt x="0" y="7727"/>
                  </a:lnTo>
                  <a:lnTo>
                    <a:pt x="12034" y="780"/>
                  </a:lnTo>
                  <a:lnTo>
                    <a:pt x="12034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62"/>
            <p:cNvSpPr/>
            <p:nvPr/>
          </p:nvSpPr>
          <p:spPr>
            <a:xfrm>
              <a:off x="3899675" y="467742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4" y="1"/>
                  </a:moveTo>
                  <a:lnTo>
                    <a:pt x="0" y="6947"/>
                  </a:lnTo>
                  <a:lnTo>
                    <a:pt x="0" y="7727"/>
                  </a:lnTo>
                  <a:lnTo>
                    <a:pt x="12034" y="781"/>
                  </a:lnTo>
                  <a:lnTo>
                    <a:pt x="12034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62"/>
            <p:cNvSpPr/>
            <p:nvPr/>
          </p:nvSpPr>
          <p:spPr>
            <a:xfrm>
              <a:off x="3899675" y="4704600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2034" y="1"/>
                  </a:moveTo>
                  <a:lnTo>
                    <a:pt x="0" y="6955"/>
                  </a:lnTo>
                  <a:lnTo>
                    <a:pt x="0" y="7735"/>
                  </a:lnTo>
                  <a:lnTo>
                    <a:pt x="12034" y="780"/>
                  </a:lnTo>
                  <a:lnTo>
                    <a:pt x="12034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62"/>
            <p:cNvSpPr/>
            <p:nvPr/>
          </p:nvSpPr>
          <p:spPr>
            <a:xfrm>
              <a:off x="3899675" y="47319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4" y="0"/>
                  </a:moveTo>
                  <a:lnTo>
                    <a:pt x="0" y="6947"/>
                  </a:lnTo>
                  <a:lnTo>
                    <a:pt x="0" y="7726"/>
                  </a:lnTo>
                  <a:lnTo>
                    <a:pt x="12034" y="772"/>
                  </a:lnTo>
                  <a:lnTo>
                    <a:pt x="12034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62"/>
            <p:cNvSpPr/>
            <p:nvPr/>
          </p:nvSpPr>
          <p:spPr>
            <a:xfrm>
              <a:off x="3899675" y="475915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4" y="0"/>
                  </a:moveTo>
                  <a:lnTo>
                    <a:pt x="0" y="6947"/>
                  </a:lnTo>
                  <a:lnTo>
                    <a:pt x="0" y="7726"/>
                  </a:lnTo>
                  <a:lnTo>
                    <a:pt x="12034" y="780"/>
                  </a:lnTo>
                  <a:lnTo>
                    <a:pt x="12034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62"/>
            <p:cNvSpPr/>
            <p:nvPr/>
          </p:nvSpPr>
          <p:spPr>
            <a:xfrm>
              <a:off x="3899675" y="478632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4" y="0"/>
                  </a:moveTo>
                  <a:lnTo>
                    <a:pt x="0" y="6954"/>
                  </a:lnTo>
                  <a:lnTo>
                    <a:pt x="0" y="7726"/>
                  </a:lnTo>
                  <a:lnTo>
                    <a:pt x="12034" y="780"/>
                  </a:lnTo>
                  <a:lnTo>
                    <a:pt x="12034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62"/>
            <p:cNvSpPr/>
            <p:nvPr/>
          </p:nvSpPr>
          <p:spPr>
            <a:xfrm>
              <a:off x="2131800" y="3323425"/>
              <a:ext cx="656050" cy="885300"/>
            </a:xfrm>
            <a:custGeom>
              <a:avLst/>
              <a:gdLst/>
              <a:ahLst/>
              <a:cxnLst/>
              <a:rect l="l" t="t" r="r" b="b"/>
              <a:pathLst>
                <a:path w="26242" h="35412" extrusionOk="0">
                  <a:moveTo>
                    <a:pt x="0" y="1"/>
                  </a:moveTo>
                  <a:lnTo>
                    <a:pt x="0" y="27620"/>
                  </a:lnTo>
                  <a:cubicBezTo>
                    <a:pt x="0" y="27920"/>
                    <a:pt x="158" y="28195"/>
                    <a:pt x="418" y="28345"/>
                  </a:cubicBezTo>
                  <a:lnTo>
                    <a:pt x="12263" y="35181"/>
                  </a:lnTo>
                  <a:cubicBezTo>
                    <a:pt x="12527" y="35334"/>
                    <a:pt x="12824" y="35411"/>
                    <a:pt x="13121" y="35411"/>
                  </a:cubicBezTo>
                  <a:cubicBezTo>
                    <a:pt x="13418" y="35411"/>
                    <a:pt x="13716" y="35334"/>
                    <a:pt x="13980" y="35181"/>
                  </a:cubicBezTo>
                  <a:lnTo>
                    <a:pt x="25824" y="28345"/>
                  </a:lnTo>
                  <a:cubicBezTo>
                    <a:pt x="26076" y="28195"/>
                    <a:pt x="26242" y="27920"/>
                    <a:pt x="26242" y="27620"/>
                  </a:cubicBezTo>
                  <a:lnTo>
                    <a:pt x="26234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62"/>
            <p:cNvSpPr/>
            <p:nvPr/>
          </p:nvSpPr>
          <p:spPr>
            <a:xfrm>
              <a:off x="2128250" y="3128850"/>
              <a:ext cx="662950" cy="389375"/>
            </a:xfrm>
            <a:custGeom>
              <a:avLst/>
              <a:gdLst/>
              <a:ahLst/>
              <a:cxnLst/>
              <a:rect l="l" t="t" r="r" b="b"/>
              <a:pathLst>
                <a:path w="26518" h="15575" extrusionOk="0">
                  <a:moveTo>
                    <a:pt x="13263" y="1"/>
                  </a:moveTo>
                  <a:cubicBezTo>
                    <a:pt x="12966" y="1"/>
                    <a:pt x="12669" y="77"/>
                    <a:pt x="12405" y="231"/>
                  </a:cubicBezTo>
                  <a:lnTo>
                    <a:pt x="560" y="7059"/>
                  </a:lnTo>
                  <a:cubicBezTo>
                    <a:pt x="1" y="7382"/>
                    <a:pt x="1" y="8185"/>
                    <a:pt x="560" y="8508"/>
                  </a:cubicBezTo>
                  <a:lnTo>
                    <a:pt x="12405" y="15344"/>
                  </a:lnTo>
                  <a:cubicBezTo>
                    <a:pt x="12669" y="15498"/>
                    <a:pt x="12964" y="15574"/>
                    <a:pt x="13260" y="15574"/>
                  </a:cubicBezTo>
                  <a:cubicBezTo>
                    <a:pt x="13557" y="15574"/>
                    <a:pt x="13854" y="15498"/>
                    <a:pt x="14122" y="15344"/>
                  </a:cubicBezTo>
                  <a:lnTo>
                    <a:pt x="25966" y="8516"/>
                  </a:lnTo>
                  <a:cubicBezTo>
                    <a:pt x="26518" y="8193"/>
                    <a:pt x="26518" y="7382"/>
                    <a:pt x="25966" y="7067"/>
                  </a:cubicBezTo>
                  <a:lnTo>
                    <a:pt x="14122" y="231"/>
                  </a:lnTo>
                  <a:cubicBezTo>
                    <a:pt x="13858" y="77"/>
                    <a:pt x="13560" y="1"/>
                    <a:pt x="13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62"/>
            <p:cNvSpPr/>
            <p:nvPr/>
          </p:nvSpPr>
          <p:spPr>
            <a:xfrm>
              <a:off x="2142425" y="3383475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" y="1"/>
                  </a:moveTo>
                  <a:lnTo>
                    <a:pt x="1" y="780"/>
                  </a:lnTo>
                  <a:lnTo>
                    <a:pt x="12042" y="7727"/>
                  </a:lnTo>
                  <a:lnTo>
                    <a:pt x="12042" y="69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62"/>
            <p:cNvSpPr/>
            <p:nvPr/>
          </p:nvSpPr>
          <p:spPr>
            <a:xfrm>
              <a:off x="2142425" y="3410650"/>
              <a:ext cx="301075" cy="193375"/>
            </a:xfrm>
            <a:custGeom>
              <a:avLst/>
              <a:gdLst/>
              <a:ahLst/>
              <a:cxnLst/>
              <a:rect l="l" t="t" r="r" b="b"/>
              <a:pathLst>
                <a:path w="12043" h="7735" extrusionOk="0">
                  <a:moveTo>
                    <a:pt x="1" y="0"/>
                  </a:moveTo>
                  <a:lnTo>
                    <a:pt x="1" y="780"/>
                  </a:lnTo>
                  <a:lnTo>
                    <a:pt x="12042" y="7734"/>
                  </a:lnTo>
                  <a:lnTo>
                    <a:pt x="12042" y="69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62"/>
            <p:cNvSpPr/>
            <p:nvPr/>
          </p:nvSpPr>
          <p:spPr>
            <a:xfrm>
              <a:off x="2142425" y="3438025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" y="0"/>
                  </a:moveTo>
                  <a:lnTo>
                    <a:pt x="1" y="772"/>
                  </a:lnTo>
                  <a:lnTo>
                    <a:pt x="12042" y="7726"/>
                  </a:lnTo>
                  <a:lnTo>
                    <a:pt x="12042" y="69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62"/>
            <p:cNvSpPr/>
            <p:nvPr/>
          </p:nvSpPr>
          <p:spPr>
            <a:xfrm>
              <a:off x="2142425" y="3465175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" y="1"/>
                  </a:moveTo>
                  <a:lnTo>
                    <a:pt x="1" y="781"/>
                  </a:lnTo>
                  <a:lnTo>
                    <a:pt x="12042" y="7727"/>
                  </a:lnTo>
                  <a:lnTo>
                    <a:pt x="12042" y="69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62"/>
            <p:cNvSpPr/>
            <p:nvPr/>
          </p:nvSpPr>
          <p:spPr>
            <a:xfrm>
              <a:off x="2142425" y="3492350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" y="1"/>
                  </a:moveTo>
                  <a:lnTo>
                    <a:pt x="1" y="781"/>
                  </a:lnTo>
                  <a:lnTo>
                    <a:pt x="12042" y="7727"/>
                  </a:lnTo>
                  <a:lnTo>
                    <a:pt x="12042" y="6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62"/>
            <p:cNvSpPr/>
            <p:nvPr/>
          </p:nvSpPr>
          <p:spPr>
            <a:xfrm>
              <a:off x="2142425" y="3541000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" y="0"/>
                  </a:moveTo>
                  <a:lnTo>
                    <a:pt x="1" y="780"/>
                  </a:lnTo>
                  <a:lnTo>
                    <a:pt x="12042" y="7726"/>
                  </a:lnTo>
                  <a:lnTo>
                    <a:pt x="12042" y="69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62"/>
            <p:cNvSpPr/>
            <p:nvPr/>
          </p:nvSpPr>
          <p:spPr>
            <a:xfrm>
              <a:off x="2142425" y="3568150"/>
              <a:ext cx="301075" cy="193375"/>
            </a:xfrm>
            <a:custGeom>
              <a:avLst/>
              <a:gdLst/>
              <a:ahLst/>
              <a:cxnLst/>
              <a:rect l="l" t="t" r="r" b="b"/>
              <a:pathLst>
                <a:path w="12043" h="7735" extrusionOk="0">
                  <a:moveTo>
                    <a:pt x="1" y="1"/>
                  </a:moveTo>
                  <a:lnTo>
                    <a:pt x="1" y="781"/>
                  </a:lnTo>
                  <a:lnTo>
                    <a:pt x="12042" y="7735"/>
                  </a:lnTo>
                  <a:lnTo>
                    <a:pt x="12042" y="6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62"/>
            <p:cNvSpPr/>
            <p:nvPr/>
          </p:nvSpPr>
          <p:spPr>
            <a:xfrm>
              <a:off x="2142425" y="3595525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" y="1"/>
                  </a:moveTo>
                  <a:lnTo>
                    <a:pt x="1" y="772"/>
                  </a:lnTo>
                  <a:lnTo>
                    <a:pt x="12042" y="7727"/>
                  </a:lnTo>
                  <a:lnTo>
                    <a:pt x="12042" y="69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62"/>
            <p:cNvSpPr/>
            <p:nvPr/>
          </p:nvSpPr>
          <p:spPr>
            <a:xfrm>
              <a:off x="2142425" y="3622700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" y="0"/>
                  </a:moveTo>
                  <a:lnTo>
                    <a:pt x="1" y="780"/>
                  </a:lnTo>
                  <a:lnTo>
                    <a:pt x="12042" y="7726"/>
                  </a:lnTo>
                  <a:lnTo>
                    <a:pt x="12042" y="69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62"/>
            <p:cNvSpPr/>
            <p:nvPr/>
          </p:nvSpPr>
          <p:spPr>
            <a:xfrm>
              <a:off x="2142425" y="3649875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" y="0"/>
                  </a:moveTo>
                  <a:lnTo>
                    <a:pt x="1" y="780"/>
                  </a:lnTo>
                  <a:lnTo>
                    <a:pt x="12042" y="7726"/>
                  </a:lnTo>
                  <a:lnTo>
                    <a:pt x="12042" y="69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62"/>
            <p:cNvSpPr/>
            <p:nvPr/>
          </p:nvSpPr>
          <p:spPr>
            <a:xfrm>
              <a:off x="2142425" y="3698500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" y="1"/>
                  </a:moveTo>
                  <a:lnTo>
                    <a:pt x="1" y="780"/>
                  </a:lnTo>
                  <a:lnTo>
                    <a:pt x="12042" y="7727"/>
                  </a:lnTo>
                  <a:lnTo>
                    <a:pt x="12042" y="69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62"/>
            <p:cNvSpPr/>
            <p:nvPr/>
          </p:nvSpPr>
          <p:spPr>
            <a:xfrm>
              <a:off x="2142425" y="3725675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" y="0"/>
                  </a:moveTo>
                  <a:lnTo>
                    <a:pt x="1" y="780"/>
                  </a:lnTo>
                  <a:lnTo>
                    <a:pt x="12042" y="7726"/>
                  </a:lnTo>
                  <a:lnTo>
                    <a:pt x="12042" y="69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62"/>
            <p:cNvSpPr/>
            <p:nvPr/>
          </p:nvSpPr>
          <p:spPr>
            <a:xfrm>
              <a:off x="2142425" y="3753050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" y="0"/>
                  </a:moveTo>
                  <a:lnTo>
                    <a:pt x="1" y="772"/>
                  </a:lnTo>
                  <a:lnTo>
                    <a:pt x="12042" y="7726"/>
                  </a:lnTo>
                  <a:lnTo>
                    <a:pt x="12042" y="69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62"/>
            <p:cNvSpPr/>
            <p:nvPr/>
          </p:nvSpPr>
          <p:spPr>
            <a:xfrm>
              <a:off x="2142425" y="3780200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" y="1"/>
                  </a:moveTo>
                  <a:lnTo>
                    <a:pt x="1" y="781"/>
                  </a:lnTo>
                  <a:lnTo>
                    <a:pt x="12042" y="7727"/>
                  </a:lnTo>
                  <a:lnTo>
                    <a:pt x="12042" y="69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62"/>
            <p:cNvSpPr/>
            <p:nvPr/>
          </p:nvSpPr>
          <p:spPr>
            <a:xfrm>
              <a:off x="2142425" y="3807375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" y="1"/>
                  </a:moveTo>
                  <a:lnTo>
                    <a:pt x="1" y="780"/>
                  </a:lnTo>
                  <a:lnTo>
                    <a:pt x="12042" y="7727"/>
                  </a:lnTo>
                  <a:lnTo>
                    <a:pt x="12042" y="6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62"/>
            <p:cNvSpPr/>
            <p:nvPr/>
          </p:nvSpPr>
          <p:spPr>
            <a:xfrm>
              <a:off x="2142425" y="3856025"/>
              <a:ext cx="301075" cy="193150"/>
            </a:xfrm>
            <a:custGeom>
              <a:avLst/>
              <a:gdLst/>
              <a:ahLst/>
              <a:cxnLst/>
              <a:rect l="l" t="t" r="r" b="b"/>
              <a:pathLst>
                <a:path w="12043" h="7726" extrusionOk="0">
                  <a:moveTo>
                    <a:pt x="1" y="0"/>
                  </a:moveTo>
                  <a:lnTo>
                    <a:pt x="1" y="780"/>
                  </a:lnTo>
                  <a:lnTo>
                    <a:pt x="12042" y="7726"/>
                  </a:lnTo>
                  <a:lnTo>
                    <a:pt x="12042" y="69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62"/>
            <p:cNvSpPr/>
            <p:nvPr/>
          </p:nvSpPr>
          <p:spPr>
            <a:xfrm>
              <a:off x="2142425" y="3883175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" y="1"/>
                  </a:moveTo>
                  <a:lnTo>
                    <a:pt x="1" y="781"/>
                  </a:lnTo>
                  <a:lnTo>
                    <a:pt x="12042" y="7727"/>
                  </a:lnTo>
                  <a:lnTo>
                    <a:pt x="12042" y="6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62"/>
            <p:cNvSpPr/>
            <p:nvPr/>
          </p:nvSpPr>
          <p:spPr>
            <a:xfrm>
              <a:off x="2142425" y="3910550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" y="1"/>
                  </a:moveTo>
                  <a:lnTo>
                    <a:pt x="1" y="772"/>
                  </a:lnTo>
                  <a:lnTo>
                    <a:pt x="12042" y="7727"/>
                  </a:lnTo>
                  <a:lnTo>
                    <a:pt x="12042" y="69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62"/>
            <p:cNvSpPr/>
            <p:nvPr/>
          </p:nvSpPr>
          <p:spPr>
            <a:xfrm>
              <a:off x="2142425" y="3937725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" y="0"/>
                  </a:moveTo>
                  <a:lnTo>
                    <a:pt x="1" y="780"/>
                  </a:lnTo>
                  <a:lnTo>
                    <a:pt x="12042" y="7726"/>
                  </a:lnTo>
                  <a:lnTo>
                    <a:pt x="12042" y="69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62"/>
            <p:cNvSpPr/>
            <p:nvPr/>
          </p:nvSpPr>
          <p:spPr>
            <a:xfrm>
              <a:off x="2142425" y="3964900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" y="0"/>
                  </a:moveTo>
                  <a:lnTo>
                    <a:pt x="1" y="780"/>
                  </a:lnTo>
                  <a:lnTo>
                    <a:pt x="12042" y="7726"/>
                  </a:lnTo>
                  <a:lnTo>
                    <a:pt x="12042" y="69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62"/>
            <p:cNvSpPr/>
            <p:nvPr/>
          </p:nvSpPr>
          <p:spPr>
            <a:xfrm>
              <a:off x="2475950" y="3383475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3" y="1"/>
                  </a:moveTo>
                  <a:lnTo>
                    <a:pt x="1" y="6947"/>
                  </a:lnTo>
                  <a:lnTo>
                    <a:pt x="1" y="7727"/>
                  </a:lnTo>
                  <a:lnTo>
                    <a:pt x="12043" y="780"/>
                  </a:lnTo>
                  <a:lnTo>
                    <a:pt x="12043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62"/>
            <p:cNvSpPr/>
            <p:nvPr/>
          </p:nvSpPr>
          <p:spPr>
            <a:xfrm>
              <a:off x="2475950" y="3410650"/>
              <a:ext cx="301075" cy="193375"/>
            </a:xfrm>
            <a:custGeom>
              <a:avLst/>
              <a:gdLst/>
              <a:ahLst/>
              <a:cxnLst/>
              <a:rect l="l" t="t" r="r" b="b"/>
              <a:pathLst>
                <a:path w="12043" h="7735" extrusionOk="0">
                  <a:moveTo>
                    <a:pt x="12043" y="0"/>
                  </a:moveTo>
                  <a:lnTo>
                    <a:pt x="1" y="6955"/>
                  </a:lnTo>
                  <a:lnTo>
                    <a:pt x="1" y="7734"/>
                  </a:lnTo>
                  <a:lnTo>
                    <a:pt x="12043" y="780"/>
                  </a:lnTo>
                  <a:lnTo>
                    <a:pt x="12043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62"/>
            <p:cNvSpPr/>
            <p:nvPr/>
          </p:nvSpPr>
          <p:spPr>
            <a:xfrm>
              <a:off x="2475950" y="3438025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3" y="0"/>
                  </a:moveTo>
                  <a:lnTo>
                    <a:pt x="1" y="6946"/>
                  </a:lnTo>
                  <a:lnTo>
                    <a:pt x="1" y="7726"/>
                  </a:lnTo>
                  <a:lnTo>
                    <a:pt x="12043" y="772"/>
                  </a:lnTo>
                  <a:lnTo>
                    <a:pt x="12043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62"/>
            <p:cNvSpPr/>
            <p:nvPr/>
          </p:nvSpPr>
          <p:spPr>
            <a:xfrm>
              <a:off x="2475950" y="3465175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3" y="1"/>
                  </a:moveTo>
                  <a:lnTo>
                    <a:pt x="1" y="6947"/>
                  </a:lnTo>
                  <a:lnTo>
                    <a:pt x="1" y="7727"/>
                  </a:lnTo>
                  <a:lnTo>
                    <a:pt x="12043" y="781"/>
                  </a:lnTo>
                  <a:lnTo>
                    <a:pt x="12043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62"/>
            <p:cNvSpPr/>
            <p:nvPr/>
          </p:nvSpPr>
          <p:spPr>
            <a:xfrm>
              <a:off x="2475950" y="3492350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3" y="1"/>
                  </a:moveTo>
                  <a:lnTo>
                    <a:pt x="1" y="6955"/>
                  </a:lnTo>
                  <a:lnTo>
                    <a:pt x="1" y="7727"/>
                  </a:lnTo>
                  <a:lnTo>
                    <a:pt x="12043" y="781"/>
                  </a:lnTo>
                  <a:lnTo>
                    <a:pt x="12043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62"/>
            <p:cNvSpPr/>
            <p:nvPr/>
          </p:nvSpPr>
          <p:spPr>
            <a:xfrm>
              <a:off x="2475950" y="3541000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3" y="0"/>
                  </a:moveTo>
                  <a:lnTo>
                    <a:pt x="1" y="6946"/>
                  </a:lnTo>
                  <a:lnTo>
                    <a:pt x="1" y="7726"/>
                  </a:lnTo>
                  <a:lnTo>
                    <a:pt x="12043" y="780"/>
                  </a:lnTo>
                  <a:lnTo>
                    <a:pt x="12043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62"/>
            <p:cNvSpPr/>
            <p:nvPr/>
          </p:nvSpPr>
          <p:spPr>
            <a:xfrm>
              <a:off x="2475950" y="3568150"/>
              <a:ext cx="301075" cy="193375"/>
            </a:xfrm>
            <a:custGeom>
              <a:avLst/>
              <a:gdLst/>
              <a:ahLst/>
              <a:cxnLst/>
              <a:rect l="l" t="t" r="r" b="b"/>
              <a:pathLst>
                <a:path w="12043" h="7735" extrusionOk="0">
                  <a:moveTo>
                    <a:pt x="12043" y="1"/>
                  </a:moveTo>
                  <a:lnTo>
                    <a:pt x="1" y="6955"/>
                  </a:lnTo>
                  <a:lnTo>
                    <a:pt x="1" y="7735"/>
                  </a:lnTo>
                  <a:lnTo>
                    <a:pt x="12043" y="781"/>
                  </a:lnTo>
                  <a:lnTo>
                    <a:pt x="12043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62"/>
            <p:cNvSpPr/>
            <p:nvPr/>
          </p:nvSpPr>
          <p:spPr>
            <a:xfrm>
              <a:off x="2475950" y="3595525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3" y="1"/>
                  </a:moveTo>
                  <a:lnTo>
                    <a:pt x="1" y="6947"/>
                  </a:lnTo>
                  <a:lnTo>
                    <a:pt x="1" y="7727"/>
                  </a:lnTo>
                  <a:lnTo>
                    <a:pt x="12043" y="772"/>
                  </a:lnTo>
                  <a:lnTo>
                    <a:pt x="12043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62"/>
            <p:cNvSpPr/>
            <p:nvPr/>
          </p:nvSpPr>
          <p:spPr>
            <a:xfrm>
              <a:off x="2475950" y="3622700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3" y="0"/>
                  </a:moveTo>
                  <a:lnTo>
                    <a:pt x="1" y="6947"/>
                  </a:lnTo>
                  <a:lnTo>
                    <a:pt x="1" y="7726"/>
                  </a:lnTo>
                  <a:lnTo>
                    <a:pt x="12043" y="780"/>
                  </a:lnTo>
                  <a:lnTo>
                    <a:pt x="12043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62"/>
            <p:cNvSpPr/>
            <p:nvPr/>
          </p:nvSpPr>
          <p:spPr>
            <a:xfrm>
              <a:off x="2475950" y="3649875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3" y="0"/>
                  </a:moveTo>
                  <a:lnTo>
                    <a:pt x="1" y="6954"/>
                  </a:lnTo>
                  <a:lnTo>
                    <a:pt x="1" y="7726"/>
                  </a:lnTo>
                  <a:lnTo>
                    <a:pt x="12043" y="780"/>
                  </a:lnTo>
                  <a:lnTo>
                    <a:pt x="12043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62"/>
            <p:cNvSpPr/>
            <p:nvPr/>
          </p:nvSpPr>
          <p:spPr>
            <a:xfrm>
              <a:off x="2475950" y="3698500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3" y="1"/>
                  </a:moveTo>
                  <a:lnTo>
                    <a:pt x="1" y="6947"/>
                  </a:lnTo>
                  <a:lnTo>
                    <a:pt x="1" y="7727"/>
                  </a:lnTo>
                  <a:lnTo>
                    <a:pt x="12043" y="780"/>
                  </a:lnTo>
                  <a:lnTo>
                    <a:pt x="12043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62"/>
            <p:cNvSpPr/>
            <p:nvPr/>
          </p:nvSpPr>
          <p:spPr>
            <a:xfrm>
              <a:off x="2475950" y="3725675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3" y="0"/>
                  </a:moveTo>
                  <a:lnTo>
                    <a:pt x="1" y="6955"/>
                  </a:lnTo>
                  <a:lnTo>
                    <a:pt x="1" y="7726"/>
                  </a:lnTo>
                  <a:lnTo>
                    <a:pt x="12043" y="780"/>
                  </a:lnTo>
                  <a:lnTo>
                    <a:pt x="12043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62"/>
            <p:cNvSpPr/>
            <p:nvPr/>
          </p:nvSpPr>
          <p:spPr>
            <a:xfrm>
              <a:off x="2475950" y="3753050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3" y="0"/>
                  </a:moveTo>
                  <a:lnTo>
                    <a:pt x="1" y="6946"/>
                  </a:lnTo>
                  <a:lnTo>
                    <a:pt x="1" y="7726"/>
                  </a:lnTo>
                  <a:lnTo>
                    <a:pt x="12043" y="772"/>
                  </a:lnTo>
                  <a:lnTo>
                    <a:pt x="12043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62"/>
            <p:cNvSpPr/>
            <p:nvPr/>
          </p:nvSpPr>
          <p:spPr>
            <a:xfrm>
              <a:off x="2475950" y="3780200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3" y="1"/>
                  </a:moveTo>
                  <a:lnTo>
                    <a:pt x="1" y="6947"/>
                  </a:lnTo>
                  <a:lnTo>
                    <a:pt x="1" y="7727"/>
                  </a:lnTo>
                  <a:lnTo>
                    <a:pt x="12043" y="781"/>
                  </a:lnTo>
                  <a:lnTo>
                    <a:pt x="12043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62"/>
            <p:cNvSpPr/>
            <p:nvPr/>
          </p:nvSpPr>
          <p:spPr>
            <a:xfrm>
              <a:off x="2475950" y="3807375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3" y="1"/>
                  </a:moveTo>
                  <a:lnTo>
                    <a:pt x="1" y="6955"/>
                  </a:lnTo>
                  <a:lnTo>
                    <a:pt x="1" y="7727"/>
                  </a:lnTo>
                  <a:lnTo>
                    <a:pt x="12043" y="780"/>
                  </a:lnTo>
                  <a:lnTo>
                    <a:pt x="12043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62"/>
            <p:cNvSpPr/>
            <p:nvPr/>
          </p:nvSpPr>
          <p:spPr>
            <a:xfrm>
              <a:off x="2475950" y="3856025"/>
              <a:ext cx="301075" cy="193150"/>
            </a:xfrm>
            <a:custGeom>
              <a:avLst/>
              <a:gdLst/>
              <a:ahLst/>
              <a:cxnLst/>
              <a:rect l="l" t="t" r="r" b="b"/>
              <a:pathLst>
                <a:path w="12043" h="7726" extrusionOk="0">
                  <a:moveTo>
                    <a:pt x="12043" y="0"/>
                  </a:moveTo>
                  <a:lnTo>
                    <a:pt x="1" y="6946"/>
                  </a:lnTo>
                  <a:lnTo>
                    <a:pt x="1" y="7726"/>
                  </a:lnTo>
                  <a:lnTo>
                    <a:pt x="12043" y="780"/>
                  </a:lnTo>
                  <a:lnTo>
                    <a:pt x="12043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62"/>
            <p:cNvSpPr/>
            <p:nvPr/>
          </p:nvSpPr>
          <p:spPr>
            <a:xfrm>
              <a:off x="2475950" y="3883175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3" y="1"/>
                  </a:moveTo>
                  <a:lnTo>
                    <a:pt x="1" y="6955"/>
                  </a:lnTo>
                  <a:lnTo>
                    <a:pt x="1" y="7727"/>
                  </a:lnTo>
                  <a:lnTo>
                    <a:pt x="12043" y="781"/>
                  </a:lnTo>
                  <a:lnTo>
                    <a:pt x="12043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62"/>
            <p:cNvSpPr/>
            <p:nvPr/>
          </p:nvSpPr>
          <p:spPr>
            <a:xfrm>
              <a:off x="2475950" y="3910550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3" y="1"/>
                  </a:moveTo>
                  <a:lnTo>
                    <a:pt x="1" y="6947"/>
                  </a:lnTo>
                  <a:lnTo>
                    <a:pt x="1" y="7727"/>
                  </a:lnTo>
                  <a:lnTo>
                    <a:pt x="12043" y="772"/>
                  </a:lnTo>
                  <a:lnTo>
                    <a:pt x="12043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62"/>
            <p:cNvSpPr/>
            <p:nvPr/>
          </p:nvSpPr>
          <p:spPr>
            <a:xfrm>
              <a:off x="2475950" y="3937725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3" y="0"/>
                  </a:moveTo>
                  <a:lnTo>
                    <a:pt x="1" y="6947"/>
                  </a:lnTo>
                  <a:lnTo>
                    <a:pt x="1" y="7726"/>
                  </a:lnTo>
                  <a:lnTo>
                    <a:pt x="12043" y="780"/>
                  </a:lnTo>
                  <a:lnTo>
                    <a:pt x="12043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62"/>
            <p:cNvSpPr/>
            <p:nvPr/>
          </p:nvSpPr>
          <p:spPr>
            <a:xfrm>
              <a:off x="2475950" y="3964900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3" y="0"/>
                  </a:moveTo>
                  <a:lnTo>
                    <a:pt x="1" y="6954"/>
                  </a:lnTo>
                  <a:lnTo>
                    <a:pt x="1" y="7726"/>
                  </a:lnTo>
                  <a:lnTo>
                    <a:pt x="12043" y="780"/>
                  </a:lnTo>
                  <a:lnTo>
                    <a:pt x="12043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62"/>
            <p:cNvSpPr/>
            <p:nvPr/>
          </p:nvSpPr>
          <p:spPr>
            <a:xfrm>
              <a:off x="3428900" y="926875"/>
              <a:ext cx="656075" cy="885300"/>
            </a:xfrm>
            <a:custGeom>
              <a:avLst/>
              <a:gdLst/>
              <a:ahLst/>
              <a:cxnLst/>
              <a:rect l="l" t="t" r="r" b="b"/>
              <a:pathLst>
                <a:path w="26243" h="35412" extrusionOk="0">
                  <a:moveTo>
                    <a:pt x="1" y="1"/>
                  </a:moveTo>
                  <a:lnTo>
                    <a:pt x="1" y="27621"/>
                  </a:lnTo>
                  <a:cubicBezTo>
                    <a:pt x="1" y="27920"/>
                    <a:pt x="158" y="28196"/>
                    <a:pt x="418" y="28345"/>
                  </a:cubicBezTo>
                  <a:lnTo>
                    <a:pt x="12263" y="35181"/>
                  </a:lnTo>
                  <a:cubicBezTo>
                    <a:pt x="12527" y="35335"/>
                    <a:pt x="12822" y="35412"/>
                    <a:pt x="13119" y="35412"/>
                  </a:cubicBezTo>
                  <a:cubicBezTo>
                    <a:pt x="13415" y="35412"/>
                    <a:pt x="13712" y="35335"/>
                    <a:pt x="13980" y="35181"/>
                  </a:cubicBezTo>
                  <a:lnTo>
                    <a:pt x="25817" y="28345"/>
                  </a:lnTo>
                  <a:cubicBezTo>
                    <a:pt x="26077" y="28196"/>
                    <a:pt x="26234" y="27920"/>
                    <a:pt x="26234" y="27621"/>
                  </a:cubicBezTo>
                  <a:lnTo>
                    <a:pt x="26242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62"/>
            <p:cNvSpPr/>
            <p:nvPr/>
          </p:nvSpPr>
          <p:spPr>
            <a:xfrm>
              <a:off x="3425375" y="732300"/>
              <a:ext cx="662950" cy="389375"/>
            </a:xfrm>
            <a:custGeom>
              <a:avLst/>
              <a:gdLst/>
              <a:ahLst/>
              <a:cxnLst/>
              <a:rect l="l" t="t" r="r" b="b"/>
              <a:pathLst>
                <a:path w="26518" h="15575" extrusionOk="0">
                  <a:moveTo>
                    <a:pt x="13260" y="1"/>
                  </a:moveTo>
                  <a:cubicBezTo>
                    <a:pt x="12963" y="1"/>
                    <a:pt x="12668" y="78"/>
                    <a:pt x="12404" y="231"/>
                  </a:cubicBezTo>
                  <a:lnTo>
                    <a:pt x="559" y="7059"/>
                  </a:lnTo>
                  <a:cubicBezTo>
                    <a:pt x="0" y="7382"/>
                    <a:pt x="0" y="8194"/>
                    <a:pt x="559" y="8509"/>
                  </a:cubicBezTo>
                  <a:lnTo>
                    <a:pt x="12404" y="15345"/>
                  </a:lnTo>
                  <a:cubicBezTo>
                    <a:pt x="12668" y="15498"/>
                    <a:pt x="12963" y="15575"/>
                    <a:pt x="13260" y="15575"/>
                  </a:cubicBezTo>
                  <a:cubicBezTo>
                    <a:pt x="13556" y="15575"/>
                    <a:pt x="13853" y="15498"/>
                    <a:pt x="14121" y="15345"/>
                  </a:cubicBezTo>
                  <a:lnTo>
                    <a:pt x="25958" y="8509"/>
                  </a:lnTo>
                  <a:cubicBezTo>
                    <a:pt x="26517" y="8194"/>
                    <a:pt x="26517" y="7382"/>
                    <a:pt x="25958" y="7067"/>
                  </a:cubicBezTo>
                  <a:lnTo>
                    <a:pt x="14121" y="231"/>
                  </a:lnTo>
                  <a:cubicBezTo>
                    <a:pt x="13853" y="78"/>
                    <a:pt x="13556" y="1"/>
                    <a:pt x="13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62"/>
            <p:cNvSpPr/>
            <p:nvPr/>
          </p:nvSpPr>
          <p:spPr>
            <a:xfrm>
              <a:off x="3439550" y="987125"/>
              <a:ext cx="301050" cy="193175"/>
            </a:xfrm>
            <a:custGeom>
              <a:avLst/>
              <a:gdLst/>
              <a:ahLst/>
              <a:cxnLst/>
              <a:rect l="l" t="t" r="r" b="b"/>
              <a:pathLst>
                <a:path w="12042" h="7727" extrusionOk="0">
                  <a:moveTo>
                    <a:pt x="0" y="1"/>
                  </a:moveTo>
                  <a:lnTo>
                    <a:pt x="0" y="773"/>
                  </a:lnTo>
                  <a:lnTo>
                    <a:pt x="12042" y="7727"/>
                  </a:lnTo>
                  <a:lnTo>
                    <a:pt x="12042" y="69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62"/>
            <p:cNvSpPr/>
            <p:nvPr/>
          </p:nvSpPr>
          <p:spPr>
            <a:xfrm>
              <a:off x="3439550" y="1014300"/>
              <a:ext cx="301050" cy="193175"/>
            </a:xfrm>
            <a:custGeom>
              <a:avLst/>
              <a:gdLst/>
              <a:ahLst/>
              <a:cxnLst/>
              <a:rect l="l" t="t" r="r" b="b"/>
              <a:pathLst>
                <a:path w="12042" h="7727" extrusionOk="0">
                  <a:moveTo>
                    <a:pt x="0" y="1"/>
                  </a:moveTo>
                  <a:lnTo>
                    <a:pt x="0" y="780"/>
                  </a:lnTo>
                  <a:lnTo>
                    <a:pt x="12042" y="7727"/>
                  </a:lnTo>
                  <a:lnTo>
                    <a:pt x="12042" y="69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62"/>
            <p:cNvSpPr/>
            <p:nvPr/>
          </p:nvSpPr>
          <p:spPr>
            <a:xfrm>
              <a:off x="3439550" y="1041475"/>
              <a:ext cx="301050" cy="193175"/>
            </a:xfrm>
            <a:custGeom>
              <a:avLst/>
              <a:gdLst/>
              <a:ahLst/>
              <a:cxnLst/>
              <a:rect l="l" t="t" r="r" b="b"/>
              <a:pathLst>
                <a:path w="12042" h="7727" extrusionOk="0">
                  <a:moveTo>
                    <a:pt x="0" y="1"/>
                  </a:moveTo>
                  <a:lnTo>
                    <a:pt x="0" y="780"/>
                  </a:lnTo>
                  <a:lnTo>
                    <a:pt x="12042" y="7727"/>
                  </a:lnTo>
                  <a:lnTo>
                    <a:pt x="12042" y="6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62"/>
            <p:cNvSpPr/>
            <p:nvPr/>
          </p:nvSpPr>
          <p:spPr>
            <a:xfrm>
              <a:off x="3439550" y="1068650"/>
              <a:ext cx="301050" cy="193375"/>
            </a:xfrm>
            <a:custGeom>
              <a:avLst/>
              <a:gdLst/>
              <a:ahLst/>
              <a:cxnLst/>
              <a:rect l="l" t="t" r="r" b="b"/>
              <a:pathLst>
                <a:path w="12042" h="7735" extrusionOk="0">
                  <a:moveTo>
                    <a:pt x="0" y="0"/>
                  </a:moveTo>
                  <a:lnTo>
                    <a:pt x="0" y="780"/>
                  </a:lnTo>
                  <a:lnTo>
                    <a:pt x="12042" y="7734"/>
                  </a:lnTo>
                  <a:lnTo>
                    <a:pt x="12042" y="6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62"/>
            <p:cNvSpPr/>
            <p:nvPr/>
          </p:nvSpPr>
          <p:spPr>
            <a:xfrm>
              <a:off x="3439550" y="1096025"/>
              <a:ext cx="301050" cy="193175"/>
            </a:xfrm>
            <a:custGeom>
              <a:avLst/>
              <a:gdLst/>
              <a:ahLst/>
              <a:cxnLst/>
              <a:rect l="l" t="t" r="r" b="b"/>
              <a:pathLst>
                <a:path w="12042" h="7727" extrusionOk="0">
                  <a:moveTo>
                    <a:pt x="0" y="0"/>
                  </a:moveTo>
                  <a:lnTo>
                    <a:pt x="0" y="780"/>
                  </a:lnTo>
                  <a:lnTo>
                    <a:pt x="12042" y="7726"/>
                  </a:lnTo>
                  <a:lnTo>
                    <a:pt x="12042" y="6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62"/>
            <p:cNvSpPr/>
            <p:nvPr/>
          </p:nvSpPr>
          <p:spPr>
            <a:xfrm>
              <a:off x="3439550" y="1144650"/>
              <a:ext cx="301050" cy="193175"/>
            </a:xfrm>
            <a:custGeom>
              <a:avLst/>
              <a:gdLst/>
              <a:ahLst/>
              <a:cxnLst/>
              <a:rect l="l" t="t" r="r" b="b"/>
              <a:pathLst>
                <a:path w="12042" h="7727" extrusionOk="0">
                  <a:moveTo>
                    <a:pt x="0" y="0"/>
                  </a:moveTo>
                  <a:lnTo>
                    <a:pt x="0" y="772"/>
                  </a:lnTo>
                  <a:lnTo>
                    <a:pt x="12042" y="7726"/>
                  </a:lnTo>
                  <a:lnTo>
                    <a:pt x="12042" y="6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62"/>
            <p:cNvSpPr/>
            <p:nvPr/>
          </p:nvSpPr>
          <p:spPr>
            <a:xfrm>
              <a:off x="3439550" y="1171825"/>
              <a:ext cx="301050" cy="193175"/>
            </a:xfrm>
            <a:custGeom>
              <a:avLst/>
              <a:gdLst/>
              <a:ahLst/>
              <a:cxnLst/>
              <a:rect l="l" t="t" r="r" b="b"/>
              <a:pathLst>
                <a:path w="12042" h="7727" extrusionOk="0">
                  <a:moveTo>
                    <a:pt x="0" y="0"/>
                  </a:moveTo>
                  <a:lnTo>
                    <a:pt x="0" y="780"/>
                  </a:lnTo>
                  <a:lnTo>
                    <a:pt x="12042" y="7726"/>
                  </a:lnTo>
                  <a:lnTo>
                    <a:pt x="12042" y="6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62"/>
            <p:cNvSpPr/>
            <p:nvPr/>
          </p:nvSpPr>
          <p:spPr>
            <a:xfrm>
              <a:off x="3439550" y="1199000"/>
              <a:ext cx="301050" cy="193150"/>
            </a:xfrm>
            <a:custGeom>
              <a:avLst/>
              <a:gdLst/>
              <a:ahLst/>
              <a:cxnLst/>
              <a:rect l="l" t="t" r="r" b="b"/>
              <a:pathLst>
                <a:path w="12042" h="7726" extrusionOk="0">
                  <a:moveTo>
                    <a:pt x="0" y="0"/>
                  </a:moveTo>
                  <a:lnTo>
                    <a:pt x="0" y="780"/>
                  </a:lnTo>
                  <a:lnTo>
                    <a:pt x="12042" y="7726"/>
                  </a:lnTo>
                  <a:lnTo>
                    <a:pt x="12042" y="69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62"/>
            <p:cNvSpPr/>
            <p:nvPr/>
          </p:nvSpPr>
          <p:spPr>
            <a:xfrm>
              <a:off x="3439550" y="1226150"/>
              <a:ext cx="301050" cy="193375"/>
            </a:xfrm>
            <a:custGeom>
              <a:avLst/>
              <a:gdLst/>
              <a:ahLst/>
              <a:cxnLst/>
              <a:rect l="l" t="t" r="r" b="b"/>
              <a:pathLst>
                <a:path w="12042" h="7735" extrusionOk="0">
                  <a:moveTo>
                    <a:pt x="0" y="1"/>
                  </a:moveTo>
                  <a:lnTo>
                    <a:pt x="0" y="781"/>
                  </a:lnTo>
                  <a:lnTo>
                    <a:pt x="12042" y="7735"/>
                  </a:lnTo>
                  <a:lnTo>
                    <a:pt x="12042" y="6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62"/>
            <p:cNvSpPr/>
            <p:nvPr/>
          </p:nvSpPr>
          <p:spPr>
            <a:xfrm>
              <a:off x="3439550" y="1253525"/>
              <a:ext cx="301050" cy="193175"/>
            </a:xfrm>
            <a:custGeom>
              <a:avLst/>
              <a:gdLst/>
              <a:ahLst/>
              <a:cxnLst/>
              <a:rect l="l" t="t" r="r" b="b"/>
              <a:pathLst>
                <a:path w="12042" h="7727" extrusionOk="0">
                  <a:moveTo>
                    <a:pt x="0" y="1"/>
                  </a:moveTo>
                  <a:lnTo>
                    <a:pt x="0" y="780"/>
                  </a:lnTo>
                  <a:lnTo>
                    <a:pt x="12042" y="7727"/>
                  </a:lnTo>
                  <a:lnTo>
                    <a:pt x="12042" y="69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62"/>
            <p:cNvSpPr/>
            <p:nvPr/>
          </p:nvSpPr>
          <p:spPr>
            <a:xfrm>
              <a:off x="3439550" y="1302150"/>
              <a:ext cx="301050" cy="193175"/>
            </a:xfrm>
            <a:custGeom>
              <a:avLst/>
              <a:gdLst/>
              <a:ahLst/>
              <a:cxnLst/>
              <a:rect l="l" t="t" r="r" b="b"/>
              <a:pathLst>
                <a:path w="12042" h="7727" extrusionOk="0">
                  <a:moveTo>
                    <a:pt x="0" y="1"/>
                  </a:moveTo>
                  <a:lnTo>
                    <a:pt x="0" y="773"/>
                  </a:lnTo>
                  <a:lnTo>
                    <a:pt x="12042" y="7727"/>
                  </a:lnTo>
                  <a:lnTo>
                    <a:pt x="12042" y="69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62"/>
            <p:cNvSpPr/>
            <p:nvPr/>
          </p:nvSpPr>
          <p:spPr>
            <a:xfrm>
              <a:off x="3439550" y="1329325"/>
              <a:ext cx="301050" cy="193175"/>
            </a:xfrm>
            <a:custGeom>
              <a:avLst/>
              <a:gdLst/>
              <a:ahLst/>
              <a:cxnLst/>
              <a:rect l="l" t="t" r="r" b="b"/>
              <a:pathLst>
                <a:path w="12042" h="7727" extrusionOk="0">
                  <a:moveTo>
                    <a:pt x="0" y="1"/>
                  </a:moveTo>
                  <a:lnTo>
                    <a:pt x="0" y="780"/>
                  </a:lnTo>
                  <a:lnTo>
                    <a:pt x="12042" y="7727"/>
                  </a:lnTo>
                  <a:lnTo>
                    <a:pt x="12042" y="69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62"/>
            <p:cNvSpPr/>
            <p:nvPr/>
          </p:nvSpPr>
          <p:spPr>
            <a:xfrm>
              <a:off x="3439550" y="1356500"/>
              <a:ext cx="301050" cy="193175"/>
            </a:xfrm>
            <a:custGeom>
              <a:avLst/>
              <a:gdLst/>
              <a:ahLst/>
              <a:cxnLst/>
              <a:rect l="l" t="t" r="r" b="b"/>
              <a:pathLst>
                <a:path w="12042" h="7727" extrusionOk="0">
                  <a:moveTo>
                    <a:pt x="0" y="0"/>
                  </a:moveTo>
                  <a:lnTo>
                    <a:pt x="0" y="780"/>
                  </a:lnTo>
                  <a:lnTo>
                    <a:pt x="12042" y="7726"/>
                  </a:lnTo>
                  <a:lnTo>
                    <a:pt x="12042" y="6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62"/>
            <p:cNvSpPr/>
            <p:nvPr/>
          </p:nvSpPr>
          <p:spPr>
            <a:xfrm>
              <a:off x="3439550" y="1383675"/>
              <a:ext cx="301050" cy="193375"/>
            </a:xfrm>
            <a:custGeom>
              <a:avLst/>
              <a:gdLst/>
              <a:ahLst/>
              <a:cxnLst/>
              <a:rect l="l" t="t" r="r" b="b"/>
              <a:pathLst>
                <a:path w="12042" h="7735" extrusionOk="0">
                  <a:moveTo>
                    <a:pt x="0" y="0"/>
                  </a:moveTo>
                  <a:lnTo>
                    <a:pt x="0" y="780"/>
                  </a:lnTo>
                  <a:lnTo>
                    <a:pt x="12042" y="7734"/>
                  </a:lnTo>
                  <a:lnTo>
                    <a:pt x="12042" y="69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62"/>
            <p:cNvSpPr/>
            <p:nvPr/>
          </p:nvSpPr>
          <p:spPr>
            <a:xfrm>
              <a:off x="3439550" y="1411050"/>
              <a:ext cx="301050" cy="193150"/>
            </a:xfrm>
            <a:custGeom>
              <a:avLst/>
              <a:gdLst/>
              <a:ahLst/>
              <a:cxnLst/>
              <a:rect l="l" t="t" r="r" b="b"/>
              <a:pathLst>
                <a:path w="12042" h="7726" extrusionOk="0">
                  <a:moveTo>
                    <a:pt x="0" y="0"/>
                  </a:moveTo>
                  <a:lnTo>
                    <a:pt x="0" y="772"/>
                  </a:lnTo>
                  <a:lnTo>
                    <a:pt x="12042" y="7726"/>
                  </a:lnTo>
                  <a:lnTo>
                    <a:pt x="12042" y="6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62"/>
            <p:cNvSpPr/>
            <p:nvPr/>
          </p:nvSpPr>
          <p:spPr>
            <a:xfrm>
              <a:off x="3439550" y="1459675"/>
              <a:ext cx="301050" cy="193175"/>
            </a:xfrm>
            <a:custGeom>
              <a:avLst/>
              <a:gdLst/>
              <a:ahLst/>
              <a:cxnLst/>
              <a:rect l="l" t="t" r="r" b="b"/>
              <a:pathLst>
                <a:path w="12042" h="7727" extrusionOk="0">
                  <a:moveTo>
                    <a:pt x="0" y="0"/>
                  </a:moveTo>
                  <a:lnTo>
                    <a:pt x="0" y="772"/>
                  </a:lnTo>
                  <a:lnTo>
                    <a:pt x="12042" y="7726"/>
                  </a:lnTo>
                  <a:lnTo>
                    <a:pt x="12042" y="6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62"/>
            <p:cNvSpPr/>
            <p:nvPr/>
          </p:nvSpPr>
          <p:spPr>
            <a:xfrm>
              <a:off x="3439550" y="1486850"/>
              <a:ext cx="301050" cy="193175"/>
            </a:xfrm>
            <a:custGeom>
              <a:avLst/>
              <a:gdLst/>
              <a:ahLst/>
              <a:cxnLst/>
              <a:rect l="l" t="t" r="r" b="b"/>
              <a:pathLst>
                <a:path w="12042" h="7727" extrusionOk="0">
                  <a:moveTo>
                    <a:pt x="0" y="0"/>
                  </a:moveTo>
                  <a:lnTo>
                    <a:pt x="0" y="780"/>
                  </a:lnTo>
                  <a:lnTo>
                    <a:pt x="12042" y="7726"/>
                  </a:lnTo>
                  <a:lnTo>
                    <a:pt x="12042" y="6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62"/>
            <p:cNvSpPr/>
            <p:nvPr/>
          </p:nvSpPr>
          <p:spPr>
            <a:xfrm>
              <a:off x="3439550" y="1514000"/>
              <a:ext cx="301050" cy="193175"/>
            </a:xfrm>
            <a:custGeom>
              <a:avLst/>
              <a:gdLst/>
              <a:ahLst/>
              <a:cxnLst/>
              <a:rect l="l" t="t" r="r" b="b"/>
              <a:pathLst>
                <a:path w="12042" h="7727" extrusionOk="0">
                  <a:moveTo>
                    <a:pt x="0" y="1"/>
                  </a:moveTo>
                  <a:lnTo>
                    <a:pt x="0" y="781"/>
                  </a:lnTo>
                  <a:lnTo>
                    <a:pt x="12042" y="7727"/>
                  </a:lnTo>
                  <a:lnTo>
                    <a:pt x="12042" y="6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62"/>
            <p:cNvSpPr/>
            <p:nvPr/>
          </p:nvSpPr>
          <p:spPr>
            <a:xfrm>
              <a:off x="3439550" y="1541175"/>
              <a:ext cx="301050" cy="193375"/>
            </a:xfrm>
            <a:custGeom>
              <a:avLst/>
              <a:gdLst/>
              <a:ahLst/>
              <a:cxnLst/>
              <a:rect l="l" t="t" r="r" b="b"/>
              <a:pathLst>
                <a:path w="12042" h="7735" extrusionOk="0">
                  <a:moveTo>
                    <a:pt x="0" y="1"/>
                  </a:moveTo>
                  <a:lnTo>
                    <a:pt x="0" y="780"/>
                  </a:lnTo>
                  <a:lnTo>
                    <a:pt x="12042" y="7735"/>
                  </a:lnTo>
                  <a:lnTo>
                    <a:pt x="12042" y="6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62"/>
            <p:cNvSpPr/>
            <p:nvPr/>
          </p:nvSpPr>
          <p:spPr>
            <a:xfrm>
              <a:off x="3439550" y="1568550"/>
              <a:ext cx="301050" cy="193175"/>
            </a:xfrm>
            <a:custGeom>
              <a:avLst/>
              <a:gdLst/>
              <a:ahLst/>
              <a:cxnLst/>
              <a:rect l="l" t="t" r="r" b="b"/>
              <a:pathLst>
                <a:path w="12042" h="7727" extrusionOk="0">
                  <a:moveTo>
                    <a:pt x="0" y="0"/>
                  </a:moveTo>
                  <a:lnTo>
                    <a:pt x="0" y="772"/>
                  </a:lnTo>
                  <a:lnTo>
                    <a:pt x="12042" y="7726"/>
                  </a:lnTo>
                  <a:lnTo>
                    <a:pt x="12042" y="6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62"/>
            <p:cNvSpPr/>
            <p:nvPr/>
          </p:nvSpPr>
          <p:spPr>
            <a:xfrm>
              <a:off x="3773075" y="987125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2" y="1"/>
                  </a:moveTo>
                  <a:lnTo>
                    <a:pt x="0" y="6947"/>
                  </a:lnTo>
                  <a:lnTo>
                    <a:pt x="0" y="7727"/>
                  </a:lnTo>
                  <a:lnTo>
                    <a:pt x="12042" y="773"/>
                  </a:lnTo>
                  <a:lnTo>
                    <a:pt x="120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62"/>
            <p:cNvSpPr/>
            <p:nvPr/>
          </p:nvSpPr>
          <p:spPr>
            <a:xfrm>
              <a:off x="3773075" y="1014300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2" y="1"/>
                  </a:moveTo>
                  <a:lnTo>
                    <a:pt x="0" y="6947"/>
                  </a:lnTo>
                  <a:lnTo>
                    <a:pt x="0" y="7727"/>
                  </a:lnTo>
                  <a:lnTo>
                    <a:pt x="12042" y="780"/>
                  </a:lnTo>
                  <a:lnTo>
                    <a:pt x="120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62"/>
            <p:cNvSpPr/>
            <p:nvPr/>
          </p:nvSpPr>
          <p:spPr>
            <a:xfrm>
              <a:off x="3773075" y="1041475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2" y="1"/>
                  </a:moveTo>
                  <a:lnTo>
                    <a:pt x="0" y="6955"/>
                  </a:lnTo>
                  <a:lnTo>
                    <a:pt x="0" y="7727"/>
                  </a:lnTo>
                  <a:lnTo>
                    <a:pt x="12042" y="780"/>
                  </a:lnTo>
                  <a:lnTo>
                    <a:pt x="120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62"/>
            <p:cNvSpPr/>
            <p:nvPr/>
          </p:nvSpPr>
          <p:spPr>
            <a:xfrm>
              <a:off x="3773075" y="1068650"/>
              <a:ext cx="301075" cy="193375"/>
            </a:xfrm>
            <a:custGeom>
              <a:avLst/>
              <a:gdLst/>
              <a:ahLst/>
              <a:cxnLst/>
              <a:rect l="l" t="t" r="r" b="b"/>
              <a:pathLst>
                <a:path w="12043" h="7735" extrusionOk="0">
                  <a:moveTo>
                    <a:pt x="12042" y="0"/>
                  </a:moveTo>
                  <a:lnTo>
                    <a:pt x="0" y="6955"/>
                  </a:lnTo>
                  <a:lnTo>
                    <a:pt x="0" y="7734"/>
                  </a:lnTo>
                  <a:lnTo>
                    <a:pt x="12042" y="780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62"/>
            <p:cNvSpPr/>
            <p:nvPr/>
          </p:nvSpPr>
          <p:spPr>
            <a:xfrm>
              <a:off x="3773075" y="1096025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2" y="0"/>
                  </a:moveTo>
                  <a:lnTo>
                    <a:pt x="0" y="6946"/>
                  </a:lnTo>
                  <a:lnTo>
                    <a:pt x="0" y="7726"/>
                  </a:lnTo>
                  <a:lnTo>
                    <a:pt x="12042" y="780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62"/>
            <p:cNvSpPr/>
            <p:nvPr/>
          </p:nvSpPr>
          <p:spPr>
            <a:xfrm>
              <a:off x="3773075" y="1144650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2" y="0"/>
                  </a:moveTo>
                  <a:lnTo>
                    <a:pt x="0" y="6947"/>
                  </a:lnTo>
                  <a:lnTo>
                    <a:pt x="0" y="7726"/>
                  </a:lnTo>
                  <a:lnTo>
                    <a:pt x="12042" y="772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62"/>
            <p:cNvSpPr/>
            <p:nvPr/>
          </p:nvSpPr>
          <p:spPr>
            <a:xfrm>
              <a:off x="3773075" y="1171825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2" y="0"/>
                  </a:moveTo>
                  <a:lnTo>
                    <a:pt x="0" y="6946"/>
                  </a:lnTo>
                  <a:lnTo>
                    <a:pt x="0" y="7726"/>
                  </a:lnTo>
                  <a:lnTo>
                    <a:pt x="12042" y="780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62"/>
            <p:cNvSpPr/>
            <p:nvPr/>
          </p:nvSpPr>
          <p:spPr>
            <a:xfrm>
              <a:off x="3773075" y="1199000"/>
              <a:ext cx="301075" cy="193150"/>
            </a:xfrm>
            <a:custGeom>
              <a:avLst/>
              <a:gdLst/>
              <a:ahLst/>
              <a:cxnLst/>
              <a:rect l="l" t="t" r="r" b="b"/>
              <a:pathLst>
                <a:path w="12043" h="7726" extrusionOk="0">
                  <a:moveTo>
                    <a:pt x="12042" y="0"/>
                  </a:moveTo>
                  <a:lnTo>
                    <a:pt x="0" y="6954"/>
                  </a:lnTo>
                  <a:lnTo>
                    <a:pt x="0" y="7726"/>
                  </a:lnTo>
                  <a:lnTo>
                    <a:pt x="12042" y="780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62"/>
            <p:cNvSpPr/>
            <p:nvPr/>
          </p:nvSpPr>
          <p:spPr>
            <a:xfrm>
              <a:off x="3773075" y="1226150"/>
              <a:ext cx="301075" cy="193375"/>
            </a:xfrm>
            <a:custGeom>
              <a:avLst/>
              <a:gdLst/>
              <a:ahLst/>
              <a:cxnLst/>
              <a:rect l="l" t="t" r="r" b="b"/>
              <a:pathLst>
                <a:path w="12043" h="7735" extrusionOk="0">
                  <a:moveTo>
                    <a:pt x="12042" y="1"/>
                  </a:moveTo>
                  <a:lnTo>
                    <a:pt x="0" y="6955"/>
                  </a:lnTo>
                  <a:lnTo>
                    <a:pt x="0" y="7735"/>
                  </a:lnTo>
                  <a:lnTo>
                    <a:pt x="12042" y="781"/>
                  </a:lnTo>
                  <a:lnTo>
                    <a:pt x="120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62"/>
            <p:cNvSpPr/>
            <p:nvPr/>
          </p:nvSpPr>
          <p:spPr>
            <a:xfrm>
              <a:off x="3773075" y="1253525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2" y="1"/>
                  </a:moveTo>
                  <a:lnTo>
                    <a:pt x="0" y="6947"/>
                  </a:lnTo>
                  <a:lnTo>
                    <a:pt x="0" y="7727"/>
                  </a:lnTo>
                  <a:lnTo>
                    <a:pt x="12042" y="780"/>
                  </a:lnTo>
                  <a:lnTo>
                    <a:pt x="120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62"/>
            <p:cNvSpPr/>
            <p:nvPr/>
          </p:nvSpPr>
          <p:spPr>
            <a:xfrm>
              <a:off x="3773075" y="1302150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2" y="1"/>
                  </a:moveTo>
                  <a:lnTo>
                    <a:pt x="0" y="6947"/>
                  </a:lnTo>
                  <a:lnTo>
                    <a:pt x="0" y="7727"/>
                  </a:lnTo>
                  <a:lnTo>
                    <a:pt x="12042" y="773"/>
                  </a:lnTo>
                  <a:lnTo>
                    <a:pt x="120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62"/>
            <p:cNvSpPr/>
            <p:nvPr/>
          </p:nvSpPr>
          <p:spPr>
            <a:xfrm>
              <a:off x="3773075" y="1329325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2" y="1"/>
                  </a:moveTo>
                  <a:lnTo>
                    <a:pt x="0" y="6947"/>
                  </a:lnTo>
                  <a:lnTo>
                    <a:pt x="0" y="7727"/>
                  </a:lnTo>
                  <a:lnTo>
                    <a:pt x="12042" y="780"/>
                  </a:lnTo>
                  <a:lnTo>
                    <a:pt x="120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62"/>
            <p:cNvSpPr/>
            <p:nvPr/>
          </p:nvSpPr>
          <p:spPr>
            <a:xfrm>
              <a:off x="3773075" y="1356500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2" y="0"/>
                  </a:moveTo>
                  <a:lnTo>
                    <a:pt x="0" y="6955"/>
                  </a:lnTo>
                  <a:lnTo>
                    <a:pt x="0" y="7726"/>
                  </a:lnTo>
                  <a:lnTo>
                    <a:pt x="12042" y="780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62"/>
            <p:cNvSpPr/>
            <p:nvPr/>
          </p:nvSpPr>
          <p:spPr>
            <a:xfrm>
              <a:off x="3773075" y="1383675"/>
              <a:ext cx="301075" cy="193375"/>
            </a:xfrm>
            <a:custGeom>
              <a:avLst/>
              <a:gdLst/>
              <a:ahLst/>
              <a:cxnLst/>
              <a:rect l="l" t="t" r="r" b="b"/>
              <a:pathLst>
                <a:path w="12043" h="7735" extrusionOk="0">
                  <a:moveTo>
                    <a:pt x="12042" y="0"/>
                  </a:moveTo>
                  <a:lnTo>
                    <a:pt x="0" y="6954"/>
                  </a:lnTo>
                  <a:lnTo>
                    <a:pt x="0" y="7734"/>
                  </a:lnTo>
                  <a:lnTo>
                    <a:pt x="12042" y="780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62"/>
            <p:cNvSpPr/>
            <p:nvPr/>
          </p:nvSpPr>
          <p:spPr>
            <a:xfrm>
              <a:off x="3773075" y="1411050"/>
              <a:ext cx="301075" cy="193150"/>
            </a:xfrm>
            <a:custGeom>
              <a:avLst/>
              <a:gdLst/>
              <a:ahLst/>
              <a:cxnLst/>
              <a:rect l="l" t="t" r="r" b="b"/>
              <a:pathLst>
                <a:path w="12043" h="7726" extrusionOk="0">
                  <a:moveTo>
                    <a:pt x="12042" y="0"/>
                  </a:moveTo>
                  <a:lnTo>
                    <a:pt x="0" y="6946"/>
                  </a:lnTo>
                  <a:lnTo>
                    <a:pt x="0" y="7726"/>
                  </a:lnTo>
                  <a:lnTo>
                    <a:pt x="12042" y="772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62"/>
            <p:cNvSpPr/>
            <p:nvPr/>
          </p:nvSpPr>
          <p:spPr>
            <a:xfrm>
              <a:off x="3773075" y="1459675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2" y="0"/>
                  </a:moveTo>
                  <a:lnTo>
                    <a:pt x="0" y="6947"/>
                  </a:lnTo>
                  <a:lnTo>
                    <a:pt x="0" y="7726"/>
                  </a:lnTo>
                  <a:lnTo>
                    <a:pt x="12042" y="772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62"/>
            <p:cNvSpPr/>
            <p:nvPr/>
          </p:nvSpPr>
          <p:spPr>
            <a:xfrm>
              <a:off x="3773075" y="1486850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2" y="0"/>
                  </a:moveTo>
                  <a:lnTo>
                    <a:pt x="0" y="6946"/>
                  </a:lnTo>
                  <a:lnTo>
                    <a:pt x="0" y="7726"/>
                  </a:lnTo>
                  <a:lnTo>
                    <a:pt x="12042" y="780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62"/>
            <p:cNvSpPr/>
            <p:nvPr/>
          </p:nvSpPr>
          <p:spPr>
            <a:xfrm>
              <a:off x="3773075" y="1514000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2" y="1"/>
                  </a:moveTo>
                  <a:lnTo>
                    <a:pt x="0" y="6955"/>
                  </a:lnTo>
                  <a:lnTo>
                    <a:pt x="0" y="7727"/>
                  </a:lnTo>
                  <a:lnTo>
                    <a:pt x="12042" y="781"/>
                  </a:lnTo>
                  <a:lnTo>
                    <a:pt x="120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62"/>
            <p:cNvSpPr/>
            <p:nvPr/>
          </p:nvSpPr>
          <p:spPr>
            <a:xfrm>
              <a:off x="3773075" y="1541175"/>
              <a:ext cx="301075" cy="193375"/>
            </a:xfrm>
            <a:custGeom>
              <a:avLst/>
              <a:gdLst/>
              <a:ahLst/>
              <a:cxnLst/>
              <a:rect l="l" t="t" r="r" b="b"/>
              <a:pathLst>
                <a:path w="12043" h="7735" extrusionOk="0">
                  <a:moveTo>
                    <a:pt x="12042" y="1"/>
                  </a:moveTo>
                  <a:lnTo>
                    <a:pt x="0" y="6955"/>
                  </a:lnTo>
                  <a:lnTo>
                    <a:pt x="0" y="7735"/>
                  </a:lnTo>
                  <a:lnTo>
                    <a:pt x="12042" y="780"/>
                  </a:lnTo>
                  <a:lnTo>
                    <a:pt x="120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62"/>
            <p:cNvSpPr/>
            <p:nvPr/>
          </p:nvSpPr>
          <p:spPr>
            <a:xfrm>
              <a:off x="3773075" y="1568550"/>
              <a:ext cx="301075" cy="193175"/>
            </a:xfrm>
            <a:custGeom>
              <a:avLst/>
              <a:gdLst/>
              <a:ahLst/>
              <a:cxnLst/>
              <a:rect l="l" t="t" r="r" b="b"/>
              <a:pathLst>
                <a:path w="12043" h="7727" extrusionOk="0">
                  <a:moveTo>
                    <a:pt x="12042" y="0"/>
                  </a:moveTo>
                  <a:lnTo>
                    <a:pt x="0" y="6947"/>
                  </a:lnTo>
                  <a:lnTo>
                    <a:pt x="0" y="7726"/>
                  </a:lnTo>
                  <a:lnTo>
                    <a:pt x="12042" y="772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62"/>
            <p:cNvSpPr/>
            <p:nvPr/>
          </p:nvSpPr>
          <p:spPr>
            <a:xfrm>
              <a:off x="6275150" y="2575825"/>
              <a:ext cx="656050" cy="885300"/>
            </a:xfrm>
            <a:custGeom>
              <a:avLst/>
              <a:gdLst/>
              <a:ahLst/>
              <a:cxnLst/>
              <a:rect l="l" t="t" r="r" b="b"/>
              <a:pathLst>
                <a:path w="26242" h="35412" extrusionOk="0">
                  <a:moveTo>
                    <a:pt x="8" y="1"/>
                  </a:moveTo>
                  <a:lnTo>
                    <a:pt x="8" y="27621"/>
                  </a:lnTo>
                  <a:cubicBezTo>
                    <a:pt x="0" y="27920"/>
                    <a:pt x="166" y="28196"/>
                    <a:pt x="426" y="28345"/>
                  </a:cubicBezTo>
                  <a:lnTo>
                    <a:pt x="12263" y="35181"/>
                  </a:lnTo>
                  <a:cubicBezTo>
                    <a:pt x="12530" y="35335"/>
                    <a:pt x="12828" y="35412"/>
                    <a:pt x="13124" y="35412"/>
                  </a:cubicBezTo>
                  <a:cubicBezTo>
                    <a:pt x="13420" y="35412"/>
                    <a:pt x="13716" y="35335"/>
                    <a:pt x="13979" y="35181"/>
                  </a:cubicBezTo>
                  <a:lnTo>
                    <a:pt x="25824" y="28345"/>
                  </a:lnTo>
                  <a:cubicBezTo>
                    <a:pt x="26084" y="28196"/>
                    <a:pt x="26242" y="27920"/>
                    <a:pt x="26242" y="27621"/>
                  </a:cubicBezTo>
                  <a:lnTo>
                    <a:pt x="26242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62"/>
            <p:cNvSpPr/>
            <p:nvPr/>
          </p:nvSpPr>
          <p:spPr>
            <a:xfrm>
              <a:off x="6271800" y="2381075"/>
              <a:ext cx="662950" cy="389550"/>
            </a:xfrm>
            <a:custGeom>
              <a:avLst/>
              <a:gdLst/>
              <a:ahLst/>
              <a:cxnLst/>
              <a:rect l="l" t="t" r="r" b="b"/>
              <a:pathLst>
                <a:path w="26518" h="15582" extrusionOk="0">
                  <a:moveTo>
                    <a:pt x="13258" y="0"/>
                  </a:moveTo>
                  <a:cubicBezTo>
                    <a:pt x="12962" y="0"/>
                    <a:pt x="12664" y="77"/>
                    <a:pt x="12397" y="230"/>
                  </a:cubicBezTo>
                  <a:lnTo>
                    <a:pt x="560" y="7066"/>
                  </a:lnTo>
                  <a:cubicBezTo>
                    <a:pt x="0" y="7389"/>
                    <a:pt x="0" y="8193"/>
                    <a:pt x="560" y="8516"/>
                  </a:cubicBezTo>
                  <a:lnTo>
                    <a:pt x="12397" y="15352"/>
                  </a:lnTo>
                  <a:cubicBezTo>
                    <a:pt x="12664" y="15505"/>
                    <a:pt x="12962" y="15582"/>
                    <a:pt x="13259" y="15582"/>
                  </a:cubicBezTo>
                  <a:cubicBezTo>
                    <a:pt x="13556" y="15582"/>
                    <a:pt x="13854" y="15505"/>
                    <a:pt x="14121" y="15352"/>
                  </a:cubicBezTo>
                  <a:lnTo>
                    <a:pt x="25958" y="8516"/>
                  </a:lnTo>
                  <a:cubicBezTo>
                    <a:pt x="26518" y="8193"/>
                    <a:pt x="26518" y="7389"/>
                    <a:pt x="25958" y="7066"/>
                  </a:cubicBezTo>
                  <a:lnTo>
                    <a:pt x="14113" y="230"/>
                  </a:lnTo>
                  <a:cubicBezTo>
                    <a:pt x="13850" y="77"/>
                    <a:pt x="13554" y="0"/>
                    <a:pt x="132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62"/>
            <p:cNvSpPr/>
            <p:nvPr/>
          </p:nvSpPr>
          <p:spPr>
            <a:xfrm>
              <a:off x="6285975" y="2635900"/>
              <a:ext cx="300875" cy="193350"/>
            </a:xfrm>
            <a:custGeom>
              <a:avLst/>
              <a:gdLst/>
              <a:ahLst/>
              <a:cxnLst/>
              <a:rect l="l" t="t" r="r" b="b"/>
              <a:pathLst>
                <a:path w="12035" h="7734" extrusionOk="0">
                  <a:moveTo>
                    <a:pt x="0" y="0"/>
                  </a:moveTo>
                  <a:lnTo>
                    <a:pt x="0" y="780"/>
                  </a:lnTo>
                  <a:lnTo>
                    <a:pt x="12034" y="7734"/>
                  </a:lnTo>
                  <a:lnTo>
                    <a:pt x="12034" y="69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62"/>
            <p:cNvSpPr/>
            <p:nvPr/>
          </p:nvSpPr>
          <p:spPr>
            <a:xfrm>
              <a:off x="6285975" y="266325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0" y="1"/>
                  </a:moveTo>
                  <a:lnTo>
                    <a:pt x="0" y="780"/>
                  </a:lnTo>
                  <a:lnTo>
                    <a:pt x="12034" y="7727"/>
                  </a:lnTo>
                  <a:lnTo>
                    <a:pt x="12034" y="69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62"/>
            <p:cNvSpPr/>
            <p:nvPr/>
          </p:nvSpPr>
          <p:spPr>
            <a:xfrm>
              <a:off x="6285975" y="269042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0" y="1"/>
                  </a:moveTo>
                  <a:lnTo>
                    <a:pt x="0" y="780"/>
                  </a:lnTo>
                  <a:lnTo>
                    <a:pt x="12034" y="7727"/>
                  </a:lnTo>
                  <a:lnTo>
                    <a:pt x="12034" y="69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62"/>
            <p:cNvSpPr/>
            <p:nvPr/>
          </p:nvSpPr>
          <p:spPr>
            <a:xfrm>
              <a:off x="6285975" y="27176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0" y="0"/>
                  </a:moveTo>
                  <a:lnTo>
                    <a:pt x="0" y="780"/>
                  </a:lnTo>
                  <a:lnTo>
                    <a:pt x="12034" y="7726"/>
                  </a:lnTo>
                  <a:lnTo>
                    <a:pt x="12034" y="6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62"/>
            <p:cNvSpPr/>
            <p:nvPr/>
          </p:nvSpPr>
          <p:spPr>
            <a:xfrm>
              <a:off x="6285975" y="27449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0" y="0"/>
                  </a:moveTo>
                  <a:lnTo>
                    <a:pt x="0" y="772"/>
                  </a:lnTo>
                  <a:lnTo>
                    <a:pt x="12034" y="7726"/>
                  </a:lnTo>
                  <a:lnTo>
                    <a:pt x="12034" y="6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62"/>
            <p:cNvSpPr/>
            <p:nvPr/>
          </p:nvSpPr>
          <p:spPr>
            <a:xfrm>
              <a:off x="6285975" y="2793400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0" y="1"/>
                  </a:moveTo>
                  <a:lnTo>
                    <a:pt x="0" y="780"/>
                  </a:lnTo>
                  <a:lnTo>
                    <a:pt x="12034" y="7734"/>
                  </a:lnTo>
                  <a:lnTo>
                    <a:pt x="12034" y="6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62"/>
            <p:cNvSpPr/>
            <p:nvPr/>
          </p:nvSpPr>
          <p:spPr>
            <a:xfrm>
              <a:off x="6285975" y="28207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0" y="0"/>
                  </a:moveTo>
                  <a:lnTo>
                    <a:pt x="0" y="772"/>
                  </a:lnTo>
                  <a:lnTo>
                    <a:pt x="12034" y="7726"/>
                  </a:lnTo>
                  <a:lnTo>
                    <a:pt x="12034" y="6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62"/>
            <p:cNvSpPr/>
            <p:nvPr/>
          </p:nvSpPr>
          <p:spPr>
            <a:xfrm>
              <a:off x="6285975" y="2847950"/>
              <a:ext cx="300875" cy="193150"/>
            </a:xfrm>
            <a:custGeom>
              <a:avLst/>
              <a:gdLst/>
              <a:ahLst/>
              <a:cxnLst/>
              <a:rect l="l" t="t" r="r" b="b"/>
              <a:pathLst>
                <a:path w="12035" h="7726" extrusionOk="0">
                  <a:moveTo>
                    <a:pt x="0" y="0"/>
                  </a:moveTo>
                  <a:lnTo>
                    <a:pt x="0" y="780"/>
                  </a:lnTo>
                  <a:lnTo>
                    <a:pt x="12034" y="7726"/>
                  </a:lnTo>
                  <a:lnTo>
                    <a:pt x="12034" y="6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62"/>
            <p:cNvSpPr/>
            <p:nvPr/>
          </p:nvSpPr>
          <p:spPr>
            <a:xfrm>
              <a:off x="6285975" y="28751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0" y="1"/>
                  </a:moveTo>
                  <a:lnTo>
                    <a:pt x="0" y="781"/>
                  </a:lnTo>
                  <a:lnTo>
                    <a:pt x="12034" y="7727"/>
                  </a:lnTo>
                  <a:lnTo>
                    <a:pt x="12034" y="6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62"/>
            <p:cNvSpPr/>
            <p:nvPr/>
          </p:nvSpPr>
          <p:spPr>
            <a:xfrm>
              <a:off x="6285975" y="29024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0" y="1"/>
                  </a:moveTo>
                  <a:lnTo>
                    <a:pt x="0" y="772"/>
                  </a:lnTo>
                  <a:lnTo>
                    <a:pt x="12034" y="7727"/>
                  </a:lnTo>
                  <a:lnTo>
                    <a:pt x="12034" y="69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62"/>
            <p:cNvSpPr/>
            <p:nvPr/>
          </p:nvSpPr>
          <p:spPr>
            <a:xfrm>
              <a:off x="6285975" y="2950900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0" y="1"/>
                  </a:moveTo>
                  <a:lnTo>
                    <a:pt x="0" y="781"/>
                  </a:lnTo>
                  <a:lnTo>
                    <a:pt x="12034" y="7735"/>
                  </a:lnTo>
                  <a:lnTo>
                    <a:pt x="12034" y="6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62"/>
            <p:cNvSpPr/>
            <p:nvPr/>
          </p:nvSpPr>
          <p:spPr>
            <a:xfrm>
              <a:off x="6285975" y="29782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0" y="1"/>
                  </a:moveTo>
                  <a:lnTo>
                    <a:pt x="0" y="772"/>
                  </a:lnTo>
                  <a:lnTo>
                    <a:pt x="12034" y="7727"/>
                  </a:lnTo>
                  <a:lnTo>
                    <a:pt x="12034" y="69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62"/>
            <p:cNvSpPr/>
            <p:nvPr/>
          </p:nvSpPr>
          <p:spPr>
            <a:xfrm>
              <a:off x="6285975" y="300545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0" y="1"/>
                  </a:moveTo>
                  <a:lnTo>
                    <a:pt x="0" y="780"/>
                  </a:lnTo>
                  <a:lnTo>
                    <a:pt x="12034" y="7726"/>
                  </a:lnTo>
                  <a:lnTo>
                    <a:pt x="12034" y="69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62"/>
            <p:cNvSpPr/>
            <p:nvPr/>
          </p:nvSpPr>
          <p:spPr>
            <a:xfrm>
              <a:off x="6285975" y="303262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0" y="0"/>
                  </a:moveTo>
                  <a:lnTo>
                    <a:pt x="0" y="780"/>
                  </a:lnTo>
                  <a:lnTo>
                    <a:pt x="12034" y="7726"/>
                  </a:lnTo>
                  <a:lnTo>
                    <a:pt x="12034" y="69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62"/>
            <p:cNvSpPr/>
            <p:nvPr/>
          </p:nvSpPr>
          <p:spPr>
            <a:xfrm>
              <a:off x="6285975" y="3060000"/>
              <a:ext cx="300875" cy="193150"/>
            </a:xfrm>
            <a:custGeom>
              <a:avLst/>
              <a:gdLst/>
              <a:ahLst/>
              <a:cxnLst/>
              <a:rect l="l" t="t" r="r" b="b"/>
              <a:pathLst>
                <a:path w="12035" h="7726" extrusionOk="0">
                  <a:moveTo>
                    <a:pt x="0" y="0"/>
                  </a:moveTo>
                  <a:lnTo>
                    <a:pt x="0" y="772"/>
                  </a:lnTo>
                  <a:lnTo>
                    <a:pt x="12034" y="7726"/>
                  </a:lnTo>
                  <a:lnTo>
                    <a:pt x="12034" y="6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62"/>
            <p:cNvSpPr/>
            <p:nvPr/>
          </p:nvSpPr>
          <p:spPr>
            <a:xfrm>
              <a:off x="6285975" y="3108425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0" y="0"/>
                  </a:moveTo>
                  <a:lnTo>
                    <a:pt x="0" y="780"/>
                  </a:lnTo>
                  <a:lnTo>
                    <a:pt x="12034" y="7734"/>
                  </a:lnTo>
                  <a:lnTo>
                    <a:pt x="12034" y="6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62"/>
            <p:cNvSpPr/>
            <p:nvPr/>
          </p:nvSpPr>
          <p:spPr>
            <a:xfrm>
              <a:off x="6285975" y="31358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0" y="0"/>
                  </a:moveTo>
                  <a:lnTo>
                    <a:pt x="0" y="772"/>
                  </a:lnTo>
                  <a:lnTo>
                    <a:pt x="12034" y="7726"/>
                  </a:lnTo>
                  <a:lnTo>
                    <a:pt x="12034" y="6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62"/>
            <p:cNvSpPr/>
            <p:nvPr/>
          </p:nvSpPr>
          <p:spPr>
            <a:xfrm>
              <a:off x="6285975" y="316295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0" y="1"/>
                  </a:moveTo>
                  <a:lnTo>
                    <a:pt x="0" y="781"/>
                  </a:lnTo>
                  <a:lnTo>
                    <a:pt x="12034" y="7727"/>
                  </a:lnTo>
                  <a:lnTo>
                    <a:pt x="12034" y="69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62"/>
            <p:cNvSpPr/>
            <p:nvPr/>
          </p:nvSpPr>
          <p:spPr>
            <a:xfrm>
              <a:off x="6285975" y="319012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0" y="1"/>
                  </a:moveTo>
                  <a:lnTo>
                    <a:pt x="0" y="780"/>
                  </a:lnTo>
                  <a:lnTo>
                    <a:pt x="12034" y="7727"/>
                  </a:lnTo>
                  <a:lnTo>
                    <a:pt x="12034" y="6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62"/>
            <p:cNvSpPr/>
            <p:nvPr/>
          </p:nvSpPr>
          <p:spPr>
            <a:xfrm>
              <a:off x="6285975" y="32175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0" y="1"/>
                  </a:moveTo>
                  <a:lnTo>
                    <a:pt x="0" y="772"/>
                  </a:lnTo>
                  <a:lnTo>
                    <a:pt x="12034" y="7726"/>
                  </a:lnTo>
                  <a:lnTo>
                    <a:pt x="12034" y="69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62"/>
            <p:cNvSpPr/>
            <p:nvPr/>
          </p:nvSpPr>
          <p:spPr>
            <a:xfrm>
              <a:off x="6619500" y="2635900"/>
              <a:ext cx="300875" cy="193350"/>
            </a:xfrm>
            <a:custGeom>
              <a:avLst/>
              <a:gdLst/>
              <a:ahLst/>
              <a:cxnLst/>
              <a:rect l="l" t="t" r="r" b="b"/>
              <a:pathLst>
                <a:path w="12035" h="7734" extrusionOk="0">
                  <a:moveTo>
                    <a:pt x="12035" y="0"/>
                  </a:moveTo>
                  <a:lnTo>
                    <a:pt x="1" y="6954"/>
                  </a:lnTo>
                  <a:lnTo>
                    <a:pt x="1" y="7734"/>
                  </a:lnTo>
                  <a:lnTo>
                    <a:pt x="12035" y="780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62"/>
            <p:cNvSpPr/>
            <p:nvPr/>
          </p:nvSpPr>
          <p:spPr>
            <a:xfrm>
              <a:off x="6619500" y="266325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1"/>
                  </a:moveTo>
                  <a:lnTo>
                    <a:pt x="1" y="6947"/>
                  </a:lnTo>
                  <a:lnTo>
                    <a:pt x="1" y="7727"/>
                  </a:lnTo>
                  <a:lnTo>
                    <a:pt x="12035" y="780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62"/>
            <p:cNvSpPr/>
            <p:nvPr/>
          </p:nvSpPr>
          <p:spPr>
            <a:xfrm>
              <a:off x="6619500" y="269042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1"/>
                  </a:moveTo>
                  <a:lnTo>
                    <a:pt x="1" y="6947"/>
                  </a:lnTo>
                  <a:lnTo>
                    <a:pt x="1" y="7727"/>
                  </a:lnTo>
                  <a:lnTo>
                    <a:pt x="12035" y="780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62"/>
            <p:cNvSpPr/>
            <p:nvPr/>
          </p:nvSpPr>
          <p:spPr>
            <a:xfrm>
              <a:off x="6619500" y="27176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0"/>
                  </a:moveTo>
                  <a:lnTo>
                    <a:pt x="1" y="6955"/>
                  </a:lnTo>
                  <a:lnTo>
                    <a:pt x="1" y="7726"/>
                  </a:lnTo>
                  <a:lnTo>
                    <a:pt x="12035" y="780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62"/>
            <p:cNvSpPr/>
            <p:nvPr/>
          </p:nvSpPr>
          <p:spPr>
            <a:xfrm>
              <a:off x="6619500" y="27449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0"/>
                  </a:moveTo>
                  <a:lnTo>
                    <a:pt x="1" y="6946"/>
                  </a:lnTo>
                  <a:lnTo>
                    <a:pt x="1" y="7726"/>
                  </a:lnTo>
                  <a:lnTo>
                    <a:pt x="12035" y="772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62"/>
            <p:cNvSpPr/>
            <p:nvPr/>
          </p:nvSpPr>
          <p:spPr>
            <a:xfrm>
              <a:off x="6619500" y="2793400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2035" y="1"/>
                  </a:moveTo>
                  <a:lnTo>
                    <a:pt x="1" y="6955"/>
                  </a:lnTo>
                  <a:lnTo>
                    <a:pt x="1" y="7734"/>
                  </a:lnTo>
                  <a:lnTo>
                    <a:pt x="12035" y="780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62"/>
            <p:cNvSpPr/>
            <p:nvPr/>
          </p:nvSpPr>
          <p:spPr>
            <a:xfrm>
              <a:off x="6619500" y="28207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0"/>
                  </a:moveTo>
                  <a:lnTo>
                    <a:pt x="1" y="6946"/>
                  </a:lnTo>
                  <a:lnTo>
                    <a:pt x="1" y="7726"/>
                  </a:lnTo>
                  <a:lnTo>
                    <a:pt x="12035" y="772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62"/>
            <p:cNvSpPr/>
            <p:nvPr/>
          </p:nvSpPr>
          <p:spPr>
            <a:xfrm>
              <a:off x="6619500" y="2847950"/>
              <a:ext cx="300875" cy="193150"/>
            </a:xfrm>
            <a:custGeom>
              <a:avLst/>
              <a:gdLst/>
              <a:ahLst/>
              <a:cxnLst/>
              <a:rect l="l" t="t" r="r" b="b"/>
              <a:pathLst>
                <a:path w="12035" h="7726" extrusionOk="0">
                  <a:moveTo>
                    <a:pt x="12035" y="0"/>
                  </a:moveTo>
                  <a:lnTo>
                    <a:pt x="1" y="6946"/>
                  </a:lnTo>
                  <a:lnTo>
                    <a:pt x="1" y="7726"/>
                  </a:lnTo>
                  <a:lnTo>
                    <a:pt x="12035" y="780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62"/>
            <p:cNvSpPr/>
            <p:nvPr/>
          </p:nvSpPr>
          <p:spPr>
            <a:xfrm>
              <a:off x="6619500" y="28751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1"/>
                  </a:moveTo>
                  <a:lnTo>
                    <a:pt x="1" y="6955"/>
                  </a:lnTo>
                  <a:lnTo>
                    <a:pt x="1" y="7727"/>
                  </a:lnTo>
                  <a:lnTo>
                    <a:pt x="12035" y="781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62"/>
            <p:cNvSpPr/>
            <p:nvPr/>
          </p:nvSpPr>
          <p:spPr>
            <a:xfrm>
              <a:off x="6619500" y="29024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1"/>
                  </a:moveTo>
                  <a:lnTo>
                    <a:pt x="1" y="6947"/>
                  </a:lnTo>
                  <a:lnTo>
                    <a:pt x="1" y="7727"/>
                  </a:lnTo>
                  <a:lnTo>
                    <a:pt x="12035" y="772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62"/>
            <p:cNvSpPr/>
            <p:nvPr/>
          </p:nvSpPr>
          <p:spPr>
            <a:xfrm>
              <a:off x="6619500" y="2950900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2035" y="1"/>
                  </a:moveTo>
                  <a:lnTo>
                    <a:pt x="1" y="6955"/>
                  </a:lnTo>
                  <a:lnTo>
                    <a:pt x="1" y="7735"/>
                  </a:lnTo>
                  <a:lnTo>
                    <a:pt x="12035" y="781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62"/>
            <p:cNvSpPr/>
            <p:nvPr/>
          </p:nvSpPr>
          <p:spPr>
            <a:xfrm>
              <a:off x="6619500" y="29782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1"/>
                  </a:moveTo>
                  <a:lnTo>
                    <a:pt x="1" y="6947"/>
                  </a:lnTo>
                  <a:lnTo>
                    <a:pt x="1" y="7727"/>
                  </a:lnTo>
                  <a:lnTo>
                    <a:pt x="12035" y="772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62"/>
            <p:cNvSpPr/>
            <p:nvPr/>
          </p:nvSpPr>
          <p:spPr>
            <a:xfrm>
              <a:off x="6619500" y="300545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1"/>
                  </a:moveTo>
                  <a:lnTo>
                    <a:pt x="1" y="6947"/>
                  </a:lnTo>
                  <a:lnTo>
                    <a:pt x="1" y="7726"/>
                  </a:lnTo>
                  <a:lnTo>
                    <a:pt x="12035" y="780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62"/>
            <p:cNvSpPr/>
            <p:nvPr/>
          </p:nvSpPr>
          <p:spPr>
            <a:xfrm>
              <a:off x="6619500" y="303262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0"/>
                  </a:moveTo>
                  <a:lnTo>
                    <a:pt x="1" y="6954"/>
                  </a:lnTo>
                  <a:lnTo>
                    <a:pt x="1" y="7726"/>
                  </a:lnTo>
                  <a:lnTo>
                    <a:pt x="12035" y="780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62"/>
            <p:cNvSpPr/>
            <p:nvPr/>
          </p:nvSpPr>
          <p:spPr>
            <a:xfrm>
              <a:off x="6619500" y="3060000"/>
              <a:ext cx="300875" cy="193150"/>
            </a:xfrm>
            <a:custGeom>
              <a:avLst/>
              <a:gdLst/>
              <a:ahLst/>
              <a:cxnLst/>
              <a:rect l="l" t="t" r="r" b="b"/>
              <a:pathLst>
                <a:path w="12035" h="7726" extrusionOk="0">
                  <a:moveTo>
                    <a:pt x="12035" y="0"/>
                  </a:moveTo>
                  <a:lnTo>
                    <a:pt x="1" y="6946"/>
                  </a:lnTo>
                  <a:lnTo>
                    <a:pt x="1" y="7726"/>
                  </a:lnTo>
                  <a:lnTo>
                    <a:pt x="12035" y="772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62"/>
            <p:cNvSpPr/>
            <p:nvPr/>
          </p:nvSpPr>
          <p:spPr>
            <a:xfrm>
              <a:off x="6619500" y="3108425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2035" y="0"/>
                  </a:moveTo>
                  <a:lnTo>
                    <a:pt x="1" y="6955"/>
                  </a:lnTo>
                  <a:lnTo>
                    <a:pt x="1" y="7734"/>
                  </a:lnTo>
                  <a:lnTo>
                    <a:pt x="12035" y="780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62"/>
            <p:cNvSpPr/>
            <p:nvPr/>
          </p:nvSpPr>
          <p:spPr>
            <a:xfrm>
              <a:off x="6619500" y="31358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0"/>
                  </a:moveTo>
                  <a:lnTo>
                    <a:pt x="1" y="6946"/>
                  </a:lnTo>
                  <a:lnTo>
                    <a:pt x="1" y="7726"/>
                  </a:lnTo>
                  <a:lnTo>
                    <a:pt x="12035" y="772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62"/>
            <p:cNvSpPr/>
            <p:nvPr/>
          </p:nvSpPr>
          <p:spPr>
            <a:xfrm>
              <a:off x="6619500" y="316295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1"/>
                  </a:moveTo>
                  <a:lnTo>
                    <a:pt x="1" y="6947"/>
                  </a:lnTo>
                  <a:lnTo>
                    <a:pt x="1" y="7727"/>
                  </a:lnTo>
                  <a:lnTo>
                    <a:pt x="12035" y="781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62"/>
            <p:cNvSpPr/>
            <p:nvPr/>
          </p:nvSpPr>
          <p:spPr>
            <a:xfrm>
              <a:off x="6619500" y="319012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1"/>
                  </a:moveTo>
                  <a:lnTo>
                    <a:pt x="1" y="6955"/>
                  </a:lnTo>
                  <a:lnTo>
                    <a:pt x="1" y="7727"/>
                  </a:lnTo>
                  <a:lnTo>
                    <a:pt x="12035" y="780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62"/>
            <p:cNvSpPr/>
            <p:nvPr/>
          </p:nvSpPr>
          <p:spPr>
            <a:xfrm>
              <a:off x="6619500" y="32175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5" y="1"/>
                  </a:moveTo>
                  <a:lnTo>
                    <a:pt x="1" y="6947"/>
                  </a:lnTo>
                  <a:lnTo>
                    <a:pt x="1" y="7726"/>
                  </a:lnTo>
                  <a:lnTo>
                    <a:pt x="12035" y="772"/>
                  </a:lnTo>
                  <a:lnTo>
                    <a:pt x="1203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62"/>
            <p:cNvSpPr/>
            <p:nvPr/>
          </p:nvSpPr>
          <p:spPr>
            <a:xfrm>
              <a:off x="4851625" y="1754425"/>
              <a:ext cx="656075" cy="885275"/>
            </a:xfrm>
            <a:custGeom>
              <a:avLst/>
              <a:gdLst/>
              <a:ahLst/>
              <a:cxnLst/>
              <a:rect l="l" t="t" r="r" b="b"/>
              <a:pathLst>
                <a:path w="26243" h="35411" extrusionOk="0">
                  <a:moveTo>
                    <a:pt x="1" y="0"/>
                  </a:moveTo>
                  <a:lnTo>
                    <a:pt x="1" y="27620"/>
                  </a:lnTo>
                  <a:cubicBezTo>
                    <a:pt x="1" y="27919"/>
                    <a:pt x="158" y="28195"/>
                    <a:pt x="418" y="28344"/>
                  </a:cubicBezTo>
                  <a:lnTo>
                    <a:pt x="12263" y="35180"/>
                  </a:lnTo>
                  <a:cubicBezTo>
                    <a:pt x="12527" y="35334"/>
                    <a:pt x="12822" y="35411"/>
                    <a:pt x="13119" y="35411"/>
                  </a:cubicBezTo>
                  <a:cubicBezTo>
                    <a:pt x="13415" y="35411"/>
                    <a:pt x="13712" y="35334"/>
                    <a:pt x="13980" y="35180"/>
                  </a:cubicBezTo>
                  <a:lnTo>
                    <a:pt x="25817" y="28344"/>
                  </a:lnTo>
                  <a:cubicBezTo>
                    <a:pt x="26077" y="28195"/>
                    <a:pt x="26242" y="27919"/>
                    <a:pt x="26234" y="27620"/>
                  </a:cubicBezTo>
                  <a:lnTo>
                    <a:pt x="26234" y="0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62"/>
            <p:cNvSpPr/>
            <p:nvPr/>
          </p:nvSpPr>
          <p:spPr>
            <a:xfrm>
              <a:off x="4848275" y="1559650"/>
              <a:ext cx="662775" cy="389550"/>
            </a:xfrm>
            <a:custGeom>
              <a:avLst/>
              <a:gdLst/>
              <a:ahLst/>
              <a:cxnLst/>
              <a:rect l="l" t="t" r="r" b="b"/>
              <a:pathLst>
                <a:path w="26511" h="15582" extrusionOk="0">
                  <a:moveTo>
                    <a:pt x="13253" y="0"/>
                  </a:moveTo>
                  <a:cubicBezTo>
                    <a:pt x="12956" y="0"/>
                    <a:pt x="12661" y="77"/>
                    <a:pt x="12397" y="230"/>
                  </a:cubicBezTo>
                  <a:lnTo>
                    <a:pt x="552" y="7066"/>
                  </a:lnTo>
                  <a:cubicBezTo>
                    <a:pt x="1" y="7389"/>
                    <a:pt x="1" y="8193"/>
                    <a:pt x="552" y="8516"/>
                  </a:cubicBezTo>
                  <a:lnTo>
                    <a:pt x="12397" y="15352"/>
                  </a:lnTo>
                  <a:cubicBezTo>
                    <a:pt x="12661" y="15505"/>
                    <a:pt x="12956" y="15582"/>
                    <a:pt x="13253" y="15582"/>
                  </a:cubicBezTo>
                  <a:cubicBezTo>
                    <a:pt x="13549" y="15582"/>
                    <a:pt x="13846" y="15505"/>
                    <a:pt x="14114" y="15352"/>
                  </a:cubicBezTo>
                  <a:lnTo>
                    <a:pt x="25951" y="8516"/>
                  </a:lnTo>
                  <a:cubicBezTo>
                    <a:pt x="26510" y="8193"/>
                    <a:pt x="26510" y="7389"/>
                    <a:pt x="25951" y="7066"/>
                  </a:cubicBezTo>
                  <a:lnTo>
                    <a:pt x="14114" y="230"/>
                  </a:lnTo>
                  <a:cubicBezTo>
                    <a:pt x="13846" y="77"/>
                    <a:pt x="13549" y="0"/>
                    <a:pt x="13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62"/>
            <p:cNvSpPr/>
            <p:nvPr/>
          </p:nvSpPr>
          <p:spPr>
            <a:xfrm>
              <a:off x="4862450" y="1814475"/>
              <a:ext cx="300875" cy="193350"/>
            </a:xfrm>
            <a:custGeom>
              <a:avLst/>
              <a:gdLst/>
              <a:ahLst/>
              <a:cxnLst/>
              <a:rect l="l" t="t" r="r" b="b"/>
              <a:pathLst>
                <a:path w="12035" h="7734" extrusionOk="0">
                  <a:moveTo>
                    <a:pt x="1" y="0"/>
                  </a:moveTo>
                  <a:lnTo>
                    <a:pt x="1" y="780"/>
                  </a:lnTo>
                  <a:lnTo>
                    <a:pt x="12035" y="7734"/>
                  </a:lnTo>
                  <a:lnTo>
                    <a:pt x="12035" y="69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62"/>
            <p:cNvSpPr/>
            <p:nvPr/>
          </p:nvSpPr>
          <p:spPr>
            <a:xfrm>
              <a:off x="4862450" y="184182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1"/>
                  </a:moveTo>
                  <a:lnTo>
                    <a:pt x="1" y="773"/>
                  </a:lnTo>
                  <a:lnTo>
                    <a:pt x="12035" y="7727"/>
                  </a:lnTo>
                  <a:lnTo>
                    <a:pt x="12035" y="69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62"/>
            <p:cNvSpPr/>
            <p:nvPr/>
          </p:nvSpPr>
          <p:spPr>
            <a:xfrm>
              <a:off x="4862450" y="18690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1"/>
                  </a:moveTo>
                  <a:lnTo>
                    <a:pt x="1" y="780"/>
                  </a:lnTo>
                  <a:lnTo>
                    <a:pt x="12035" y="7727"/>
                  </a:lnTo>
                  <a:lnTo>
                    <a:pt x="12035" y="69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62"/>
            <p:cNvSpPr/>
            <p:nvPr/>
          </p:nvSpPr>
          <p:spPr>
            <a:xfrm>
              <a:off x="4862450" y="18961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0"/>
                  </a:moveTo>
                  <a:lnTo>
                    <a:pt x="1" y="780"/>
                  </a:lnTo>
                  <a:lnTo>
                    <a:pt x="12035" y="7726"/>
                  </a:lnTo>
                  <a:lnTo>
                    <a:pt x="12035" y="69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62"/>
            <p:cNvSpPr/>
            <p:nvPr/>
          </p:nvSpPr>
          <p:spPr>
            <a:xfrm>
              <a:off x="4862450" y="1923350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" y="0"/>
                  </a:moveTo>
                  <a:lnTo>
                    <a:pt x="1" y="780"/>
                  </a:lnTo>
                  <a:lnTo>
                    <a:pt x="12035" y="7734"/>
                  </a:lnTo>
                  <a:lnTo>
                    <a:pt x="12035" y="69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62"/>
            <p:cNvSpPr/>
            <p:nvPr/>
          </p:nvSpPr>
          <p:spPr>
            <a:xfrm>
              <a:off x="4862450" y="1971975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" y="1"/>
                  </a:moveTo>
                  <a:lnTo>
                    <a:pt x="1" y="780"/>
                  </a:lnTo>
                  <a:lnTo>
                    <a:pt x="12035" y="7734"/>
                  </a:lnTo>
                  <a:lnTo>
                    <a:pt x="12035" y="6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62"/>
            <p:cNvSpPr/>
            <p:nvPr/>
          </p:nvSpPr>
          <p:spPr>
            <a:xfrm>
              <a:off x="4862450" y="199935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0"/>
                  </a:moveTo>
                  <a:lnTo>
                    <a:pt x="1" y="772"/>
                  </a:lnTo>
                  <a:lnTo>
                    <a:pt x="12035" y="7726"/>
                  </a:lnTo>
                  <a:lnTo>
                    <a:pt x="12035" y="69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62"/>
            <p:cNvSpPr/>
            <p:nvPr/>
          </p:nvSpPr>
          <p:spPr>
            <a:xfrm>
              <a:off x="4862450" y="202652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0"/>
                  </a:moveTo>
                  <a:lnTo>
                    <a:pt x="1" y="780"/>
                  </a:lnTo>
                  <a:lnTo>
                    <a:pt x="12035" y="7726"/>
                  </a:lnTo>
                  <a:lnTo>
                    <a:pt x="12035" y="69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62"/>
            <p:cNvSpPr/>
            <p:nvPr/>
          </p:nvSpPr>
          <p:spPr>
            <a:xfrm>
              <a:off x="4862450" y="20536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1"/>
                  </a:moveTo>
                  <a:lnTo>
                    <a:pt x="1" y="781"/>
                  </a:lnTo>
                  <a:lnTo>
                    <a:pt x="12035" y="7727"/>
                  </a:lnTo>
                  <a:lnTo>
                    <a:pt x="12035" y="6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62"/>
            <p:cNvSpPr/>
            <p:nvPr/>
          </p:nvSpPr>
          <p:spPr>
            <a:xfrm>
              <a:off x="4862450" y="208105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1"/>
                  </a:moveTo>
                  <a:lnTo>
                    <a:pt x="1" y="772"/>
                  </a:lnTo>
                  <a:lnTo>
                    <a:pt x="12035" y="7727"/>
                  </a:lnTo>
                  <a:lnTo>
                    <a:pt x="12035" y="69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62"/>
            <p:cNvSpPr/>
            <p:nvPr/>
          </p:nvSpPr>
          <p:spPr>
            <a:xfrm>
              <a:off x="4862450" y="2129500"/>
              <a:ext cx="300875" cy="193350"/>
            </a:xfrm>
            <a:custGeom>
              <a:avLst/>
              <a:gdLst/>
              <a:ahLst/>
              <a:cxnLst/>
              <a:rect l="l" t="t" r="r" b="b"/>
              <a:pathLst>
                <a:path w="12035" h="7734" extrusionOk="0">
                  <a:moveTo>
                    <a:pt x="1" y="0"/>
                  </a:moveTo>
                  <a:lnTo>
                    <a:pt x="1" y="780"/>
                  </a:lnTo>
                  <a:lnTo>
                    <a:pt x="12035" y="7734"/>
                  </a:lnTo>
                  <a:lnTo>
                    <a:pt x="12035" y="69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62"/>
            <p:cNvSpPr/>
            <p:nvPr/>
          </p:nvSpPr>
          <p:spPr>
            <a:xfrm>
              <a:off x="4862450" y="215685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1"/>
                  </a:moveTo>
                  <a:lnTo>
                    <a:pt x="1" y="773"/>
                  </a:lnTo>
                  <a:lnTo>
                    <a:pt x="12035" y="7727"/>
                  </a:lnTo>
                  <a:lnTo>
                    <a:pt x="12035" y="69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62"/>
            <p:cNvSpPr/>
            <p:nvPr/>
          </p:nvSpPr>
          <p:spPr>
            <a:xfrm>
              <a:off x="4862450" y="218402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1"/>
                  </a:moveTo>
                  <a:lnTo>
                    <a:pt x="1" y="780"/>
                  </a:lnTo>
                  <a:lnTo>
                    <a:pt x="12035" y="7727"/>
                  </a:lnTo>
                  <a:lnTo>
                    <a:pt x="12035" y="69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62"/>
            <p:cNvSpPr/>
            <p:nvPr/>
          </p:nvSpPr>
          <p:spPr>
            <a:xfrm>
              <a:off x="4862450" y="22112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0"/>
                  </a:moveTo>
                  <a:lnTo>
                    <a:pt x="1" y="780"/>
                  </a:lnTo>
                  <a:lnTo>
                    <a:pt x="12035" y="7726"/>
                  </a:lnTo>
                  <a:lnTo>
                    <a:pt x="12035" y="69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62"/>
            <p:cNvSpPr/>
            <p:nvPr/>
          </p:nvSpPr>
          <p:spPr>
            <a:xfrm>
              <a:off x="4862450" y="2238375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" y="0"/>
                  </a:moveTo>
                  <a:lnTo>
                    <a:pt x="1" y="780"/>
                  </a:lnTo>
                  <a:lnTo>
                    <a:pt x="12035" y="7734"/>
                  </a:lnTo>
                  <a:lnTo>
                    <a:pt x="12035" y="69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62"/>
            <p:cNvSpPr/>
            <p:nvPr/>
          </p:nvSpPr>
          <p:spPr>
            <a:xfrm>
              <a:off x="4862450" y="2287000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" y="1"/>
                  </a:moveTo>
                  <a:lnTo>
                    <a:pt x="1" y="780"/>
                  </a:lnTo>
                  <a:lnTo>
                    <a:pt x="12035" y="7734"/>
                  </a:lnTo>
                  <a:lnTo>
                    <a:pt x="12035" y="6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62"/>
            <p:cNvSpPr/>
            <p:nvPr/>
          </p:nvSpPr>
          <p:spPr>
            <a:xfrm>
              <a:off x="4862450" y="23143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0"/>
                  </a:moveTo>
                  <a:lnTo>
                    <a:pt x="1" y="772"/>
                  </a:lnTo>
                  <a:lnTo>
                    <a:pt x="12035" y="7726"/>
                  </a:lnTo>
                  <a:lnTo>
                    <a:pt x="12035" y="69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62"/>
            <p:cNvSpPr/>
            <p:nvPr/>
          </p:nvSpPr>
          <p:spPr>
            <a:xfrm>
              <a:off x="4862450" y="2341550"/>
              <a:ext cx="300875" cy="193150"/>
            </a:xfrm>
            <a:custGeom>
              <a:avLst/>
              <a:gdLst/>
              <a:ahLst/>
              <a:cxnLst/>
              <a:rect l="l" t="t" r="r" b="b"/>
              <a:pathLst>
                <a:path w="12035" h="7726" extrusionOk="0">
                  <a:moveTo>
                    <a:pt x="1" y="0"/>
                  </a:moveTo>
                  <a:lnTo>
                    <a:pt x="1" y="780"/>
                  </a:lnTo>
                  <a:lnTo>
                    <a:pt x="12035" y="7726"/>
                  </a:lnTo>
                  <a:lnTo>
                    <a:pt x="12035" y="69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62"/>
            <p:cNvSpPr/>
            <p:nvPr/>
          </p:nvSpPr>
          <p:spPr>
            <a:xfrm>
              <a:off x="4862450" y="23687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" y="1"/>
                  </a:moveTo>
                  <a:lnTo>
                    <a:pt x="1" y="781"/>
                  </a:lnTo>
                  <a:lnTo>
                    <a:pt x="12035" y="7727"/>
                  </a:lnTo>
                  <a:lnTo>
                    <a:pt x="12035" y="6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62"/>
            <p:cNvSpPr/>
            <p:nvPr/>
          </p:nvSpPr>
          <p:spPr>
            <a:xfrm>
              <a:off x="4862450" y="2395875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" y="1"/>
                  </a:moveTo>
                  <a:lnTo>
                    <a:pt x="1" y="780"/>
                  </a:lnTo>
                  <a:lnTo>
                    <a:pt x="12035" y="7735"/>
                  </a:lnTo>
                  <a:lnTo>
                    <a:pt x="12035" y="6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62"/>
            <p:cNvSpPr/>
            <p:nvPr/>
          </p:nvSpPr>
          <p:spPr>
            <a:xfrm>
              <a:off x="5196000" y="1814475"/>
              <a:ext cx="300875" cy="193350"/>
            </a:xfrm>
            <a:custGeom>
              <a:avLst/>
              <a:gdLst/>
              <a:ahLst/>
              <a:cxnLst/>
              <a:rect l="l" t="t" r="r" b="b"/>
              <a:pathLst>
                <a:path w="12035" h="7734" extrusionOk="0">
                  <a:moveTo>
                    <a:pt x="12034" y="0"/>
                  </a:moveTo>
                  <a:lnTo>
                    <a:pt x="0" y="6954"/>
                  </a:lnTo>
                  <a:lnTo>
                    <a:pt x="0" y="7734"/>
                  </a:lnTo>
                  <a:lnTo>
                    <a:pt x="12034" y="780"/>
                  </a:lnTo>
                  <a:lnTo>
                    <a:pt x="12034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62"/>
            <p:cNvSpPr/>
            <p:nvPr/>
          </p:nvSpPr>
          <p:spPr>
            <a:xfrm>
              <a:off x="5196000" y="184182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4" y="1"/>
                  </a:moveTo>
                  <a:lnTo>
                    <a:pt x="0" y="6947"/>
                  </a:lnTo>
                  <a:lnTo>
                    <a:pt x="0" y="7727"/>
                  </a:lnTo>
                  <a:lnTo>
                    <a:pt x="12034" y="773"/>
                  </a:lnTo>
                  <a:lnTo>
                    <a:pt x="12034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62"/>
            <p:cNvSpPr/>
            <p:nvPr/>
          </p:nvSpPr>
          <p:spPr>
            <a:xfrm>
              <a:off x="5196000" y="18690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4" y="1"/>
                  </a:moveTo>
                  <a:lnTo>
                    <a:pt x="0" y="6947"/>
                  </a:lnTo>
                  <a:lnTo>
                    <a:pt x="0" y="7727"/>
                  </a:lnTo>
                  <a:lnTo>
                    <a:pt x="12034" y="780"/>
                  </a:lnTo>
                  <a:lnTo>
                    <a:pt x="12034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62"/>
            <p:cNvSpPr/>
            <p:nvPr/>
          </p:nvSpPr>
          <p:spPr>
            <a:xfrm>
              <a:off x="5196000" y="18961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4" y="0"/>
                  </a:moveTo>
                  <a:lnTo>
                    <a:pt x="0" y="6955"/>
                  </a:lnTo>
                  <a:lnTo>
                    <a:pt x="0" y="7726"/>
                  </a:lnTo>
                  <a:lnTo>
                    <a:pt x="12034" y="780"/>
                  </a:lnTo>
                  <a:lnTo>
                    <a:pt x="12034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62"/>
            <p:cNvSpPr/>
            <p:nvPr/>
          </p:nvSpPr>
          <p:spPr>
            <a:xfrm>
              <a:off x="5196000" y="1923350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2034" y="0"/>
                  </a:moveTo>
                  <a:lnTo>
                    <a:pt x="0" y="6954"/>
                  </a:lnTo>
                  <a:lnTo>
                    <a:pt x="0" y="7734"/>
                  </a:lnTo>
                  <a:lnTo>
                    <a:pt x="12034" y="780"/>
                  </a:lnTo>
                  <a:lnTo>
                    <a:pt x="12034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62"/>
            <p:cNvSpPr/>
            <p:nvPr/>
          </p:nvSpPr>
          <p:spPr>
            <a:xfrm>
              <a:off x="5196000" y="1971975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2034" y="1"/>
                  </a:moveTo>
                  <a:lnTo>
                    <a:pt x="0" y="6955"/>
                  </a:lnTo>
                  <a:lnTo>
                    <a:pt x="0" y="7734"/>
                  </a:lnTo>
                  <a:lnTo>
                    <a:pt x="12034" y="780"/>
                  </a:lnTo>
                  <a:lnTo>
                    <a:pt x="12034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62"/>
            <p:cNvSpPr/>
            <p:nvPr/>
          </p:nvSpPr>
          <p:spPr>
            <a:xfrm>
              <a:off x="5196000" y="199935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4" y="0"/>
                  </a:moveTo>
                  <a:lnTo>
                    <a:pt x="0" y="6947"/>
                  </a:lnTo>
                  <a:lnTo>
                    <a:pt x="0" y="7726"/>
                  </a:lnTo>
                  <a:lnTo>
                    <a:pt x="12034" y="772"/>
                  </a:lnTo>
                  <a:lnTo>
                    <a:pt x="12034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62"/>
            <p:cNvSpPr/>
            <p:nvPr/>
          </p:nvSpPr>
          <p:spPr>
            <a:xfrm>
              <a:off x="5196000" y="202652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4" y="0"/>
                  </a:moveTo>
                  <a:lnTo>
                    <a:pt x="0" y="6946"/>
                  </a:lnTo>
                  <a:lnTo>
                    <a:pt x="0" y="7726"/>
                  </a:lnTo>
                  <a:lnTo>
                    <a:pt x="12034" y="780"/>
                  </a:lnTo>
                  <a:lnTo>
                    <a:pt x="12034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62"/>
            <p:cNvSpPr/>
            <p:nvPr/>
          </p:nvSpPr>
          <p:spPr>
            <a:xfrm>
              <a:off x="5196000" y="20536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4" y="1"/>
                  </a:moveTo>
                  <a:lnTo>
                    <a:pt x="0" y="6955"/>
                  </a:lnTo>
                  <a:lnTo>
                    <a:pt x="0" y="7727"/>
                  </a:lnTo>
                  <a:lnTo>
                    <a:pt x="12034" y="781"/>
                  </a:lnTo>
                  <a:lnTo>
                    <a:pt x="12034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62"/>
            <p:cNvSpPr/>
            <p:nvPr/>
          </p:nvSpPr>
          <p:spPr>
            <a:xfrm>
              <a:off x="5196000" y="208105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4" y="1"/>
                  </a:moveTo>
                  <a:lnTo>
                    <a:pt x="0" y="6947"/>
                  </a:lnTo>
                  <a:lnTo>
                    <a:pt x="0" y="7727"/>
                  </a:lnTo>
                  <a:lnTo>
                    <a:pt x="12034" y="772"/>
                  </a:lnTo>
                  <a:lnTo>
                    <a:pt x="12034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62"/>
            <p:cNvSpPr/>
            <p:nvPr/>
          </p:nvSpPr>
          <p:spPr>
            <a:xfrm>
              <a:off x="5196000" y="2129500"/>
              <a:ext cx="300875" cy="193350"/>
            </a:xfrm>
            <a:custGeom>
              <a:avLst/>
              <a:gdLst/>
              <a:ahLst/>
              <a:cxnLst/>
              <a:rect l="l" t="t" r="r" b="b"/>
              <a:pathLst>
                <a:path w="12035" h="7734" extrusionOk="0">
                  <a:moveTo>
                    <a:pt x="12034" y="0"/>
                  </a:moveTo>
                  <a:lnTo>
                    <a:pt x="0" y="6954"/>
                  </a:lnTo>
                  <a:lnTo>
                    <a:pt x="0" y="7734"/>
                  </a:lnTo>
                  <a:lnTo>
                    <a:pt x="12034" y="780"/>
                  </a:lnTo>
                  <a:lnTo>
                    <a:pt x="12034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62"/>
            <p:cNvSpPr/>
            <p:nvPr/>
          </p:nvSpPr>
          <p:spPr>
            <a:xfrm>
              <a:off x="5196000" y="215685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4" y="1"/>
                  </a:moveTo>
                  <a:lnTo>
                    <a:pt x="0" y="6947"/>
                  </a:lnTo>
                  <a:lnTo>
                    <a:pt x="0" y="7727"/>
                  </a:lnTo>
                  <a:lnTo>
                    <a:pt x="12034" y="773"/>
                  </a:lnTo>
                  <a:lnTo>
                    <a:pt x="12034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62"/>
            <p:cNvSpPr/>
            <p:nvPr/>
          </p:nvSpPr>
          <p:spPr>
            <a:xfrm>
              <a:off x="5196000" y="218402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4" y="1"/>
                  </a:moveTo>
                  <a:lnTo>
                    <a:pt x="0" y="6947"/>
                  </a:lnTo>
                  <a:lnTo>
                    <a:pt x="0" y="7727"/>
                  </a:lnTo>
                  <a:lnTo>
                    <a:pt x="12034" y="780"/>
                  </a:lnTo>
                  <a:lnTo>
                    <a:pt x="12034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62"/>
            <p:cNvSpPr/>
            <p:nvPr/>
          </p:nvSpPr>
          <p:spPr>
            <a:xfrm>
              <a:off x="5196000" y="22112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4" y="0"/>
                  </a:moveTo>
                  <a:lnTo>
                    <a:pt x="0" y="6955"/>
                  </a:lnTo>
                  <a:lnTo>
                    <a:pt x="0" y="7726"/>
                  </a:lnTo>
                  <a:lnTo>
                    <a:pt x="12034" y="780"/>
                  </a:lnTo>
                  <a:lnTo>
                    <a:pt x="12034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62"/>
            <p:cNvSpPr/>
            <p:nvPr/>
          </p:nvSpPr>
          <p:spPr>
            <a:xfrm>
              <a:off x="5196000" y="2238375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2034" y="0"/>
                  </a:moveTo>
                  <a:lnTo>
                    <a:pt x="0" y="6954"/>
                  </a:lnTo>
                  <a:lnTo>
                    <a:pt x="0" y="7734"/>
                  </a:lnTo>
                  <a:lnTo>
                    <a:pt x="12034" y="780"/>
                  </a:lnTo>
                  <a:lnTo>
                    <a:pt x="12034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62"/>
            <p:cNvSpPr/>
            <p:nvPr/>
          </p:nvSpPr>
          <p:spPr>
            <a:xfrm>
              <a:off x="5196000" y="2287000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2034" y="1"/>
                  </a:moveTo>
                  <a:lnTo>
                    <a:pt x="0" y="6955"/>
                  </a:lnTo>
                  <a:lnTo>
                    <a:pt x="0" y="7734"/>
                  </a:lnTo>
                  <a:lnTo>
                    <a:pt x="12034" y="780"/>
                  </a:lnTo>
                  <a:lnTo>
                    <a:pt x="12034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62"/>
            <p:cNvSpPr/>
            <p:nvPr/>
          </p:nvSpPr>
          <p:spPr>
            <a:xfrm>
              <a:off x="5196000" y="2314375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4" y="0"/>
                  </a:moveTo>
                  <a:lnTo>
                    <a:pt x="0" y="6946"/>
                  </a:lnTo>
                  <a:lnTo>
                    <a:pt x="0" y="7726"/>
                  </a:lnTo>
                  <a:lnTo>
                    <a:pt x="12034" y="772"/>
                  </a:lnTo>
                  <a:lnTo>
                    <a:pt x="12034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62"/>
            <p:cNvSpPr/>
            <p:nvPr/>
          </p:nvSpPr>
          <p:spPr>
            <a:xfrm>
              <a:off x="5196000" y="2341550"/>
              <a:ext cx="300875" cy="193150"/>
            </a:xfrm>
            <a:custGeom>
              <a:avLst/>
              <a:gdLst/>
              <a:ahLst/>
              <a:cxnLst/>
              <a:rect l="l" t="t" r="r" b="b"/>
              <a:pathLst>
                <a:path w="12035" h="7726" extrusionOk="0">
                  <a:moveTo>
                    <a:pt x="12034" y="0"/>
                  </a:moveTo>
                  <a:lnTo>
                    <a:pt x="0" y="6946"/>
                  </a:lnTo>
                  <a:lnTo>
                    <a:pt x="0" y="7726"/>
                  </a:lnTo>
                  <a:lnTo>
                    <a:pt x="12034" y="780"/>
                  </a:lnTo>
                  <a:lnTo>
                    <a:pt x="12034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62"/>
            <p:cNvSpPr/>
            <p:nvPr/>
          </p:nvSpPr>
          <p:spPr>
            <a:xfrm>
              <a:off x="5196000" y="2368700"/>
              <a:ext cx="300875" cy="193175"/>
            </a:xfrm>
            <a:custGeom>
              <a:avLst/>
              <a:gdLst/>
              <a:ahLst/>
              <a:cxnLst/>
              <a:rect l="l" t="t" r="r" b="b"/>
              <a:pathLst>
                <a:path w="12035" h="7727" extrusionOk="0">
                  <a:moveTo>
                    <a:pt x="12034" y="1"/>
                  </a:moveTo>
                  <a:lnTo>
                    <a:pt x="0" y="6955"/>
                  </a:lnTo>
                  <a:lnTo>
                    <a:pt x="0" y="7727"/>
                  </a:lnTo>
                  <a:lnTo>
                    <a:pt x="12034" y="781"/>
                  </a:lnTo>
                  <a:lnTo>
                    <a:pt x="12034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62"/>
            <p:cNvSpPr/>
            <p:nvPr/>
          </p:nvSpPr>
          <p:spPr>
            <a:xfrm>
              <a:off x="5196000" y="2395875"/>
              <a:ext cx="300875" cy="193375"/>
            </a:xfrm>
            <a:custGeom>
              <a:avLst/>
              <a:gdLst/>
              <a:ahLst/>
              <a:cxnLst/>
              <a:rect l="l" t="t" r="r" b="b"/>
              <a:pathLst>
                <a:path w="12035" h="7735" extrusionOk="0">
                  <a:moveTo>
                    <a:pt x="12034" y="1"/>
                  </a:moveTo>
                  <a:lnTo>
                    <a:pt x="0" y="6955"/>
                  </a:lnTo>
                  <a:lnTo>
                    <a:pt x="0" y="7735"/>
                  </a:lnTo>
                  <a:lnTo>
                    <a:pt x="12034" y="780"/>
                  </a:lnTo>
                  <a:lnTo>
                    <a:pt x="12034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46;p28"/>
          <p:cNvSpPr txBox="1">
            <a:spLocks/>
          </p:cNvSpPr>
          <p:nvPr/>
        </p:nvSpPr>
        <p:spPr>
          <a:xfrm>
            <a:off x="5899284" y="3278157"/>
            <a:ext cx="3132678" cy="1345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800"/>
              <a:buFont typeface="Raleway Light"/>
              <a:buNone/>
            </a:pPr>
            <a:r>
              <a:rPr lang="es-NI" b="1" dirty="0" smtClean="0">
                <a:solidFill>
                  <a:schemeClr val="bg1"/>
                </a:solidFill>
              </a:rPr>
              <a:t>Expositor: Ing. Jorge Reyes,</a:t>
            </a:r>
          </a:p>
          <a:p>
            <a:pPr>
              <a:buSzPts val="1800"/>
              <a:buFont typeface="Raleway Light"/>
              <a:buNone/>
            </a:pPr>
            <a:r>
              <a:rPr lang="es-NI" b="1" dirty="0" smtClean="0">
                <a:solidFill>
                  <a:schemeClr val="bg1"/>
                </a:solidFill>
              </a:rPr>
              <a:t>Ingeniero en Computación</a:t>
            </a:r>
          </a:p>
          <a:p>
            <a:pPr>
              <a:buSzPts val="1800"/>
              <a:buFont typeface="Raleway Light"/>
              <a:buNone/>
            </a:pPr>
            <a:r>
              <a:rPr lang="es-NI" b="1" dirty="0" smtClean="0">
                <a:solidFill>
                  <a:schemeClr val="bg1"/>
                </a:solidFill>
              </a:rPr>
              <a:t>Analista de Sistemas en NIC.ni</a:t>
            </a:r>
          </a:p>
          <a:p>
            <a:pPr>
              <a:buSzPts val="1800"/>
              <a:buFont typeface="Raleway Light"/>
              <a:buNone/>
            </a:pPr>
            <a:r>
              <a:rPr lang="es-NI" b="1" dirty="0" smtClean="0">
                <a:solidFill>
                  <a:schemeClr val="bg1"/>
                </a:solidFill>
              </a:rPr>
              <a:t>Docente UNI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80" y="1403970"/>
            <a:ext cx="1727039" cy="17270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28"/>
          <p:cNvGrpSpPr/>
          <p:nvPr/>
        </p:nvGrpSpPr>
        <p:grpSpPr>
          <a:xfrm>
            <a:off x="1032585" y="2662269"/>
            <a:ext cx="733937" cy="733838"/>
            <a:chOff x="1243525" y="1599775"/>
            <a:chExt cx="494400" cy="494400"/>
          </a:xfrm>
        </p:grpSpPr>
        <p:sp>
          <p:nvSpPr>
            <p:cNvPr id="430" name="Google Shape;430;p28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28"/>
          <p:cNvSpPr txBox="1">
            <a:spLocks noGrp="1"/>
          </p:cNvSpPr>
          <p:nvPr>
            <p:ph type="title"/>
          </p:nvPr>
        </p:nvSpPr>
        <p:spPr>
          <a:xfrm>
            <a:off x="617200" y="555270"/>
            <a:ext cx="255707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CONTENIDO</a:t>
            </a:r>
            <a:endParaRPr dirty="0"/>
          </a:p>
        </p:txBody>
      </p:sp>
      <p:grpSp>
        <p:nvGrpSpPr>
          <p:cNvPr id="433" name="Google Shape;433;p28"/>
          <p:cNvGrpSpPr/>
          <p:nvPr/>
        </p:nvGrpSpPr>
        <p:grpSpPr>
          <a:xfrm>
            <a:off x="1033087" y="3776019"/>
            <a:ext cx="732750" cy="732701"/>
            <a:chOff x="1243525" y="1599775"/>
            <a:chExt cx="494400" cy="494400"/>
          </a:xfrm>
        </p:grpSpPr>
        <p:sp>
          <p:nvSpPr>
            <p:cNvPr id="434" name="Google Shape;434;p28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8"/>
          <p:cNvGrpSpPr/>
          <p:nvPr/>
        </p:nvGrpSpPr>
        <p:grpSpPr>
          <a:xfrm>
            <a:off x="1032585" y="1548501"/>
            <a:ext cx="733937" cy="733838"/>
            <a:chOff x="1243525" y="1599775"/>
            <a:chExt cx="494400" cy="494400"/>
          </a:xfrm>
        </p:grpSpPr>
        <p:sp>
          <p:nvSpPr>
            <p:cNvPr id="437" name="Google Shape;437;p28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28"/>
          <p:cNvSpPr txBox="1">
            <a:spLocks noGrp="1"/>
          </p:cNvSpPr>
          <p:nvPr>
            <p:ph type="title" idx="16"/>
          </p:nvPr>
        </p:nvSpPr>
        <p:spPr>
          <a:xfrm>
            <a:off x="1035075" y="1742380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0" name="Google Shape;440;p28"/>
          <p:cNvSpPr txBox="1">
            <a:spLocks noGrp="1"/>
          </p:cNvSpPr>
          <p:nvPr>
            <p:ph type="title" idx="5"/>
          </p:nvPr>
        </p:nvSpPr>
        <p:spPr>
          <a:xfrm>
            <a:off x="1927713" y="391980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¿Qué ofrece MongoDB?</a:t>
            </a:r>
            <a:endParaRPr dirty="0"/>
          </a:p>
        </p:txBody>
      </p:sp>
      <p:sp>
        <p:nvSpPr>
          <p:cNvPr id="441" name="Google Shape;441;p28"/>
          <p:cNvSpPr txBox="1">
            <a:spLocks noGrp="1"/>
          </p:cNvSpPr>
          <p:nvPr>
            <p:ph type="title" idx="2"/>
          </p:nvPr>
        </p:nvSpPr>
        <p:spPr>
          <a:xfrm>
            <a:off x="1927713" y="1719503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 Concepto NOSQL</a:t>
            </a:r>
            <a:endParaRPr dirty="0"/>
          </a:p>
        </p:txBody>
      </p:sp>
      <p:sp>
        <p:nvSpPr>
          <p:cNvPr id="443" name="Google Shape;443;p28"/>
          <p:cNvSpPr txBox="1">
            <a:spLocks noGrp="1"/>
          </p:cNvSpPr>
          <p:nvPr>
            <p:ph type="title" idx="3"/>
          </p:nvPr>
        </p:nvSpPr>
        <p:spPr>
          <a:xfrm>
            <a:off x="1927714" y="2724671"/>
            <a:ext cx="235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Contextualizando SQL y NOSQL</a:t>
            </a:r>
            <a:endParaRPr dirty="0"/>
          </a:p>
        </p:txBody>
      </p:sp>
      <p:sp>
        <p:nvSpPr>
          <p:cNvPr id="446" name="Google Shape;446;p28"/>
          <p:cNvSpPr txBox="1">
            <a:spLocks noGrp="1"/>
          </p:cNvSpPr>
          <p:nvPr>
            <p:ph type="title" idx="7"/>
          </p:nvPr>
        </p:nvSpPr>
        <p:spPr>
          <a:xfrm>
            <a:off x="5753124" y="1740944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Light"/>
              <a:buNone/>
            </a:pPr>
            <a:r>
              <a:rPr lang="es-NI" dirty="0" smtClean="0"/>
              <a:t>Sintaxis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8" name="Google Shape;448;p28"/>
          <p:cNvSpPr txBox="1">
            <a:spLocks noGrp="1"/>
          </p:cNvSpPr>
          <p:nvPr>
            <p:ph type="title" idx="9"/>
          </p:nvPr>
        </p:nvSpPr>
        <p:spPr>
          <a:xfrm>
            <a:off x="5753124" y="2842565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Clientes gratuitos</a:t>
            </a:r>
            <a:endParaRPr dirty="0"/>
          </a:p>
        </p:txBody>
      </p:sp>
      <p:sp>
        <p:nvSpPr>
          <p:cNvPr id="450" name="Google Shape;450;p28"/>
          <p:cNvSpPr txBox="1">
            <a:spLocks noGrp="1"/>
          </p:cNvSpPr>
          <p:nvPr>
            <p:ph type="title" idx="14"/>
          </p:nvPr>
        </p:nvSpPr>
        <p:spPr>
          <a:xfrm>
            <a:off x="5753124" y="391980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Práctica</a:t>
            </a:r>
            <a:endParaRPr dirty="0"/>
          </a:p>
        </p:txBody>
      </p:sp>
      <p:sp>
        <p:nvSpPr>
          <p:cNvPr id="452" name="Google Shape;452;p28"/>
          <p:cNvSpPr txBox="1">
            <a:spLocks noGrp="1"/>
          </p:cNvSpPr>
          <p:nvPr>
            <p:ph type="title" idx="17"/>
          </p:nvPr>
        </p:nvSpPr>
        <p:spPr>
          <a:xfrm>
            <a:off x="1035075" y="2852381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53" name="Google Shape;453;p28"/>
          <p:cNvGrpSpPr/>
          <p:nvPr/>
        </p:nvGrpSpPr>
        <p:grpSpPr>
          <a:xfrm>
            <a:off x="4874813" y="2664296"/>
            <a:ext cx="725779" cy="725680"/>
            <a:chOff x="1243525" y="1599775"/>
            <a:chExt cx="494400" cy="494400"/>
          </a:xfrm>
        </p:grpSpPr>
        <p:sp>
          <p:nvSpPr>
            <p:cNvPr id="454" name="Google Shape;454;p28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28"/>
          <p:cNvGrpSpPr/>
          <p:nvPr/>
        </p:nvGrpSpPr>
        <p:grpSpPr>
          <a:xfrm>
            <a:off x="4871133" y="3776019"/>
            <a:ext cx="732750" cy="732701"/>
            <a:chOff x="1243525" y="1599775"/>
            <a:chExt cx="494400" cy="494400"/>
          </a:xfrm>
        </p:grpSpPr>
        <p:sp>
          <p:nvSpPr>
            <p:cNvPr id="457" name="Google Shape;457;p28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28"/>
          <p:cNvGrpSpPr/>
          <p:nvPr/>
        </p:nvGrpSpPr>
        <p:grpSpPr>
          <a:xfrm>
            <a:off x="4874813" y="1552558"/>
            <a:ext cx="725779" cy="725680"/>
            <a:chOff x="1243525" y="1599775"/>
            <a:chExt cx="494400" cy="494400"/>
          </a:xfrm>
        </p:grpSpPr>
        <p:sp>
          <p:nvSpPr>
            <p:cNvPr id="460" name="Google Shape;460;p28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28"/>
          <p:cNvSpPr txBox="1">
            <a:spLocks noGrp="1"/>
          </p:cNvSpPr>
          <p:nvPr>
            <p:ph type="title" idx="18"/>
          </p:nvPr>
        </p:nvSpPr>
        <p:spPr>
          <a:xfrm>
            <a:off x="1035075" y="3969262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3" name="Google Shape;463;p28"/>
          <p:cNvSpPr txBox="1">
            <a:spLocks noGrp="1"/>
          </p:cNvSpPr>
          <p:nvPr>
            <p:ph type="title" idx="19"/>
          </p:nvPr>
        </p:nvSpPr>
        <p:spPr>
          <a:xfrm>
            <a:off x="4872075" y="1744206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64" name="Google Shape;464;p28"/>
          <p:cNvSpPr txBox="1">
            <a:spLocks noGrp="1"/>
          </p:cNvSpPr>
          <p:nvPr>
            <p:ph type="title" idx="20"/>
          </p:nvPr>
        </p:nvSpPr>
        <p:spPr>
          <a:xfrm>
            <a:off x="4872075" y="2857906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65" name="Google Shape;465;p28"/>
          <p:cNvSpPr txBox="1">
            <a:spLocks noGrp="1"/>
          </p:cNvSpPr>
          <p:nvPr>
            <p:ph type="title" idx="21"/>
          </p:nvPr>
        </p:nvSpPr>
        <p:spPr>
          <a:xfrm>
            <a:off x="4872075" y="3969262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9"/>
          <p:cNvSpPr txBox="1">
            <a:spLocks noGrp="1"/>
          </p:cNvSpPr>
          <p:nvPr>
            <p:ph type="subTitle" idx="1"/>
          </p:nvPr>
        </p:nvSpPr>
        <p:spPr>
          <a:xfrm>
            <a:off x="5705197" y="2704725"/>
            <a:ext cx="2245178" cy="14065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en" dirty="0" smtClean="0">
                <a:solidFill>
                  <a:schemeClr val="bg1"/>
                </a:solidFill>
              </a:rPr>
              <a:t>No solo SQL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en" dirty="0" smtClean="0">
                <a:solidFill>
                  <a:schemeClr val="bg1"/>
                </a:solidFill>
              </a:rPr>
              <a:t>Escalabilidad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en" dirty="0" smtClean="0">
                <a:solidFill>
                  <a:schemeClr val="bg1"/>
                </a:solidFill>
              </a:rPr>
              <a:t>Versatilidad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en" dirty="0" smtClean="0">
                <a:solidFill>
                  <a:schemeClr val="bg1"/>
                </a:solidFill>
              </a:rPr>
              <a:t>Agilidad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en" dirty="0" smtClean="0">
                <a:solidFill>
                  <a:schemeClr val="bg1"/>
                </a:solidFill>
              </a:rPr>
              <a:t>Velocidad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71" name="Google Shape;471;p29"/>
          <p:cNvSpPr txBox="1">
            <a:spLocks noGrp="1"/>
          </p:cNvSpPr>
          <p:nvPr>
            <p:ph type="title" idx="4294967295"/>
          </p:nvPr>
        </p:nvSpPr>
        <p:spPr>
          <a:xfrm>
            <a:off x="5173575" y="1474650"/>
            <a:ext cx="2776800" cy="1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MISSION STATEMENT</a:t>
            </a:r>
            <a:endParaRPr/>
          </a:p>
        </p:txBody>
      </p:sp>
      <p:grpSp>
        <p:nvGrpSpPr>
          <p:cNvPr id="472" name="Google Shape;472;p29"/>
          <p:cNvGrpSpPr/>
          <p:nvPr/>
        </p:nvGrpSpPr>
        <p:grpSpPr>
          <a:xfrm>
            <a:off x="989850" y="1233833"/>
            <a:ext cx="3271043" cy="3194766"/>
            <a:chOff x="1751775" y="1242000"/>
            <a:chExt cx="4109350" cy="4013525"/>
          </a:xfrm>
        </p:grpSpPr>
        <p:sp>
          <p:nvSpPr>
            <p:cNvPr id="473" name="Google Shape;473;p29"/>
            <p:cNvSpPr/>
            <p:nvPr/>
          </p:nvSpPr>
          <p:spPr>
            <a:xfrm>
              <a:off x="1751775" y="2712175"/>
              <a:ext cx="4109350" cy="2366225"/>
            </a:xfrm>
            <a:custGeom>
              <a:avLst/>
              <a:gdLst/>
              <a:ahLst/>
              <a:cxnLst/>
              <a:rect l="l" t="t" r="r" b="b"/>
              <a:pathLst>
                <a:path w="164374" h="94649" extrusionOk="0">
                  <a:moveTo>
                    <a:pt x="81919" y="1"/>
                  </a:moveTo>
                  <a:cubicBezTo>
                    <a:pt x="80672" y="1"/>
                    <a:pt x="79425" y="273"/>
                    <a:pt x="78471" y="817"/>
                  </a:cubicBezTo>
                  <a:lnTo>
                    <a:pt x="1892" y="45324"/>
                  </a:lnTo>
                  <a:cubicBezTo>
                    <a:pt x="0" y="46429"/>
                    <a:pt x="0" y="48220"/>
                    <a:pt x="1909" y="49325"/>
                  </a:cubicBezTo>
                  <a:lnTo>
                    <a:pt x="79006" y="93833"/>
                  </a:lnTo>
                  <a:cubicBezTo>
                    <a:pt x="79961" y="94377"/>
                    <a:pt x="81208" y="94649"/>
                    <a:pt x="82452" y="94649"/>
                  </a:cubicBezTo>
                  <a:cubicBezTo>
                    <a:pt x="83697" y="94649"/>
                    <a:pt x="84940" y="94377"/>
                    <a:pt x="85886" y="93833"/>
                  </a:cubicBezTo>
                  <a:lnTo>
                    <a:pt x="162482" y="49325"/>
                  </a:lnTo>
                  <a:cubicBezTo>
                    <a:pt x="164373" y="48220"/>
                    <a:pt x="164356" y="46429"/>
                    <a:pt x="162448" y="45324"/>
                  </a:cubicBezTo>
                  <a:lnTo>
                    <a:pt x="85367" y="817"/>
                  </a:lnTo>
                  <a:cubicBezTo>
                    <a:pt x="84413" y="273"/>
                    <a:pt x="83166" y="1"/>
                    <a:pt x="81919" y="1"/>
                  </a:cubicBez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763075" y="3895075"/>
              <a:ext cx="4085900" cy="1360450"/>
            </a:xfrm>
            <a:custGeom>
              <a:avLst/>
              <a:gdLst/>
              <a:ahLst/>
              <a:cxnLst/>
              <a:rect l="l" t="t" r="r" b="b"/>
              <a:pathLst>
                <a:path w="163436" h="54418" extrusionOk="0">
                  <a:moveTo>
                    <a:pt x="163436" y="17"/>
                  </a:moveTo>
                  <a:lnTo>
                    <a:pt x="163436" y="23"/>
                  </a:lnTo>
                  <a:lnTo>
                    <a:pt x="163436" y="23"/>
                  </a:lnTo>
                  <a:cubicBezTo>
                    <a:pt x="163436" y="21"/>
                    <a:pt x="163436" y="19"/>
                    <a:pt x="163436" y="17"/>
                  </a:cubicBezTo>
                  <a:close/>
                  <a:moveTo>
                    <a:pt x="17" y="0"/>
                  </a:moveTo>
                  <a:lnTo>
                    <a:pt x="0" y="7081"/>
                  </a:lnTo>
                  <a:cubicBezTo>
                    <a:pt x="0" y="7800"/>
                    <a:pt x="486" y="8520"/>
                    <a:pt x="1440" y="9089"/>
                  </a:cubicBezTo>
                  <a:lnTo>
                    <a:pt x="78521" y="53597"/>
                  </a:lnTo>
                  <a:cubicBezTo>
                    <a:pt x="78755" y="53714"/>
                    <a:pt x="78990" y="53831"/>
                    <a:pt x="79224" y="53932"/>
                  </a:cubicBezTo>
                  <a:lnTo>
                    <a:pt x="79274" y="53932"/>
                  </a:lnTo>
                  <a:cubicBezTo>
                    <a:pt x="79308" y="53949"/>
                    <a:pt x="79341" y="53965"/>
                    <a:pt x="79391" y="53982"/>
                  </a:cubicBezTo>
                  <a:cubicBezTo>
                    <a:pt x="79525" y="54032"/>
                    <a:pt x="79676" y="54083"/>
                    <a:pt x="79827" y="54133"/>
                  </a:cubicBezTo>
                  <a:cubicBezTo>
                    <a:pt x="79893" y="54149"/>
                    <a:pt x="79977" y="54166"/>
                    <a:pt x="80061" y="54183"/>
                  </a:cubicBezTo>
                  <a:cubicBezTo>
                    <a:pt x="80111" y="54200"/>
                    <a:pt x="80161" y="54216"/>
                    <a:pt x="80212" y="54216"/>
                  </a:cubicBezTo>
                  <a:cubicBezTo>
                    <a:pt x="80245" y="54233"/>
                    <a:pt x="80295" y="54250"/>
                    <a:pt x="80329" y="54250"/>
                  </a:cubicBezTo>
                  <a:cubicBezTo>
                    <a:pt x="80496" y="54283"/>
                    <a:pt x="80647" y="54317"/>
                    <a:pt x="80814" y="54334"/>
                  </a:cubicBezTo>
                  <a:cubicBezTo>
                    <a:pt x="80864" y="54350"/>
                    <a:pt x="80931" y="54350"/>
                    <a:pt x="80981" y="54350"/>
                  </a:cubicBezTo>
                  <a:cubicBezTo>
                    <a:pt x="81032" y="54350"/>
                    <a:pt x="81065" y="54367"/>
                    <a:pt x="81115" y="54367"/>
                  </a:cubicBezTo>
                  <a:cubicBezTo>
                    <a:pt x="81166" y="54367"/>
                    <a:pt x="81233" y="54384"/>
                    <a:pt x="81283" y="54384"/>
                  </a:cubicBezTo>
                  <a:cubicBezTo>
                    <a:pt x="81450" y="54401"/>
                    <a:pt x="81601" y="54401"/>
                    <a:pt x="81768" y="54417"/>
                  </a:cubicBezTo>
                  <a:lnTo>
                    <a:pt x="82270" y="54417"/>
                  </a:lnTo>
                  <a:cubicBezTo>
                    <a:pt x="82438" y="54401"/>
                    <a:pt x="82622" y="54384"/>
                    <a:pt x="82806" y="54367"/>
                  </a:cubicBezTo>
                  <a:lnTo>
                    <a:pt x="82856" y="54367"/>
                  </a:lnTo>
                  <a:cubicBezTo>
                    <a:pt x="82906" y="54367"/>
                    <a:pt x="82957" y="54350"/>
                    <a:pt x="83007" y="54350"/>
                  </a:cubicBezTo>
                  <a:cubicBezTo>
                    <a:pt x="83141" y="54334"/>
                    <a:pt x="83291" y="54317"/>
                    <a:pt x="83425" y="54283"/>
                  </a:cubicBezTo>
                  <a:cubicBezTo>
                    <a:pt x="83492" y="54283"/>
                    <a:pt x="83542" y="54250"/>
                    <a:pt x="83593" y="54250"/>
                  </a:cubicBezTo>
                  <a:cubicBezTo>
                    <a:pt x="83760" y="54216"/>
                    <a:pt x="83927" y="54166"/>
                    <a:pt x="84095" y="54116"/>
                  </a:cubicBezTo>
                  <a:cubicBezTo>
                    <a:pt x="84179" y="54099"/>
                    <a:pt x="84262" y="54083"/>
                    <a:pt x="84346" y="54049"/>
                  </a:cubicBezTo>
                  <a:cubicBezTo>
                    <a:pt x="84413" y="54032"/>
                    <a:pt x="84480" y="53999"/>
                    <a:pt x="84547" y="53982"/>
                  </a:cubicBezTo>
                  <a:cubicBezTo>
                    <a:pt x="84614" y="53965"/>
                    <a:pt x="84664" y="53932"/>
                    <a:pt x="84731" y="53915"/>
                  </a:cubicBezTo>
                  <a:cubicBezTo>
                    <a:pt x="84965" y="53815"/>
                    <a:pt x="85200" y="53714"/>
                    <a:pt x="85417" y="53580"/>
                  </a:cubicBezTo>
                  <a:lnTo>
                    <a:pt x="161996" y="9089"/>
                  </a:lnTo>
                  <a:cubicBezTo>
                    <a:pt x="162030" y="9073"/>
                    <a:pt x="162046" y="9056"/>
                    <a:pt x="162063" y="9039"/>
                  </a:cubicBezTo>
                  <a:cubicBezTo>
                    <a:pt x="162147" y="8989"/>
                    <a:pt x="162214" y="8922"/>
                    <a:pt x="162297" y="8872"/>
                  </a:cubicBezTo>
                  <a:cubicBezTo>
                    <a:pt x="162415" y="8788"/>
                    <a:pt x="162548" y="8704"/>
                    <a:pt x="162649" y="8621"/>
                  </a:cubicBezTo>
                  <a:cubicBezTo>
                    <a:pt x="162649" y="8604"/>
                    <a:pt x="162666" y="8604"/>
                    <a:pt x="162682" y="8587"/>
                  </a:cubicBezTo>
                  <a:cubicBezTo>
                    <a:pt x="162783" y="8487"/>
                    <a:pt x="162883" y="8370"/>
                    <a:pt x="162984" y="8269"/>
                  </a:cubicBezTo>
                  <a:cubicBezTo>
                    <a:pt x="163000" y="8236"/>
                    <a:pt x="163017" y="8219"/>
                    <a:pt x="163034" y="8185"/>
                  </a:cubicBezTo>
                  <a:cubicBezTo>
                    <a:pt x="163051" y="8169"/>
                    <a:pt x="163067" y="8135"/>
                    <a:pt x="163084" y="8102"/>
                  </a:cubicBezTo>
                  <a:cubicBezTo>
                    <a:pt x="163118" y="8068"/>
                    <a:pt x="163151" y="8018"/>
                    <a:pt x="163168" y="7968"/>
                  </a:cubicBezTo>
                  <a:cubicBezTo>
                    <a:pt x="163218" y="7884"/>
                    <a:pt x="163268" y="7784"/>
                    <a:pt x="163302" y="7700"/>
                  </a:cubicBezTo>
                  <a:cubicBezTo>
                    <a:pt x="163302" y="7683"/>
                    <a:pt x="163302" y="7667"/>
                    <a:pt x="163318" y="7650"/>
                  </a:cubicBezTo>
                  <a:cubicBezTo>
                    <a:pt x="163318" y="7633"/>
                    <a:pt x="163318" y="7616"/>
                    <a:pt x="163335" y="7600"/>
                  </a:cubicBezTo>
                  <a:cubicBezTo>
                    <a:pt x="163352" y="7549"/>
                    <a:pt x="163369" y="7482"/>
                    <a:pt x="163385" y="7415"/>
                  </a:cubicBezTo>
                  <a:cubicBezTo>
                    <a:pt x="163402" y="7332"/>
                    <a:pt x="163402" y="7231"/>
                    <a:pt x="163419" y="7148"/>
                  </a:cubicBezTo>
                  <a:lnTo>
                    <a:pt x="163419" y="7097"/>
                  </a:lnTo>
                  <a:lnTo>
                    <a:pt x="163436" y="23"/>
                  </a:lnTo>
                  <a:lnTo>
                    <a:pt x="163436" y="23"/>
                  </a:lnTo>
                  <a:cubicBezTo>
                    <a:pt x="163435" y="188"/>
                    <a:pt x="163402" y="354"/>
                    <a:pt x="163352" y="519"/>
                  </a:cubicBezTo>
                  <a:cubicBezTo>
                    <a:pt x="163352" y="536"/>
                    <a:pt x="163335" y="553"/>
                    <a:pt x="163335" y="586"/>
                  </a:cubicBezTo>
                  <a:cubicBezTo>
                    <a:pt x="163285" y="737"/>
                    <a:pt x="163201" y="887"/>
                    <a:pt x="163101" y="1038"/>
                  </a:cubicBezTo>
                  <a:cubicBezTo>
                    <a:pt x="163084" y="1055"/>
                    <a:pt x="163067" y="1088"/>
                    <a:pt x="163051" y="1105"/>
                  </a:cubicBezTo>
                  <a:cubicBezTo>
                    <a:pt x="162950" y="1256"/>
                    <a:pt x="162816" y="1406"/>
                    <a:pt x="162666" y="1540"/>
                  </a:cubicBezTo>
                  <a:cubicBezTo>
                    <a:pt x="162565" y="1624"/>
                    <a:pt x="162431" y="1708"/>
                    <a:pt x="162314" y="1791"/>
                  </a:cubicBezTo>
                  <a:cubicBezTo>
                    <a:pt x="162214" y="1858"/>
                    <a:pt x="162130" y="1942"/>
                    <a:pt x="162013" y="2009"/>
                  </a:cubicBezTo>
                  <a:lnTo>
                    <a:pt x="85434" y="46517"/>
                  </a:lnTo>
                  <a:cubicBezTo>
                    <a:pt x="85216" y="46634"/>
                    <a:pt x="84999" y="46734"/>
                    <a:pt x="84748" y="46835"/>
                  </a:cubicBezTo>
                  <a:cubicBezTo>
                    <a:pt x="84697" y="46851"/>
                    <a:pt x="84631" y="46885"/>
                    <a:pt x="84564" y="46902"/>
                  </a:cubicBezTo>
                  <a:cubicBezTo>
                    <a:pt x="84413" y="46952"/>
                    <a:pt x="84262" y="47002"/>
                    <a:pt x="84112" y="47036"/>
                  </a:cubicBezTo>
                  <a:cubicBezTo>
                    <a:pt x="83944" y="47086"/>
                    <a:pt x="83777" y="47136"/>
                    <a:pt x="83626" y="47170"/>
                  </a:cubicBezTo>
                  <a:cubicBezTo>
                    <a:pt x="83425" y="47203"/>
                    <a:pt x="83224" y="47236"/>
                    <a:pt x="83024" y="47270"/>
                  </a:cubicBezTo>
                  <a:cubicBezTo>
                    <a:pt x="82973" y="47270"/>
                    <a:pt x="82923" y="47287"/>
                    <a:pt x="82890" y="47287"/>
                  </a:cubicBezTo>
                  <a:cubicBezTo>
                    <a:pt x="82605" y="47320"/>
                    <a:pt x="82337" y="47337"/>
                    <a:pt x="82070" y="47337"/>
                  </a:cubicBezTo>
                  <a:lnTo>
                    <a:pt x="81936" y="47337"/>
                  </a:lnTo>
                  <a:cubicBezTo>
                    <a:pt x="81668" y="47337"/>
                    <a:pt x="81400" y="47320"/>
                    <a:pt x="81132" y="47287"/>
                  </a:cubicBezTo>
                  <a:lnTo>
                    <a:pt x="80998" y="47287"/>
                  </a:lnTo>
                  <a:cubicBezTo>
                    <a:pt x="80730" y="47253"/>
                    <a:pt x="80479" y="47203"/>
                    <a:pt x="80228" y="47153"/>
                  </a:cubicBezTo>
                  <a:cubicBezTo>
                    <a:pt x="80178" y="47136"/>
                    <a:pt x="80128" y="47119"/>
                    <a:pt x="80078" y="47119"/>
                  </a:cubicBezTo>
                  <a:cubicBezTo>
                    <a:pt x="79843" y="47052"/>
                    <a:pt x="79626" y="46985"/>
                    <a:pt x="79408" y="46902"/>
                  </a:cubicBezTo>
                  <a:cubicBezTo>
                    <a:pt x="79375" y="46885"/>
                    <a:pt x="79324" y="46885"/>
                    <a:pt x="79291" y="46868"/>
                  </a:cubicBezTo>
                  <a:cubicBezTo>
                    <a:pt x="79023" y="46768"/>
                    <a:pt x="78772" y="46651"/>
                    <a:pt x="78538" y="46517"/>
                  </a:cubicBezTo>
                  <a:lnTo>
                    <a:pt x="1457" y="2009"/>
                  </a:lnTo>
                  <a:cubicBezTo>
                    <a:pt x="503" y="1457"/>
                    <a:pt x="17" y="720"/>
                    <a:pt x="17" y="0"/>
                  </a:cubicBezTo>
                  <a:close/>
                </a:path>
              </a:pathLst>
            </a:custGeom>
            <a:solidFill>
              <a:srgbClr val="954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751775" y="2712175"/>
              <a:ext cx="4109350" cy="2366225"/>
            </a:xfrm>
            <a:custGeom>
              <a:avLst/>
              <a:gdLst/>
              <a:ahLst/>
              <a:cxnLst/>
              <a:rect l="l" t="t" r="r" b="b"/>
              <a:pathLst>
                <a:path w="164374" h="94649" extrusionOk="0">
                  <a:moveTo>
                    <a:pt x="81919" y="1"/>
                  </a:moveTo>
                  <a:cubicBezTo>
                    <a:pt x="80672" y="1"/>
                    <a:pt x="79425" y="273"/>
                    <a:pt x="78471" y="817"/>
                  </a:cubicBezTo>
                  <a:lnTo>
                    <a:pt x="1892" y="45324"/>
                  </a:lnTo>
                  <a:cubicBezTo>
                    <a:pt x="0" y="46429"/>
                    <a:pt x="0" y="48220"/>
                    <a:pt x="1909" y="49325"/>
                  </a:cubicBezTo>
                  <a:lnTo>
                    <a:pt x="79006" y="93833"/>
                  </a:lnTo>
                  <a:cubicBezTo>
                    <a:pt x="79961" y="94377"/>
                    <a:pt x="81208" y="94649"/>
                    <a:pt x="82452" y="94649"/>
                  </a:cubicBezTo>
                  <a:cubicBezTo>
                    <a:pt x="83697" y="94649"/>
                    <a:pt x="84940" y="94377"/>
                    <a:pt x="85886" y="93833"/>
                  </a:cubicBezTo>
                  <a:lnTo>
                    <a:pt x="162482" y="49325"/>
                  </a:lnTo>
                  <a:cubicBezTo>
                    <a:pt x="164373" y="48220"/>
                    <a:pt x="164356" y="46429"/>
                    <a:pt x="162448" y="45324"/>
                  </a:cubicBezTo>
                  <a:lnTo>
                    <a:pt x="85367" y="817"/>
                  </a:lnTo>
                  <a:cubicBezTo>
                    <a:pt x="84413" y="273"/>
                    <a:pt x="83166" y="1"/>
                    <a:pt x="81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763075" y="3895075"/>
              <a:ext cx="4085900" cy="1360450"/>
            </a:xfrm>
            <a:custGeom>
              <a:avLst/>
              <a:gdLst/>
              <a:ahLst/>
              <a:cxnLst/>
              <a:rect l="l" t="t" r="r" b="b"/>
              <a:pathLst>
                <a:path w="163436" h="54418" extrusionOk="0">
                  <a:moveTo>
                    <a:pt x="163436" y="17"/>
                  </a:moveTo>
                  <a:lnTo>
                    <a:pt x="163436" y="23"/>
                  </a:lnTo>
                  <a:lnTo>
                    <a:pt x="163436" y="23"/>
                  </a:lnTo>
                  <a:cubicBezTo>
                    <a:pt x="163436" y="21"/>
                    <a:pt x="163436" y="19"/>
                    <a:pt x="163436" y="17"/>
                  </a:cubicBezTo>
                  <a:close/>
                  <a:moveTo>
                    <a:pt x="17" y="0"/>
                  </a:moveTo>
                  <a:lnTo>
                    <a:pt x="0" y="7081"/>
                  </a:lnTo>
                  <a:cubicBezTo>
                    <a:pt x="0" y="7800"/>
                    <a:pt x="486" y="8520"/>
                    <a:pt x="1440" y="9089"/>
                  </a:cubicBezTo>
                  <a:lnTo>
                    <a:pt x="78521" y="53597"/>
                  </a:lnTo>
                  <a:cubicBezTo>
                    <a:pt x="78755" y="53714"/>
                    <a:pt x="78990" y="53831"/>
                    <a:pt x="79224" y="53932"/>
                  </a:cubicBezTo>
                  <a:lnTo>
                    <a:pt x="79274" y="53932"/>
                  </a:lnTo>
                  <a:cubicBezTo>
                    <a:pt x="79308" y="53949"/>
                    <a:pt x="79341" y="53965"/>
                    <a:pt x="79391" y="53982"/>
                  </a:cubicBezTo>
                  <a:cubicBezTo>
                    <a:pt x="79525" y="54032"/>
                    <a:pt x="79676" y="54083"/>
                    <a:pt x="79827" y="54133"/>
                  </a:cubicBezTo>
                  <a:cubicBezTo>
                    <a:pt x="79893" y="54149"/>
                    <a:pt x="79977" y="54166"/>
                    <a:pt x="80061" y="54183"/>
                  </a:cubicBezTo>
                  <a:cubicBezTo>
                    <a:pt x="80111" y="54200"/>
                    <a:pt x="80161" y="54216"/>
                    <a:pt x="80212" y="54216"/>
                  </a:cubicBezTo>
                  <a:cubicBezTo>
                    <a:pt x="80245" y="54233"/>
                    <a:pt x="80295" y="54250"/>
                    <a:pt x="80329" y="54250"/>
                  </a:cubicBezTo>
                  <a:cubicBezTo>
                    <a:pt x="80496" y="54283"/>
                    <a:pt x="80647" y="54317"/>
                    <a:pt x="80814" y="54334"/>
                  </a:cubicBezTo>
                  <a:cubicBezTo>
                    <a:pt x="80864" y="54350"/>
                    <a:pt x="80931" y="54350"/>
                    <a:pt x="80981" y="54350"/>
                  </a:cubicBezTo>
                  <a:cubicBezTo>
                    <a:pt x="81032" y="54350"/>
                    <a:pt x="81065" y="54367"/>
                    <a:pt x="81115" y="54367"/>
                  </a:cubicBezTo>
                  <a:cubicBezTo>
                    <a:pt x="81166" y="54367"/>
                    <a:pt x="81233" y="54384"/>
                    <a:pt x="81283" y="54384"/>
                  </a:cubicBezTo>
                  <a:cubicBezTo>
                    <a:pt x="81450" y="54401"/>
                    <a:pt x="81601" y="54401"/>
                    <a:pt x="81768" y="54417"/>
                  </a:cubicBezTo>
                  <a:lnTo>
                    <a:pt x="82270" y="54417"/>
                  </a:lnTo>
                  <a:cubicBezTo>
                    <a:pt x="82438" y="54401"/>
                    <a:pt x="82622" y="54384"/>
                    <a:pt x="82806" y="54367"/>
                  </a:cubicBezTo>
                  <a:lnTo>
                    <a:pt x="82856" y="54367"/>
                  </a:lnTo>
                  <a:cubicBezTo>
                    <a:pt x="82906" y="54367"/>
                    <a:pt x="82957" y="54350"/>
                    <a:pt x="83007" y="54350"/>
                  </a:cubicBezTo>
                  <a:cubicBezTo>
                    <a:pt x="83141" y="54334"/>
                    <a:pt x="83291" y="54317"/>
                    <a:pt x="83425" y="54283"/>
                  </a:cubicBezTo>
                  <a:cubicBezTo>
                    <a:pt x="83492" y="54283"/>
                    <a:pt x="83542" y="54250"/>
                    <a:pt x="83593" y="54250"/>
                  </a:cubicBezTo>
                  <a:cubicBezTo>
                    <a:pt x="83760" y="54216"/>
                    <a:pt x="83927" y="54166"/>
                    <a:pt x="84095" y="54116"/>
                  </a:cubicBezTo>
                  <a:cubicBezTo>
                    <a:pt x="84179" y="54099"/>
                    <a:pt x="84262" y="54083"/>
                    <a:pt x="84346" y="54049"/>
                  </a:cubicBezTo>
                  <a:cubicBezTo>
                    <a:pt x="84413" y="54032"/>
                    <a:pt x="84480" y="53999"/>
                    <a:pt x="84547" y="53982"/>
                  </a:cubicBezTo>
                  <a:cubicBezTo>
                    <a:pt x="84614" y="53965"/>
                    <a:pt x="84664" y="53932"/>
                    <a:pt x="84731" y="53915"/>
                  </a:cubicBezTo>
                  <a:cubicBezTo>
                    <a:pt x="84965" y="53815"/>
                    <a:pt x="85200" y="53714"/>
                    <a:pt x="85417" y="53580"/>
                  </a:cubicBezTo>
                  <a:lnTo>
                    <a:pt x="161996" y="9089"/>
                  </a:lnTo>
                  <a:cubicBezTo>
                    <a:pt x="162030" y="9073"/>
                    <a:pt x="162046" y="9056"/>
                    <a:pt x="162063" y="9039"/>
                  </a:cubicBezTo>
                  <a:cubicBezTo>
                    <a:pt x="162147" y="8989"/>
                    <a:pt x="162214" y="8922"/>
                    <a:pt x="162297" y="8872"/>
                  </a:cubicBezTo>
                  <a:cubicBezTo>
                    <a:pt x="162415" y="8788"/>
                    <a:pt x="162548" y="8704"/>
                    <a:pt x="162649" y="8621"/>
                  </a:cubicBezTo>
                  <a:cubicBezTo>
                    <a:pt x="162649" y="8604"/>
                    <a:pt x="162666" y="8604"/>
                    <a:pt x="162682" y="8587"/>
                  </a:cubicBezTo>
                  <a:cubicBezTo>
                    <a:pt x="162783" y="8487"/>
                    <a:pt x="162883" y="8370"/>
                    <a:pt x="162984" y="8269"/>
                  </a:cubicBezTo>
                  <a:cubicBezTo>
                    <a:pt x="163000" y="8236"/>
                    <a:pt x="163017" y="8219"/>
                    <a:pt x="163034" y="8185"/>
                  </a:cubicBezTo>
                  <a:cubicBezTo>
                    <a:pt x="163051" y="8169"/>
                    <a:pt x="163067" y="8135"/>
                    <a:pt x="163084" y="8102"/>
                  </a:cubicBezTo>
                  <a:cubicBezTo>
                    <a:pt x="163118" y="8068"/>
                    <a:pt x="163151" y="8018"/>
                    <a:pt x="163168" y="7968"/>
                  </a:cubicBezTo>
                  <a:cubicBezTo>
                    <a:pt x="163218" y="7884"/>
                    <a:pt x="163268" y="7784"/>
                    <a:pt x="163302" y="7700"/>
                  </a:cubicBezTo>
                  <a:cubicBezTo>
                    <a:pt x="163302" y="7683"/>
                    <a:pt x="163302" y="7667"/>
                    <a:pt x="163318" y="7650"/>
                  </a:cubicBezTo>
                  <a:cubicBezTo>
                    <a:pt x="163318" y="7633"/>
                    <a:pt x="163318" y="7616"/>
                    <a:pt x="163335" y="7600"/>
                  </a:cubicBezTo>
                  <a:cubicBezTo>
                    <a:pt x="163352" y="7549"/>
                    <a:pt x="163369" y="7482"/>
                    <a:pt x="163385" y="7415"/>
                  </a:cubicBezTo>
                  <a:cubicBezTo>
                    <a:pt x="163402" y="7332"/>
                    <a:pt x="163402" y="7231"/>
                    <a:pt x="163419" y="7148"/>
                  </a:cubicBezTo>
                  <a:lnTo>
                    <a:pt x="163419" y="7097"/>
                  </a:lnTo>
                  <a:lnTo>
                    <a:pt x="163436" y="23"/>
                  </a:lnTo>
                  <a:lnTo>
                    <a:pt x="163436" y="23"/>
                  </a:lnTo>
                  <a:cubicBezTo>
                    <a:pt x="163435" y="188"/>
                    <a:pt x="163402" y="354"/>
                    <a:pt x="163352" y="519"/>
                  </a:cubicBezTo>
                  <a:cubicBezTo>
                    <a:pt x="163352" y="536"/>
                    <a:pt x="163335" y="553"/>
                    <a:pt x="163335" y="586"/>
                  </a:cubicBezTo>
                  <a:cubicBezTo>
                    <a:pt x="163285" y="737"/>
                    <a:pt x="163201" y="887"/>
                    <a:pt x="163101" y="1038"/>
                  </a:cubicBezTo>
                  <a:cubicBezTo>
                    <a:pt x="163084" y="1055"/>
                    <a:pt x="163067" y="1088"/>
                    <a:pt x="163051" y="1105"/>
                  </a:cubicBezTo>
                  <a:cubicBezTo>
                    <a:pt x="162950" y="1256"/>
                    <a:pt x="162816" y="1406"/>
                    <a:pt x="162666" y="1540"/>
                  </a:cubicBezTo>
                  <a:cubicBezTo>
                    <a:pt x="162565" y="1624"/>
                    <a:pt x="162431" y="1708"/>
                    <a:pt x="162314" y="1791"/>
                  </a:cubicBezTo>
                  <a:cubicBezTo>
                    <a:pt x="162214" y="1858"/>
                    <a:pt x="162130" y="1942"/>
                    <a:pt x="162013" y="2009"/>
                  </a:cubicBezTo>
                  <a:lnTo>
                    <a:pt x="85434" y="46517"/>
                  </a:lnTo>
                  <a:cubicBezTo>
                    <a:pt x="85216" y="46634"/>
                    <a:pt x="84999" y="46734"/>
                    <a:pt x="84748" y="46835"/>
                  </a:cubicBezTo>
                  <a:cubicBezTo>
                    <a:pt x="84697" y="46851"/>
                    <a:pt x="84631" y="46885"/>
                    <a:pt x="84564" y="46902"/>
                  </a:cubicBezTo>
                  <a:cubicBezTo>
                    <a:pt x="84413" y="46952"/>
                    <a:pt x="84262" y="47002"/>
                    <a:pt x="84112" y="47036"/>
                  </a:cubicBezTo>
                  <a:cubicBezTo>
                    <a:pt x="83944" y="47086"/>
                    <a:pt x="83777" y="47136"/>
                    <a:pt x="83626" y="47170"/>
                  </a:cubicBezTo>
                  <a:cubicBezTo>
                    <a:pt x="83425" y="47203"/>
                    <a:pt x="83224" y="47236"/>
                    <a:pt x="83024" y="47270"/>
                  </a:cubicBezTo>
                  <a:cubicBezTo>
                    <a:pt x="82973" y="47270"/>
                    <a:pt x="82923" y="47287"/>
                    <a:pt x="82890" y="47287"/>
                  </a:cubicBezTo>
                  <a:cubicBezTo>
                    <a:pt x="82605" y="47320"/>
                    <a:pt x="82337" y="47337"/>
                    <a:pt x="82070" y="47337"/>
                  </a:cubicBezTo>
                  <a:lnTo>
                    <a:pt x="81936" y="47337"/>
                  </a:lnTo>
                  <a:cubicBezTo>
                    <a:pt x="81668" y="47337"/>
                    <a:pt x="81400" y="47320"/>
                    <a:pt x="81132" y="47287"/>
                  </a:cubicBezTo>
                  <a:lnTo>
                    <a:pt x="80998" y="47287"/>
                  </a:lnTo>
                  <a:cubicBezTo>
                    <a:pt x="80730" y="47253"/>
                    <a:pt x="80479" y="47203"/>
                    <a:pt x="80228" y="47153"/>
                  </a:cubicBezTo>
                  <a:cubicBezTo>
                    <a:pt x="80178" y="47136"/>
                    <a:pt x="80128" y="47119"/>
                    <a:pt x="80078" y="47119"/>
                  </a:cubicBezTo>
                  <a:cubicBezTo>
                    <a:pt x="79843" y="47052"/>
                    <a:pt x="79626" y="46985"/>
                    <a:pt x="79408" y="46902"/>
                  </a:cubicBezTo>
                  <a:cubicBezTo>
                    <a:pt x="79375" y="46885"/>
                    <a:pt x="79324" y="46885"/>
                    <a:pt x="79291" y="46868"/>
                  </a:cubicBezTo>
                  <a:cubicBezTo>
                    <a:pt x="79023" y="46768"/>
                    <a:pt x="78772" y="46651"/>
                    <a:pt x="78538" y="46517"/>
                  </a:cubicBezTo>
                  <a:lnTo>
                    <a:pt x="1457" y="2009"/>
                  </a:lnTo>
                  <a:cubicBezTo>
                    <a:pt x="503" y="1457"/>
                    <a:pt x="17" y="72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2174850" y="2949750"/>
              <a:ext cx="3263200" cy="1890225"/>
            </a:xfrm>
            <a:custGeom>
              <a:avLst/>
              <a:gdLst/>
              <a:ahLst/>
              <a:cxnLst/>
              <a:rect l="l" t="t" r="r" b="b"/>
              <a:pathLst>
                <a:path w="130528" h="75609" extrusionOk="0">
                  <a:moveTo>
                    <a:pt x="65046" y="1"/>
                  </a:moveTo>
                  <a:lnTo>
                    <a:pt x="63473" y="921"/>
                  </a:lnTo>
                  <a:lnTo>
                    <a:pt x="60728" y="2512"/>
                  </a:lnTo>
                  <a:lnTo>
                    <a:pt x="57564" y="4353"/>
                  </a:lnTo>
                  <a:lnTo>
                    <a:pt x="54802" y="5960"/>
                  </a:lnTo>
                  <a:lnTo>
                    <a:pt x="51639" y="7801"/>
                  </a:lnTo>
                  <a:lnTo>
                    <a:pt x="48893" y="9391"/>
                  </a:lnTo>
                  <a:lnTo>
                    <a:pt x="45730" y="11232"/>
                  </a:lnTo>
                  <a:lnTo>
                    <a:pt x="42985" y="12839"/>
                  </a:lnTo>
                  <a:lnTo>
                    <a:pt x="39821" y="14664"/>
                  </a:lnTo>
                  <a:lnTo>
                    <a:pt x="37059" y="16271"/>
                  </a:lnTo>
                  <a:lnTo>
                    <a:pt x="33896" y="18112"/>
                  </a:lnTo>
                  <a:lnTo>
                    <a:pt x="31151" y="19702"/>
                  </a:lnTo>
                  <a:lnTo>
                    <a:pt x="27987" y="21543"/>
                  </a:lnTo>
                  <a:lnTo>
                    <a:pt x="25225" y="23150"/>
                  </a:lnTo>
                  <a:lnTo>
                    <a:pt x="22078" y="24975"/>
                  </a:lnTo>
                  <a:lnTo>
                    <a:pt x="19316" y="26582"/>
                  </a:lnTo>
                  <a:lnTo>
                    <a:pt x="16153" y="28423"/>
                  </a:lnTo>
                  <a:lnTo>
                    <a:pt x="13391" y="30030"/>
                  </a:lnTo>
                  <a:lnTo>
                    <a:pt x="10227" y="31854"/>
                  </a:lnTo>
                  <a:lnTo>
                    <a:pt x="7482" y="33461"/>
                  </a:lnTo>
                  <a:lnTo>
                    <a:pt x="4319" y="35302"/>
                  </a:lnTo>
                  <a:lnTo>
                    <a:pt x="1574" y="36893"/>
                  </a:lnTo>
                  <a:lnTo>
                    <a:pt x="0" y="37813"/>
                  </a:lnTo>
                  <a:lnTo>
                    <a:pt x="1574" y="38717"/>
                  </a:lnTo>
                  <a:lnTo>
                    <a:pt x="4352" y="40324"/>
                  </a:lnTo>
                  <a:lnTo>
                    <a:pt x="7532" y="42165"/>
                  </a:lnTo>
                  <a:lnTo>
                    <a:pt x="10294" y="43755"/>
                  </a:lnTo>
                  <a:lnTo>
                    <a:pt x="13491" y="45597"/>
                  </a:lnTo>
                  <a:lnTo>
                    <a:pt x="16253" y="47204"/>
                  </a:lnTo>
                  <a:lnTo>
                    <a:pt x="19434" y="49028"/>
                  </a:lnTo>
                  <a:lnTo>
                    <a:pt x="22212" y="50635"/>
                  </a:lnTo>
                  <a:lnTo>
                    <a:pt x="25392" y="52476"/>
                  </a:lnTo>
                  <a:lnTo>
                    <a:pt x="28171" y="54066"/>
                  </a:lnTo>
                  <a:lnTo>
                    <a:pt x="31351" y="55908"/>
                  </a:lnTo>
                  <a:lnTo>
                    <a:pt x="34113" y="57515"/>
                  </a:lnTo>
                  <a:lnTo>
                    <a:pt x="37310" y="59356"/>
                  </a:lnTo>
                  <a:lnTo>
                    <a:pt x="40072" y="60946"/>
                  </a:lnTo>
                  <a:lnTo>
                    <a:pt x="43253" y="62787"/>
                  </a:lnTo>
                  <a:lnTo>
                    <a:pt x="46031" y="64394"/>
                  </a:lnTo>
                  <a:lnTo>
                    <a:pt x="49211" y="66219"/>
                  </a:lnTo>
                  <a:lnTo>
                    <a:pt x="51990" y="67825"/>
                  </a:lnTo>
                  <a:lnTo>
                    <a:pt x="55170" y="69667"/>
                  </a:lnTo>
                  <a:lnTo>
                    <a:pt x="57932" y="71257"/>
                  </a:lnTo>
                  <a:lnTo>
                    <a:pt x="61113" y="73098"/>
                  </a:lnTo>
                  <a:lnTo>
                    <a:pt x="63891" y="74705"/>
                  </a:lnTo>
                  <a:lnTo>
                    <a:pt x="65465" y="75609"/>
                  </a:lnTo>
                  <a:lnTo>
                    <a:pt x="130527" y="37813"/>
                  </a:lnTo>
                  <a:lnTo>
                    <a:pt x="650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5329650" y="391767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37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5181925" y="400387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0"/>
                  </a:moveTo>
                  <a:lnTo>
                    <a:pt x="0" y="1590"/>
                  </a:lnTo>
                  <a:lnTo>
                    <a:pt x="5876" y="4988"/>
                  </a:lnTo>
                  <a:lnTo>
                    <a:pt x="8621" y="3381"/>
                  </a:lnTo>
                  <a:lnTo>
                    <a:pt x="274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3840325" y="28878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8"/>
                  </a:lnTo>
                  <a:lnTo>
                    <a:pt x="2779" y="4989"/>
                  </a:lnTo>
                  <a:lnTo>
                    <a:pt x="8604" y="1607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3546150" y="28878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6" y="4989"/>
                  </a:lnTo>
                  <a:lnTo>
                    <a:pt x="8621" y="3398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3989300" y="29740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1"/>
                  </a:moveTo>
                  <a:lnTo>
                    <a:pt x="0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398425" y="29740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1" y="1591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4138275" y="30598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3250300" y="30598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3102575" y="3145600"/>
              <a:ext cx="215525" cy="125150"/>
            </a:xfrm>
            <a:custGeom>
              <a:avLst/>
              <a:gdLst/>
              <a:ahLst/>
              <a:cxnLst/>
              <a:rect l="l" t="t" r="r" b="b"/>
              <a:pathLst>
                <a:path w="8621" h="5006" extrusionOk="0">
                  <a:moveTo>
                    <a:pt x="2746" y="1"/>
                  </a:moveTo>
                  <a:lnTo>
                    <a:pt x="0" y="1607"/>
                  </a:lnTo>
                  <a:lnTo>
                    <a:pt x="5876" y="5005"/>
                  </a:lnTo>
                  <a:lnTo>
                    <a:pt x="8621" y="3398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2954450" y="3231800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591"/>
                  </a:lnTo>
                  <a:lnTo>
                    <a:pt x="5875" y="4989"/>
                  </a:lnTo>
                  <a:lnTo>
                    <a:pt x="8637" y="3382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4584775" y="33176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2806725" y="33176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6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4733750" y="3403800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0"/>
                  </a:moveTo>
                  <a:lnTo>
                    <a:pt x="0" y="3381"/>
                  </a:lnTo>
                  <a:lnTo>
                    <a:pt x="2762" y="4988"/>
                  </a:lnTo>
                  <a:lnTo>
                    <a:pt x="8604" y="1590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2659000" y="34038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1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4882725" y="3489575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1"/>
                  </a:moveTo>
                  <a:lnTo>
                    <a:pt x="0" y="3382"/>
                  </a:lnTo>
                  <a:lnTo>
                    <a:pt x="2762" y="4989"/>
                  </a:lnTo>
                  <a:lnTo>
                    <a:pt x="8604" y="1608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2510875" y="348957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608"/>
                  </a:lnTo>
                  <a:lnTo>
                    <a:pt x="5875" y="4989"/>
                  </a:lnTo>
                  <a:lnTo>
                    <a:pt x="8637" y="3382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5031275" y="3575375"/>
              <a:ext cx="215125" cy="125125"/>
            </a:xfrm>
            <a:custGeom>
              <a:avLst/>
              <a:gdLst/>
              <a:ahLst/>
              <a:cxnLst/>
              <a:rect l="l" t="t" r="r" b="b"/>
              <a:pathLst>
                <a:path w="8605" h="5005" extrusionOk="0">
                  <a:moveTo>
                    <a:pt x="5842" y="0"/>
                  </a:moveTo>
                  <a:lnTo>
                    <a:pt x="0" y="3398"/>
                  </a:lnTo>
                  <a:lnTo>
                    <a:pt x="2779" y="5005"/>
                  </a:lnTo>
                  <a:lnTo>
                    <a:pt x="8604" y="1607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363150" y="3575375"/>
              <a:ext cx="215525" cy="125125"/>
            </a:xfrm>
            <a:custGeom>
              <a:avLst/>
              <a:gdLst/>
              <a:ahLst/>
              <a:cxnLst/>
              <a:rect l="l" t="t" r="r" b="b"/>
              <a:pathLst>
                <a:path w="8621" h="5005" extrusionOk="0">
                  <a:moveTo>
                    <a:pt x="2746" y="0"/>
                  </a:moveTo>
                  <a:lnTo>
                    <a:pt x="0" y="1607"/>
                  </a:lnTo>
                  <a:lnTo>
                    <a:pt x="5859" y="5005"/>
                  </a:lnTo>
                  <a:lnTo>
                    <a:pt x="8621" y="3398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5180250" y="36615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81"/>
                  </a:lnTo>
                  <a:lnTo>
                    <a:pt x="2779" y="4988"/>
                  </a:lnTo>
                  <a:lnTo>
                    <a:pt x="8604" y="1590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5329225" y="3747350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1"/>
                  </a:moveTo>
                  <a:lnTo>
                    <a:pt x="0" y="3398"/>
                  </a:lnTo>
                  <a:lnTo>
                    <a:pt x="2762" y="4989"/>
                  </a:lnTo>
                  <a:lnTo>
                    <a:pt x="8604" y="1607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217100" y="40038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0"/>
                  </a:moveTo>
                  <a:lnTo>
                    <a:pt x="1" y="3381"/>
                  </a:lnTo>
                  <a:lnTo>
                    <a:pt x="2779" y="4988"/>
                  </a:lnTo>
                  <a:lnTo>
                    <a:pt x="8604" y="1590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5034200" y="40896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1" y="1608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366075" y="408965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9"/>
                  </a:lnTo>
                  <a:lnTo>
                    <a:pt x="2779" y="4989"/>
                  </a:lnTo>
                  <a:lnTo>
                    <a:pt x="8604" y="1608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4886075" y="41754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515050" y="417545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4738350" y="42616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0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4590225" y="434742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608"/>
                  </a:lnTo>
                  <a:lnTo>
                    <a:pt x="5875" y="4989"/>
                  </a:lnTo>
                  <a:lnTo>
                    <a:pt x="8637" y="3399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4442500" y="4433225"/>
              <a:ext cx="215525" cy="125125"/>
            </a:xfrm>
            <a:custGeom>
              <a:avLst/>
              <a:gdLst/>
              <a:ahLst/>
              <a:cxnLst/>
              <a:rect l="l" t="t" r="r" b="b"/>
              <a:pathLst>
                <a:path w="8621" h="5005" extrusionOk="0">
                  <a:moveTo>
                    <a:pt x="2762" y="0"/>
                  </a:moveTo>
                  <a:lnTo>
                    <a:pt x="0" y="1607"/>
                  </a:lnTo>
                  <a:lnTo>
                    <a:pt x="5876" y="5005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4294775" y="45194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1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3110525" y="45194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4146650" y="46052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5" y="4989"/>
                  </a:lnTo>
                  <a:lnTo>
                    <a:pt x="8621" y="3399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3998925" y="46914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0" y="1591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3850800" y="47772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0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4286825" y="3145600"/>
              <a:ext cx="215125" cy="125150"/>
            </a:xfrm>
            <a:custGeom>
              <a:avLst/>
              <a:gdLst/>
              <a:ahLst/>
              <a:cxnLst/>
              <a:rect l="l" t="t" r="r" b="b"/>
              <a:pathLst>
                <a:path w="8605" h="5006" extrusionOk="0">
                  <a:moveTo>
                    <a:pt x="5842" y="1"/>
                  </a:moveTo>
                  <a:lnTo>
                    <a:pt x="1" y="3398"/>
                  </a:lnTo>
                  <a:lnTo>
                    <a:pt x="2779" y="5005"/>
                  </a:lnTo>
                  <a:lnTo>
                    <a:pt x="8604" y="1607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435800" y="32318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068550" y="39176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812575" y="43474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9"/>
                  </a:lnTo>
                  <a:lnTo>
                    <a:pt x="2779" y="4989"/>
                  </a:lnTo>
                  <a:lnTo>
                    <a:pt x="8604" y="1608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663600" y="4261650"/>
              <a:ext cx="215550" cy="124725"/>
            </a:xfrm>
            <a:custGeom>
              <a:avLst/>
              <a:gdLst/>
              <a:ahLst/>
              <a:cxnLst/>
              <a:rect l="l" t="t" r="r" b="b"/>
              <a:pathLst>
                <a:path w="8622" h="4989" extrusionOk="0">
                  <a:moveTo>
                    <a:pt x="5842" y="0"/>
                  </a:moveTo>
                  <a:lnTo>
                    <a:pt x="1" y="3381"/>
                  </a:lnTo>
                  <a:lnTo>
                    <a:pt x="2779" y="4988"/>
                  </a:lnTo>
                  <a:lnTo>
                    <a:pt x="8621" y="1590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961550" y="44336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3557025" y="47772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79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3408050" y="46914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3259500" y="46052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1"/>
                  </a:moveTo>
                  <a:lnTo>
                    <a:pt x="0" y="3399"/>
                  </a:lnTo>
                  <a:lnTo>
                    <a:pt x="2762" y="4989"/>
                  </a:lnTo>
                  <a:lnTo>
                    <a:pt x="8604" y="1607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215000" y="3661575"/>
              <a:ext cx="215550" cy="124725"/>
            </a:xfrm>
            <a:custGeom>
              <a:avLst/>
              <a:gdLst/>
              <a:ahLst/>
              <a:cxnLst/>
              <a:rect l="l" t="t" r="r" b="b"/>
              <a:pathLst>
                <a:path w="8622" h="4989" extrusionOk="0">
                  <a:moveTo>
                    <a:pt x="2763" y="0"/>
                  </a:moveTo>
                  <a:lnTo>
                    <a:pt x="1" y="1590"/>
                  </a:lnTo>
                  <a:lnTo>
                    <a:pt x="5876" y="4988"/>
                  </a:lnTo>
                  <a:lnTo>
                    <a:pt x="8621" y="3381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067300" y="37473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6" y="4989"/>
                  </a:lnTo>
                  <a:lnTo>
                    <a:pt x="8621" y="3398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431775" y="3070375"/>
              <a:ext cx="2749325" cy="1578325"/>
            </a:xfrm>
            <a:custGeom>
              <a:avLst/>
              <a:gdLst/>
              <a:ahLst/>
              <a:cxnLst/>
              <a:rect l="l" t="t" r="r" b="b"/>
              <a:pathLst>
                <a:path w="109973" h="63133" extrusionOk="0">
                  <a:moveTo>
                    <a:pt x="54803" y="1"/>
                  </a:moveTo>
                  <a:cubicBezTo>
                    <a:pt x="53505" y="1"/>
                    <a:pt x="52208" y="289"/>
                    <a:pt x="51221" y="867"/>
                  </a:cubicBezTo>
                  <a:lnTo>
                    <a:pt x="1976" y="29490"/>
                  </a:lnTo>
                  <a:cubicBezTo>
                    <a:pt x="1" y="30645"/>
                    <a:pt x="1" y="32503"/>
                    <a:pt x="1992" y="33641"/>
                  </a:cubicBezTo>
                  <a:lnTo>
                    <a:pt x="51572" y="62281"/>
                  </a:lnTo>
                  <a:cubicBezTo>
                    <a:pt x="52564" y="62848"/>
                    <a:pt x="53860" y="63132"/>
                    <a:pt x="55152" y="63132"/>
                  </a:cubicBezTo>
                  <a:cubicBezTo>
                    <a:pt x="56454" y="63132"/>
                    <a:pt x="57753" y="62844"/>
                    <a:pt x="58736" y="62264"/>
                  </a:cubicBezTo>
                  <a:lnTo>
                    <a:pt x="107998" y="33641"/>
                  </a:lnTo>
                  <a:cubicBezTo>
                    <a:pt x="109973" y="32503"/>
                    <a:pt x="109956" y="30645"/>
                    <a:pt x="107981" y="29490"/>
                  </a:cubicBezTo>
                  <a:lnTo>
                    <a:pt x="58385" y="867"/>
                  </a:lnTo>
                  <a:cubicBezTo>
                    <a:pt x="57397" y="289"/>
                    <a:pt x="56100" y="1"/>
                    <a:pt x="548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527175" y="3125100"/>
              <a:ext cx="2558525" cy="1468825"/>
            </a:xfrm>
            <a:custGeom>
              <a:avLst/>
              <a:gdLst/>
              <a:ahLst/>
              <a:cxnLst/>
              <a:rect l="l" t="t" r="r" b="b"/>
              <a:pathLst>
                <a:path w="102341" h="58753" extrusionOk="0">
                  <a:moveTo>
                    <a:pt x="51003" y="0"/>
                  </a:moveTo>
                  <a:cubicBezTo>
                    <a:pt x="49798" y="0"/>
                    <a:pt x="48593" y="268"/>
                    <a:pt x="47672" y="804"/>
                  </a:cubicBezTo>
                  <a:lnTo>
                    <a:pt x="1825" y="27452"/>
                  </a:lnTo>
                  <a:cubicBezTo>
                    <a:pt x="1" y="28523"/>
                    <a:pt x="1" y="30247"/>
                    <a:pt x="1842" y="31318"/>
                  </a:cubicBezTo>
                  <a:lnTo>
                    <a:pt x="47990" y="57949"/>
                  </a:lnTo>
                  <a:cubicBezTo>
                    <a:pt x="48919" y="58485"/>
                    <a:pt x="50129" y="58753"/>
                    <a:pt x="51336" y="58753"/>
                  </a:cubicBezTo>
                  <a:cubicBezTo>
                    <a:pt x="52543" y="58753"/>
                    <a:pt x="53748" y="58485"/>
                    <a:pt x="54669" y="57949"/>
                  </a:cubicBezTo>
                  <a:lnTo>
                    <a:pt x="100499" y="31318"/>
                  </a:lnTo>
                  <a:cubicBezTo>
                    <a:pt x="102341" y="30247"/>
                    <a:pt x="102324" y="28523"/>
                    <a:pt x="100483" y="27452"/>
                  </a:cubicBezTo>
                  <a:lnTo>
                    <a:pt x="54334" y="804"/>
                  </a:lnTo>
                  <a:cubicBezTo>
                    <a:pt x="53414" y="268"/>
                    <a:pt x="52209" y="0"/>
                    <a:pt x="51003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443900" y="3859075"/>
              <a:ext cx="2724650" cy="860400"/>
            </a:xfrm>
            <a:custGeom>
              <a:avLst/>
              <a:gdLst/>
              <a:ahLst/>
              <a:cxnLst/>
              <a:rect l="l" t="t" r="r" b="b"/>
              <a:pathLst>
                <a:path w="108986" h="34416" extrusionOk="0">
                  <a:moveTo>
                    <a:pt x="1" y="1"/>
                  </a:moveTo>
                  <a:lnTo>
                    <a:pt x="1" y="2830"/>
                  </a:lnTo>
                  <a:cubicBezTo>
                    <a:pt x="1" y="3600"/>
                    <a:pt x="503" y="4353"/>
                    <a:pt x="1491" y="4922"/>
                  </a:cubicBezTo>
                  <a:lnTo>
                    <a:pt x="51087" y="33545"/>
                  </a:lnTo>
                  <a:cubicBezTo>
                    <a:pt x="51305" y="33679"/>
                    <a:pt x="51556" y="33796"/>
                    <a:pt x="51807" y="33896"/>
                  </a:cubicBezTo>
                  <a:cubicBezTo>
                    <a:pt x="51824" y="33913"/>
                    <a:pt x="51840" y="33913"/>
                    <a:pt x="51857" y="33913"/>
                  </a:cubicBezTo>
                  <a:cubicBezTo>
                    <a:pt x="51891" y="33930"/>
                    <a:pt x="51941" y="33947"/>
                    <a:pt x="51974" y="33963"/>
                  </a:cubicBezTo>
                  <a:cubicBezTo>
                    <a:pt x="52125" y="34013"/>
                    <a:pt x="52276" y="34064"/>
                    <a:pt x="52426" y="34114"/>
                  </a:cubicBezTo>
                  <a:cubicBezTo>
                    <a:pt x="52510" y="34131"/>
                    <a:pt x="52594" y="34147"/>
                    <a:pt x="52677" y="34164"/>
                  </a:cubicBezTo>
                  <a:cubicBezTo>
                    <a:pt x="52727" y="34181"/>
                    <a:pt x="52778" y="34198"/>
                    <a:pt x="52828" y="34214"/>
                  </a:cubicBezTo>
                  <a:cubicBezTo>
                    <a:pt x="52861" y="34214"/>
                    <a:pt x="52912" y="34231"/>
                    <a:pt x="52945" y="34231"/>
                  </a:cubicBezTo>
                  <a:cubicBezTo>
                    <a:pt x="53112" y="34265"/>
                    <a:pt x="53280" y="34298"/>
                    <a:pt x="53447" y="34332"/>
                  </a:cubicBezTo>
                  <a:cubicBezTo>
                    <a:pt x="53514" y="34332"/>
                    <a:pt x="53581" y="34332"/>
                    <a:pt x="53631" y="34348"/>
                  </a:cubicBezTo>
                  <a:cubicBezTo>
                    <a:pt x="53682" y="34348"/>
                    <a:pt x="53715" y="34365"/>
                    <a:pt x="53765" y="34365"/>
                  </a:cubicBezTo>
                  <a:cubicBezTo>
                    <a:pt x="53832" y="34365"/>
                    <a:pt x="53882" y="34382"/>
                    <a:pt x="53949" y="34382"/>
                  </a:cubicBezTo>
                  <a:cubicBezTo>
                    <a:pt x="54117" y="34398"/>
                    <a:pt x="54267" y="34398"/>
                    <a:pt x="54435" y="34415"/>
                  </a:cubicBezTo>
                  <a:lnTo>
                    <a:pt x="54954" y="34415"/>
                  </a:lnTo>
                  <a:cubicBezTo>
                    <a:pt x="55155" y="34398"/>
                    <a:pt x="55339" y="34398"/>
                    <a:pt x="55523" y="34365"/>
                  </a:cubicBezTo>
                  <a:lnTo>
                    <a:pt x="55590" y="34365"/>
                  </a:lnTo>
                  <a:cubicBezTo>
                    <a:pt x="55640" y="34365"/>
                    <a:pt x="55690" y="34348"/>
                    <a:pt x="55740" y="34348"/>
                  </a:cubicBezTo>
                  <a:cubicBezTo>
                    <a:pt x="55891" y="34332"/>
                    <a:pt x="56025" y="34315"/>
                    <a:pt x="56176" y="34281"/>
                  </a:cubicBezTo>
                  <a:cubicBezTo>
                    <a:pt x="56243" y="34265"/>
                    <a:pt x="56293" y="34248"/>
                    <a:pt x="56360" y="34231"/>
                  </a:cubicBezTo>
                  <a:cubicBezTo>
                    <a:pt x="56527" y="34198"/>
                    <a:pt x="56694" y="34164"/>
                    <a:pt x="56862" y="34114"/>
                  </a:cubicBezTo>
                  <a:cubicBezTo>
                    <a:pt x="56946" y="34080"/>
                    <a:pt x="57046" y="34064"/>
                    <a:pt x="57130" y="34047"/>
                  </a:cubicBezTo>
                  <a:cubicBezTo>
                    <a:pt x="57213" y="34013"/>
                    <a:pt x="57264" y="33997"/>
                    <a:pt x="57347" y="33963"/>
                  </a:cubicBezTo>
                  <a:cubicBezTo>
                    <a:pt x="57414" y="33947"/>
                    <a:pt x="57481" y="33913"/>
                    <a:pt x="57531" y="33896"/>
                  </a:cubicBezTo>
                  <a:cubicBezTo>
                    <a:pt x="57782" y="33796"/>
                    <a:pt x="58034" y="33679"/>
                    <a:pt x="58251" y="33562"/>
                  </a:cubicBezTo>
                  <a:lnTo>
                    <a:pt x="107513" y="4922"/>
                  </a:lnTo>
                  <a:cubicBezTo>
                    <a:pt x="107529" y="4922"/>
                    <a:pt x="107546" y="4905"/>
                    <a:pt x="107563" y="4888"/>
                  </a:cubicBezTo>
                  <a:cubicBezTo>
                    <a:pt x="107663" y="4838"/>
                    <a:pt x="107730" y="4771"/>
                    <a:pt x="107814" y="4704"/>
                  </a:cubicBezTo>
                  <a:cubicBezTo>
                    <a:pt x="107948" y="4621"/>
                    <a:pt x="108065" y="4537"/>
                    <a:pt x="108182" y="4436"/>
                  </a:cubicBezTo>
                  <a:cubicBezTo>
                    <a:pt x="108182" y="4436"/>
                    <a:pt x="108199" y="4420"/>
                    <a:pt x="108216" y="4420"/>
                  </a:cubicBezTo>
                  <a:cubicBezTo>
                    <a:pt x="108333" y="4303"/>
                    <a:pt x="108433" y="4202"/>
                    <a:pt x="108517" y="4085"/>
                  </a:cubicBezTo>
                  <a:cubicBezTo>
                    <a:pt x="108551" y="4051"/>
                    <a:pt x="108567" y="4018"/>
                    <a:pt x="108584" y="4001"/>
                  </a:cubicBezTo>
                  <a:cubicBezTo>
                    <a:pt x="108601" y="3968"/>
                    <a:pt x="108617" y="3951"/>
                    <a:pt x="108634" y="3918"/>
                  </a:cubicBezTo>
                  <a:cubicBezTo>
                    <a:pt x="108668" y="3867"/>
                    <a:pt x="108701" y="3817"/>
                    <a:pt x="108735" y="3784"/>
                  </a:cubicBezTo>
                  <a:cubicBezTo>
                    <a:pt x="108785" y="3683"/>
                    <a:pt x="108835" y="3583"/>
                    <a:pt x="108869" y="3482"/>
                  </a:cubicBezTo>
                  <a:cubicBezTo>
                    <a:pt x="108869" y="3482"/>
                    <a:pt x="108869" y="3466"/>
                    <a:pt x="108869" y="3449"/>
                  </a:cubicBezTo>
                  <a:cubicBezTo>
                    <a:pt x="108885" y="3432"/>
                    <a:pt x="108885" y="3415"/>
                    <a:pt x="108885" y="3399"/>
                  </a:cubicBezTo>
                  <a:cubicBezTo>
                    <a:pt x="108919" y="3332"/>
                    <a:pt x="108936" y="3265"/>
                    <a:pt x="108952" y="3198"/>
                  </a:cubicBezTo>
                  <a:cubicBezTo>
                    <a:pt x="108969" y="3114"/>
                    <a:pt x="108969" y="3014"/>
                    <a:pt x="108986" y="2913"/>
                  </a:cubicBezTo>
                  <a:lnTo>
                    <a:pt x="108986" y="2863"/>
                  </a:lnTo>
                  <a:lnTo>
                    <a:pt x="108986" y="34"/>
                  </a:lnTo>
                  <a:cubicBezTo>
                    <a:pt x="108986" y="218"/>
                    <a:pt x="108952" y="386"/>
                    <a:pt x="108902" y="553"/>
                  </a:cubicBezTo>
                  <a:cubicBezTo>
                    <a:pt x="108902" y="570"/>
                    <a:pt x="108885" y="603"/>
                    <a:pt x="108885" y="620"/>
                  </a:cubicBezTo>
                  <a:cubicBezTo>
                    <a:pt x="108835" y="771"/>
                    <a:pt x="108751" y="938"/>
                    <a:pt x="108651" y="1089"/>
                  </a:cubicBezTo>
                  <a:cubicBezTo>
                    <a:pt x="108617" y="1105"/>
                    <a:pt x="108601" y="1139"/>
                    <a:pt x="108584" y="1172"/>
                  </a:cubicBezTo>
                  <a:cubicBezTo>
                    <a:pt x="108484" y="1323"/>
                    <a:pt x="108350" y="1474"/>
                    <a:pt x="108182" y="1608"/>
                  </a:cubicBezTo>
                  <a:cubicBezTo>
                    <a:pt x="108082" y="1708"/>
                    <a:pt x="107948" y="1792"/>
                    <a:pt x="107831" y="1875"/>
                  </a:cubicBezTo>
                  <a:cubicBezTo>
                    <a:pt x="107730" y="1959"/>
                    <a:pt x="107630" y="2026"/>
                    <a:pt x="107513" y="2093"/>
                  </a:cubicBezTo>
                  <a:lnTo>
                    <a:pt x="58251" y="30716"/>
                  </a:lnTo>
                  <a:cubicBezTo>
                    <a:pt x="58034" y="30850"/>
                    <a:pt x="57799" y="30967"/>
                    <a:pt x="57548" y="31051"/>
                  </a:cubicBezTo>
                  <a:cubicBezTo>
                    <a:pt x="57481" y="31084"/>
                    <a:pt x="57414" y="31101"/>
                    <a:pt x="57347" y="31134"/>
                  </a:cubicBezTo>
                  <a:cubicBezTo>
                    <a:pt x="57197" y="31185"/>
                    <a:pt x="57046" y="31235"/>
                    <a:pt x="56879" y="31285"/>
                  </a:cubicBezTo>
                  <a:cubicBezTo>
                    <a:pt x="56711" y="31319"/>
                    <a:pt x="56544" y="31369"/>
                    <a:pt x="56360" y="31402"/>
                  </a:cubicBezTo>
                  <a:cubicBezTo>
                    <a:pt x="56176" y="31452"/>
                    <a:pt x="55958" y="31486"/>
                    <a:pt x="55757" y="31503"/>
                  </a:cubicBezTo>
                  <a:cubicBezTo>
                    <a:pt x="55707" y="31519"/>
                    <a:pt x="55657" y="31519"/>
                    <a:pt x="55606" y="31536"/>
                  </a:cubicBezTo>
                  <a:cubicBezTo>
                    <a:pt x="55322" y="31553"/>
                    <a:pt x="55037" y="31570"/>
                    <a:pt x="54753" y="31586"/>
                  </a:cubicBezTo>
                  <a:lnTo>
                    <a:pt x="54619" y="31586"/>
                  </a:lnTo>
                  <a:cubicBezTo>
                    <a:pt x="54334" y="31570"/>
                    <a:pt x="54050" y="31570"/>
                    <a:pt x="53765" y="31536"/>
                  </a:cubicBezTo>
                  <a:cubicBezTo>
                    <a:pt x="53732" y="31536"/>
                    <a:pt x="53682" y="31519"/>
                    <a:pt x="53648" y="31519"/>
                  </a:cubicBezTo>
                  <a:cubicBezTo>
                    <a:pt x="53364" y="31486"/>
                    <a:pt x="53096" y="31436"/>
                    <a:pt x="52828" y="31386"/>
                  </a:cubicBezTo>
                  <a:cubicBezTo>
                    <a:pt x="52778" y="31369"/>
                    <a:pt x="52744" y="31352"/>
                    <a:pt x="52694" y="31335"/>
                  </a:cubicBezTo>
                  <a:cubicBezTo>
                    <a:pt x="52443" y="31285"/>
                    <a:pt x="52209" y="31218"/>
                    <a:pt x="51991" y="31134"/>
                  </a:cubicBezTo>
                  <a:cubicBezTo>
                    <a:pt x="51941" y="31118"/>
                    <a:pt x="51907" y="31101"/>
                    <a:pt x="51857" y="31084"/>
                  </a:cubicBezTo>
                  <a:cubicBezTo>
                    <a:pt x="51589" y="30984"/>
                    <a:pt x="51321" y="30867"/>
                    <a:pt x="51087" y="30716"/>
                  </a:cubicBezTo>
                  <a:lnTo>
                    <a:pt x="1507" y="2093"/>
                  </a:lnTo>
                  <a:cubicBezTo>
                    <a:pt x="503" y="1524"/>
                    <a:pt x="1" y="754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4020275" y="3910550"/>
              <a:ext cx="150650" cy="87475"/>
            </a:xfrm>
            <a:custGeom>
              <a:avLst/>
              <a:gdLst/>
              <a:ahLst/>
              <a:cxnLst/>
              <a:rect l="l" t="t" r="r" b="b"/>
              <a:pathLst>
                <a:path w="6026" h="3499" extrusionOk="0">
                  <a:moveTo>
                    <a:pt x="3013" y="1"/>
                  </a:moveTo>
                  <a:lnTo>
                    <a:pt x="0" y="1741"/>
                  </a:lnTo>
                  <a:lnTo>
                    <a:pt x="3030" y="3499"/>
                  </a:lnTo>
                  <a:lnTo>
                    <a:pt x="6026" y="17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4095600" y="3954075"/>
              <a:ext cx="75325" cy="132675"/>
            </a:xfrm>
            <a:custGeom>
              <a:avLst/>
              <a:gdLst/>
              <a:ahLst/>
              <a:cxnLst/>
              <a:rect l="l" t="t" r="r" b="b"/>
              <a:pathLst>
                <a:path w="3013" h="5307" extrusionOk="0">
                  <a:moveTo>
                    <a:pt x="17" y="1758"/>
                  </a:moveTo>
                  <a:lnTo>
                    <a:pt x="0" y="5307"/>
                  </a:lnTo>
                  <a:lnTo>
                    <a:pt x="2996" y="3566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4020275" y="3954075"/>
              <a:ext cx="75750" cy="132675"/>
            </a:xfrm>
            <a:custGeom>
              <a:avLst/>
              <a:gdLst/>
              <a:ahLst/>
              <a:cxnLst/>
              <a:rect l="l" t="t" r="r" b="b"/>
              <a:pathLst>
                <a:path w="3030" h="5307" extrusionOk="0">
                  <a:moveTo>
                    <a:pt x="0" y="0"/>
                  </a:moveTo>
                  <a:lnTo>
                    <a:pt x="0" y="3566"/>
                  </a:lnTo>
                  <a:lnTo>
                    <a:pt x="3013" y="5307"/>
                  </a:lnTo>
                  <a:lnTo>
                    <a:pt x="3030" y="17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3721900" y="1242000"/>
              <a:ext cx="150675" cy="87500"/>
            </a:xfrm>
            <a:custGeom>
              <a:avLst/>
              <a:gdLst/>
              <a:ahLst/>
              <a:cxnLst/>
              <a:rect l="l" t="t" r="r" b="b"/>
              <a:pathLst>
                <a:path w="6027" h="3500" extrusionOk="0">
                  <a:moveTo>
                    <a:pt x="3013" y="1"/>
                  </a:moveTo>
                  <a:lnTo>
                    <a:pt x="1" y="1758"/>
                  </a:lnTo>
                  <a:lnTo>
                    <a:pt x="3030" y="3499"/>
                  </a:lnTo>
                  <a:lnTo>
                    <a:pt x="6026" y="17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3797225" y="1285950"/>
              <a:ext cx="75350" cy="132250"/>
            </a:xfrm>
            <a:custGeom>
              <a:avLst/>
              <a:gdLst/>
              <a:ahLst/>
              <a:cxnLst/>
              <a:rect l="l" t="t" r="r" b="b"/>
              <a:pathLst>
                <a:path w="3014" h="5290" extrusionOk="0">
                  <a:moveTo>
                    <a:pt x="17" y="1741"/>
                  </a:moveTo>
                  <a:lnTo>
                    <a:pt x="0" y="5290"/>
                  </a:lnTo>
                  <a:lnTo>
                    <a:pt x="2997" y="3549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3721900" y="1285950"/>
              <a:ext cx="75775" cy="132250"/>
            </a:xfrm>
            <a:custGeom>
              <a:avLst/>
              <a:gdLst/>
              <a:ahLst/>
              <a:cxnLst/>
              <a:rect l="l" t="t" r="r" b="b"/>
              <a:pathLst>
                <a:path w="3031" h="5290" extrusionOk="0">
                  <a:moveTo>
                    <a:pt x="1" y="0"/>
                  </a:moveTo>
                  <a:lnTo>
                    <a:pt x="1" y="3549"/>
                  </a:lnTo>
                  <a:lnTo>
                    <a:pt x="3013" y="5290"/>
                  </a:lnTo>
                  <a:lnTo>
                    <a:pt x="3030" y="17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3658300" y="4103875"/>
              <a:ext cx="181225" cy="104650"/>
            </a:xfrm>
            <a:custGeom>
              <a:avLst/>
              <a:gdLst/>
              <a:ahLst/>
              <a:cxnLst/>
              <a:rect l="l" t="t" r="r" b="b"/>
              <a:pathLst>
                <a:path w="7249" h="4186" extrusionOk="0">
                  <a:moveTo>
                    <a:pt x="3616" y="1"/>
                  </a:moveTo>
                  <a:lnTo>
                    <a:pt x="0" y="2093"/>
                  </a:lnTo>
                  <a:lnTo>
                    <a:pt x="3649" y="4185"/>
                  </a:lnTo>
                  <a:lnTo>
                    <a:pt x="7248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3749100" y="4156200"/>
              <a:ext cx="90425" cy="159450"/>
            </a:xfrm>
            <a:custGeom>
              <a:avLst/>
              <a:gdLst/>
              <a:ahLst/>
              <a:cxnLst/>
              <a:rect l="l" t="t" r="r" b="b"/>
              <a:pathLst>
                <a:path w="3617" h="6378" extrusionOk="0">
                  <a:moveTo>
                    <a:pt x="17" y="2092"/>
                  </a:moveTo>
                  <a:lnTo>
                    <a:pt x="1" y="6378"/>
                  </a:lnTo>
                  <a:lnTo>
                    <a:pt x="3616" y="4285"/>
                  </a:lnTo>
                  <a:lnTo>
                    <a:pt x="3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3658300" y="4156200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0" y="0"/>
                  </a:moveTo>
                  <a:lnTo>
                    <a:pt x="0" y="4285"/>
                  </a:lnTo>
                  <a:lnTo>
                    <a:pt x="3633" y="6378"/>
                  </a:lnTo>
                  <a:lnTo>
                    <a:pt x="3649" y="20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4228650" y="3433075"/>
              <a:ext cx="181225" cy="104650"/>
            </a:xfrm>
            <a:custGeom>
              <a:avLst/>
              <a:gdLst/>
              <a:ahLst/>
              <a:cxnLst/>
              <a:rect l="l" t="t" r="r" b="b"/>
              <a:pathLst>
                <a:path w="7249" h="4186" extrusionOk="0">
                  <a:moveTo>
                    <a:pt x="3616" y="1"/>
                  </a:moveTo>
                  <a:lnTo>
                    <a:pt x="1" y="2093"/>
                  </a:lnTo>
                  <a:lnTo>
                    <a:pt x="3633" y="4186"/>
                  </a:lnTo>
                  <a:lnTo>
                    <a:pt x="7249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4319050" y="3485400"/>
              <a:ext cx="90825" cy="159450"/>
            </a:xfrm>
            <a:custGeom>
              <a:avLst/>
              <a:gdLst/>
              <a:ahLst/>
              <a:cxnLst/>
              <a:rect l="l" t="t" r="r" b="b"/>
              <a:pathLst>
                <a:path w="3633" h="6378" extrusionOk="0">
                  <a:moveTo>
                    <a:pt x="17" y="2093"/>
                  </a:moveTo>
                  <a:lnTo>
                    <a:pt x="0" y="6378"/>
                  </a:lnTo>
                  <a:lnTo>
                    <a:pt x="3616" y="4285"/>
                  </a:lnTo>
                  <a:lnTo>
                    <a:pt x="36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4228250" y="3485400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17" y="0"/>
                  </a:moveTo>
                  <a:lnTo>
                    <a:pt x="0" y="4285"/>
                  </a:lnTo>
                  <a:lnTo>
                    <a:pt x="3632" y="6378"/>
                  </a:lnTo>
                  <a:lnTo>
                    <a:pt x="3649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4319475" y="2688225"/>
              <a:ext cx="181200" cy="105050"/>
            </a:xfrm>
            <a:custGeom>
              <a:avLst/>
              <a:gdLst/>
              <a:ahLst/>
              <a:cxnLst/>
              <a:rect l="l" t="t" r="r" b="b"/>
              <a:pathLst>
                <a:path w="7248" h="4202" extrusionOk="0">
                  <a:moveTo>
                    <a:pt x="3599" y="0"/>
                  </a:moveTo>
                  <a:lnTo>
                    <a:pt x="0" y="2093"/>
                  </a:lnTo>
                  <a:lnTo>
                    <a:pt x="3632" y="4202"/>
                  </a:lnTo>
                  <a:lnTo>
                    <a:pt x="7248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4409850" y="2740525"/>
              <a:ext cx="90825" cy="159875"/>
            </a:xfrm>
            <a:custGeom>
              <a:avLst/>
              <a:gdLst/>
              <a:ahLst/>
              <a:cxnLst/>
              <a:rect l="l" t="t" r="r" b="b"/>
              <a:pathLst>
                <a:path w="3633" h="6395" extrusionOk="0">
                  <a:moveTo>
                    <a:pt x="17" y="2110"/>
                  </a:moveTo>
                  <a:lnTo>
                    <a:pt x="1" y="6395"/>
                  </a:lnTo>
                  <a:lnTo>
                    <a:pt x="3616" y="4286"/>
                  </a:lnTo>
                  <a:lnTo>
                    <a:pt x="36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4319050" y="2740525"/>
              <a:ext cx="91250" cy="159875"/>
            </a:xfrm>
            <a:custGeom>
              <a:avLst/>
              <a:gdLst/>
              <a:ahLst/>
              <a:cxnLst/>
              <a:rect l="l" t="t" r="r" b="b"/>
              <a:pathLst>
                <a:path w="3650" h="6395" extrusionOk="0">
                  <a:moveTo>
                    <a:pt x="17" y="1"/>
                  </a:moveTo>
                  <a:lnTo>
                    <a:pt x="0" y="4286"/>
                  </a:lnTo>
                  <a:lnTo>
                    <a:pt x="3633" y="6395"/>
                  </a:lnTo>
                  <a:lnTo>
                    <a:pt x="3649" y="21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3705575" y="1585975"/>
              <a:ext cx="181225" cy="105075"/>
            </a:xfrm>
            <a:custGeom>
              <a:avLst/>
              <a:gdLst/>
              <a:ahLst/>
              <a:cxnLst/>
              <a:rect l="l" t="t" r="r" b="b"/>
              <a:pathLst>
                <a:path w="7249" h="4203" extrusionOk="0">
                  <a:moveTo>
                    <a:pt x="3616" y="1"/>
                  </a:moveTo>
                  <a:lnTo>
                    <a:pt x="1" y="2110"/>
                  </a:lnTo>
                  <a:lnTo>
                    <a:pt x="3633" y="4202"/>
                  </a:lnTo>
                  <a:lnTo>
                    <a:pt x="7249" y="21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3795975" y="1638700"/>
              <a:ext cx="90825" cy="159475"/>
            </a:xfrm>
            <a:custGeom>
              <a:avLst/>
              <a:gdLst/>
              <a:ahLst/>
              <a:cxnLst/>
              <a:rect l="l" t="t" r="r" b="b"/>
              <a:pathLst>
                <a:path w="3633" h="6379" extrusionOk="0">
                  <a:moveTo>
                    <a:pt x="17" y="2093"/>
                  </a:moveTo>
                  <a:lnTo>
                    <a:pt x="0" y="6378"/>
                  </a:lnTo>
                  <a:lnTo>
                    <a:pt x="3616" y="4286"/>
                  </a:lnTo>
                  <a:lnTo>
                    <a:pt x="36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3705150" y="1638700"/>
              <a:ext cx="91250" cy="159475"/>
            </a:xfrm>
            <a:custGeom>
              <a:avLst/>
              <a:gdLst/>
              <a:ahLst/>
              <a:cxnLst/>
              <a:rect l="l" t="t" r="r" b="b"/>
              <a:pathLst>
                <a:path w="3650" h="6379" extrusionOk="0">
                  <a:moveTo>
                    <a:pt x="18" y="1"/>
                  </a:moveTo>
                  <a:lnTo>
                    <a:pt x="1" y="4286"/>
                  </a:lnTo>
                  <a:lnTo>
                    <a:pt x="3633" y="6378"/>
                  </a:lnTo>
                  <a:lnTo>
                    <a:pt x="3650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3386300" y="2027050"/>
              <a:ext cx="181200" cy="105050"/>
            </a:xfrm>
            <a:custGeom>
              <a:avLst/>
              <a:gdLst/>
              <a:ahLst/>
              <a:cxnLst/>
              <a:rect l="l" t="t" r="r" b="b"/>
              <a:pathLst>
                <a:path w="7248" h="4202" extrusionOk="0">
                  <a:moveTo>
                    <a:pt x="3616" y="0"/>
                  </a:moveTo>
                  <a:lnTo>
                    <a:pt x="0" y="2109"/>
                  </a:lnTo>
                  <a:lnTo>
                    <a:pt x="3632" y="4202"/>
                  </a:lnTo>
                  <a:lnTo>
                    <a:pt x="7248" y="210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3477100" y="2079775"/>
              <a:ext cx="90400" cy="159450"/>
            </a:xfrm>
            <a:custGeom>
              <a:avLst/>
              <a:gdLst/>
              <a:ahLst/>
              <a:cxnLst/>
              <a:rect l="l" t="t" r="r" b="b"/>
              <a:pathLst>
                <a:path w="3616" h="6378" extrusionOk="0">
                  <a:moveTo>
                    <a:pt x="0" y="2093"/>
                  </a:moveTo>
                  <a:lnTo>
                    <a:pt x="0" y="6378"/>
                  </a:lnTo>
                  <a:lnTo>
                    <a:pt x="3599" y="4285"/>
                  </a:lnTo>
                  <a:lnTo>
                    <a:pt x="3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3385875" y="2079775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17" y="0"/>
                  </a:moveTo>
                  <a:lnTo>
                    <a:pt x="0" y="4285"/>
                  </a:lnTo>
                  <a:lnTo>
                    <a:pt x="3649" y="6378"/>
                  </a:lnTo>
                  <a:lnTo>
                    <a:pt x="3649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3613100" y="3433925"/>
              <a:ext cx="362825" cy="210100"/>
            </a:xfrm>
            <a:custGeom>
              <a:avLst/>
              <a:gdLst/>
              <a:ahLst/>
              <a:cxnLst/>
              <a:rect l="l" t="t" r="r" b="b"/>
              <a:pathLst>
                <a:path w="14513" h="8404" extrusionOk="0">
                  <a:moveTo>
                    <a:pt x="7232" y="0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3794725" y="3538950"/>
              <a:ext cx="181200" cy="319325"/>
            </a:xfrm>
            <a:custGeom>
              <a:avLst/>
              <a:gdLst/>
              <a:ahLst/>
              <a:cxnLst/>
              <a:rect l="l" t="t" r="r" b="b"/>
              <a:pathLst>
                <a:path w="7248" h="12773" extrusionOk="0">
                  <a:moveTo>
                    <a:pt x="17" y="4202"/>
                  </a:moveTo>
                  <a:lnTo>
                    <a:pt x="0" y="12772"/>
                  </a:lnTo>
                  <a:lnTo>
                    <a:pt x="7231" y="8571"/>
                  </a:lnTo>
                  <a:lnTo>
                    <a:pt x="7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3612675" y="3538950"/>
              <a:ext cx="182475" cy="319325"/>
            </a:xfrm>
            <a:custGeom>
              <a:avLst/>
              <a:gdLst/>
              <a:ahLst/>
              <a:cxnLst/>
              <a:rect l="l" t="t" r="r" b="b"/>
              <a:pathLst>
                <a:path w="7299" h="12773" extrusionOk="0">
                  <a:moveTo>
                    <a:pt x="18" y="1"/>
                  </a:moveTo>
                  <a:lnTo>
                    <a:pt x="1" y="8571"/>
                  </a:lnTo>
                  <a:lnTo>
                    <a:pt x="7282" y="12772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3341100" y="3063175"/>
              <a:ext cx="362825" cy="210075"/>
            </a:xfrm>
            <a:custGeom>
              <a:avLst/>
              <a:gdLst/>
              <a:ahLst/>
              <a:cxnLst/>
              <a:rect l="l" t="t" r="r" b="b"/>
              <a:pathLst>
                <a:path w="14513" h="8403" extrusionOk="0">
                  <a:moveTo>
                    <a:pt x="7232" y="0"/>
                  </a:moveTo>
                  <a:lnTo>
                    <a:pt x="0" y="4201"/>
                  </a:lnTo>
                  <a:lnTo>
                    <a:pt x="7282" y="8403"/>
                  </a:lnTo>
                  <a:lnTo>
                    <a:pt x="14513" y="420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3522700" y="3168200"/>
              <a:ext cx="181225" cy="319725"/>
            </a:xfrm>
            <a:custGeom>
              <a:avLst/>
              <a:gdLst/>
              <a:ahLst/>
              <a:cxnLst/>
              <a:rect l="l" t="t" r="r" b="b"/>
              <a:pathLst>
                <a:path w="7249" h="12789" extrusionOk="0">
                  <a:moveTo>
                    <a:pt x="18" y="4202"/>
                  </a:moveTo>
                  <a:lnTo>
                    <a:pt x="1" y="12789"/>
                  </a:lnTo>
                  <a:lnTo>
                    <a:pt x="7232" y="8587"/>
                  </a:lnTo>
                  <a:lnTo>
                    <a:pt x="72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3340675" y="3168200"/>
              <a:ext cx="182475" cy="319725"/>
            </a:xfrm>
            <a:custGeom>
              <a:avLst/>
              <a:gdLst/>
              <a:ahLst/>
              <a:cxnLst/>
              <a:rect l="l" t="t" r="r" b="b"/>
              <a:pathLst>
                <a:path w="7299" h="12789" extrusionOk="0">
                  <a:moveTo>
                    <a:pt x="17" y="0"/>
                  </a:moveTo>
                  <a:lnTo>
                    <a:pt x="1" y="8587"/>
                  </a:lnTo>
                  <a:lnTo>
                    <a:pt x="7282" y="12789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3894725" y="2958125"/>
              <a:ext cx="362825" cy="210100"/>
            </a:xfrm>
            <a:custGeom>
              <a:avLst/>
              <a:gdLst/>
              <a:ahLst/>
              <a:cxnLst/>
              <a:rect l="l" t="t" r="r" b="b"/>
              <a:pathLst>
                <a:path w="14513" h="8404" extrusionOk="0">
                  <a:moveTo>
                    <a:pt x="7232" y="1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4075925" y="3063175"/>
              <a:ext cx="181625" cy="319725"/>
            </a:xfrm>
            <a:custGeom>
              <a:avLst/>
              <a:gdLst/>
              <a:ahLst/>
              <a:cxnLst/>
              <a:rect l="l" t="t" r="r" b="b"/>
              <a:pathLst>
                <a:path w="7265" h="12789" extrusionOk="0">
                  <a:moveTo>
                    <a:pt x="34" y="4201"/>
                  </a:moveTo>
                  <a:lnTo>
                    <a:pt x="0" y="12788"/>
                  </a:lnTo>
                  <a:lnTo>
                    <a:pt x="7231" y="8587"/>
                  </a:lnTo>
                  <a:lnTo>
                    <a:pt x="7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3893900" y="3063175"/>
              <a:ext cx="182875" cy="319725"/>
            </a:xfrm>
            <a:custGeom>
              <a:avLst/>
              <a:gdLst/>
              <a:ahLst/>
              <a:cxnLst/>
              <a:rect l="l" t="t" r="r" b="b"/>
              <a:pathLst>
                <a:path w="7315" h="12789" extrusionOk="0">
                  <a:moveTo>
                    <a:pt x="34" y="0"/>
                  </a:moveTo>
                  <a:lnTo>
                    <a:pt x="0" y="8587"/>
                  </a:lnTo>
                  <a:lnTo>
                    <a:pt x="7281" y="12788"/>
                  </a:lnTo>
                  <a:lnTo>
                    <a:pt x="7315" y="42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3914825" y="1923275"/>
              <a:ext cx="362400" cy="210075"/>
            </a:xfrm>
            <a:custGeom>
              <a:avLst/>
              <a:gdLst/>
              <a:ahLst/>
              <a:cxnLst/>
              <a:rect l="l" t="t" r="r" b="b"/>
              <a:pathLst>
                <a:path w="14496" h="8403" extrusionOk="0">
                  <a:moveTo>
                    <a:pt x="7231" y="0"/>
                  </a:moveTo>
                  <a:lnTo>
                    <a:pt x="0" y="4202"/>
                  </a:lnTo>
                  <a:lnTo>
                    <a:pt x="7265" y="8403"/>
                  </a:lnTo>
                  <a:lnTo>
                    <a:pt x="14496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4096000" y="2028300"/>
              <a:ext cx="181225" cy="319325"/>
            </a:xfrm>
            <a:custGeom>
              <a:avLst/>
              <a:gdLst/>
              <a:ahLst/>
              <a:cxnLst/>
              <a:rect l="l" t="t" r="r" b="b"/>
              <a:pathLst>
                <a:path w="7249" h="12773" extrusionOk="0">
                  <a:moveTo>
                    <a:pt x="18" y="4202"/>
                  </a:moveTo>
                  <a:lnTo>
                    <a:pt x="1" y="12772"/>
                  </a:lnTo>
                  <a:lnTo>
                    <a:pt x="7232" y="8571"/>
                  </a:lnTo>
                  <a:lnTo>
                    <a:pt x="7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3913975" y="2028300"/>
              <a:ext cx="182475" cy="319325"/>
            </a:xfrm>
            <a:custGeom>
              <a:avLst/>
              <a:gdLst/>
              <a:ahLst/>
              <a:cxnLst/>
              <a:rect l="l" t="t" r="r" b="b"/>
              <a:pathLst>
                <a:path w="7299" h="12773" extrusionOk="0">
                  <a:moveTo>
                    <a:pt x="34" y="1"/>
                  </a:moveTo>
                  <a:lnTo>
                    <a:pt x="1" y="8571"/>
                  </a:lnTo>
                  <a:lnTo>
                    <a:pt x="7282" y="12772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3546575" y="2347600"/>
              <a:ext cx="498825" cy="289175"/>
            </a:xfrm>
            <a:custGeom>
              <a:avLst/>
              <a:gdLst/>
              <a:ahLst/>
              <a:cxnLst/>
              <a:rect l="l" t="t" r="r" b="b"/>
              <a:pathLst>
                <a:path w="19953" h="11567" extrusionOk="0">
                  <a:moveTo>
                    <a:pt x="9943" y="0"/>
                  </a:moveTo>
                  <a:lnTo>
                    <a:pt x="0" y="5775"/>
                  </a:lnTo>
                  <a:lnTo>
                    <a:pt x="10010" y="11566"/>
                  </a:lnTo>
                  <a:lnTo>
                    <a:pt x="19952" y="57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3795975" y="2491950"/>
              <a:ext cx="249425" cy="439850"/>
            </a:xfrm>
            <a:custGeom>
              <a:avLst/>
              <a:gdLst/>
              <a:ahLst/>
              <a:cxnLst/>
              <a:rect l="l" t="t" r="r" b="b"/>
              <a:pathLst>
                <a:path w="9977" h="17594" extrusionOk="0">
                  <a:moveTo>
                    <a:pt x="34" y="5792"/>
                  </a:moveTo>
                  <a:lnTo>
                    <a:pt x="0" y="17593"/>
                  </a:lnTo>
                  <a:lnTo>
                    <a:pt x="9943" y="11802"/>
                  </a:lnTo>
                  <a:lnTo>
                    <a:pt x="9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3545725" y="2491950"/>
              <a:ext cx="251100" cy="439850"/>
            </a:xfrm>
            <a:custGeom>
              <a:avLst/>
              <a:gdLst/>
              <a:ahLst/>
              <a:cxnLst/>
              <a:rect l="l" t="t" r="r" b="b"/>
              <a:pathLst>
                <a:path w="10044" h="17594" extrusionOk="0">
                  <a:moveTo>
                    <a:pt x="34" y="1"/>
                  </a:moveTo>
                  <a:lnTo>
                    <a:pt x="1" y="11802"/>
                  </a:lnTo>
                  <a:lnTo>
                    <a:pt x="10010" y="17593"/>
                  </a:lnTo>
                  <a:lnTo>
                    <a:pt x="10044" y="57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3295475" y="3622650"/>
              <a:ext cx="362850" cy="210100"/>
            </a:xfrm>
            <a:custGeom>
              <a:avLst/>
              <a:gdLst/>
              <a:ahLst/>
              <a:cxnLst/>
              <a:rect l="l" t="t" r="r" b="b"/>
              <a:pathLst>
                <a:path w="14514" h="8404" extrusionOk="0">
                  <a:moveTo>
                    <a:pt x="7232" y="0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3476675" y="3727675"/>
              <a:ext cx="181650" cy="319325"/>
            </a:xfrm>
            <a:custGeom>
              <a:avLst/>
              <a:gdLst/>
              <a:ahLst/>
              <a:cxnLst/>
              <a:rect l="l" t="t" r="r" b="b"/>
              <a:pathLst>
                <a:path w="7266" h="12773" extrusionOk="0">
                  <a:moveTo>
                    <a:pt x="34" y="4202"/>
                  </a:moveTo>
                  <a:lnTo>
                    <a:pt x="1" y="12772"/>
                  </a:lnTo>
                  <a:lnTo>
                    <a:pt x="7232" y="8571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3294650" y="3727675"/>
              <a:ext cx="182900" cy="319325"/>
            </a:xfrm>
            <a:custGeom>
              <a:avLst/>
              <a:gdLst/>
              <a:ahLst/>
              <a:cxnLst/>
              <a:rect l="l" t="t" r="r" b="b"/>
              <a:pathLst>
                <a:path w="7316" h="12773" extrusionOk="0">
                  <a:moveTo>
                    <a:pt x="34" y="1"/>
                  </a:moveTo>
                  <a:lnTo>
                    <a:pt x="0" y="8571"/>
                  </a:lnTo>
                  <a:lnTo>
                    <a:pt x="7282" y="12772"/>
                  </a:lnTo>
                  <a:lnTo>
                    <a:pt x="7315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4076350" y="3661150"/>
              <a:ext cx="40600" cy="191675"/>
            </a:xfrm>
            <a:custGeom>
              <a:avLst/>
              <a:gdLst/>
              <a:ahLst/>
              <a:cxnLst/>
              <a:rect l="l" t="t" r="r" b="b"/>
              <a:pathLst>
                <a:path w="1624" h="7667" extrusionOk="0">
                  <a:moveTo>
                    <a:pt x="804" y="7667"/>
                  </a:moveTo>
                  <a:cubicBezTo>
                    <a:pt x="368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68" y="0"/>
                    <a:pt x="804" y="0"/>
                  </a:cubicBezTo>
                  <a:cubicBezTo>
                    <a:pt x="1255" y="0"/>
                    <a:pt x="1624" y="369"/>
                    <a:pt x="1624" y="821"/>
                  </a:cubicBezTo>
                  <a:lnTo>
                    <a:pt x="1624" y="6863"/>
                  </a:lnTo>
                  <a:cubicBezTo>
                    <a:pt x="1624" y="7315"/>
                    <a:pt x="1255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3295475" y="2516650"/>
              <a:ext cx="40200" cy="191675"/>
            </a:xfrm>
            <a:custGeom>
              <a:avLst/>
              <a:gdLst/>
              <a:ahLst/>
              <a:cxnLst/>
              <a:rect l="l" t="t" r="r" b="b"/>
              <a:pathLst>
                <a:path w="1608" h="7667" extrusionOk="0">
                  <a:moveTo>
                    <a:pt x="804" y="7667"/>
                  </a:moveTo>
                  <a:cubicBezTo>
                    <a:pt x="352" y="7667"/>
                    <a:pt x="1" y="7315"/>
                    <a:pt x="1" y="6863"/>
                  </a:cubicBezTo>
                  <a:lnTo>
                    <a:pt x="1" y="821"/>
                  </a:lnTo>
                  <a:cubicBezTo>
                    <a:pt x="1" y="369"/>
                    <a:pt x="352" y="0"/>
                    <a:pt x="804" y="0"/>
                  </a:cubicBezTo>
                  <a:cubicBezTo>
                    <a:pt x="1256" y="0"/>
                    <a:pt x="1608" y="369"/>
                    <a:pt x="1608" y="821"/>
                  </a:cubicBezTo>
                  <a:lnTo>
                    <a:pt x="1608" y="6863"/>
                  </a:lnTo>
                  <a:cubicBezTo>
                    <a:pt x="1608" y="7315"/>
                    <a:pt x="1256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4076350" y="1490150"/>
              <a:ext cx="40600" cy="298825"/>
            </a:xfrm>
            <a:custGeom>
              <a:avLst/>
              <a:gdLst/>
              <a:ahLst/>
              <a:cxnLst/>
              <a:rect l="l" t="t" r="r" b="b"/>
              <a:pathLst>
                <a:path w="1624" h="11953" extrusionOk="0">
                  <a:moveTo>
                    <a:pt x="804" y="11952"/>
                  </a:moveTo>
                  <a:cubicBezTo>
                    <a:pt x="368" y="11952"/>
                    <a:pt x="0" y="11584"/>
                    <a:pt x="0" y="11149"/>
                  </a:cubicBezTo>
                  <a:lnTo>
                    <a:pt x="0" y="821"/>
                  </a:lnTo>
                  <a:cubicBezTo>
                    <a:pt x="0" y="369"/>
                    <a:pt x="368" y="1"/>
                    <a:pt x="804" y="1"/>
                  </a:cubicBezTo>
                  <a:cubicBezTo>
                    <a:pt x="1255" y="1"/>
                    <a:pt x="1624" y="369"/>
                    <a:pt x="1624" y="821"/>
                  </a:cubicBezTo>
                  <a:lnTo>
                    <a:pt x="1624" y="11149"/>
                  </a:lnTo>
                  <a:cubicBezTo>
                    <a:pt x="1624" y="11584"/>
                    <a:pt x="1255" y="11952"/>
                    <a:pt x="804" y="119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4113175" y="2675250"/>
              <a:ext cx="40175" cy="191675"/>
            </a:xfrm>
            <a:custGeom>
              <a:avLst/>
              <a:gdLst/>
              <a:ahLst/>
              <a:cxnLst/>
              <a:rect l="l" t="t" r="r" b="b"/>
              <a:pathLst>
                <a:path w="1607" h="7667" extrusionOk="0">
                  <a:moveTo>
                    <a:pt x="804" y="7667"/>
                  </a:moveTo>
                  <a:cubicBezTo>
                    <a:pt x="352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52" y="0"/>
                    <a:pt x="804" y="0"/>
                  </a:cubicBezTo>
                  <a:cubicBezTo>
                    <a:pt x="1255" y="0"/>
                    <a:pt x="1607" y="369"/>
                    <a:pt x="1607" y="821"/>
                  </a:cubicBezTo>
                  <a:lnTo>
                    <a:pt x="1607" y="6863"/>
                  </a:lnTo>
                  <a:cubicBezTo>
                    <a:pt x="1607" y="7315"/>
                    <a:pt x="1255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3456600" y="1309800"/>
              <a:ext cx="40600" cy="191675"/>
            </a:xfrm>
            <a:custGeom>
              <a:avLst/>
              <a:gdLst/>
              <a:ahLst/>
              <a:cxnLst/>
              <a:rect l="l" t="t" r="r" b="b"/>
              <a:pathLst>
                <a:path w="1624" h="7667" extrusionOk="0">
                  <a:moveTo>
                    <a:pt x="804" y="7667"/>
                  </a:moveTo>
                  <a:cubicBezTo>
                    <a:pt x="369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69" y="0"/>
                    <a:pt x="804" y="0"/>
                  </a:cubicBezTo>
                  <a:cubicBezTo>
                    <a:pt x="1256" y="0"/>
                    <a:pt x="1624" y="369"/>
                    <a:pt x="1624" y="821"/>
                  </a:cubicBezTo>
                  <a:lnTo>
                    <a:pt x="1624" y="6863"/>
                  </a:lnTo>
                  <a:cubicBezTo>
                    <a:pt x="1624" y="7315"/>
                    <a:pt x="1256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3703500" y="1842075"/>
              <a:ext cx="40600" cy="310525"/>
            </a:xfrm>
            <a:custGeom>
              <a:avLst/>
              <a:gdLst/>
              <a:ahLst/>
              <a:cxnLst/>
              <a:rect l="l" t="t" r="r" b="b"/>
              <a:pathLst>
                <a:path w="1624" h="12421" extrusionOk="0">
                  <a:moveTo>
                    <a:pt x="820" y="12421"/>
                  </a:moveTo>
                  <a:cubicBezTo>
                    <a:pt x="368" y="12421"/>
                    <a:pt x="0" y="12053"/>
                    <a:pt x="0" y="11601"/>
                  </a:cubicBezTo>
                  <a:lnTo>
                    <a:pt x="0" y="804"/>
                  </a:lnTo>
                  <a:cubicBezTo>
                    <a:pt x="0" y="369"/>
                    <a:pt x="368" y="1"/>
                    <a:pt x="820" y="1"/>
                  </a:cubicBezTo>
                  <a:cubicBezTo>
                    <a:pt x="1255" y="1"/>
                    <a:pt x="1624" y="369"/>
                    <a:pt x="1624" y="804"/>
                  </a:cubicBezTo>
                  <a:lnTo>
                    <a:pt x="1624" y="11601"/>
                  </a:lnTo>
                  <a:cubicBezTo>
                    <a:pt x="1624" y="12053"/>
                    <a:pt x="1255" y="12421"/>
                    <a:pt x="820" y="124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3286275" y="2820450"/>
              <a:ext cx="69500" cy="69500"/>
            </a:xfrm>
            <a:custGeom>
              <a:avLst/>
              <a:gdLst/>
              <a:ahLst/>
              <a:cxnLst/>
              <a:rect l="l" t="t" r="r" b="b"/>
              <a:pathLst>
                <a:path w="2780" h="2780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1" y="2160"/>
                    <a:pt x="1" y="1390"/>
                  </a:cubicBezTo>
                  <a:cubicBezTo>
                    <a:pt x="1" y="620"/>
                    <a:pt x="620" y="1"/>
                    <a:pt x="1390" y="1"/>
                  </a:cubicBezTo>
                  <a:cubicBezTo>
                    <a:pt x="2160" y="1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4193925" y="2577750"/>
              <a:ext cx="69500" cy="69475"/>
            </a:xfrm>
            <a:custGeom>
              <a:avLst/>
              <a:gdLst/>
              <a:ahLst/>
              <a:cxnLst/>
              <a:rect l="l" t="t" r="r" b="b"/>
              <a:pathLst>
                <a:path w="2780" h="2779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1" y="2160"/>
                    <a:pt x="1" y="1390"/>
                  </a:cubicBezTo>
                  <a:cubicBezTo>
                    <a:pt x="1" y="620"/>
                    <a:pt x="620" y="0"/>
                    <a:pt x="1390" y="0"/>
                  </a:cubicBezTo>
                  <a:cubicBezTo>
                    <a:pt x="2160" y="0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3442775" y="1729511"/>
              <a:ext cx="69500" cy="69475"/>
            </a:xfrm>
            <a:custGeom>
              <a:avLst/>
              <a:gdLst/>
              <a:ahLst/>
              <a:cxnLst/>
              <a:rect l="l" t="t" r="r" b="b"/>
              <a:pathLst>
                <a:path w="2780" h="2779" extrusionOk="0">
                  <a:moveTo>
                    <a:pt x="2780" y="1389"/>
                  </a:moveTo>
                  <a:cubicBezTo>
                    <a:pt x="2780" y="2159"/>
                    <a:pt x="2160" y="2779"/>
                    <a:pt x="1390" y="2779"/>
                  </a:cubicBezTo>
                  <a:cubicBezTo>
                    <a:pt x="620" y="2779"/>
                    <a:pt x="1" y="2159"/>
                    <a:pt x="1" y="1389"/>
                  </a:cubicBezTo>
                  <a:cubicBezTo>
                    <a:pt x="1" y="619"/>
                    <a:pt x="620" y="0"/>
                    <a:pt x="1390" y="0"/>
                  </a:cubicBezTo>
                  <a:cubicBezTo>
                    <a:pt x="2160" y="0"/>
                    <a:pt x="2780" y="619"/>
                    <a:pt x="2780" y="13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4284545" y="1348702"/>
              <a:ext cx="69475" cy="69500"/>
            </a:xfrm>
            <a:custGeom>
              <a:avLst/>
              <a:gdLst/>
              <a:ahLst/>
              <a:cxnLst/>
              <a:rect l="l" t="t" r="r" b="b"/>
              <a:pathLst>
                <a:path w="2779" h="2780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0" y="2160"/>
                    <a:pt x="0" y="1390"/>
                  </a:cubicBezTo>
                  <a:cubicBezTo>
                    <a:pt x="0" y="620"/>
                    <a:pt x="620" y="1"/>
                    <a:pt x="1390" y="1"/>
                  </a:cubicBezTo>
                  <a:cubicBezTo>
                    <a:pt x="2160" y="1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29"/>
          <p:cNvSpPr txBox="1">
            <a:spLocks noGrp="1"/>
          </p:cNvSpPr>
          <p:nvPr>
            <p:ph type="title"/>
          </p:nvPr>
        </p:nvSpPr>
        <p:spPr>
          <a:xfrm>
            <a:off x="5173575" y="1474650"/>
            <a:ext cx="2776800" cy="1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 concepto NOSQL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5"/>
          <p:cNvSpPr txBox="1">
            <a:spLocks noGrp="1"/>
          </p:cNvSpPr>
          <p:nvPr>
            <p:ph type="title"/>
          </p:nvPr>
        </p:nvSpPr>
        <p:spPr>
          <a:xfrm>
            <a:off x="1600638" y="2888173"/>
            <a:ext cx="227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SQL</a:t>
            </a:r>
            <a:endParaRPr dirty="0"/>
          </a:p>
        </p:txBody>
      </p:sp>
      <p:sp>
        <p:nvSpPr>
          <p:cNvPr id="648" name="Google Shape;648;p35"/>
          <p:cNvSpPr txBox="1">
            <a:spLocks noGrp="1"/>
          </p:cNvSpPr>
          <p:nvPr>
            <p:ph type="body" idx="4294967295"/>
          </p:nvPr>
        </p:nvSpPr>
        <p:spPr>
          <a:xfrm>
            <a:off x="5268450" y="3540018"/>
            <a:ext cx="2274900" cy="10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Base de datos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Tabla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Fila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Columna</a:t>
            </a:r>
            <a:endParaRPr dirty="0"/>
          </a:p>
        </p:txBody>
      </p:sp>
      <p:sp>
        <p:nvSpPr>
          <p:cNvPr id="649" name="Google Shape;649;p35"/>
          <p:cNvSpPr txBox="1">
            <a:spLocks noGrp="1"/>
          </p:cNvSpPr>
          <p:nvPr>
            <p:ph type="title" idx="2"/>
          </p:nvPr>
        </p:nvSpPr>
        <p:spPr>
          <a:xfrm>
            <a:off x="5268438" y="2888173"/>
            <a:ext cx="227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NOSQL</a:t>
            </a:r>
            <a:endParaRPr dirty="0"/>
          </a:p>
        </p:txBody>
      </p:sp>
      <p:grpSp>
        <p:nvGrpSpPr>
          <p:cNvPr id="650" name="Google Shape;650;p35"/>
          <p:cNvGrpSpPr/>
          <p:nvPr/>
        </p:nvGrpSpPr>
        <p:grpSpPr>
          <a:xfrm>
            <a:off x="1992517" y="620577"/>
            <a:ext cx="1338770" cy="2001590"/>
            <a:chOff x="1809398" y="-127101"/>
            <a:chExt cx="1716812" cy="2566799"/>
          </a:xfrm>
        </p:grpSpPr>
        <p:sp>
          <p:nvSpPr>
            <p:cNvPr id="651" name="Google Shape;651;p35"/>
            <p:cNvSpPr/>
            <p:nvPr/>
          </p:nvSpPr>
          <p:spPr>
            <a:xfrm>
              <a:off x="1869376" y="1318295"/>
              <a:ext cx="1396064" cy="783590"/>
            </a:xfrm>
            <a:custGeom>
              <a:avLst/>
              <a:gdLst/>
              <a:ahLst/>
              <a:cxnLst/>
              <a:rect l="l" t="t" r="r" b="b"/>
              <a:pathLst>
                <a:path w="198728" h="111543" extrusionOk="0">
                  <a:moveTo>
                    <a:pt x="99682" y="0"/>
                  </a:moveTo>
                  <a:cubicBezTo>
                    <a:pt x="91670" y="0"/>
                    <a:pt x="83642" y="1773"/>
                    <a:pt x="77502" y="5323"/>
                  </a:cubicBezTo>
                  <a:lnTo>
                    <a:pt x="12301" y="42965"/>
                  </a:lnTo>
                  <a:cubicBezTo>
                    <a:pt x="67" y="50022"/>
                    <a:pt x="0" y="61517"/>
                    <a:pt x="12166" y="68574"/>
                  </a:cubicBezTo>
                  <a:lnTo>
                    <a:pt x="76964" y="106250"/>
                  </a:lnTo>
                  <a:cubicBezTo>
                    <a:pt x="83047" y="109779"/>
                    <a:pt x="91038" y="111543"/>
                    <a:pt x="99041" y="111543"/>
                  </a:cubicBezTo>
                  <a:cubicBezTo>
                    <a:pt x="107044" y="111543"/>
                    <a:pt x="115059" y="109779"/>
                    <a:pt x="121193" y="106250"/>
                  </a:cubicBezTo>
                  <a:lnTo>
                    <a:pt x="186394" y="68574"/>
                  </a:lnTo>
                  <a:cubicBezTo>
                    <a:pt x="198627" y="61517"/>
                    <a:pt x="198728" y="50022"/>
                    <a:pt x="186562" y="42965"/>
                  </a:cubicBezTo>
                  <a:lnTo>
                    <a:pt x="121731" y="5289"/>
                  </a:lnTo>
                  <a:cubicBezTo>
                    <a:pt x="115655" y="1764"/>
                    <a:pt x="107676" y="0"/>
                    <a:pt x="99682" y="0"/>
                  </a:cubicBezTo>
                  <a:close/>
                </a:path>
              </a:pathLst>
            </a:custGeom>
            <a:solidFill>
              <a:srgbClr val="412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1890860" y="1709398"/>
              <a:ext cx="1353809" cy="690944"/>
            </a:xfrm>
            <a:custGeom>
              <a:avLst/>
              <a:gdLst/>
              <a:ahLst/>
              <a:cxnLst/>
              <a:rect l="l" t="t" r="r" b="b"/>
              <a:pathLst>
                <a:path w="192713" h="98355" extrusionOk="0">
                  <a:moveTo>
                    <a:pt x="1" y="169"/>
                  </a:moveTo>
                  <a:cubicBezTo>
                    <a:pt x="1" y="174"/>
                    <a:pt x="1" y="179"/>
                    <a:pt x="1" y="185"/>
                  </a:cubicBezTo>
                  <a:lnTo>
                    <a:pt x="1" y="185"/>
                  </a:lnTo>
                  <a:lnTo>
                    <a:pt x="1" y="169"/>
                  </a:lnTo>
                  <a:close/>
                  <a:moveTo>
                    <a:pt x="192578" y="1"/>
                  </a:moveTo>
                  <a:cubicBezTo>
                    <a:pt x="192578" y="4672"/>
                    <a:pt x="189520" y="9344"/>
                    <a:pt x="183336" y="12906"/>
                  </a:cubicBezTo>
                  <a:lnTo>
                    <a:pt x="118135" y="50548"/>
                  </a:lnTo>
                  <a:cubicBezTo>
                    <a:pt x="117395" y="50985"/>
                    <a:pt x="116622" y="51388"/>
                    <a:pt x="115816" y="51758"/>
                  </a:cubicBezTo>
                  <a:cubicBezTo>
                    <a:pt x="115581" y="51892"/>
                    <a:pt x="115278" y="51993"/>
                    <a:pt x="115009" y="52128"/>
                  </a:cubicBezTo>
                  <a:cubicBezTo>
                    <a:pt x="114505" y="52329"/>
                    <a:pt x="113967" y="52565"/>
                    <a:pt x="113430" y="52800"/>
                  </a:cubicBezTo>
                  <a:cubicBezTo>
                    <a:pt x="112354" y="53203"/>
                    <a:pt x="111245" y="53573"/>
                    <a:pt x="110102" y="53909"/>
                  </a:cubicBezTo>
                  <a:cubicBezTo>
                    <a:pt x="109733" y="54010"/>
                    <a:pt x="109363" y="54111"/>
                    <a:pt x="109027" y="54211"/>
                  </a:cubicBezTo>
                  <a:cubicBezTo>
                    <a:pt x="108388" y="54379"/>
                    <a:pt x="107716" y="54547"/>
                    <a:pt x="107078" y="54682"/>
                  </a:cubicBezTo>
                  <a:cubicBezTo>
                    <a:pt x="106641" y="54783"/>
                    <a:pt x="106204" y="54850"/>
                    <a:pt x="105767" y="54951"/>
                  </a:cubicBezTo>
                  <a:cubicBezTo>
                    <a:pt x="105229" y="55052"/>
                    <a:pt x="104691" y="55152"/>
                    <a:pt x="104120" y="55220"/>
                  </a:cubicBezTo>
                  <a:cubicBezTo>
                    <a:pt x="103650" y="55320"/>
                    <a:pt x="103179" y="55388"/>
                    <a:pt x="102708" y="55421"/>
                  </a:cubicBezTo>
                  <a:cubicBezTo>
                    <a:pt x="102204" y="55488"/>
                    <a:pt x="101700" y="55556"/>
                    <a:pt x="101162" y="55623"/>
                  </a:cubicBezTo>
                  <a:cubicBezTo>
                    <a:pt x="100692" y="55657"/>
                    <a:pt x="100188" y="55690"/>
                    <a:pt x="99717" y="55724"/>
                  </a:cubicBezTo>
                  <a:cubicBezTo>
                    <a:pt x="99180" y="55757"/>
                    <a:pt x="98675" y="55791"/>
                    <a:pt x="98138" y="55825"/>
                  </a:cubicBezTo>
                  <a:cubicBezTo>
                    <a:pt x="97667" y="55825"/>
                    <a:pt x="97197" y="55858"/>
                    <a:pt x="96693" y="55858"/>
                  </a:cubicBezTo>
                  <a:lnTo>
                    <a:pt x="94978" y="55858"/>
                  </a:lnTo>
                  <a:cubicBezTo>
                    <a:pt x="94542" y="55825"/>
                    <a:pt x="94071" y="55825"/>
                    <a:pt x="93634" y="55791"/>
                  </a:cubicBezTo>
                  <a:cubicBezTo>
                    <a:pt x="92928" y="55791"/>
                    <a:pt x="92223" y="55724"/>
                    <a:pt x="91517" y="55657"/>
                  </a:cubicBezTo>
                  <a:cubicBezTo>
                    <a:pt x="91147" y="55623"/>
                    <a:pt x="90777" y="55623"/>
                    <a:pt x="90408" y="55589"/>
                  </a:cubicBezTo>
                  <a:cubicBezTo>
                    <a:pt x="89198" y="55455"/>
                    <a:pt x="88022" y="55287"/>
                    <a:pt x="86845" y="55085"/>
                  </a:cubicBezTo>
                  <a:cubicBezTo>
                    <a:pt x="86442" y="55018"/>
                    <a:pt x="86072" y="54917"/>
                    <a:pt x="85669" y="54850"/>
                  </a:cubicBezTo>
                  <a:cubicBezTo>
                    <a:pt x="85098" y="54715"/>
                    <a:pt x="84526" y="54615"/>
                    <a:pt x="83955" y="54480"/>
                  </a:cubicBezTo>
                  <a:cubicBezTo>
                    <a:pt x="83518" y="54379"/>
                    <a:pt x="83115" y="54245"/>
                    <a:pt x="82711" y="54144"/>
                  </a:cubicBezTo>
                  <a:cubicBezTo>
                    <a:pt x="82174" y="53976"/>
                    <a:pt x="81636" y="53842"/>
                    <a:pt x="81098" y="53674"/>
                  </a:cubicBezTo>
                  <a:cubicBezTo>
                    <a:pt x="80796" y="53573"/>
                    <a:pt x="80493" y="53472"/>
                    <a:pt x="80191" y="53371"/>
                  </a:cubicBezTo>
                  <a:cubicBezTo>
                    <a:pt x="79350" y="53069"/>
                    <a:pt x="78544" y="52766"/>
                    <a:pt x="77737" y="52430"/>
                  </a:cubicBezTo>
                  <a:cubicBezTo>
                    <a:pt x="77435" y="52296"/>
                    <a:pt x="77166" y="52195"/>
                    <a:pt x="76863" y="52060"/>
                  </a:cubicBezTo>
                  <a:cubicBezTo>
                    <a:pt x="75822" y="51590"/>
                    <a:pt x="74847" y="51119"/>
                    <a:pt x="73906" y="50548"/>
                  </a:cubicBezTo>
                  <a:lnTo>
                    <a:pt x="9108" y="12906"/>
                  </a:lnTo>
                  <a:cubicBezTo>
                    <a:pt x="8672" y="12637"/>
                    <a:pt x="8302" y="12402"/>
                    <a:pt x="7932" y="12133"/>
                  </a:cubicBezTo>
                  <a:cubicBezTo>
                    <a:pt x="7529" y="11898"/>
                    <a:pt x="7159" y="11629"/>
                    <a:pt x="6789" y="11394"/>
                  </a:cubicBezTo>
                  <a:cubicBezTo>
                    <a:pt x="6487" y="11159"/>
                    <a:pt x="6218" y="10923"/>
                    <a:pt x="5916" y="10688"/>
                  </a:cubicBezTo>
                  <a:cubicBezTo>
                    <a:pt x="5580" y="10419"/>
                    <a:pt x="5243" y="10184"/>
                    <a:pt x="4975" y="9915"/>
                  </a:cubicBezTo>
                  <a:cubicBezTo>
                    <a:pt x="4504" y="9478"/>
                    <a:pt x="4034" y="9041"/>
                    <a:pt x="3630" y="8604"/>
                  </a:cubicBezTo>
                  <a:cubicBezTo>
                    <a:pt x="3563" y="8537"/>
                    <a:pt x="3496" y="8436"/>
                    <a:pt x="3429" y="8369"/>
                  </a:cubicBezTo>
                  <a:cubicBezTo>
                    <a:pt x="3126" y="8033"/>
                    <a:pt x="2857" y="7697"/>
                    <a:pt x="2622" y="7327"/>
                  </a:cubicBezTo>
                  <a:cubicBezTo>
                    <a:pt x="2353" y="6991"/>
                    <a:pt x="2118" y="6622"/>
                    <a:pt x="1883" y="6252"/>
                  </a:cubicBezTo>
                  <a:cubicBezTo>
                    <a:pt x="1715" y="6017"/>
                    <a:pt x="1580" y="5781"/>
                    <a:pt x="1446" y="5546"/>
                  </a:cubicBezTo>
                  <a:cubicBezTo>
                    <a:pt x="1278" y="5244"/>
                    <a:pt x="1143" y="4907"/>
                    <a:pt x="1009" y="4571"/>
                  </a:cubicBezTo>
                  <a:cubicBezTo>
                    <a:pt x="874" y="4336"/>
                    <a:pt x="774" y="4067"/>
                    <a:pt x="673" y="3832"/>
                  </a:cubicBezTo>
                  <a:cubicBezTo>
                    <a:pt x="572" y="3496"/>
                    <a:pt x="471" y="3193"/>
                    <a:pt x="404" y="2891"/>
                  </a:cubicBezTo>
                  <a:cubicBezTo>
                    <a:pt x="337" y="2622"/>
                    <a:pt x="269" y="2353"/>
                    <a:pt x="202" y="2084"/>
                  </a:cubicBezTo>
                  <a:cubicBezTo>
                    <a:pt x="135" y="1748"/>
                    <a:pt x="135" y="1446"/>
                    <a:pt x="101" y="1110"/>
                  </a:cubicBezTo>
                  <a:cubicBezTo>
                    <a:pt x="68" y="812"/>
                    <a:pt x="3" y="514"/>
                    <a:pt x="1" y="185"/>
                  </a:cubicBezTo>
                  <a:lnTo>
                    <a:pt x="1" y="185"/>
                  </a:lnTo>
                  <a:lnTo>
                    <a:pt x="135" y="42684"/>
                  </a:lnTo>
                  <a:cubicBezTo>
                    <a:pt x="135" y="42784"/>
                    <a:pt x="135" y="42852"/>
                    <a:pt x="135" y="42952"/>
                  </a:cubicBezTo>
                  <a:cubicBezTo>
                    <a:pt x="135" y="43154"/>
                    <a:pt x="202" y="43389"/>
                    <a:pt x="202" y="43591"/>
                  </a:cubicBezTo>
                  <a:cubicBezTo>
                    <a:pt x="236" y="43927"/>
                    <a:pt x="269" y="44263"/>
                    <a:pt x="337" y="44599"/>
                  </a:cubicBezTo>
                  <a:cubicBezTo>
                    <a:pt x="337" y="44633"/>
                    <a:pt x="337" y="44700"/>
                    <a:pt x="337" y="44767"/>
                  </a:cubicBezTo>
                  <a:cubicBezTo>
                    <a:pt x="404" y="44969"/>
                    <a:pt x="471" y="45171"/>
                    <a:pt x="538" y="45372"/>
                  </a:cubicBezTo>
                  <a:cubicBezTo>
                    <a:pt x="605" y="45708"/>
                    <a:pt x="673" y="46011"/>
                    <a:pt x="807" y="46313"/>
                  </a:cubicBezTo>
                  <a:cubicBezTo>
                    <a:pt x="807" y="46381"/>
                    <a:pt x="841" y="46448"/>
                    <a:pt x="841" y="46515"/>
                  </a:cubicBezTo>
                  <a:cubicBezTo>
                    <a:pt x="908" y="46717"/>
                    <a:pt x="1042" y="46885"/>
                    <a:pt x="1110" y="47086"/>
                  </a:cubicBezTo>
                  <a:cubicBezTo>
                    <a:pt x="1244" y="47422"/>
                    <a:pt x="1412" y="47725"/>
                    <a:pt x="1580" y="48061"/>
                  </a:cubicBezTo>
                  <a:cubicBezTo>
                    <a:pt x="1614" y="48128"/>
                    <a:pt x="1647" y="48195"/>
                    <a:pt x="1681" y="48296"/>
                  </a:cubicBezTo>
                  <a:cubicBezTo>
                    <a:pt x="1782" y="48431"/>
                    <a:pt x="1883" y="48599"/>
                    <a:pt x="1983" y="48733"/>
                  </a:cubicBezTo>
                  <a:cubicBezTo>
                    <a:pt x="2219" y="49103"/>
                    <a:pt x="2454" y="49473"/>
                    <a:pt x="2723" y="49842"/>
                  </a:cubicBezTo>
                  <a:cubicBezTo>
                    <a:pt x="2790" y="49943"/>
                    <a:pt x="2857" y="50044"/>
                    <a:pt x="2924" y="50145"/>
                  </a:cubicBezTo>
                  <a:cubicBezTo>
                    <a:pt x="3126" y="50414"/>
                    <a:pt x="3328" y="50649"/>
                    <a:pt x="3563" y="50884"/>
                  </a:cubicBezTo>
                  <a:cubicBezTo>
                    <a:pt x="3630" y="50951"/>
                    <a:pt x="3697" y="51019"/>
                    <a:pt x="3765" y="51119"/>
                  </a:cubicBezTo>
                  <a:cubicBezTo>
                    <a:pt x="4101" y="51489"/>
                    <a:pt x="4470" y="51859"/>
                    <a:pt x="4874" y="52228"/>
                  </a:cubicBezTo>
                  <a:cubicBezTo>
                    <a:pt x="4941" y="52296"/>
                    <a:pt x="5008" y="52363"/>
                    <a:pt x="5075" y="52396"/>
                  </a:cubicBezTo>
                  <a:cubicBezTo>
                    <a:pt x="5378" y="52665"/>
                    <a:pt x="5714" y="52934"/>
                    <a:pt x="6016" y="53203"/>
                  </a:cubicBezTo>
                  <a:cubicBezTo>
                    <a:pt x="6319" y="53438"/>
                    <a:pt x="6588" y="53674"/>
                    <a:pt x="6890" y="53875"/>
                  </a:cubicBezTo>
                  <a:cubicBezTo>
                    <a:pt x="7260" y="54144"/>
                    <a:pt x="7663" y="54379"/>
                    <a:pt x="8033" y="54648"/>
                  </a:cubicBezTo>
                  <a:cubicBezTo>
                    <a:pt x="8302" y="54816"/>
                    <a:pt x="8537" y="55018"/>
                    <a:pt x="8840" y="55186"/>
                  </a:cubicBezTo>
                  <a:cubicBezTo>
                    <a:pt x="8974" y="55253"/>
                    <a:pt x="9075" y="55320"/>
                    <a:pt x="9209" y="55388"/>
                  </a:cubicBezTo>
                  <a:lnTo>
                    <a:pt x="74007" y="93063"/>
                  </a:lnTo>
                  <a:cubicBezTo>
                    <a:pt x="74948" y="93601"/>
                    <a:pt x="75956" y="94105"/>
                    <a:pt x="76964" y="94542"/>
                  </a:cubicBezTo>
                  <a:cubicBezTo>
                    <a:pt x="77267" y="94676"/>
                    <a:pt x="77569" y="94811"/>
                    <a:pt x="77872" y="94945"/>
                  </a:cubicBezTo>
                  <a:cubicBezTo>
                    <a:pt x="78678" y="95281"/>
                    <a:pt x="79485" y="95584"/>
                    <a:pt x="80325" y="95852"/>
                  </a:cubicBezTo>
                  <a:cubicBezTo>
                    <a:pt x="80493" y="95920"/>
                    <a:pt x="80695" y="96021"/>
                    <a:pt x="80863" y="96088"/>
                  </a:cubicBezTo>
                  <a:cubicBezTo>
                    <a:pt x="80997" y="96121"/>
                    <a:pt x="81098" y="96155"/>
                    <a:pt x="81233" y="96189"/>
                  </a:cubicBezTo>
                  <a:cubicBezTo>
                    <a:pt x="81737" y="96357"/>
                    <a:pt x="82274" y="96491"/>
                    <a:pt x="82846" y="96625"/>
                  </a:cubicBezTo>
                  <a:cubicBezTo>
                    <a:pt x="83249" y="96760"/>
                    <a:pt x="83652" y="96861"/>
                    <a:pt x="84056" y="96962"/>
                  </a:cubicBezTo>
                  <a:cubicBezTo>
                    <a:pt x="84627" y="97096"/>
                    <a:pt x="85198" y="97230"/>
                    <a:pt x="85770" y="97331"/>
                  </a:cubicBezTo>
                  <a:cubicBezTo>
                    <a:pt x="86139" y="97398"/>
                    <a:pt x="86442" y="97499"/>
                    <a:pt x="86778" y="97533"/>
                  </a:cubicBezTo>
                  <a:cubicBezTo>
                    <a:pt x="86845" y="97567"/>
                    <a:pt x="86912" y="97567"/>
                    <a:pt x="86980" y="97567"/>
                  </a:cubicBezTo>
                  <a:cubicBezTo>
                    <a:pt x="88122" y="97768"/>
                    <a:pt x="89332" y="97936"/>
                    <a:pt x="90509" y="98071"/>
                  </a:cubicBezTo>
                  <a:cubicBezTo>
                    <a:pt x="90609" y="98071"/>
                    <a:pt x="90710" y="98104"/>
                    <a:pt x="90777" y="98104"/>
                  </a:cubicBezTo>
                  <a:cubicBezTo>
                    <a:pt x="91080" y="98138"/>
                    <a:pt x="91349" y="98138"/>
                    <a:pt x="91651" y="98171"/>
                  </a:cubicBezTo>
                  <a:cubicBezTo>
                    <a:pt x="92323" y="98205"/>
                    <a:pt x="93029" y="98272"/>
                    <a:pt x="93735" y="98306"/>
                  </a:cubicBezTo>
                  <a:cubicBezTo>
                    <a:pt x="93903" y="98306"/>
                    <a:pt x="94071" y="98340"/>
                    <a:pt x="94239" y="98340"/>
                  </a:cubicBezTo>
                  <a:lnTo>
                    <a:pt x="95113" y="98340"/>
                  </a:lnTo>
                  <a:cubicBezTo>
                    <a:pt x="95494" y="98340"/>
                    <a:pt x="95875" y="98354"/>
                    <a:pt x="96256" y="98354"/>
                  </a:cubicBezTo>
                  <a:cubicBezTo>
                    <a:pt x="96446" y="98354"/>
                    <a:pt x="96637" y="98351"/>
                    <a:pt x="96827" y="98340"/>
                  </a:cubicBezTo>
                  <a:cubicBezTo>
                    <a:pt x="96961" y="98340"/>
                    <a:pt x="97111" y="98354"/>
                    <a:pt x="97255" y="98354"/>
                  </a:cubicBezTo>
                  <a:cubicBezTo>
                    <a:pt x="97327" y="98354"/>
                    <a:pt x="97398" y="98351"/>
                    <a:pt x="97466" y="98340"/>
                  </a:cubicBezTo>
                  <a:cubicBezTo>
                    <a:pt x="97734" y="98340"/>
                    <a:pt x="98003" y="98340"/>
                    <a:pt x="98239" y="98306"/>
                  </a:cubicBezTo>
                  <a:cubicBezTo>
                    <a:pt x="98776" y="98306"/>
                    <a:pt x="99314" y="98272"/>
                    <a:pt x="99852" y="98239"/>
                  </a:cubicBezTo>
                  <a:cubicBezTo>
                    <a:pt x="100087" y="98205"/>
                    <a:pt x="100322" y="98205"/>
                    <a:pt x="100524" y="98205"/>
                  </a:cubicBezTo>
                  <a:cubicBezTo>
                    <a:pt x="100793" y="98171"/>
                    <a:pt x="101028" y="98138"/>
                    <a:pt x="101297" y="98104"/>
                  </a:cubicBezTo>
                  <a:cubicBezTo>
                    <a:pt x="101801" y="98071"/>
                    <a:pt x="102339" y="98003"/>
                    <a:pt x="102843" y="97936"/>
                  </a:cubicBezTo>
                  <a:cubicBezTo>
                    <a:pt x="103078" y="97903"/>
                    <a:pt x="103347" y="97869"/>
                    <a:pt x="103582" y="97835"/>
                  </a:cubicBezTo>
                  <a:cubicBezTo>
                    <a:pt x="103818" y="97802"/>
                    <a:pt x="104019" y="97768"/>
                    <a:pt x="104254" y="97735"/>
                  </a:cubicBezTo>
                  <a:cubicBezTo>
                    <a:pt x="104792" y="97634"/>
                    <a:pt x="105364" y="97533"/>
                    <a:pt x="105901" y="97432"/>
                  </a:cubicBezTo>
                  <a:cubicBezTo>
                    <a:pt x="106170" y="97398"/>
                    <a:pt x="106439" y="97365"/>
                    <a:pt x="106674" y="97298"/>
                  </a:cubicBezTo>
                  <a:cubicBezTo>
                    <a:pt x="106842" y="97264"/>
                    <a:pt x="107010" y="97230"/>
                    <a:pt x="107212" y="97197"/>
                  </a:cubicBezTo>
                  <a:cubicBezTo>
                    <a:pt x="107851" y="97029"/>
                    <a:pt x="108489" y="96861"/>
                    <a:pt x="109128" y="96693"/>
                  </a:cubicBezTo>
                  <a:cubicBezTo>
                    <a:pt x="109397" y="96625"/>
                    <a:pt x="109665" y="96592"/>
                    <a:pt x="109934" y="96525"/>
                  </a:cubicBezTo>
                  <a:cubicBezTo>
                    <a:pt x="110035" y="96491"/>
                    <a:pt x="110102" y="96457"/>
                    <a:pt x="110203" y="96424"/>
                  </a:cubicBezTo>
                  <a:cubicBezTo>
                    <a:pt x="111346" y="96088"/>
                    <a:pt x="112489" y="95718"/>
                    <a:pt x="113564" y="95281"/>
                  </a:cubicBezTo>
                  <a:cubicBezTo>
                    <a:pt x="113631" y="95248"/>
                    <a:pt x="113698" y="95248"/>
                    <a:pt x="113732" y="95214"/>
                  </a:cubicBezTo>
                  <a:cubicBezTo>
                    <a:pt x="114203" y="95046"/>
                    <a:pt x="114673" y="94811"/>
                    <a:pt x="115144" y="94609"/>
                  </a:cubicBezTo>
                  <a:cubicBezTo>
                    <a:pt x="115413" y="94508"/>
                    <a:pt x="115681" y="94374"/>
                    <a:pt x="115950" y="94273"/>
                  </a:cubicBezTo>
                  <a:cubicBezTo>
                    <a:pt x="116757" y="93870"/>
                    <a:pt x="117496" y="93500"/>
                    <a:pt x="118236" y="93063"/>
                  </a:cubicBezTo>
                  <a:lnTo>
                    <a:pt x="183470" y="55421"/>
                  </a:lnTo>
                  <a:cubicBezTo>
                    <a:pt x="189620" y="51859"/>
                    <a:pt x="192712" y="47187"/>
                    <a:pt x="192679" y="42516"/>
                  </a:cubicBezTo>
                  <a:lnTo>
                    <a:pt x="192578" y="1"/>
                  </a:ln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2006558" y="1967006"/>
              <a:ext cx="373990" cy="257881"/>
            </a:xfrm>
            <a:custGeom>
              <a:avLst/>
              <a:gdLst/>
              <a:ahLst/>
              <a:cxnLst/>
              <a:rect l="l" t="t" r="r" b="b"/>
              <a:pathLst>
                <a:path w="53237" h="36709" extrusionOk="0">
                  <a:moveTo>
                    <a:pt x="2382" y="0"/>
                  </a:moveTo>
                  <a:cubicBezTo>
                    <a:pt x="983" y="0"/>
                    <a:pt x="25" y="1113"/>
                    <a:pt x="1" y="3025"/>
                  </a:cubicBezTo>
                  <a:cubicBezTo>
                    <a:pt x="1" y="5681"/>
                    <a:pt x="1883" y="8974"/>
                    <a:pt x="4235" y="10319"/>
                  </a:cubicBezTo>
                  <a:lnTo>
                    <a:pt x="48969" y="36130"/>
                  </a:lnTo>
                  <a:cubicBezTo>
                    <a:pt x="49646" y="36522"/>
                    <a:pt x="50288" y="36709"/>
                    <a:pt x="50859" y="36709"/>
                  </a:cubicBezTo>
                  <a:cubicBezTo>
                    <a:pt x="52243" y="36709"/>
                    <a:pt x="53203" y="35614"/>
                    <a:pt x="53203" y="33710"/>
                  </a:cubicBezTo>
                  <a:cubicBezTo>
                    <a:pt x="53237" y="31055"/>
                    <a:pt x="51321" y="27761"/>
                    <a:pt x="49002" y="26417"/>
                  </a:cubicBezTo>
                  <a:lnTo>
                    <a:pt x="4269" y="572"/>
                  </a:lnTo>
                  <a:cubicBezTo>
                    <a:pt x="3590" y="184"/>
                    <a:pt x="2949" y="0"/>
                    <a:pt x="2382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2728146" y="1967006"/>
              <a:ext cx="373751" cy="257881"/>
            </a:xfrm>
            <a:custGeom>
              <a:avLst/>
              <a:gdLst/>
              <a:ahLst/>
              <a:cxnLst/>
              <a:rect l="l" t="t" r="r" b="b"/>
              <a:pathLst>
                <a:path w="53203" h="36709" extrusionOk="0">
                  <a:moveTo>
                    <a:pt x="50840" y="0"/>
                  </a:moveTo>
                  <a:cubicBezTo>
                    <a:pt x="50274" y="0"/>
                    <a:pt x="49638" y="184"/>
                    <a:pt x="48968" y="572"/>
                  </a:cubicBezTo>
                  <a:lnTo>
                    <a:pt x="4235" y="26417"/>
                  </a:lnTo>
                  <a:cubicBezTo>
                    <a:pt x="1883" y="27761"/>
                    <a:pt x="1" y="31055"/>
                    <a:pt x="1" y="33710"/>
                  </a:cubicBezTo>
                  <a:cubicBezTo>
                    <a:pt x="1" y="35614"/>
                    <a:pt x="961" y="36709"/>
                    <a:pt x="2357" y="36709"/>
                  </a:cubicBezTo>
                  <a:cubicBezTo>
                    <a:pt x="2932" y="36709"/>
                    <a:pt x="3582" y="36522"/>
                    <a:pt x="4269" y="36130"/>
                  </a:cubicBezTo>
                  <a:lnTo>
                    <a:pt x="49002" y="10319"/>
                  </a:lnTo>
                  <a:cubicBezTo>
                    <a:pt x="51321" y="8974"/>
                    <a:pt x="53203" y="5681"/>
                    <a:pt x="53203" y="3025"/>
                  </a:cubicBezTo>
                  <a:cubicBezTo>
                    <a:pt x="53203" y="1113"/>
                    <a:pt x="52234" y="0"/>
                    <a:pt x="50840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2247165" y="1529001"/>
              <a:ext cx="640315" cy="362188"/>
            </a:xfrm>
            <a:custGeom>
              <a:avLst/>
              <a:gdLst/>
              <a:ahLst/>
              <a:cxnLst/>
              <a:rect l="l" t="t" r="r" b="b"/>
              <a:pathLst>
                <a:path w="91148" h="51557" extrusionOk="0">
                  <a:moveTo>
                    <a:pt x="45725" y="1"/>
                  </a:moveTo>
                  <a:cubicBezTo>
                    <a:pt x="34341" y="1"/>
                    <a:pt x="22939" y="2521"/>
                    <a:pt x="14217" y="7563"/>
                  </a:cubicBezTo>
                  <a:cubicBezTo>
                    <a:pt x="4336" y="13276"/>
                    <a:pt x="1" y="21006"/>
                    <a:pt x="1312" y="28467"/>
                  </a:cubicBezTo>
                  <a:cubicBezTo>
                    <a:pt x="2286" y="34147"/>
                    <a:pt x="6521" y="39659"/>
                    <a:pt x="13982" y="43994"/>
                  </a:cubicBezTo>
                  <a:cubicBezTo>
                    <a:pt x="22653" y="49036"/>
                    <a:pt x="34030" y="51556"/>
                    <a:pt x="45419" y="51556"/>
                  </a:cubicBezTo>
                  <a:cubicBezTo>
                    <a:pt x="56808" y="51556"/>
                    <a:pt x="68210" y="49036"/>
                    <a:pt x="76931" y="43994"/>
                  </a:cubicBezTo>
                  <a:cubicBezTo>
                    <a:pt x="84527" y="39592"/>
                    <a:pt x="88829" y="34046"/>
                    <a:pt x="89837" y="28333"/>
                  </a:cubicBezTo>
                  <a:cubicBezTo>
                    <a:pt x="91148" y="20905"/>
                    <a:pt x="86913" y="13242"/>
                    <a:pt x="77133" y="7563"/>
                  </a:cubicBezTo>
                  <a:cubicBezTo>
                    <a:pt x="68479" y="2521"/>
                    <a:pt x="57110" y="1"/>
                    <a:pt x="45725" y="1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2256375" y="1565597"/>
              <a:ext cx="621895" cy="325595"/>
            </a:xfrm>
            <a:custGeom>
              <a:avLst/>
              <a:gdLst/>
              <a:ahLst/>
              <a:cxnLst/>
              <a:rect l="l" t="t" r="r" b="b"/>
              <a:pathLst>
                <a:path w="88526" h="46348" extrusionOk="0">
                  <a:moveTo>
                    <a:pt x="44414" y="1"/>
                  </a:moveTo>
                  <a:cubicBezTo>
                    <a:pt x="33030" y="1"/>
                    <a:pt x="21628" y="2522"/>
                    <a:pt x="12906" y="7563"/>
                  </a:cubicBezTo>
                  <a:cubicBezTo>
                    <a:pt x="5311" y="11966"/>
                    <a:pt x="1009" y="17545"/>
                    <a:pt x="1" y="23258"/>
                  </a:cubicBezTo>
                  <a:cubicBezTo>
                    <a:pt x="975" y="28938"/>
                    <a:pt x="5210" y="34450"/>
                    <a:pt x="12671" y="38785"/>
                  </a:cubicBezTo>
                  <a:cubicBezTo>
                    <a:pt x="21342" y="43827"/>
                    <a:pt x="32719" y="46347"/>
                    <a:pt x="44108" y="46347"/>
                  </a:cubicBezTo>
                  <a:cubicBezTo>
                    <a:pt x="55497" y="46347"/>
                    <a:pt x="66899" y="43827"/>
                    <a:pt x="75620" y="38785"/>
                  </a:cubicBezTo>
                  <a:cubicBezTo>
                    <a:pt x="83216" y="34383"/>
                    <a:pt x="87518" y="28837"/>
                    <a:pt x="88526" y="23124"/>
                  </a:cubicBezTo>
                  <a:cubicBezTo>
                    <a:pt x="87551" y="17444"/>
                    <a:pt x="83350" y="11898"/>
                    <a:pt x="75822" y="7563"/>
                  </a:cubicBezTo>
                  <a:cubicBezTo>
                    <a:pt x="67168" y="2522"/>
                    <a:pt x="55799" y="1"/>
                    <a:pt x="44414" y="1"/>
                  </a:cubicBez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2135485" y="808593"/>
              <a:ext cx="863661" cy="501487"/>
            </a:xfrm>
            <a:custGeom>
              <a:avLst/>
              <a:gdLst/>
              <a:ahLst/>
              <a:cxnLst/>
              <a:rect l="l" t="t" r="r" b="b"/>
              <a:pathLst>
                <a:path w="122941" h="71386" extrusionOk="0">
                  <a:moveTo>
                    <a:pt x="0" y="35827"/>
                  </a:moveTo>
                  <a:cubicBezTo>
                    <a:pt x="1344" y="43692"/>
                    <a:pt x="7226" y="51388"/>
                    <a:pt x="17611" y="57404"/>
                  </a:cubicBezTo>
                  <a:cubicBezTo>
                    <a:pt x="41675" y="71385"/>
                    <a:pt x="80795" y="71385"/>
                    <a:pt x="105027" y="57404"/>
                  </a:cubicBezTo>
                  <a:cubicBezTo>
                    <a:pt x="115580" y="51287"/>
                    <a:pt x="121562" y="43557"/>
                    <a:pt x="122940" y="35626"/>
                  </a:cubicBezTo>
                  <a:cubicBezTo>
                    <a:pt x="121596" y="27728"/>
                    <a:pt x="115748" y="20031"/>
                    <a:pt x="105329" y="14015"/>
                  </a:cubicBezTo>
                  <a:cubicBezTo>
                    <a:pt x="81232" y="1"/>
                    <a:pt x="42145" y="1"/>
                    <a:pt x="17913" y="14015"/>
                  </a:cubicBezTo>
                  <a:cubicBezTo>
                    <a:pt x="7360" y="20132"/>
                    <a:pt x="1378" y="27896"/>
                    <a:pt x="0" y="35827"/>
                  </a:cubicBezTo>
                  <a:close/>
                </a:path>
              </a:pathLst>
            </a:custGeom>
            <a:solidFill>
              <a:srgbClr val="BFB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1824040" y="-118635"/>
              <a:ext cx="1291708" cy="1715709"/>
            </a:xfrm>
            <a:custGeom>
              <a:avLst/>
              <a:gdLst/>
              <a:ahLst/>
              <a:cxnLst/>
              <a:rect l="l" t="t" r="r" b="b"/>
              <a:pathLst>
                <a:path w="183873" h="244229" extrusionOk="0">
                  <a:moveTo>
                    <a:pt x="181729" y="0"/>
                  </a:moveTo>
                  <a:cubicBezTo>
                    <a:pt x="181302" y="0"/>
                    <a:pt x="180821" y="140"/>
                    <a:pt x="180311" y="434"/>
                  </a:cubicBezTo>
                  <a:lnTo>
                    <a:pt x="3160" y="102705"/>
                  </a:lnTo>
                  <a:cubicBezTo>
                    <a:pt x="1412" y="103714"/>
                    <a:pt x="0" y="106167"/>
                    <a:pt x="0" y="108184"/>
                  </a:cubicBezTo>
                  <a:lnTo>
                    <a:pt x="370" y="241980"/>
                  </a:lnTo>
                  <a:cubicBezTo>
                    <a:pt x="370" y="243407"/>
                    <a:pt x="1094" y="244229"/>
                    <a:pt x="2138" y="244229"/>
                  </a:cubicBezTo>
                  <a:cubicBezTo>
                    <a:pt x="2568" y="244229"/>
                    <a:pt x="3053" y="244089"/>
                    <a:pt x="3563" y="243795"/>
                  </a:cubicBezTo>
                  <a:lnTo>
                    <a:pt x="180714" y="141523"/>
                  </a:lnTo>
                  <a:cubicBezTo>
                    <a:pt x="182461" y="140515"/>
                    <a:pt x="183873" y="138062"/>
                    <a:pt x="183873" y="136045"/>
                  </a:cubicBezTo>
                  <a:lnTo>
                    <a:pt x="183470" y="2249"/>
                  </a:lnTo>
                  <a:cubicBezTo>
                    <a:pt x="183470" y="821"/>
                    <a:pt x="182762" y="0"/>
                    <a:pt x="181729" y="0"/>
                  </a:cubicBezTo>
                  <a:close/>
                </a:path>
              </a:pathLst>
            </a:custGeom>
            <a:solidFill>
              <a:srgbClr val="D48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1809398" y="-127101"/>
              <a:ext cx="1297145" cy="1722776"/>
            </a:xfrm>
            <a:custGeom>
              <a:avLst/>
              <a:gdLst/>
              <a:ahLst/>
              <a:cxnLst/>
              <a:rect l="l" t="t" r="r" b="b"/>
              <a:pathLst>
                <a:path w="184647" h="245235" extrusionOk="0">
                  <a:moveTo>
                    <a:pt x="184446" y="1321"/>
                  </a:moveTo>
                  <a:lnTo>
                    <a:pt x="184646" y="1438"/>
                  </a:lnTo>
                  <a:cubicBezTo>
                    <a:pt x="184585" y="1392"/>
                    <a:pt x="184517" y="1353"/>
                    <a:pt x="184446" y="1321"/>
                  </a:cubicBezTo>
                  <a:close/>
                  <a:moveTo>
                    <a:pt x="181756" y="1"/>
                  </a:moveTo>
                  <a:cubicBezTo>
                    <a:pt x="181722" y="1"/>
                    <a:pt x="181689" y="9"/>
                    <a:pt x="181655" y="26"/>
                  </a:cubicBezTo>
                  <a:lnTo>
                    <a:pt x="181420" y="26"/>
                  </a:lnTo>
                  <a:cubicBezTo>
                    <a:pt x="181319" y="60"/>
                    <a:pt x="181218" y="60"/>
                    <a:pt x="181117" y="93"/>
                  </a:cubicBezTo>
                  <a:cubicBezTo>
                    <a:pt x="181084" y="93"/>
                    <a:pt x="181050" y="127"/>
                    <a:pt x="181017" y="127"/>
                  </a:cubicBezTo>
                  <a:lnTo>
                    <a:pt x="180882" y="160"/>
                  </a:lnTo>
                  <a:cubicBezTo>
                    <a:pt x="180849" y="194"/>
                    <a:pt x="180815" y="194"/>
                    <a:pt x="180748" y="228"/>
                  </a:cubicBezTo>
                  <a:cubicBezTo>
                    <a:pt x="180613" y="261"/>
                    <a:pt x="180479" y="362"/>
                    <a:pt x="180311" y="429"/>
                  </a:cubicBezTo>
                  <a:lnTo>
                    <a:pt x="3160" y="102700"/>
                  </a:lnTo>
                  <a:cubicBezTo>
                    <a:pt x="2958" y="102835"/>
                    <a:pt x="2756" y="102969"/>
                    <a:pt x="2588" y="103137"/>
                  </a:cubicBezTo>
                  <a:cubicBezTo>
                    <a:pt x="2521" y="103171"/>
                    <a:pt x="2454" y="103238"/>
                    <a:pt x="2387" y="103272"/>
                  </a:cubicBezTo>
                  <a:cubicBezTo>
                    <a:pt x="2286" y="103373"/>
                    <a:pt x="2219" y="103440"/>
                    <a:pt x="2118" y="103541"/>
                  </a:cubicBezTo>
                  <a:cubicBezTo>
                    <a:pt x="2051" y="103574"/>
                    <a:pt x="2017" y="103608"/>
                    <a:pt x="1983" y="103675"/>
                  </a:cubicBezTo>
                  <a:cubicBezTo>
                    <a:pt x="1950" y="103709"/>
                    <a:pt x="1916" y="103742"/>
                    <a:pt x="1883" y="103776"/>
                  </a:cubicBezTo>
                  <a:cubicBezTo>
                    <a:pt x="1849" y="103810"/>
                    <a:pt x="1815" y="103843"/>
                    <a:pt x="1748" y="103910"/>
                  </a:cubicBezTo>
                  <a:cubicBezTo>
                    <a:pt x="1681" y="104011"/>
                    <a:pt x="1580" y="104112"/>
                    <a:pt x="1513" y="104213"/>
                  </a:cubicBezTo>
                  <a:cubicBezTo>
                    <a:pt x="1479" y="104246"/>
                    <a:pt x="1446" y="104280"/>
                    <a:pt x="1412" y="104347"/>
                  </a:cubicBezTo>
                  <a:cubicBezTo>
                    <a:pt x="1412" y="104347"/>
                    <a:pt x="1379" y="104381"/>
                    <a:pt x="1379" y="104381"/>
                  </a:cubicBezTo>
                  <a:cubicBezTo>
                    <a:pt x="1345" y="104448"/>
                    <a:pt x="1311" y="104482"/>
                    <a:pt x="1278" y="104515"/>
                  </a:cubicBezTo>
                  <a:cubicBezTo>
                    <a:pt x="1244" y="104583"/>
                    <a:pt x="1177" y="104683"/>
                    <a:pt x="1110" y="104784"/>
                  </a:cubicBezTo>
                  <a:cubicBezTo>
                    <a:pt x="1042" y="104885"/>
                    <a:pt x="1009" y="104952"/>
                    <a:pt x="942" y="105053"/>
                  </a:cubicBezTo>
                  <a:cubicBezTo>
                    <a:pt x="942" y="105053"/>
                    <a:pt x="942" y="105053"/>
                    <a:pt x="942" y="105087"/>
                  </a:cubicBezTo>
                  <a:lnTo>
                    <a:pt x="908" y="105087"/>
                  </a:lnTo>
                  <a:cubicBezTo>
                    <a:pt x="874" y="105154"/>
                    <a:pt x="841" y="105255"/>
                    <a:pt x="807" y="105322"/>
                  </a:cubicBezTo>
                  <a:cubicBezTo>
                    <a:pt x="740" y="105389"/>
                    <a:pt x="706" y="105490"/>
                    <a:pt x="639" y="105591"/>
                  </a:cubicBezTo>
                  <a:cubicBezTo>
                    <a:pt x="606" y="105658"/>
                    <a:pt x="572" y="105759"/>
                    <a:pt x="538" y="105826"/>
                  </a:cubicBezTo>
                  <a:cubicBezTo>
                    <a:pt x="538" y="105826"/>
                    <a:pt x="538" y="105826"/>
                    <a:pt x="538" y="105860"/>
                  </a:cubicBezTo>
                  <a:cubicBezTo>
                    <a:pt x="471" y="105961"/>
                    <a:pt x="437" y="106061"/>
                    <a:pt x="404" y="106129"/>
                  </a:cubicBezTo>
                  <a:cubicBezTo>
                    <a:pt x="370" y="106229"/>
                    <a:pt x="337" y="106330"/>
                    <a:pt x="303" y="106431"/>
                  </a:cubicBezTo>
                  <a:cubicBezTo>
                    <a:pt x="269" y="106498"/>
                    <a:pt x="269" y="106532"/>
                    <a:pt x="236" y="106599"/>
                  </a:cubicBezTo>
                  <a:cubicBezTo>
                    <a:pt x="236" y="106599"/>
                    <a:pt x="236" y="106633"/>
                    <a:pt x="236" y="106666"/>
                  </a:cubicBezTo>
                  <a:cubicBezTo>
                    <a:pt x="202" y="106700"/>
                    <a:pt x="202" y="106734"/>
                    <a:pt x="202" y="106767"/>
                  </a:cubicBezTo>
                  <a:cubicBezTo>
                    <a:pt x="169" y="106902"/>
                    <a:pt x="135" y="107002"/>
                    <a:pt x="101" y="107137"/>
                  </a:cubicBezTo>
                  <a:cubicBezTo>
                    <a:pt x="101" y="107204"/>
                    <a:pt x="68" y="107271"/>
                    <a:pt x="68" y="107338"/>
                  </a:cubicBezTo>
                  <a:cubicBezTo>
                    <a:pt x="68" y="107372"/>
                    <a:pt x="68" y="107439"/>
                    <a:pt x="34" y="107473"/>
                  </a:cubicBezTo>
                  <a:cubicBezTo>
                    <a:pt x="34" y="107507"/>
                    <a:pt x="34" y="107540"/>
                    <a:pt x="34" y="107574"/>
                  </a:cubicBezTo>
                  <a:cubicBezTo>
                    <a:pt x="1" y="107775"/>
                    <a:pt x="1" y="107977"/>
                    <a:pt x="1" y="108179"/>
                  </a:cubicBezTo>
                  <a:lnTo>
                    <a:pt x="370" y="241975"/>
                  </a:lnTo>
                  <a:cubicBezTo>
                    <a:pt x="370" y="242983"/>
                    <a:pt x="706" y="243689"/>
                    <a:pt x="1278" y="244025"/>
                  </a:cubicBezTo>
                  <a:lnTo>
                    <a:pt x="3361" y="245235"/>
                  </a:lnTo>
                  <a:cubicBezTo>
                    <a:pt x="2790" y="244899"/>
                    <a:pt x="2454" y="244193"/>
                    <a:pt x="2454" y="243185"/>
                  </a:cubicBezTo>
                  <a:lnTo>
                    <a:pt x="2051" y="109389"/>
                  </a:lnTo>
                  <a:cubicBezTo>
                    <a:pt x="2051" y="109153"/>
                    <a:pt x="2084" y="108918"/>
                    <a:pt x="2118" y="108683"/>
                  </a:cubicBezTo>
                  <a:cubicBezTo>
                    <a:pt x="2118" y="108649"/>
                    <a:pt x="2152" y="108582"/>
                    <a:pt x="2152" y="108548"/>
                  </a:cubicBezTo>
                  <a:cubicBezTo>
                    <a:pt x="2185" y="108313"/>
                    <a:pt x="2252" y="108111"/>
                    <a:pt x="2320" y="107876"/>
                  </a:cubicBezTo>
                  <a:cubicBezTo>
                    <a:pt x="2320" y="107843"/>
                    <a:pt x="2320" y="107809"/>
                    <a:pt x="2320" y="107809"/>
                  </a:cubicBezTo>
                  <a:cubicBezTo>
                    <a:pt x="2420" y="107540"/>
                    <a:pt x="2488" y="107305"/>
                    <a:pt x="2622" y="107070"/>
                  </a:cubicBezTo>
                  <a:cubicBezTo>
                    <a:pt x="2622" y="107036"/>
                    <a:pt x="2622" y="107036"/>
                    <a:pt x="2622" y="107036"/>
                  </a:cubicBezTo>
                  <a:cubicBezTo>
                    <a:pt x="2723" y="106801"/>
                    <a:pt x="2857" y="106532"/>
                    <a:pt x="2992" y="106297"/>
                  </a:cubicBezTo>
                  <a:cubicBezTo>
                    <a:pt x="2992" y="106297"/>
                    <a:pt x="2992" y="106297"/>
                    <a:pt x="2992" y="106263"/>
                  </a:cubicBezTo>
                  <a:cubicBezTo>
                    <a:pt x="3126" y="106028"/>
                    <a:pt x="3294" y="105826"/>
                    <a:pt x="3429" y="105591"/>
                  </a:cubicBezTo>
                  <a:cubicBezTo>
                    <a:pt x="3462" y="105591"/>
                    <a:pt x="3462" y="105557"/>
                    <a:pt x="3496" y="105557"/>
                  </a:cubicBezTo>
                  <a:cubicBezTo>
                    <a:pt x="3630" y="105356"/>
                    <a:pt x="3798" y="105154"/>
                    <a:pt x="3933" y="104986"/>
                  </a:cubicBezTo>
                  <a:cubicBezTo>
                    <a:pt x="3966" y="104952"/>
                    <a:pt x="4034" y="104919"/>
                    <a:pt x="4067" y="104885"/>
                  </a:cubicBezTo>
                  <a:cubicBezTo>
                    <a:pt x="4168" y="104751"/>
                    <a:pt x="4302" y="104616"/>
                    <a:pt x="4437" y="104482"/>
                  </a:cubicBezTo>
                  <a:cubicBezTo>
                    <a:pt x="4504" y="104448"/>
                    <a:pt x="4571" y="104381"/>
                    <a:pt x="4639" y="104347"/>
                  </a:cubicBezTo>
                  <a:cubicBezTo>
                    <a:pt x="4840" y="104179"/>
                    <a:pt x="5008" y="104045"/>
                    <a:pt x="5244" y="103910"/>
                  </a:cubicBezTo>
                  <a:lnTo>
                    <a:pt x="182361" y="1639"/>
                  </a:lnTo>
                  <a:cubicBezTo>
                    <a:pt x="182563" y="1538"/>
                    <a:pt x="182764" y="1438"/>
                    <a:pt x="182966" y="1370"/>
                  </a:cubicBezTo>
                  <a:cubicBezTo>
                    <a:pt x="182999" y="1370"/>
                    <a:pt x="183033" y="1337"/>
                    <a:pt x="183067" y="1337"/>
                  </a:cubicBezTo>
                  <a:cubicBezTo>
                    <a:pt x="183268" y="1270"/>
                    <a:pt x="183436" y="1236"/>
                    <a:pt x="183604" y="1236"/>
                  </a:cubicBezTo>
                  <a:cubicBezTo>
                    <a:pt x="183604" y="1236"/>
                    <a:pt x="183638" y="1202"/>
                    <a:pt x="183638" y="1202"/>
                  </a:cubicBezTo>
                  <a:cubicBezTo>
                    <a:pt x="183840" y="1202"/>
                    <a:pt x="184008" y="1202"/>
                    <a:pt x="184176" y="1236"/>
                  </a:cubicBezTo>
                  <a:cubicBezTo>
                    <a:pt x="184268" y="1254"/>
                    <a:pt x="184359" y="1283"/>
                    <a:pt x="184446" y="1321"/>
                  </a:cubicBezTo>
                  <a:lnTo>
                    <a:pt x="184446" y="1321"/>
                  </a:lnTo>
                  <a:lnTo>
                    <a:pt x="182563" y="228"/>
                  </a:lnTo>
                  <a:cubicBezTo>
                    <a:pt x="182563" y="194"/>
                    <a:pt x="182563" y="194"/>
                    <a:pt x="182563" y="194"/>
                  </a:cubicBezTo>
                  <a:cubicBezTo>
                    <a:pt x="182495" y="160"/>
                    <a:pt x="182462" y="160"/>
                    <a:pt x="182395" y="127"/>
                  </a:cubicBezTo>
                  <a:cubicBezTo>
                    <a:pt x="182327" y="93"/>
                    <a:pt x="182294" y="93"/>
                    <a:pt x="182226" y="60"/>
                  </a:cubicBezTo>
                  <a:lnTo>
                    <a:pt x="182126" y="60"/>
                  </a:lnTo>
                  <a:cubicBezTo>
                    <a:pt x="182092" y="60"/>
                    <a:pt x="182092" y="26"/>
                    <a:pt x="182092" y="26"/>
                  </a:cubicBezTo>
                  <a:lnTo>
                    <a:pt x="181857" y="26"/>
                  </a:lnTo>
                  <a:cubicBezTo>
                    <a:pt x="181823" y="9"/>
                    <a:pt x="181790" y="1"/>
                    <a:pt x="181756" y="1"/>
                  </a:cubicBez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1853554" y="-82769"/>
              <a:ext cx="1230323" cy="777963"/>
            </a:xfrm>
            <a:custGeom>
              <a:avLst/>
              <a:gdLst/>
              <a:ahLst/>
              <a:cxnLst/>
              <a:rect l="l" t="t" r="r" b="b"/>
              <a:pathLst>
                <a:path w="175135" h="110742" extrusionOk="0">
                  <a:moveTo>
                    <a:pt x="175101" y="1"/>
                  </a:moveTo>
                  <a:lnTo>
                    <a:pt x="0" y="101129"/>
                  </a:lnTo>
                  <a:lnTo>
                    <a:pt x="0" y="110741"/>
                  </a:lnTo>
                  <a:lnTo>
                    <a:pt x="175135" y="9647"/>
                  </a:lnTo>
                  <a:lnTo>
                    <a:pt x="175101" y="1"/>
                  </a:lnTo>
                  <a:close/>
                </a:path>
              </a:pathLst>
            </a:custGeom>
            <a:solidFill>
              <a:srgbClr val="BB3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1853554" y="-15000"/>
              <a:ext cx="1232684" cy="1566062"/>
            </a:xfrm>
            <a:custGeom>
              <a:avLst/>
              <a:gdLst/>
              <a:ahLst/>
              <a:cxnLst/>
              <a:rect l="l" t="t" r="r" b="b"/>
              <a:pathLst>
                <a:path w="175471" h="222927" extrusionOk="0">
                  <a:moveTo>
                    <a:pt x="175135" y="1"/>
                  </a:moveTo>
                  <a:lnTo>
                    <a:pt x="0" y="101095"/>
                  </a:lnTo>
                  <a:lnTo>
                    <a:pt x="370" y="222927"/>
                  </a:lnTo>
                  <a:lnTo>
                    <a:pt x="175471" y="121832"/>
                  </a:lnTo>
                  <a:lnTo>
                    <a:pt x="175135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2969462" y="-14375"/>
              <a:ext cx="33769" cy="43148"/>
            </a:xfrm>
            <a:custGeom>
              <a:avLst/>
              <a:gdLst/>
              <a:ahLst/>
              <a:cxnLst/>
              <a:rect l="l" t="t" r="r" b="b"/>
              <a:pathLst>
                <a:path w="4807" h="6142" extrusionOk="0">
                  <a:moveTo>
                    <a:pt x="3443" y="0"/>
                  </a:moveTo>
                  <a:cubicBezTo>
                    <a:pt x="3124" y="0"/>
                    <a:pt x="2765" y="102"/>
                    <a:pt x="2387" y="315"/>
                  </a:cubicBezTo>
                  <a:cubicBezTo>
                    <a:pt x="1076" y="1088"/>
                    <a:pt x="1" y="2936"/>
                    <a:pt x="1" y="4449"/>
                  </a:cubicBezTo>
                  <a:cubicBezTo>
                    <a:pt x="1" y="5525"/>
                    <a:pt x="545" y="6141"/>
                    <a:pt x="1331" y="6141"/>
                  </a:cubicBezTo>
                  <a:cubicBezTo>
                    <a:pt x="1650" y="6141"/>
                    <a:pt x="2009" y="6040"/>
                    <a:pt x="2387" y="5827"/>
                  </a:cubicBezTo>
                  <a:cubicBezTo>
                    <a:pt x="3731" y="5054"/>
                    <a:pt x="4807" y="3205"/>
                    <a:pt x="4773" y="1693"/>
                  </a:cubicBezTo>
                  <a:cubicBezTo>
                    <a:pt x="4773" y="617"/>
                    <a:pt x="4229" y="0"/>
                    <a:pt x="3443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3027311" y="-47824"/>
              <a:ext cx="33530" cy="43169"/>
            </a:xfrm>
            <a:custGeom>
              <a:avLst/>
              <a:gdLst/>
              <a:ahLst/>
              <a:cxnLst/>
              <a:rect l="l" t="t" r="r" b="b"/>
              <a:pathLst>
                <a:path w="4773" h="6145" extrusionOk="0">
                  <a:moveTo>
                    <a:pt x="3465" y="1"/>
                  </a:moveTo>
                  <a:cubicBezTo>
                    <a:pt x="3141" y="1"/>
                    <a:pt x="2774" y="109"/>
                    <a:pt x="2387" y="337"/>
                  </a:cubicBezTo>
                  <a:cubicBezTo>
                    <a:pt x="1076" y="1076"/>
                    <a:pt x="1" y="2925"/>
                    <a:pt x="1" y="4437"/>
                  </a:cubicBezTo>
                  <a:cubicBezTo>
                    <a:pt x="1" y="5511"/>
                    <a:pt x="543" y="6145"/>
                    <a:pt x="1327" y="6145"/>
                  </a:cubicBezTo>
                  <a:cubicBezTo>
                    <a:pt x="1647" y="6145"/>
                    <a:pt x="2007" y="6039"/>
                    <a:pt x="2387" y="5815"/>
                  </a:cubicBezTo>
                  <a:cubicBezTo>
                    <a:pt x="3731" y="5042"/>
                    <a:pt x="4773" y="3194"/>
                    <a:pt x="4773" y="1681"/>
                  </a:cubicBezTo>
                  <a:cubicBezTo>
                    <a:pt x="4773" y="616"/>
                    <a:pt x="4239" y="1"/>
                    <a:pt x="3465" y="1"/>
                  </a:cubicBezTo>
                  <a:close/>
                </a:path>
              </a:pathLst>
            </a:custGeom>
            <a:solidFill>
              <a:srgbClr val="BFB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2911613" y="18997"/>
              <a:ext cx="33530" cy="43218"/>
            </a:xfrm>
            <a:custGeom>
              <a:avLst/>
              <a:gdLst/>
              <a:ahLst/>
              <a:cxnLst/>
              <a:rect l="l" t="t" r="r" b="b"/>
              <a:pathLst>
                <a:path w="4773" h="6152" extrusionOk="0">
                  <a:moveTo>
                    <a:pt x="3465" y="1"/>
                  </a:moveTo>
                  <a:cubicBezTo>
                    <a:pt x="3141" y="1"/>
                    <a:pt x="2774" y="109"/>
                    <a:pt x="2387" y="337"/>
                  </a:cubicBezTo>
                  <a:cubicBezTo>
                    <a:pt x="1076" y="1077"/>
                    <a:pt x="1" y="2925"/>
                    <a:pt x="1" y="4438"/>
                  </a:cubicBezTo>
                  <a:cubicBezTo>
                    <a:pt x="1" y="5529"/>
                    <a:pt x="536" y="6151"/>
                    <a:pt x="1312" y="6151"/>
                  </a:cubicBezTo>
                  <a:cubicBezTo>
                    <a:pt x="1636" y="6151"/>
                    <a:pt x="2001" y="6043"/>
                    <a:pt x="2387" y="5815"/>
                  </a:cubicBezTo>
                  <a:cubicBezTo>
                    <a:pt x="3731" y="5042"/>
                    <a:pt x="4773" y="3228"/>
                    <a:pt x="4773" y="1682"/>
                  </a:cubicBezTo>
                  <a:cubicBezTo>
                    <a:pt x="4773" y="616"/>
                    <a:pt x="4239" y="1"/>
                    <a:pt x="3465" y="1"/>
                  </a:cubicBez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1902902" y="364918"/>
              <a:ext cx="1134235" cy="1074031"/>
            </a:xfrm>
            <a:custGeom>
              <a:avLst/>
              <a:gdLst/>
              <a:ahLst/>
              <a:cxnLst/>
              <a:rect l="l" t="t" r="r" b="b"/>
              <a:pathLst>
                <a:path w="161457" h="152887" extrusionOk="0">
                  <a:moveTo>
                    <a:pt x="153558" y="15394"/>
                  </a:moveTo>
                  <a:cubicBezTo>
                    <a:pt x="153390" y="14385"/>
                    <a:pt x="152550" y="14251"/>
                    <a:pt x="151743" y="14721"/>
                  </a:cubicBezTo>
                  <a:cubicBezTo>
                    <a:pt x="151071" y="15091"/>
                    <a:pt x="150399" y="15898"/>
                    <a:pt x="150063" y="16940"/>
                  </a:cubicBezTo>
                  <a:cubicBezTo>
                    <a:pt x="149761" y="17982"/>
                    <a:pt x="149055" y="18788"/>
                    <a:pt x="148383" y="19191"/>
                  </a:cubicBezTo>
                  <a:cubicBezTo>
                    <a:pt x="147643" y="19628"/>
                    <a:pt x="146870" y="19528"/>
                    <a:pt x="146635" y="18687"/>
                  </a:cubicBezTo>
                  <a:lnTo>
                    <a:pt x="141426" y="976"/>
                  </a:lnTo>
                  <a:cubicBezTo>
                    <a:pt x="141157" y="68"/>
                    <a:pt x="140384" y="1"/>
                    <a:pt x="139611" y="471"/>
                  </a:cubicBezTo>
                  <a:cubicBezTo>
                    <a:pt x="138804" y="908"/>
                    <a:pt x="138031" y="1917"/>
                    <a:pt x="137796" y="3126"/>
                  </a:cubicBezTo>
                  <a:lnTo>
                    <a:pt x="131612" y="34483"/>
                  </a:lnTo>
                  <a:cubicBezTo>
                    <a:pt x="131209" y="36533"/>
                    <a:pt x="129864" y="38248"/>
                    <a:pt x="128520" y="39021"/>
                  </a:cubicBezTo>
                  <a:cubicBezTo>
                    <a:pt x="127243" y="39760"/>
                    <a:pt x="125966" y="39659"/>
                    <a:pt x="125495" y="38248"/>
                  </a:cubicBezTo>
                  <a:lnTo>
                    <a:pt x="122134" y="28669"/>
                  </a:lnTo>
                  <a:cubicBezTo>
                    <a:pt x="121630" y="27291"/>
                    <a:pt x="120387" y="27190"/>
                    <a:pt x="119143" y="27896"/>
                  </a:cubicBezTo>
                  <a:cubicBezTo>
                    <a:pt x="117832" y="28669"/>
                    <a:pt x="116555" y="30316"/>
                    <a:pt x="116118" y="32299"/>
                  </a:cubicBezTo>
                  <a:lnTo>
                    <a:pt x="111648" y="53439"/>
                  </a:lnTo>
                  <a:cubicBezTo>
                    <a:pt x="111380" y="54581"/>
                    <a:pt x="110640" y="55489"/>
                    <a:pt x="109901" y="55926"/>
                  </a:cubicBezTo>
                  <a:cubicBezTo>
                    <a:pt x="109195" y="56329"/>
                    <a:pt x="108456" y="56295"/>
                    <a:pt x="108187" y="55455"/>
                  </a:cubicBezTo>
                  <a:lnTo>
                    <a:pt x="96625" y="20301"/>
                  </a:lnTo>
                  <a:cubicBezTo>
                    <a:pt x="96256" y="19158"/>
                    <a:pt x="95214" y="19091"/>
                    <a:pt x="94206" y="19662"/>
                  </a:cubicBezTo>
                  <a:cubicBezTo>
                    <a:pt x="93164" y="20267"/>
                    <a:pt x="92122" y="21611"/>
                    <a:pt x="91786" y="23191"/>
                  </a:cubicBezTo>
                  <a:lnTo>
                    <a:pt x="87618" y="42919"/>
                  </a:lnTo>
                  <a:cubicBezTo>
                    <a:pt x="87316" y="44297"/>
                    <a:pt x="86408" y="45440"/>
                    <a:pt x="85501" y="45978"/>
                  </a:cubicBezTo>
                  <a:cubicBezTo>
                    <a:pt x="84661" y="46448"/>
                    <a:pt x="83854" y="46414"/>
                    <a:pt x="83484" y="45541"/>
                  </a:cubicBezTo>
                  <a:lnTo>
                    <a:pt x="80392" y="38483"/>
                  </a:lnTo>
                  <a:cubicBezTo>
                    <a:pt x="79787" y="37138"/>
                    <a:pt x="78409" y="37038"/>
                    <a:pt x="77032" y="37844"/>
                  </a:cubicBezTo>
                  <a:cubicBezTo>
                    <a:pt x="75721" y="38584"/>
                    <a:pt x="74410" y="40163"/>
                    <a:pt x="73771" y="42146"/>
                  </a:cubicBezTo>
                  <a:lnTo>
                    <a:pt x="73133" y="44230"/>
                  </a:lnTo>
                  <a:cubicBezTo>
                    <a:pt x="72797" y="45238"/>
                    <a:pt x="72125" y="46045"/>
                    <a:pt x="71453" y="46414"/>
                  </a:cubicBezTo>
                  <a:cubicBezTo>
                    <a:pt x="70713" y="46851"/>
                    <a:pt x="69940" y="46784"/>
                    <a:pt x="69705" y="45910"/>
                  </a:cubicBezTo>
                  <a:lnTo>
                    <a:pt x="65941" y="33005"/>
                  </a:lnTo>
                  <a:cubicBezTo>
                    <a:pt x="65705" y="32131"/>
                    <a:pt x="64966" y="32064"/>
                    <a:pt x="64193" y="32467"/>
                  </a:cubicBezTo>
                  <a:cubicBezTo>
                    <a:pt x="63454" y="32937"/>
                    <a:pt x="62681" y="33878"/>
                    <a:pt x="62445" y="35088"/>
                  </a:cubicBezTo>
                  <a:lnTo>
                    <a:pt x="52867" y="83182"/>
                  </a:lnTo>
                  <a:cubicBezTo>
                    <a:pt x="52497" y="85199"/>
                    <a:pt x="51153" y="86913"/>
                    <a:pt x="49809" y="87686"/>
                  </a:cubicBezTo>
                  <a:cubicBezTo>
                    <a:pt x="48632" y="88358"/>
                    <a:pt x="47456" y="88324"/>
                    <a:pt x="46918" y="87115"/>
                  </a:cubicBezTo>
                  <a:lnTo>
                    <a:pt x="41272" y="74948"/>
                  </a:lnTo>
                  <a:cubicBezTo>
                    <a:pt x="40734" y="73772"/>
                    <a:pt x="39524" y="73705"/>
                    <a:pt x="38348" y="74377"/>
                  </a:cubicBezTo>
                  <a:cubicBezTo>
                    <a:pt x="37172" y="75049"/>
                    <a:pt x="35995" y="76461"/>
                    <a:pt x="35458" y="78208"/>
                  </a:cubicBezTo>
                  <a:lnTo>
                    <a:pt x="30685" y="93567"/>
                  </a:lnTo>
                  <a:cubicBezTo>
                    <a:pt x="30181" y="95181"/>
                    <a:pt x="29106" y="96458"/>
                    <a:pt x="28064" y="97063"/>
                  </a:cubicBezTo>
                  <a:cubicBezTo>
                    <a:pt x="26820" y="97768"/>
                    <a:pt x="25577" y="97600"/>
                    <a:pt x="25241" y="96088"/>
                  </a:cubicBezTo>
                  <a:lnTo>
                    <a:pt x="20401" y="73806"/>
                  </a:lnTo>
                  <a:cubicBezTo>
                    <a:pt x="20065" y="72293"/>
                    <a:pt x="18821" y="72125"/>
                    <a:pt x="17578" y="72831"/>
                  </a:cubicBezTo>
                  <a:cubicBezTo>
                    <a:pt x="16368" y="73537"/>
                    <a:pt x="15158" y="75049"/>
                    <a:pt x="14788" y="76931"/>
                  </a:cubicBezTo>
                  <a:lnTo>
                    <a:pt x="1" y="152887"/>
                  </a:lnTo>
                  <a:lnTo>
                    <a:pt x="161456" y="59858"/>
                  </a:lnTo>
                  <a:close/>
                </a:path>
              </a:pathLst>
            </a:custGeom>
            <a:solidFill>
              <a:srgbClr val="9C8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1902902" y="490065"/>
              <a:ext cx="1133997" cy="948895"/>
            </a:xfrm>
            <a:custGeom>
              <a:avLst/>
              <a:gdLst/>
              <a:ahLst/>
              <a:cxnLst/>
              <a:rect l="l" t="t" r="r" b="b"/>
              <a:pathLst>
                <a:path w="161423" h="135074" extrusionOk="0">
                  <a:moveTo>
                    <a:pt x="154163" y="21812"/>
                  </a:moveTo>
                  <a:cubicBezTo>
                    <a:pt x="153760" y="20771"/>
                    <a:pt x="152785" y="20670"/>
                    <a:pt x="151777" y="21241"/>
                  </a:cubicBezTo>
                  <a:cubicBezTo>
                    <a:pt x="150970" y="21712"/>
                    <a:pt x="150164" y="22619"/>
                    <a:pt x="149660" y="23863"/>
                  </a:cubicBezTo>
                  <a:cubicBezTo>
                    <a:pt x="149156" y="25073"/>
                    <a:pt x="148349" y="26014"/>
                    <a:pt x="147542" y="26484"/>
                  </a:cubicBezTo>
                  <a:cubicBezTo>
                    <a:pt x="146568" y="27055"/>
                    <a:pt x="145593" y="26955"/>
                    <a:pt x="145190" y="25980"/>
                  </a:cubicBezTo>
                  <a:lnTo>
                    <a:pt x="135544" y="2286"/>
                  </a:lnTo>
                  <a:cubicBezTo>
                    <a:pt x="135141" y="1278"/>
                    <a:pt x="134166" y="1210"/>
                    <a:pt x="133225" y="1782"/>
                  </a:cubicBezTo>
                  <a:cubicBezTo>
                    <a:pt x="132250" y="2319"/>
                    <a:pt x="131309" y="3496"/>
                    <a:pt x="130906" y="4941"/>
                  </a:cubicBezTo>
                  <a:lnTo>
                    <a:pt x="128554" y="13309"/>
                  </a:lnTo>
                  <a:cubicBezTo>
                    <a:pt x="127915" y="15662"/>
                    <a:pt x="126369" y="17544"/>
                    <a:pt x="124823" y="18452"/>
                  </a:cubicBezTo>
                  <a:cubicBezTo>
                    <a:pt x="123311" y="19292"/>
                    <a:pt x="121798" y="19258"/>
                    <a:pt x="121092" y="17779"/>
                  </a:cubicBezTo>
                  <a:lnTo>
                    <a:pt x="111043" y="1513"/>
                  </a:lnTo>
                  <a:cubicBezTo>
                    <a:pt x="110338" y="68"/>
                    <a:pt x="108825" y="0"/>
                    <a:pt x="107313" y="874"/>
                  </a:cubicBezTo>
                  <a:cubicBezTo>
                    <a:pt x="105935" y="1647"/>
                    <a:pt x="104557" y="3261"/>
                    <a:pt x="103784" y="5311"/>
                  </a:cubicBezTo>
                  <a:lnTo>
                    <a:pt x="88862" y="49338"/>
                  </a:lnTo>
                  <a:cubicBezTo>
                    <a:pt x="88022" y="51590"/>
                    <a:pt x="86509" y="53304"/>
                    <a:pt x="84997" y="54178"/>
                  </a:cubicBezTo>
                  <a:cubicBezTo>
                    <a:pt x="83249" y="55186"/>
                    <a:pt x="81501" y="55018"/>
                    <a:pt x="80829" y="53169"/>
                  </a:cubicBezTo>
                  <a:lnTo>
                    <a:pt x="76460" y="41070"/>
                  </a:lnTo>
                  <a:cubicBezTo>
                    <a:pt x="75788" y="39188"/>
                    <a:pt x="74040" y="39054"/>
                    <a:pt x="72293" y="40062"/>
                  </a:cubicBezTo>
                  <a:cubicBezTo>
                    <a:pt x="70680" y="40969"/>
                    <a:pt x="69100" y="42885"/>
                    <a:pt x="68293" y="45305"/>
                  </a:cubicBezTo>
                  <a:lnTo>
                    <a:pt x="66243" y="51758"/>
                  </a:lnTo>
                  <a:cubicBezTo>
                    <a:pt x="65773" y="53169"/>
                    <a:pt x="64865" y="54245"/>
                    <a:pt x="63958" y="54749"/>
                  </a:cubicBezTo>
                  <a:cubicBezTo>
                    <a:pt x="62815" y="55421"/>
                    <a:pt x="61706" y="55219"/>
                    <a:pt x="61437" y="53808"/>
                  </a:cubicBezTo>
                  <a:lnTo>
                    <a:pt x="56329" y="29542"/>
                  </a:lnTo>
                  <a:cubicBezTo>
                    <a:pt x="56093" y="28097"/>
                    <a:pt x="54951" y="27929"/>
                    <a:pt x="53842" y="28568"/>
                  </a:cubicBezTo>
                  <a:cubicBezTo>
                    <a:pt x="52800" y="29173"/>
                    <a:pt x="51724" y="30517"/>
                    <a:pt x="51422" y="32164"/>
                  </a:cubicBezTo>
                  <a:lnTo>
                    <a:pt x="43759" y="79922"/>
                  </a:lnTo>
                  <a:cubicBezTo>
                    <a:pt x="43020" y="83619"/>
                    <a:pt x="40600" y="86744"/>
                    <a:pt x="38146" y="88156"/>
                  </a:cubicBezTo>
                  <a:cubicBezTo>
                    <a:pt x="35995" y="89400"/>
                    <a:pt x="33811" y="89299"/>
                    <a:pt x="32836" y="87114"/>
                  </a:cubicBezTo>
                  <a:lnTo>
                    <a:pt x="27896" y="76326"/>
                  </a:lnTo>
                  <a:cubicBezTo>
                    <a:pt x="26921" y="74141"/>
                    <a:pt x="24737" y="74040"/>
                    <a:pt x="22552" y="75284"/>
                  </a:cubicBezTo>
                  <a:cubicBezTo>
                    <a:pt x="20435" y="76494"/>
                    <a:pt x="18351" y="78981"/>
                    <a:pt x="17309" y="82140"/>
                  </a:cubicBezTo>
                  <a:lnTo>
                    <a:pt x="1" y="135074"/>
                  </a:lnTo>
                  <a:lnTo>
                    <a:pt x="161423" y="42045"/>
                  </a:lnTo>
                  <a:close/>
                </a:path>
              </a:pathLst>
            </a:custGeom>
            <a:solidFill>
              <a:srgbClr val="9C8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1902902" y="254180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1902902" y="312029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1902902" y="196331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1902902" y="80633"/>
              <a:ext cx="1133997" cy="664389"/>
            </a:xfrm>
            <a:custGeom>
              <a:avLst/>
              <a:gdLst/>
              <a:ahLst/>
              <a:cxnLst/>
              <a:rect l="l" t="t" r="r" b="b"/>
              <a:pathLst>
                <a:path w="161423" h="94575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1902902" y="369878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5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1902902" y="138482"/>
              <a:ext cx="1133997" cy="664389"/>
            </a:xfrm>
            <a:custGeom>
              <a:avLst/>
              <a:gdLst/>
              <a:ahLst/>
              <a:cxnLst/>
              <a:rect l="l" t="t" r="r" b="b"/>
              <a:pathLst>
                <a:path w="161423" h="94575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1902902" y="716740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1902902" y="658891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99"/>
                  </a:lnTo>
                  <a:lnTo>
                    <a:pt x="1" y="94575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1902902" y="774589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1902902" y="601042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1902902" y="485576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177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1902902" y="427495"/>
              <a:ext cx="1133997" cy="664628"/>
            </a:xfrm>
            <a:custGeom>
              <a:avLst/>
              <a:gdLst/>
              <a:ahLst/>
              <a:cxnLst/>
              <a:rect l="l" t="t" r="r" b="b"/>
              <a:pathLst>
                <a:path w="161423" h="94609" extrusionOk="0">
                  <a:moveTo>
                    <a:pt x="161423" y="0"/>
                  </a:moveTo>
                  <a:lnTo>
                    <a:pt x="1" y="93399"/>
                  </a:lnTo>
                  <a:lnTo>
                    <a:pt x="1" y="94609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1902902" y="543193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2034422" y="4384"/>
              <a:ext cx="1291476" cy="1715575"/>
            </a:xfrm>
            <a:custGeom>
              <a:avLst/>
              <a:gdLst/>
              <a:ahLst/>
              <a:cxnLst/>
              <a:rect l="l" t="t" r="r" b="b"/>
              <a:pathLst>
                <a:path w="183840" h="244210" extrusionOk="0">
                  <a:moveTo>
                    <a:pt x="181717" y="0"/>
                  </a:moveTo>
                  <a:cubicBezTo>
                    <a:pt x="181286" y="0"/>
                    <a:pt x="180797" y="140"/>
                    <a:pt x="180277" y="434"/>
                  </a:cubicBezTo>
                  <a:lnTo>
                    <a:pt x="3160" y="102706"/>
                  </a:lnTo>
                  <a:cubicBezTo>
                    <a:pt x="1412" y="103714"/>
                    <a:pt x="1" y="106167"/>
                    <a:pt x="1" y="108184"/>
                  </a:cubicBezTo>
                  <a:lnTo>
                    <a:pt x="370" y="241946"/>
                  </a:lnTo>
                  <a:cubicBezTo>
                    <a:pt x="370" y="243372"/>
                    <a:pt x="1093" y="244210"/>
                    <a:pt x="2134" y="244210"/>
                  </a:cubicBezTo>
                  <a:cubicBezTo>
                    <a:pt x="2565" y="244210"/>
                    <a:pt x="3051" y="244066"/>
                    <a:pt x="3563" y="243761"/>
                  </a:cubicBezTo>
                  <a:lnTo>
                    <a:pt x="180681" y="141524"/>
                  </a:lnTo>
                  <a:cubicBezTo>
                    <a:pt x="182462" y="140482"/>
                    <a:pt x="183840" y="138028"/>
                    <a:pt x="183840" y="136045"/>
                  </a:cubicBezTo>
                  <a:lnTo>
                    <a:pt x="183470" y="2249"/>
                  </a:lnTo>
                  <a:cubicBezTo>
                    <a:pt x="183470" y="822"/>
                    <a:pt x="182762" y="0"/>
                    <a:pt x="181717" y="0"/>
                  </a:cubicBezTo>
                  <a:close/>
                </a:path>
              </a:pathLst>
            </a:custGeom>
            <a:solidFill>
              <a:srgbClr val="D48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2019549" y="-4139"/>
              <a:ext cx="1297377" cy="1722600"/>
            </a:xfrm>
            <a:custGeom>
              <a:avLst/>
              <a:gdLst/>
              <a:ahLst/>
              <a:cxnLst/>
              <a:rect l="l" t="t" r="r" b="b"/>
              <a:pathLst>
                <a:path w="184680" h="245210" extrusionOk="0">
                  <a:moveTo>
                    <a:pt x="181655" y="1"/>
                  </a:moveTo>
                  <a:cubicBezTo>
                    <a:pt x="181621" y="1"/>
                    <a:pt x="181621" y="1"/>
                    <a:pt x="181588" y="34"/>
                  </a:cubicBezTo>
                  <a:lnTo>
                    <a:pt x="181420" y="34"/>
                  </a:lnTo>
                  <a:cubicBezTo>
                    <a:pt x="181319" y="34"/>
                    <a:pt x="181252" y="68"/>
                    <a:pt x="181151" y="101"/>
                  </a:cubicBezTo>
                  <a:cubicBezTo>
                    <a:pt x="181117" y="101"/>
                    <a:pt x="181050" y="135"/>
                    <a:pt x="181016" y="135"/>
                  </a:cubicBezTo>
                  <a:lnTo>
                    <a:pt x="180915" y="169"/>
                  </a:lnTo>
                  <a:cubicBezTo>
                    <a:pt x="180848" y="202"/>
                    <a:pt x="180815" y="202"/>
                    <a:pt x="180781" y="202"/>
                  </a:cubicBezTo>
                  <a:cubicBezTo>
                    <a:pt x="180613" y="269"/>
                    <a:pt x="180479" y="337"/>
                    <a:pt x="180310" y="437"/>
                  </a:cubicBezTo>
                  <a:lnTo>
                    <a:pt x="3193" y="102709"/>
                  </a:lnTo>
                  <a:cubicBezTo>
                    <a:pt x="2991" y="102809"/>
                    <a:pt x="2790" y="102977"/>
                    <a:pt x="2588" y="103112"/>
                  </a:cubicBezTo>
                  <a:cubicBezTo>
                    <a:pt x="2521" y="103179"/>
                    <a:pt x="2454" y="103213"/>
                    <a:pt x="2420" y="103280"/>
                  </a:cubicBezTo>
                  <a:cubicBezTo>
                    <a:pt x="2319" y="103347"/>
                    <a:pt x="2218" y="103448"/>
                    <a:pt x="2118" y="103515"/>
                  </a:cubicBezTo>
                  <a:cubicBezTo>
                    <a:pt x="2084" y="103549"/>
                    <a:pt x="2050" y="103616"/>
                    <a:pt x="2017" y="103650"/>
                  </a:cubicBezTo>
                  <a:cubicBezTo>
                    <a:pt x="1983" y="103683"/>
                    <a:pt x="1916" y="103717"/>
                    <a:pt x="1882" y="103750"/>
                  </a:cubicBezTo>
                  <a:cubicBezTo>
                    <a:pt x="1849" y="103818"/>
                    <a:pt x="1815" y="103851"/>
                    <a:pt x="1781" y="103885"/>
                  </a:cubicBezTo>
                  <a:cubicBezTo>
                    <a:pt x="1681" y="103986"/>
                    <a:pt x="1613" y="104087"/>
                    <a:pt x="1513" y="104221"/>
                  </a:cubicBezTo>
                  <a:cubicBezTo>
                    <a:pt x="1479" y="104255"/>
                    <a:pt x="1479" y="104288"/>
                    <a:pt x="1445" y="104322"/>
                  </a:cubicBezTo>
                  <a:cubicBezTo>
                    <a:pt x="1412" y="104355"/>
                    <a:pt x="1412" y="104355"/>
                    <a:pt x="1412" y="104389"/>
                  </a:cubicBezTo>
                  <a:cubicBezTo>
                    <a:pt x="1378" y="104423"/>
                    <a:pt x="1345" y="104456"/>
                    <a:pt x="1311" y="104490"/>
                  </a:cubicBezTo>
                  <a:cubicBezTo>
                    <a:pt x="1244" y="104591"/>
                    <a:pt x="1177" y="104692"/>
                    <a:pt x="1143" y="104759"/>
                  </a:cubicBezTo>
                  <a:cubicBezTo>
                    <a:pt x="1076" y="104860"/>
                    <a:pt x="1008" y="104960"/>
                    <a:pt x="975" y="105028"/>
                  </a:cubicBezTo>
                  <a:cubicBezTo>
                    <a:pt x="975" y="105061"/>
                    <a:pt x="941" y="105061"/>
                    <a:pt x="941" y="105061"/>
                  </a:cubicBezTo>
                  <a:cubicBezTo>
                    <a:pt x="941" y="105061"/>
                    <a:pt x="941" y="105061"/>
                    <a:pt x="941" y="105095"/>
                  </a:cubicBezTo>
                  <a:cubicBezTo>
                    <a:pt x="908" y="105162"/>
                    <a:pt x="840" y="105229"/>
                    <a:pt x="807" y="105296"/>
                  </a:cubicBezTo>
                  <a:cubicBezTo>
                    <a:pt x="773" y="105397"/>
                    <a:pt x="706" y="105498"/>
                    <a:pt x="672" y="105565"/>
                  </a:cubicBezTo>
                  <a:cubicBezTo>
                    <a:pt x="639" y="105666"/>
                    <a:pt x="605" y="105733"/>
                    <a:pt x="572" y="105834"/>
                  </a:cubicBezTo>
                  <a:lnTo>
                    <a:pt x="538" y="105834"/>
                  </a:lnTo>
                  <a:cubicBezTo>
                    <a:pt x="504" y="105935"/>
                    <a:pt x="471" y="106036"/>
                    <a:pt x="437" y="106137"/>
                  </a:cubicBezTo>
                  <a:cubicBezTo>
                    <a:pt x="370" y="106238"/>
                    <a:pt x="336" y="106338"/>
                    <a:pt x="303" y="106439"/>
                  </a:cubicBezTo>
                  <a:cubicBezTo>
                    <a:pt x="303" y="106473"/>
                    <a:pt x="269" y="106540"/>
                    <a:pt x="269" y="106574"/>
                  </a:cubicBezTo>
                  <a:cubicBezTo>
                    <a:pt x="269" y="106607"/>
                    <a:pt x="269" y="106641"/>
                    <a:pt x="236" y="106641"/>
                  </a:cubicBezTo>
                  <a:cubicBezTo>
                    <a:pt x="236" y="106674"/>
                    <a:pt x="236" y="106708"/>
                    <a:pt x="202" y="106775"/>
                  </a:cubicBezTo>
                  <a:cubicBezTo>
                    <a:pt x="168" y="106876"/>
                    <a:pt x="168" y="107011"/>
                    <a:pt x="135" y="107111"/>
                  </a:cubicBezTo>
                  <a:cubicBezTo>
                    <a:pt x="101" y="107212"/>
                    <a:pt x="101" y="107279"/>
                    <a:pt x="101" y="107347"/>
                  </a:cubicBezTo>
                  <a:cubicBezTo>
                    <a:pt x="67" y="107380"/>
                    <a:pt x="67" y="107414"/>
                    <a:pt x="67" y="107447"/>
                  </a:cubicBezTo>
                  <a:cubicBezTo>
                    <a:pt x="67" y="107481"/>
                    <a:pt x="67" y="107515"/>
                    <a:pt x="34" y="107548"/>
                  </a:cubicBezTo>
                  <a:cubicBezTo>
                    <a:pt x="34" y="107784"/>
                    <a:pt x="0" y="107985"/>
                    <a:pt x="0" y="108187"/>
                  </a:cubicBezTo>
                  <a:lnTo>
                    <a:pt x="370" y="241983"/>
                  </a:lnTo>
                  <a:cubicBezTo>
                    <a:pt x="404" y="242991"/>
                    <a:pt x="740" y="243697"/>
                    <a:pt x="1311" y="243999"/>
                  </a:cubicBezTo>
                  <a:lnTo>
                    <a:pt x="3395" y="245209"/>
                  </a:lnTo>
                  <a:cubicBezTo>
                    <a:pt x="2823" y="244873"/>
                    <a:pt x="2454" y="244201"/>
                    <a:pt x="2454" y="243193"/>
                  </a:cubicBezTo>
                  <a:lnTo>
                    <a:pt x="2084" y="109397"/>
                  </a:lnTo>
                  <a:cubicBezTo>
                    <a:pt x="2084" y="109161"/>
                    <a:pt x="2118" y="108926"/>
                    <a:pt x="2151" y="108657"/>
                  </a:cubicBezTo>
                  <a:cubicBezTo>
                    <a:pt x="2151" y="108624"/>
                    <a:pt x="2151" y="108590"/>
                    <a:pt x="2185" y="108557"/>
                  </a:cubicBezTo>
                  <a:cubicBezTo>
                    <a:pt x="2218" y="108321"/>
                    <a:pt x="2252" y="108086"/>
                    <a:pt x="2319" y="107851"/>
                  </a:cubicBezTo>
                  <a:cubicBezTo>
                    <a:pt x="2353" y="107851"/>
                    <a:pt x="2353" y="107817"/>
                    <a:pt x="2353" y="107817"/>
                  </a:cubicBezTo>
                  <a:cubicBezTo>
                    <a:pt x="2420" y="107548"/>
                    <a:pt x="2521" y="107313"/>
                    <a:pt x="2622" y="107044"/>
                  </a:cubicBezTo>
                  <a:lnTo>
                    <a:pt x="2655" y="107044"/>
                  </a:lnTo>
                  <a:cubicBezTo>
                    <a:pt x="2756" y="106775"/>
                    <a:pt x="2891" y="106540"/>
                    <a:pt x="3025" y="106305"/>
                  </a:cubicBezTo>
                  <a:cubicBezTo>
                    <a:pt x="3025" y="106305"/>
                    <a:pt x="3025" y="106271"/>
                    <a:pt x="3025" y="106271"/>
                  </a:cubicBezTo>
                  <a:cubicBezTo>
                    <a:pt x="3159" y="106036"/>
                    <a:pt x="3327" y="105801"/>
                    <a:pt x="3462" y="105599"/>
                  </a:cubicBezTo>
                  <a:cubicBezTo>
                    <a:pt x="3496" y="105565"/>
                    <a:pt x="3496" y="105565"/>
                    <a:pt x="3496" y="105532"/>
                  </a:cubicBezTo>
                  <a:cubicBezTo>
                    <a:pt x="3664" y="105330"/>
                    <a:pt x="3798" y="105162"/>
                    <a:pt x="3966" y="104994"/>
                  </a:cubicBezTo>
                  <a:cubicBezTo>
                    <a:pt x="4000" y="104960"/>
                    <a:pt x="4033" y="104893"/>
                    <a:pt x="4067" y="104860"/>
                  </a:cubicBezTo>
                  <a:cubicBezTo>
                    <a:pt x="4201" y="104725"/>
                    <a:pt x="4336" y="104624"/>
                    <a:pt x="4470" y="104490"/>
                  </a:cubicBezTo>
                  <a:cubicBezTo>
                    <a:pt x="4537" y="104456"/>
                    <a:pt x="4605" y="104389"/>
                    <a:pt x="4672" y="104322"/>
                  </a:cubicBezTo>
                  <a:cubicBezTo>
                    <a:pt x="4840" y="104187"/>
                    <a:pt x="5042" y="104053"/>
                    <a:pt x="5243" y="103919"/>
                  </a:cubicBezTo>
                  <a:lnTo>
                    <a:pt x="182394" y="1647"/>
                  </a:lnTo>
                  <a:cubicBezTo>
                    <a:pt x="182596" y="1547"/>
                    <a:pt x="182798" y="1446"/>
                    <a:pt x="182966" y="1379"/>
                  </a:cubicBezTo>
                  <a:cubicBezTo>
                    <a:pt x="183033" y="1345"/>
                    <a:pt x="183066" y="1345"/>
                    <a:pt x="183100" y="1345"/>
                  </a:cubicBezTo>
                  <a:cubicBezTo>
                    <a:pt x="183302" y="1278"/>
                    <a:pt x="183470" y="1244"/>
                    <a:pt x="183638" y="1210"/>
                  </a:cubicBezTo>
                  <a:lnTo>
                    <a:pt x="183671" y="1210"/>
                  </a:lnTo>
                  <a:cubicBezTo>
                    <a:pt x="183839" y="1210"/>
                    <a:pt x="184007" y="1210"/>
                    <a:pt x="184175" y="1244"/>
                  </a:cubicBezTo>
                  <a:lnTo>
                    <a:pt x="184209" y="1244"/>
                  </a:lnTo>
                  <a:cubicBezTo>
                    <a:pt x="184377" y="1278"/>
                    <a:pt x="184545" y="1345"/>
                    <a:pt x="184680" y="1412"/>
                  </a:cubicBezTo>
                  <a:lnTo>
                    <a:pt x="182596" y="202"/>
                  </a:lnTo>
                  <a:lnTo>
                    <a:pt x="182562" y="202"/>
                  </a:lnTo>
                  <a:cubicBezTo>
                    <a:pt x="182529" y="169"/>
                    <a:pt x="182461" y="135"/>
                    <a:pt x="182428" y="135"/>
                  </a:cubicBezTo>
                  <a:cubicBezTo>
                    <a:pt x="182361" y="101"/>
                    <a:pt x="182293" y="68"/>
                    <a:pt x="182260" y="68"/>
                  </a:cubicBezTo>
                  <a:cubicBezTo>
                    <a:pt x="182193" y="68"/>
                    <a:pt x="182159" y="34"/>
                    <a:pt x="182125" y="34"/>
                  </a:cubicBezTo>
                  <a:lnTo>
                    <a:pt x="182058" y="34"/>
                  </a:lnTo>
                  <a:cubicBezTo>
                    <a:pt x="181991" y="34"/>
                    <a:pt x="181924" y="1"/>
                    <a:pt x="181856" y="1"/>
                  </a:cubicBez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2063705" y="40249"/>
              <a:ext cx="1230323" cy="777963"/>
            </a:xfrm>
            <a:custGeom>
              <a:avLst/>
              <a:gdLst/>
              <a:ahLst/>
              <a:cxnLst/>
              <a:rect l="l" t="t" r="r" b="b"/>
              <a:pathLst>
                <a:path w="175135" h="110742" extrusionOk="0">
                  <a:moveTo>
                    <a:pt x="175135" y="1"/>
                  </a:moveTo>
                  <a:lnTo>
                    <a:pt x="0" y="101096"/>
                  </a:lnTo>
                  <a:lnTo>
                    <a:pt x="34" y="110742"/>
                  </a:lnTo>
                  <a:lnTo>
                    <a:pt x="175135" y="9613"/>
                  </a:lnTo>
                  <a:lnTo>
                    <a:pt x="175135" y="1"/>
                  </a:lnTo>
                  <a:close/>
                </a:path>
              </a:pathLst>
            </a:custGeom>
            <a:solidFill>
              <a:srgbClr val="BB3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2063937" y="107787"/>
              <a:ext cx="1232691" cy="1566294"/>
            </a:xfrm>
            <a:custGeom>
              <a:avLst/>
              <a:gdLst/>
              <a:ahLst/>
              <a:cxnLst/>
              <a:rect l="l" t="t" r="r" b="b"/>
              <a:pathLst>
                <a:path w="175472" h="222960" extrusionOk="0">
                  <a:moveTo>
                    <a:pt x="175102" y="0"/>
                  </a:moveTo>
                  <a:lnTo>
                    <a:pt x="1" y="101129"/>
                  </a:lnTo>
                  <a:lnTo>
                    <a:pt x="337" y="222960"/>
                  </a:lnTo>
                  <a:lnTo>
                    <a:pt x="175471" y="121865"/>
                  </a:lnTo>
                  <a:lnTo>
                    <a:pt x="175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3179844" y="108489"/>
              <a:ext cx="33537" cy="43169"/>
            </a:xfrm>
            <a:custGeom>
              <a:avLst/>
              <a:gdLst/>
              <a:ahLst/>
              <a:cxnLst/>
              <a:rect l="l" t="t" r="r" b="b"/>
              <a:pathLst>
                <a:path w="4774" h="6145" extrusionOk="0">
                  <a:moveTo>
                    <a:pt x="3465" y="1"/>
                  </a:moveTo>
                  <a:cubicBezTo>
                    <a:pt x="3141" y="1"/>
                    <a:pt x="2774" y="109"/>
                    <a:pt x="2387" y="337"/>
                  </a:cubicBezTo>
                  <a:cubicBezTo>
                    <a:pt x="1043" y="1110"/>
                    <a:pt x="1" y="2925"/>
                    <a:pt x="1" y="4437"/>
                  </a:cubicBezTo>
                  <a:cubicBezTo>
                    <a:pt x="1" y="5511"/>
                    <a:pt x="543" y="6145"/>
                    <a:pt x="1327" y="6145"/>
                  </a:cubicBezTo>
                  <a:cubicBezTo>
                    <a:pt x="1647" y="6145"/>
                    <a:pt x="2007" y="6039"/>
                    <a:pt x="2387" y="5815"/>
                  </a:cubicBezTo>
                  <a:cubicBezTo>
                    <a:pt x="3698" y="5076"/>
                    <a:pt x="4773" y="3227"/>
                    <a:pt x="4773" y="1681"/>
                  </a:cubicBezTo>
                  <a:cubicBezTo>
                    <a:pt x="4773" y="616"/>
                    <a:pt x="4239" y="1"/>
                    <a:pt x="3465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3237700" y="75111"/>
              <a:ext cx="33530" cy="43155"/>
            </a:xfrm>
            <a:custGeom>
              <a:avLst/>
              <a:gdLst/>
              <a:ahLst/>
              <a:cxnLst/>
              <a:rect l="l" t="t" r="r" b="b"/>
              <a:pathLst>
                <a:path w="4773" h="6143" extrusionOk="0">
                  <a:moveTo>
                    <a:pt x="3442" y="1"/>
                  </a:moveTo>
                  <a:cubicBezTo>
                    <a:pt x="3123" y="1"/>
                    <a:pt x="2764" y="102"/>
                    <a:pt x="2386" y="316"/>
                  </a:cubicBezTo>
                  <a:cubicBezTo>
                    <a:pt x="1042" y="1089"/>
                    <a:pt x="0" y="2937"/>
                    <a:pt x="0" y="4449"/>
                  </a:cubicBezTo>
                  <a:cubicBezTo>
                    <a:pt x="0" y="5525"/>
                    <a:pt x="544" y="6142"/>
                    <a:pt x="1331" y="6142"/>
                  </a:cubicBezTo>
                  <a:cubicBezTo>
                    <a:pt x="1650" y="6142"/>
                    <a:pt x="2008" y="6041"/>
                    <a:pt x="2386" y="5827"/>
                  </a:cubicBezTo>
                  <a:cubicBezTo>
                    <a:pt x="3697" y="5054"/>
                    <a:pt x="4773" y="3206"/>
                    <a:pt x="4773" y="1693"/>
                  </a:cubicBezTo>
                  <a:cubicBezTo>
                    <a:pt x="4773" y="617"/>
                    <a:pt x="4228" y="1"/>
                    <a:pt x="3442" y="1"/>
                  </a:cubicBezTo>
                  <a:close/>
                </a:path>
              </a:pathLst>
            </a:custGeom>
            <a:solidFill>
              <a:srgbClr val="BFB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3121763" y="141938"/>
              <a:ext cx="33769" cy="43148"/>
            </a:xfrm>
            <a:custGeom>
              <a:avLst/>
              <a:gdLst/>
              <a:ahLst/>
              <a:cxnLst/>
              <a:rect l="l" t="t" r="r" b="b"/>
              <a:pathLst>
                <a:path w="4807" h="6142" extrusionOk="0">
                  <a:moveTo>
                    <a:pt x="3476" y="0"/>
                  </a:moveTo>
                  <a:cubicBezTo>
                    <a:pt x="3157" y="0"/>
                    <a:pt x="2798" y="101"/>
                    <a:pt x="2420" y="315"/>
                  </a:cubicBezTo>
                  <a:cubicBezTo>
                    <a:pt x="1076" y="1088"/>
                    <a:pt x="0" y="2936"/>
                    <a:pt x="34" y="4449"/>
                  </a:cubicBezTo>
                  <a:cubicBezTo>
                    <a:pt x="34" y="5525"/>
                    <a:pt x="578" y="6141"/>
                    <a:pt x="1364" y="6141"/>
                  </a:cubicBezTo>
                  <a:cubicBezTo>
                    <a:pt x="1683" y="6141"/>
                    <a:pt x="2042" y="6040"/>
                    <a:pt x="2420" y="5827"/>
                  </a:cubicBezTo>
                  <a:cubicBezTo>
                    <a:pt x="3731" y="5054"/>
                    <a:pt x="4806" y="3205"/>
                    <a:pt x="4806" y="1693"/>
                  </a:cubicBezTo>
                  <a:cubicBezTo>
                    <a:pt x="4806" y="617"/>
                    <a:pt x="4262" y="0"/>
                    <a:pt x="3476" y="0"/>
                  </a:cubicBez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2113285" y="487936"/>
              <a:ext cx="1133997" cy="1074031"/>
            </a:xfrm>
            <a:custGeom>
              <a:avLst/>
              <a:gdLst/>
              <a:ahLst/>
              <a:cxnLst/>
              <a:rect l="l" t="t" r="r" b="b"/>
              <a:pathLst>
                <a:path w="161423" h="152887" extrusionOk="0">
                  <a:moveTo>
                    <a:pt x="153559" y="15394"/>
                  </a:moveTo>
                  <a:cubicBezTo>
                    <a:pt x="153357" y="14352"/>
                    <a:pt x="152550" y="14217"/>
                    <a:pt x="151710" y="14688"/>
                  </a:cubicBezTo>
                  <a:cubicBezTo>
                    <a:pt x="151038" y="15091"/>
                    <a:pt x="150366" y="15898"/>
                    <a:pt x="150063" y="16940"/>
                  </a:cubicBezTo>
                  <a:cubicBezTo>
                    <a:pt x="149727" y="17982"/>
                    <a:pt x="149055" y="18788"/>
                    <a:pt x="148383" y="19158"/>
                  </a:cubicBezTo>
                  <a:cubicBezTo>
                    <a:pt x="147610" y="19595"/>
                    <a:pt x="146871" y="19528"/>
                    <a:pt x="146602" y="18654"/>
                  </a:cubicBezTo>
                  <a:lnTo>
                    <a:pt x="141426" y="976"/>
                  </a:lnTo>
                  <a:cubicBezTo>
                    <a:pt x="141157" y="68"/>
                    <a:pt x="140384" y="1"/>
                    <a:pt x="139611" y="438"/>
                  </a:cubicBezTo>
                  <a:cubicBezTo>
                    <a:pt x="138804" y="908"/>
                    <a:pt x="138031" y="1917"/>
                    <a:pt x="137763" y="3127"/>
                  </a:cubicBezTo>
                  <a:lnTo>
                    <a:pt x="131612" y="34450"/>
                  </a:lnTo>
                  <a:cubicBezTo>
                    <a:pt x="131209" y="36534"/>
                    <a:pt x="129865" y="38248"/>
                    <a:pt x="128487" y="39021"/>
                  </a:cubicBezTo>
                  <a:cubicBezTo>
                    <a:pt x="127243" y="39760"/>
                    <a:pt x="125966" y="39659"/>
                    <a:pt x="125462" y="38248"/>
                  </a:cubicBezTo>
                  <a:lnTo>
                    <a:pt x="122101" y="28669"/>
                  </a:lnTo>
                  <a:cubicBezTo>
                    <a:pt x="121630" y="27291"/>
                    <a:pt x="120387" y="27190"/>
                    <a:pt x="119143" y="27896"/>
                  </a:cubicBezTo>
                  <a:cubicBezTo>
                    <a:pt x="117833" y="28669"/>
                    <a:pt x="116522" y="30282"/>
                    <a:pt x="116119" y="32299"/>
                  </a:cubicBezTo>
                  <a:lnTo>
                    <a:pt x="111615" y="53405"/>
                  </a:lnTo>
                  <a:cubicBezTo>
                    <a:pt x="111380" y="54548"/>
                    <a:pt x="110640" y="55489"/>
                    <a:pt x="109901" y="55926"/>
                  </a:cubicBezTo>
                  <a:cubicBezTo>
                    <a:pt x="109162" y="56329"/>
                    <a:pt x="108456" y="56262"/>
                    <a:pt x="108187" y="55455"/>
                  </a:cubicBezTo>
                  <a:lnTo>
                    <a:pt x="96626" y="20301"/>
                  </a:lnTo>
                  <a:cubicBezTo>
                    <a:pt x="96256" y="19158"/>
                    <a:pt x="95214" y="19057"/>
                    <a:pt x="94206" y="19662"/>
                  </a:cubicBezTo>
                  <a:cubicBezTo>
                    <a:pt x="93130" y="20267"/>
                    <a:pt x="92088" y="21578"/>
                    <a:pt x="91752" y="23191"/>
                  </a:cubicBezTo>
                  <a:lnTo>
                    <a:pt x="87585" y="42886"/>
                  </a:lnTo>
                  <a:cubicBezTo>
                    <a:pt x="87282" y="44297"/>
                    <a:pt x="86409" y="45440"/>
                    <a:pt x="85501" y="45944"/>
                  </a:cubicBezTo>
                  <a:cubicBezTo>
                    <a:pt x="84661" y="46448"/>
                    <a:pt x="83821" y="46381"/>
                    <a:pt x="83451" y="45541"/>
                  </a:cubicBezTo>
                  <a:lnTo>
                    <a:pt x="80359" y="38483"/>
                  </a:lnTo>
                  <a:cubicBezTo>
                    <a:pt x="79754" y="37105"/>
                    <a:pt x="78410" y="37038"/>
                    <a:pt x="77032" y="37811"/>
                  </a:cubicBezTo>
                  <a:cubicBezTo>
                    <a:pt x="75721" y="38584"/>
                    <a:pt x="74410" y="40130"/>
                    <a:pt x="73772" y="42146"/>
                  </a:cubicBezTo>
                  <a:lnTo>
                    <a:pt x="73100" y="44196"/>
                  </a:lnTo>
                  <a:cubicBezTo>
                    <a:pt x="72764" y="45238"/>
                    <a:pt x="72125" y="46011"/>
                    <a:pt x="71453" y="46415"/>
                  </a:cubicBezTo>
                  <a:cubicBezTo>
                    <a:pt x="70680" y="46851"/>
                    <a:pt x="69940" y="46751"/>
                    <a:pt x="69672" y="45910"/>
                  </a:cubicBezTo>
                  <a:lnTo>
                    <a:pt x="65941" y="32971"/>
                  </a:lnTo>
                  <a:cubicBezTo>
                    <a:pt x="65706" y="32097"/>
                    <a:pt x="64933" y="32030"/>
                    <a:pt x="64193" y="32467"/>
                  </a:cubicBezTo>
                  <a:cubicBezTo>
                    <a:pt x="63420" y="32904"/>
                    <a:pt x="62647" y="33879"/>
                    <a:pt x="62446" y="35055"/>
                  </a:cubicBezTo>
                  <a:lnTo>
                    <a:pt x="52867" y="83182"/>
                  </a:lnTo>
                  <a:cubicBezTo>
                    <a:pt x="52464" y="85199"/>
                    <a:pt x="51153" y="86879"/>
                    <a:pt x="49809" y="87652"/>
                  </a:cubicBezTo>
                  <a:cubicBezTo>
                    <a:pt x="48633" y="88358"/>
                    <a:pt x="47423" y="88291"/>
                    <a:pt x="46885" y="87115"/>
                  </a:cubicBezTo>
                  <a:lnTo>
                    <a:pt x="41272" y="74915"/>
                  </a:lnTo>
                  <a:cubicBezTo>
                    <a:pt x="40701" y="73738"/>
                    <a:pt x="39525" y="73705"/>
                    <a:pt x="38315" y="74377"/>
                  </a:cubicBezTo>
                  <a:cubicBezTo>
                    <a:pt x="37172" y="75049"/>
                    <a:pt x="35996" y="76461"/>
                    <a:pt x="35458" y="78208"/>
                  </a:cubicBezTo>
                  <a:lnTo>
                    <a:pt x="30686" y="93534"/>
                  </a:lnTo>
                  <a:cubicBezTo>
                    <a:pt x="30148" y="95181"/>
                    <a:pt x="29106" y="96424"/>
                    <a:pt x="28064" y="97029"/>
                  </a:cubicBezTo>
                  <a:cubicBezTo>
                    <a:pt x="26787" y="97769"/>
                    <a:pt x="25543" y="97601"/>
                    <a:pt x="25207" y="96055"/>
                  </a:cubicBezTo>
                  <a:lnTo>
                    <a:pt x="20401" y="73806"/>
                  </a:lnTo>
                  <a:cubicBezTo>
                    <a:pt x="20065" y="72260"/>
                    <a:pt x="18822" y="72125"/>
                    <a:pt x="17578" y="72831"/>
                  </a:cubicBezTo>
                  <a:cubicBezTo>
                    <a:pt x="16368" y="73537"/>
                    <a:pt x="15158" y="75049"/>
                    <a:pt x="14789" y="76931"/>
                  </a:cubicBezTo>
                  <a:lnTo>
                    <a:pt x="1" y="152887"/>
                  </a:lnTo>
                  <a:lnTo>
                    <a:pt x="161423" y="59824"/>
                  </a:lnTo>
                  <a:close/>
                </a:path>
              </a:pathLst>
            </a:custGeom>
            <a:solidFill>
              <a:srgbClr val="9C85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2113285" y="612845"/>
              <a:ext cx="1133997" cy="949134"/>
            </a:xfrm>
            <a:custGeom>
              <a:avLst/>
              <a:gdLst/>
              <a:ahLst/>
              <a:cxnLst/>
              <a:rect l="l" t="t" r="r" b="b"/>
              <a:pathLst>
                <a:path w="161423" h="135108" extrusionOk="0">
                  <a:moveTo>
                    <a:pt x="154130" y="21847"/>
                  </a:moveTo>
                  <a:cubicBezTo>
                    <a:pt x="153760" y="20771"/>
                    <a:pt x="152786" y="20670"/>
                    <a:pt x="151777" y="21275"/>
                  </a:cubicBezTo>
                  <a:cubicBezTo>
                    <a:pt x="150971" y="21746"/>
                    <a:pt x="150131" y="22653"/>
                    <a:pt x="149660" y="23863"/>
                  </a:cubicBezTo>
                  <a:cubicBezTo>
                    <a:pt x="149156" y="25107"/>
                    <a:pt x="148349" y="26048"/>
                    <a:pt x="147509" y="26518"/>
                  </a:cubicBezTo>
                  <a:cubicBezTo>
                    <a:pt x="146534" y="27056"/>
                    <a:pt x="145593" y="26989"/>
                    <a:pt x="145190" y="26014"/>
                  </a:cubicBezTo>
                  <a:lnTo>
                    <a:pt x="135544" y="2320"/>
                  </a:lnTo>
                  <a:cubicBezTo>
                    <a:pt x="135141" y="1312"/>
                    <a:pt x="134166" y="1244"/>
                    <a:pt x="133192" y="1782"/>
                  </a:cubicBezTo>
                  <a:cubicBezTo>
                    <a:pt x="132251" y="2354"/>
                    <a:pt x="131276" y="3530"/>
                    <a:pt x="130873" y="4975"/>
                  </a:cubicBezTo>
                  <a:lnTo>
                    <a:pt x="128554" y="13344"/>
                  </a:lnTo>
                  <a:cubicBezTo>
                    <a:pt x="127915" y="15696"/>
                    <a:pt x="126369" y="17578"/>
                    <a:pt x="124790" y="18452"/>
                  </a:cubicBezTo>
                  <a:cubicBezTo>
                    <a:pt x="123311" y="19326"/>
                    <a:pt x="121798" y="19259"/>
                    <a:pt x="121093" y="17814"/>
                  </a:cubicBezTo>
                  <a:lnTo>
                    <a:pt x="111010" y="1547"/>
                  </a:lnTo>
                  <a:cubicBezTo>
                    <a:pt x="110304" y="102"/>
                    <a:pt x="108826" y="1"/>
                    <a:pt x="107313" y="875"/>
                  </a:cubicBezTo>
                  <a:cubicBezTo>
                    <a:pt x="105935" y="1681"/>
                    <a:pt x="104524" y="3261"/>
                    <a:pt x="103784" y="5345"/>
                  </a:cubicBezTo>
                  <a:lnTo>
                    <a:pt x="88828" y="49338"/>
                  </a:lnTo>
                  <a:cubicBezTo>
                    <a:pt x="87988" y="51624"/>
                    <a:pt x="86476" y="53338"/>
                    <a:pt x="84997" y="54212"/>
                  </a:cubicBezTo>
                  <a:cubicBezTo>
                    <a:pt x="83249" y="55220"/>
                    <a:pt x="81468" y="55052"/>
                    <a:pt x="80796" y="53203"/>
                  </a:cubicBezTo>
                  <a:lnTo>
                    <a:pt x="76460" y="41104"/>
                  </a:lnTo>
                  <a:cubicBezTo>
                    <a:pt x="75788" y="39222"/>
                    <a:pt x="74041" y="39088"/>
                    <a:pt x="72259" y="40096"/>
                  </a:cubicBezTo>
                  <a:cubicBezTo>
                    <a:pt x="70680" y="41004"/>
                    <a:pt x="69067" y="42886"/>
                    <a:pt x="68294" y="45339"/>
                  </a:cubicBezTo>
                  <a:lnTo>
                    <a:pt x="66210" y="51792"/>
                  </a:lnTo>
                  <a:cubicBezTo>
                    <a:pt x="65773" y="53203"/>
                    <a:pt x="64865" y="54245"/>
                    <a:pt x="63958" y="54783"/>
                  </a:cubicBezTo>
                  <a:cubicBezTo>
                    <a:pt x="62815" y="55422"/>
                    <a:pt x="61673" y="55254"/>
                    <a:pt x="61437" y="53842"/>
                  </a:cubicBezTo>
                  <a:lnTo>
                    <a:pt x="56329" y="29543"/>
                  </a:lnTo>
                  <a:cubicBezTo>
                    <a:pt x="56094" y="28098"/>
                    <a:pt x="54951" y="27963"/>
                    <a:pt x="53842" y="28602"/>
                  </a:cubicBezTo>
                  <a:cubicBezTo>
                    <a:pt x="52766" y="29207"/>
                    <a:pt x="51725" y="30518"/>
                    <a:pt x="51388" y="32164"/>
                  </a:cubicBezTo>
                  <a:lnTo>
                    <a:pt x="43726" y="79956"/>
                  </a:lnTo>
                  <a:cubicBezTo>
                    <a:pt x="43020" y="83653"/>
                    <a:pt x="40566" y="86779"/>
                    <a:pt x="38147" y="88190"/>
                  </a:cubicBezTo>
                  <a:cubicBezTo>
                    <a:pt x="35962" y="89434"/>
                    <a:pt x="33811" y="89333"/>
                    <a:pt x="32803" y="87148"/>
                  </a:cubicBezTo>
                  <a:lnTo>
                    <a:pt x="27896" y="76360"/>
                  </a:lnTo>
                  <a:cubicBezTo>
                    <a:pt x="26888" y="74175"/>
                    <a:pt x="24703" y="74074"/>
                    <a:pt x="22519" y="75318"/>
                  </a:cubicBezTo>
                  <a:cubicBezTo>
                    <a:pt x="20435" y="76528"/>
                    <a:pt x="18351" y="79015"/>
                    <a:pt x="17309" y="82174"/>
                  </a:cubicBezTo>
                  <a:lnTo>
                    <a:pt x="1" y="135108"/>
                  </a:lnTo>
                  <a:lnTo>
                    <a:pt x="161423" y="42079"/>
                  </a:lnTo>
                  <a:close/>
                </a:path>
              </a:pathLst>
            </a:custGeom>
            <a:solidFill>
              <a:srgbClr val="9C85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2113285" y="377198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2113285" y="435047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5"/>
                  </a:lnTo>
                  <a:lnTo>
                    <a:pt x="161423" y="1177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2113285" y="319349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2113285" y="203651"/>
              <a:ext cx="1133997" cy="664389"/>
            </a:xfrm>
            <a:custGeom>
              <a:avLst/>
              <a:gdLst/>
              <a:ahLst/>
              <a:cxnLst/>
              <a:rect l="l" t="t" r="r" b="b"/>
              <a:pathLst>
                <a:path w="161423" h="94575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2113285" y="492665"/>
              <a:ext cx="1133997" cy="664389"/>
            </a:xfrm>
            <a:custGeom>
              <a:avLst/>
              <a:gdLst/>
              <a:ahLst/>
              <a:cxnLst/>
              <a:rect l="l" t="t" r="r" b="b"/>
              <a:pathLst>
                <a:path w="161423" h="94575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2113285" y="261500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2113285" y="839759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2113285" y="781910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2113285" y="897615"/>
              <a:ext cx="1133997" cy="664389"/>
            </a:xfrm>
            <a:custGeom>
              <a:avLst/>
              <a:gdLst/>
              <a:ahLst/>
              <a:cxnLst/>
              <a:rect l="l" t="t" r="r" b="b"/>
              <a:pathLst>
                <a:path w="161423" h="94575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2113285" y="724061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5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2113285" y="608363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2113285" y="550514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99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2113285" y="666212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3445251" y="1757804"/>
              <a:ext cx="67524" cy="115217"/>
            </a:xfrm>
            <a:custGeom>
              <a:avLst/>
              <a:gdLst/>
              <a:ahLst/>
              <a:cxnLst/>
              <a:rect l="l" t="t" r="r" b="b"/>
              <a:pathLst>
                <a:path w="9612" h="16401" extrusionOk="0">
                  <a:moveTo>
                    <a:pt x="4470" y="0"/>
                  </a:moveTo>
                  <a:cubicBezTo>
                    <a:pt x="3798" y="3731"/>
                    <a:pt x="0" y="8033"/>
                    <a:pt x="941" y="9344"/>
                  </a:cubicBezTo>
                  <a:cubicBezTo>
                    <a:pt x="1104" y="9564"/>
                    <a:pt x="1292" y="9655"/>
                    <a:pt x="1493" y="9655"/>
                  </a:cubicBezTo>
                  <a:cubicBezTo>
                    <a:pt x="2455" y="9655"/>
                    <a:pt x="3696" y="7563"/>
                    <a:pt x="3697" y="7562"/>
                  </a:cubicBezTo>
                  <a:lnTo>
                    <a:pt x="3697" y="7562"/>
                  </a:lnTo>
                  <a:cubicBezTo>
                    <a:pt x="3697" y="7563"/>
                    <a:pt x="3831" y="9579"/>
                    <a:pt x="2958" y="10957"/>
                  </a:cubicBezTo>
                  <a:cubicBezTo>
                    <a:pt x="599" y="14650"/>
                    <a:pt x="1432" y="16400"/>
                    <a:pt x="3267" y="16400"/>
                  </a:cubicBezTo>
                  <a:cubicBezTo>
                    <a:pt x="4020" y="16400"/>
                    <a:pt x="4942" y="16105"/>
                    <a:pt x="5882" y="15528"/>
                  </a:cubicBezTo>
                  <a:cubicBezTo>
                    <a:pt x="9108" y="13545"/>
                    <a:pt x="9612" y="3328"/>
                    <a:pt x="9612" y="3328"/>
                  </a:cubicBezTo>
                  <a:lnTo>
                    <a:pt x="4470" y="0"/>
                  </a:ln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3175833" y="1757804"/>
              <a:ext cx="67531" cy="115217"/>
            </a:xfrm>
            <a:custGeom>
              <a:avLst/>
              <a:gdLst/>
              <a:ahLst/>
              <a:cxnLst/>
              <a:rect l="l" t="t" r="r" b="b"/>
              <a:pathLst>
                <a:path w="9613" h="16401" extrusionOk="0">
                  <a:moveTo>
                    <a:pt x="5143" y="0"/>
                  </a:moveTo>
                  <a:lnTo>
                    <a:pt x="1" y="3328"/>
                  </a:lnTo>
                  <a:cubicBezTo>
                    <a:pt x="1" y="3328"/>
                    <a:pt x="505" y="13545"/>
                    <a:pt x="3765" y="15528"/>
                  </a:cubicBezTo>
                  <a:cubicBezTo>
                    <a:pt x="4704" y="16105"/>
                    <a:pt x="5623" y="16400"/>
                    <a:pt x="6373" y="16400"/>
                  </a:cubicBezTo>
                  <a:cubicBezTo>
                    <a:pt x="8197" y="16400"/>
                    <a:pt x="9014" y="14650"/>
                    <a:pt x="6655" y="10957"/>
                  </a:cubicBezTo>
                  <a:cubicBezTo>
                    <a:pt x="5782" y="9579"/>
                    <a:pt x="5949" y="7563"/>
                    <a:pt x="5949" y="7562"/>
                  </a:cubicBezTo>
                  <a:lnTo>
                    <a:pt x="5949" y="7562"/>
                  </a:lnTo>
                  <a:cubicBezTo>
                    <a:pt x="5950" y="7563"/>
                    <a:pt x="7169" y="9655"/>
                    <a:pt x="8122" y="9655"/>
                  </a:cubicBezTo>
                  <a:cubicBezTo>
                    <a:pt x="8322" y="9655"/>
                    <a:pt x="8509" y="9564"/>
                    <a:pt x="8672" y="9344"/>
                  </a:cubicBezTo>
                  <a:cubicBezTo>
                    <a:pt x="9613" y="8033"/>
                    <a:pt x="5849" y="3731"/>
                    <a:pt x="5143" y="0"/>
                  </a:cubicBez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3317504" y="2312386"/>
              <a:ext cx="127504" cy="73812"/>
            </a:xfrm>
            <a:custGeom>
              <a:avLst/>
              <a:gdLst/>
              <a:ahLst/>
              <a:cxnLst/>
              <a:rect l="l" t="t" r="r" b="b"/>
              <a:pathLst>
                <a:path w="18150" h="10507" extrusionOk="0">
                  <a:moveTo>
                    <a:pt x="5491" y="0"/>
                  </a:moveTo>
                  <a:cubicBezTo>
                    <a:pt x="3694" y="0"/>
                    <a:pt x="2723" y="481"/>
                    <a:pt x="2723" y="481"/>
                  </a:cubicBezTo>
                  <a:cubicBezTo>
                    <a:pt x="1" y="4278"/>
                    <a:pt x="7932" y="7942"/>
                    <a:pt x="12268" y="9790"/>
                  </a:cubicBezTo>
                  <a:cubicBezTo>
                    <a:pt x="13491" y="10317"/>
                    <a:pt x="14491" y="10507"/>
                    <a:pt x="15296" y="10507"/>
                  </a:cubicBezTo>
                  <a:cubicBezTo>
                    <a:pt x="17365" y="10507"/>
                    <a:pt x="18149" y="9252"/>
                    <a:pt x="18149" y="9252"/>
                  </a:cubicBezTo>
                  <a:lnTo>
                    <a:pt x="18149" y="4312"/>
                  </a:lnTo>
                  <a:cubicBezTo>
                    <a:pt x="18149" y="4312"/>
                    <a:pt x="18139" y="4321"/>
                    <a:pt x="18092" y="4321"/>
                  </a:cubicBezTo>
                  <a:cubicBezTo>
                    <a:pt x="17868" y="4321"/>
                    <a:pt x="16801" y="4114"/>
                    <a:pt x="11965" y="1724"/>
                  </a:cubicBezTo>
                  <a:cubicBezTo>
                    <a:pt x="9245" y="364"/>
                    <a:pt x="7055" y="0"/>
                    <a:pt x="5491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3183624" y="2365844"/>
              <a:ext cx="127504" cy="73854"/>
            </a:xfrm>
            <a:custGeom>
              <a:avLst/>
              <a:gdLst/>
              <a:ahLst/>
              <a:cxnLst/>
              <a:rect l="l" t="t" r="r" b="b"/>
              <a:pathLst>
                <a:path w="18150" h="10513" extrusionOk="0">
                  <a:moveTo>
                    <a:pt x="5449" y="0"/>
                  </a:moveTo>
                  <a:cubicBezTo>
                    <a:pt x="3662" y="0"/>
                    <a:pt x="2689" y="467"/>
                    <a:pt x="2689" y="467"/>
                  </a:cubicBezTo>
                  <a:cubicBezTo>
                    <a:pt x="1" y="4299"/>
                    <a:pt x="7899" y="7928"/>
                    <a:pt x="12268" y="9810"/>
                  </a:cubicBezTo>
                  <a:cubicBezTo>
                    <a:pt x="13478" y="10326"/>
                    <a:pt x="14471" y="10512"/>
                    <a:pt x="15274" y="10512"/>
                  </a:cubicBezTo>
                  <a:cubicBezTo>
                    <a:pt x="17346" y="10512"/>
                    <a:pt x="18149" y="9273"/>
                    <a:pt x="18149" y="9273"/>
                  </a:cubicBezTo>
                  <a:lnTo>
                    <a:pt x="18149" y="4299"/>
                  </a:lnTo>
                  <a:cubicBezTo>
                    <a:pt x="18149" y="4299"/>
                    <a:pt x="18136" y="4310"/>
                    <a:pt x="18077" y="4310"/>
                  </a:cubicBezTo>
                  <a:cubicBezTo>
                    <a:pt x="17820" y="4310"/>
                    <a:pt x="16687" y="4088"/>
                    <a:pt x="11932" y="1711"/>
                  </a:cubicBezTo>
                  <a:cubicBezTo>
                    <a:pt x="9214" y="360"/>
                    <a:pt x="7018" y="0"/>
                    <a:pt x="5449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3246433" y="1773858"/>
              <a:ext cx="198800" cy="629482"/>
            </a:xfrm>
            <a:custGeom>
              <a:avLst/>
              <a:gdLst/>
              <a:ahLst/>
              <a:cxnLst/>
              <a:rect l="l" t="t" r="r" b="b"/>
              <a:pathLst>
                <a:path w="28299" h="89606" extrusionOk="0">
                  <a:moveTo>
                    <a:pt x="27190" y="1"/>
                  </a:moveTo>
                  <a:cubicBezTo>
                    <a:pt x="27190" y="1"/>
                    <a:pt x="19258" y="6118"/>
                    <a:pt x="807" y="6118"/>
                  </a:cubicBezTo>
                  <a:cubicBezTo>
                    <a:pt x="1" y="24535"/>
                    <a:pt x="1748" y="88694"/>
                    <a:pt x="1748" y="88694"/>
                  </a:cubicBezTo>
                  <a:cubicBezTo>
                    <a:pt x="1748" y="88694"/>
                    <a:pt x="3899" y="89605"/>
                    <a:pt x="6110" y="89605"/>
                  </a:cubicBezTo>
                  <a:cubicBezTo>
                    <a:pt x="7215" y="89605"/>
                    <a:pt x="8336" y="89377"/>
                    <a:pt x="9209" y="88694"/>
                  </a:cubicBezTo>
                  <a:lnTo>
                    <a:pt x="14620" y="22216"/>
                  </a:lnTo>
                  <a:lnTo>
                    <a:pt x="20838" y="80964"/>
                  </a:lnTo>
                  <a:cubicBezTo>
                    <a:pt x="20838" y="80964"/>
                    <a:pt x="22780" y="82353"/>
                    <a:pt x="24990" y="82353"/>
                  </a:cubicBezTo>
                  <a:cubicBezTo>
                    <a:pt x="26096" y="82353"/>
                    <a:pt x="27268" y="82006"/>
                    <a:pt x="28299" y="80964"/>
                  </a:cubicBezTo>
                  <a:lnTo>
                    <a:pt x="27190" y="1"/>
                  </a:lnTo>
                  <a:close/>
                </a:path>
              </a:pathLst>
            </a:custGeom>
            <a:solidFill>
              <a:srgbClr val="B93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3263906" y="1295005"/>
              <a:ext cx="127974" cy="128445"/>
            </a:xfrm>
            <a:custGeom>
              <a:avLst/>
              <a:gdLst/>
              <a:ahLst/>
              <a:cxnLst/>
              <a:rect l="l" t="t" r="r" b="b"/>
              <a:pathLst>
                <a:path w="18217" h="18284" extrusionOk="0">
                  <a:moveTo>
                    <a:pt x="3899" y="0"/>
                  </a:moveTo>
                  <a:cubicBezTo>
                    <a:pt x="1" y="14015"/>
                    <a:pt x="7831" y="14889"/>
                    <a:pt x="7831" y="14889"/>
                  </a:cubicBezTo>
                  <a:lnTo>
                    <a:pt x="7831" y="18284"/>
                  </a:lnTo>
                  <a:lnTo>
                    <a:pt x="18217" y="17342"/>
                  </a:lnTo>
                  <a:lnTo>
                    <a:pt x="18082" y="10957"/>
                  </a:lnTo>
                  <a:cubicBezTo>
                    <a:pt x="16619" y="11806"/>
                    <a:pt x="15305" y="12138"/>
                    <a:pt x="14144" y="12138"/>
                  </a:cubicBezTo>
                  <a:cubicBezTo>
                    <a:pt x="11999" y="12138"/>
                    <a:pt x="10379" y="11005"/>
                    <a:pt x="9310" y="9915"/>
                  </a:cubicBezTo>
                  <a:cubicBezTo>
                    <a:pt x="8369" y="8907"/>
                    <a:pt x="8067" y="7462"/>
                    <a:pt x="8470" y="6151"/>
                  </a:cubicBezTo>
                  <a:cubicBezTo>
                    <a:pt x="9380" y="3173"/>
                    <a:pt x="8368" y="2600"/>
                    <a:pt x="7455" y="2600"/>
                  </a:cubicBezTo>
                  <a:cubicBezTo>
                    <a:pt x="6885" y="2600"/>
                    <a:pt x="6353" y="2824"/>
                    <a:pt x="6353" y="2824"/>
                  </a:cubicBezTo>
                  <a:lnTo>
                    <a:pt x="3899" y="0"/>
                  </a:ln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245962" y="1222866"/>
              <a:ext cx="184076" cy="157395"/>
            </a:xfrm>
            <a:custGeom>
              <a:avLst/>
              <a:gdLst/>
              <a:ahLst/>
              <a:cxnLst/>
              <a:rect l="l" t="t" r="r" b="b"/>
              <a:pathLst>
                <a:path w="26203" h="22405" extrusionOk="0">
                  <a:moveTo>
                    <a:pt x="15739" y="0"/>
                  </a:moveTo>
                  <a:cubicBezTo>
                    <a:pt x="13341" y="0"/>
                    <a:pt x="11427" y="455"/>
                    <a:pt x="11427" y="455"/>
                  </a:cubicBezTo>
                  <a:cubicBezTo>
                    <a:pt x="0" y="3009"/>
                    <a:pt x="6453" y="10268"/>
                    <a:pt x="6453" y="10268"/>
                  </a:cubicBezTo>
                  <a:lnTo>
                    <a:pt x="8907" y="13092"/>
                  </a:lnTo>
                  <a:cubicBezTo>
                    <a:pt x="8907" y="13092"/>
                    <a:pt x="9439" y="12868"/>
                    <a:pt x="10009" y="12868"/>
                  </a:cubicBezTo>
                  <a:cubicBezTo>
                    <a:pt x="10922" y="12868"/>
                    <a:pt x="11934" y="13441"/>
                    <a:pt x="11024" y="16419"/>
                  </a:cubicBezTo>
                  <a:cubicBezTo>
                    <a:pt x="10621" y="17730"/>
                    <a:pt x="10923" y="19175"/>
                    <a:pt x="11864" y="20149"/>
                  </a:cubicBezTo>
                  <a:cubicBezTo>
                    <a:pt x="12934" y="21263"/>
                    <a:pt x="14557" y="22405"/>
                    <a:pt x="16696" y="22405"/>
                  </a:cubicBezTo>
                  <a:cubicBezTo>
                    <a:pt x="17850" y="22405"/>
                    <a:pt x="19154" y="22073"/>
                    <a:pt x="20602" y="21225"/>
                  </a:cubicBezTo>
                  <a:cubicBezTo>
                    <a:pt x="24333" y="16150"/>
                    <a:pt x="25005" y="10268"/>
                    <a:pt x="25005" y="10268"/>
                  </a:cubicBezTo>
                  <a:cubicBezTo>
                    <a:pt x="26203" y="1538"/>
                    <a:pt x="20150" y="0"/>
                    <a:pt x="15739" y="0"/>
                  </a:cubicBezTo>
                  <a:close/>
                </a:path>
              </a:pathLst>
            </a:custGeom>
            <a:solidFill>
              <a:srgbClr val="8D4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3164261" y="1416844"/>
              <a:ext cx="361949" cy="410260"/>
            </a:xfrm>
            <a:custGeom>
              <a:avLst/>
              <a:gdLst/>
              <a:ahLst/>
              <a:cxnLst/>
              <a:rect l="l" t="t" r="r" b="b"/>
              <a:pathLst>
                <a:path w="51523" h="58400" extrusionOk="0">
                  <a:moveTo>
                    <a:pt x="32366" y="0"/>
                  </a:moveTo>
                  <a:lnTo>
                    <a:pt x="22014" y="942"/>
                  </a:lnTo>
                  <a:lnTo>
                    <a:pt x="20670" y="2521"/>
                  </a:lnTo>
                  <a:cubicBezTo>
                    <a:pt x="20670" y="2521"/>
                    <a:pt x="18922" y="2958"/>
                    <a:pt x="16167" y="3395"/>
                  </a:cubicBezTo>
                  <a:cubicBezTo>
                    <a:pt x="11495" y="4134"/>
                    <a:pt x="8201" y="6621"/>
                    <a:pt x="7126" y="11226"/>
                  </a:cubicBezTo>
                  <a:lnTo>
                    <a:pt x="1379" y="29139"/>
                  </a:lnTo>
                  <a:cubicBezTo>
                    <a:pt x="202" y="34248"/>
                    <a:pt x="1" y="39524"/>
                    <a:pt x="807" y="44700"/>
                  </a:cubicBezTo>
                  <a:lnTo>
                    <a:pt x="1984" y="52396"/>
                  </a:lnTo>
                  <a:cubicBezTo>
                    <a:pt x="2219" y="53808"/>
                    <a:pt x="3429" y="54816"/>
                    <a:pt x="4840" y="54816"/>
                  </a:cubicBezTo>
                  <a:cubicBezTo>
                    <a:pt x="6521" y="54816"/>
                    <a:pt x="7832" y="53371"/>
                    <a:pt x="7697" y="51724"/>
                  </a:cubicBezTo>
                  <a:lnTo>
                    <a:pt x="6723" y="40230"/>
                  </a:lnTo>
                  <a:cubicBezTo>
                    <a:pt x="6588" y="38449"/>
                    <a:pt x="6689" y="36634"/>
                    <a:pt x="7025" y="34886"/>
                  </a:cubicBezTo>
                  <a:lnTo>
                    <a:pt x="12570" y="17376"/>
                  </a:lnTo>
                  <a:cubicBezTo>
                    <a:pt x="12604" y="17511"/>
                    <a:pt x="12638" y="17645"/>
                    <a:pt x="12638" y="17779"/>
                  </a:cubicBezTo>
                  <a:lnTo>
                    <a:pt x="12705" y="45103"/>
                  </a:lnTo>
                  <a:lnTo>
                    <a:pt x="12705" y="56934"/>
                  </a:lnTo>
                  <a:cubicBezTo>
                    <a:pt x="12705" y="56934"/>
                    <a:pt x="16358" y="58400"/>
                    <a:pt x="21420" y="58400"/>
                  </a:cubicBezTo>
                  <a:cubicBezTo>
                    <a:pt x="26552" y="58400"/>
                    <a:pt x="33133" y="56892"/>
                    <a:pt x="38819" y="50817"/>
                  </a:cubicBezTo>
                  <a:lnTo>
                    <a:pt x="38987" y="16099"/>
                  </a:lnTo>
                  <a:lnTo>
                    <a:pt x="44499" y="34886"/>
                  </a:lnTo>
                  <a:cubicBezTo>
                    <a:pt x="44835" y="36634"/>
                    <a:pt x="44936" y="38449"/>
                    <a:pt x="44801" y="40230"/>
                  </a:cubicBezTo>
                  <a:lnTo>
                    <a:pt x="43826" y="51724"/>
                  </a:lnTo>
                  <a:cubicBezTo>
                    <a:pt x="43692" y="53405"/>
                    <a:pt x="45003" y="54816"/>
                    <a:pt x="46683" y="54816"/>
                  </a:cubicBezTo>
                  <a:cubicBezTo>
                    <a:pt x="48095" y="54816"/>
                    <a:pt x="49305" y="53808"/>
                    <a:pt x="49540" y="52396"/>
                  </a:cubicBezTo>
                  <a:lnTo>
                    <a:pt x="50716" y="44700"/>
                  </a:lnTo>
                  <a:cubicBezTo>
                    <a:pt x="51523" y="39524"/>
                    <a:pt x="51321" y="34248"/>
                    <a:pt x="50145" y="29139"/>
                  </a:cubicBezTo>
                  <a:lnTo>
                    <a:pt x="45641" y="9949"/>
                  </a:lnTo>
                  <a:cubicBezTo>
                    <a:pt x="44566" y="5378"/>
                    <a:pt x="40499" y="2118"/>
                    <a:pt x="35794" y="2118"/>
                  </a:cubicBezTo>
                  <a:lnTo>
                    <a:pt x="33710" y="2118"/>
                  </a:lnTo>
                  <a:lnTo>
                    <a:pt x="32366" y="0"/>
                  </a:lnTo>
                  <a:close/>
                </a:path>
              </a:pathLst>
            </a:custGeom>
            <a:solidFill>
              <a:srgbClr val="C29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35"/>
          <p:cNvGrpSpPr/>
          <p:nvPr/>
        </p:nvGrpSpPr>
        <p:grpSpPr>
          <a:xfrm>
            <a:off x="5780067" y="643363"/>
            <a:ext cx="1404070" cy="1989115"/>
            <a:chOff x="5062205" y="-97881"/>
            <a:chExt cx="1800551" cy="2550802"/>
          </a:xfrm>
        </p:grpSpPr>
        <p:sp>
          <p:nvSpPr>
            <p:cNvPr id="711" name="Google Shape;711;p35"/>
            <p:cNvSpPr/>
            <p:nvPr/>
          </p:nvSpPr>
          <p:spPr>
            <a:xfrm>
              <a:off x="5310842" y="1277884"/>
              <a:ext cx="1396071" cy="783569"/>
            </a:xfrm>
            <a:custGeom>
              <a:avLst/>
              <a:gdLst/>
              <a:ahLst/>
              <a:cxnLst/>
              <a:rect l="l" t="t" r="r" b="b"/>
              <a:pathLst>
                <a:path w="198729" h="111540" extrusionOk="0">
                  <a:moveTo>
                    <a:pt x="99676" y="1"/>
                  </a:moveTo>
                  <a:cubicBezTo>
                    <a:pt x="91668" y="1"/>
                    <a:pt x="83653" y="1765"/>
                    <a:pt x="77536" y="5294"/>
                  </a:cubicBezTo>
                  <a:lnTo>
                    <a:pt x="12302" y="42969"/>
                  </a:lnTo>
                  <a:cubicBezTo>
                    <a:pt x="68" y="50027"/>
                    <a:pt x="1" y="61488"/>
                    <a:pt x="12167" y="68579"/>
                  </a:cubicBezTo>
                  <a:lnTo>
                    <a:pt x="76964" y="106221"/>
                  </a:lnTo>
                  <a:cubicBezTo>
                    <a:pt x="83048" y="109767"/>
                    <a:pt x="91038" y="111540"/>
                    <a:pt x="99041" y="111540"/>
                  </a:cubicBezTo>
                  <a:cubicBezTo>
                    <a:pt x="107044" y="111540"/>
                    <a:pt x="115060" y="109767"/>
                    <a:pt x="121193" y="106221"/>
                  </a:cubicBezTo>
                  <a:lnTo>
                    <a:pt x="186394" y="68579"/>
                  </a:lnTo>
                  <a:cubicBezTo>
                    <a:pt x="198661" y="61488"/>
                    <a:pt x="198729" y="50027"/>
                    <a:pt x="186562" y="42969"/>
                  </a:cubicBezTo>
                  <a:lnTo>
                    <a:pt x="121765" y="5294"/>
                  </a:lnTo>
                  <a:cubicBezTo>
                    <a:pt x="115682" y="1765"/>
                    <a:pt x="107683" y="1"/>
                    <a:pt x="99676" y="1"/>
                  </a:cubicBezTo>
                  <a:close/>
                </a:path>
              </a:pathLst>
            </a:custGeom>
            <a:solidFill>
              <a:srgbClr val="412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5332333" y="1669022"/>
              <a:ext cx="1353802" cy="690839"/>
            </a:xfrm>
            <a:custGeom>
              <a:avLst/>
              <a:gdLst/>
              <a:ahLst/>
              <a:cxnLst/>
              <a:rect l="l" t="t" r="r" b="b"/>
              <a:pathLst>
                <a:path w="192712" h="98340" extrusionOk="0">
                  <a:moveTo>
                    <a:pt x="192578" y="1"/>
                  </a:moveTo>
                  <a:lnTo>
                    <a:pt x="192578" y="85"/>
                  </a:lnTo>
                  <a:lnTo>
                    <a:pt x="192578" y="85"/>
                  </a:lnTo>
                  <a:cubicBezTo>
                    <a:pt x="192578" y="57"/>
                    <a:pt x="192578" y="29"/>
                    <a:pt x="192578" y="1"/>
                  </a:cubicBezTo>
                  <a:close/>
                  <a:moveTo>
                    <a:pt x="192578" y="85"/>
                  </a:moveTo>
                  <a:cubicBezTo>
                    <a:pt x="192574" y="4728"/>
                    <a:pt x="189482" y="9365"/>
                    <a:pt x="183335" y="12906"/>
                  </a:cubicBezTo>
                  <a:lnTo>
                    <a:pt x="118134" y="50548"/>
                  </a:lnTo>
                  <a:cubicBezTo>
                    <a:pt x="117395" y="50985"/>
                    <a:pt x="116622" y="51388"/>
                    <a:pt x="115849" y="51758"/>
                  </a:cubicBezTo>
                  <a:cubicBezTo>
                    <a:pt x="115580" y="51892"/>
                    <a:pt x="115311" y="51993"/>
                    <a:pt x="115042" y="52094"/>
                  </a:cubicBezTo>
                  <a:cubicBezTo>
                    <a:pt x="114505" y="52329"/>
                    <a:pt x="114001" y="52564"/>
                    <a:pt x="113463" y="52766"/>
                  </a:cubicBezTo>
                  <a:cubicBezTo>
                    <a:pt x="112354" y="53203"/>
                    <a:pt x="111245" y="53573"/>
                    <a:pt x="110102" y="53909"/>
                  </a:cubicBezTo>
                  <a:cubicBezTo>
                    <a:pt x="109732" y="54010"/>
                    <a:pt x="109396" y="54110"/>
                    <a:pt x="109026" y="54211"/>
                  </a:cubicBezTo>
                  <a:cubicBezTo>
                    <a:pt x="108388" y="54379"/>
                    <a:pt x="107749" y="54547"/>
                    <a:pt x="107077" y="54682"/>
                  </a:cubicBezTo>
                  <a:cubicBezTo>
                    <a:pt x="106640" y="54783"/>
                    <a:pt x="106203" y="54850"/>
                    <a:pt x="105800" y="54951"/>
                  </a:cubicBezTo>
                  <a:cubicBezTo>
                    <a:pt x="105229" y="55051"/>
                    <a:pt x="104691" y="55152"/>
                    <a:pt x="104120" y="55220"/>
                  </a:cubicBezTo>
                  <a:cubicBezTo>
                    <a:pt x="103683" y="55287"/>
                    <a:pt x="103212" y="55354"/>
                    <a:pt x="102742" y="55421"/>
                  </a:cubicBezTo>
                  <a:cubicBezTo>
                    <a:pt x="102204" y="55488"/>
                    <a:pt x="101700" y="55556"/>
                    <a:pt x="101162" y="55589"/>
                  </a:cubicBezTo>
                  <a:cubicBezTo>
                    <a:pt x="100692" y="55656"/>
                    <a:pt x="100221" y="55690"/>
                    <a:pt x="99717" y="55724"/>
                  </a:cubicBezTo>
                  <a:cubicBezTo>
                    <a:pt x="99213" y="55757"/>
                    <a:pt x="98675" y="55791"/>
                    <a:pt x="98137" y="55791"/>
                  </a:cubicBezTo>
                  <a:cubicBezTo>
                    <a:pt x="97667" y="55824"/>
                    <a:pt x="97196" y="55824"/>
                    <a:pt x="96726" y="55858"/>
                  </a:cubicBezTo>
                  <a:cubicBezTo>
                    <a:pt x="96154" y="55858"/>
                    <a:pt x="95583" y="55858"/>
                    <a:pt x="95012" y="55824"/>
                  </a:cubicBezTo>
                  <a:cubicBezTo>
                    <a:pt x="94541" y="55824"/>
                    <a:pt x="94104" y="55824"/>
                    <a:pt x="93634" y="55791"/>
                  </a:cubicBezTo>
                  <a:cubicBezTo>
                    <a:pt x="92928" y="55757"/>
                    <a:pt x="92222" y="55724"/>
                    <a:pt x="91516" y="55656"/>
                  </a:cubicBezTo>
                  <a:cubicBezTo>
                    <a:pt x="91147" y="55623"/>
                    <a:pt x="90777" y="55589"/>
                    <a:pt x="90407" y="55556"/>
                  </a:cubicBezTo>
                  <a:cubicBezTo>
                    <a:pt x="89231" y="55455"/>
                    <a:pt x="88021" y="55287"/>
                    <a:pt x="86845" y="55085"/>
                  </a:cubicBezTo>
                  <a:cubicBezTo>
                    <a:pt x="86475" y="54984"/>
                    <a:pt x="86072" y="54917"/>
                    <a:pt x="85702" y="54816"/>
                  </a:cubicBezTo>
                  <a:cubicBezTo>
                    <a:pt x="85097" y="54715"/>
                    <a:pt x="84526" y="54615"/>
                    <a:pt x="83954" y="54447"/>
                  </a:cubicBezTo>
                  <a:cubicBezTo>
                    <a:pt x="83551" y="54346"/>
                    <a:pt x="83148" y="54245"/>
                    <a:pt x="82711" y="54144"/>
                  </a:cubicBezTo>
                  <a:cubicBezTo>
                    <a:pt x="82173" y="53976"/>
                    <a:pt x="81635" y="53842"/>
                    <a:pt x="81098" y="53674"/>
                  </a:cubicBezTo>
                  <a:cubicBezTo>
                    <a:pt x="80795" y="53573"/>
                    <a:pt x="80526" y="53472"/>
                    <a:pt x="80224" y="53371"/>
                  </a:cubicBezTo>
                  <a:cubicBezTo>
                    <a:pt x="79384" y="53069"/>
                    <a:pt x="78543" y="52766"/>
                    <a:pt x="77770" y="52430"/>
                  </a:cubicBezTo>
                  <a:cubicBezTo>
                    <a:pt x="77468" y="52296"/>
                    <a:pt x="77166" y="52161"/>
                    <a:pt x="76863" y="52060"/>
                  </a:cubicBezTo>
                  <a:cubicBezTo>
                    <a:pt x="75855" y="51590"/>
                    <a:pt x="74847" y="51086"/>
                    <a:pt x="73905" y="50548"/>
                  </a:cubicBezTo>
                  <a:lnTo>
                    <a:pt x="9108" y="12906"/>
                  </a:lnTo>
                  <a:cubicBezTo>
                    <a:pt x="8705" y="12637"/>
                    <a:pt x="8335" y="12402"/>
                    <a:pt x="7932" y="12133"/>
                  </a:cubicBezTo>
                  <a:cubicBezTo>
                    <a:pt x="7562" y="11898"/>
                    <a:pt x="7159" y="11629"/>
                    <a:pt x="6789" y="11394"/>
                  </a:cubicBezTo>
                  <a:cubicBezTo>
                    <a:pt x="6487" y="11159"/>
                    <a:pt x="6218" y="10923"/>
                    <a:pt x="5915" y="10688"/>
                  </a:cubicBezTo>
                  <a:cubicBezTo>
                    <a:pt x="5613" y="10419"/>
                    <a:pt x="5277" y="10150"/>
                    <a:pt x="4974" y="9881"/>
                  </a:cubicBezTo>
                  <a:cubicBezTo>
                    <a:pt x="4504" y="9478"/>
                    <a:pt x="4067" y="9041"/>
                    <a:pt x="3663" y="8604"/>
                  </a:cubicBezTo>
                  <a:cubicBezTo>
                    <a:pt x="3563" y="8537"/>
                    <a:pt x="3529" y="8436"/>
                    <a:pt x="3428" y="8369"/>
                  </a:cubicBezTo>
                  <a:cubicBezTo>
                    <a:pt x="3159" y="8033"/>
                    <a:pt x="2890" y="7663"/>
                    <a:pt x="2622" y="7327"/>
                  </a:cubicBezTo>
                  <a:cubicBezTo>
                    <a:pt x="2353" y="6958"/>
                    <a:pt x="2117" y="6621"/>
                    <a:pt x="1882" y="6252"/>
                  </a:cubicBezTo>
                  <a:cubicBezTo>
                    <a:pt x="1748" y="6016"/>
                    <a:pt x="1580" y="5781"/>
                    <a:pt x="1479" y="5546"/>
                  </a:cubicBezTo>
                  <a:cubicBezTo>
                    <a:pt x="1277" y="5210"/>
                    <a:pt x="1143" y="4907"/>
                    <a:pt x="1008" y="4571"/>
                  </a:cubicBezTo>
                  <a:cubicBezTo>
                    <a:pt x="908" y="4336"/>
                    <a:pt x="773" y="4067"/>
                    <a:pt x="672" y="3798"/>
                  </a:cubicBezTo>
                  <a:cubicBezTo>
                    <a:pt x="571" y="3496"/>
                    <a:pt x="504" y="3193"/>
                    <a:pt x="403" y="2891"/>
                  </a:cubicBezTo>
                  <a:cubicBezTo>
                    <a:pt x="336" y="2622"/>
                    <a:pt x="269" y="2353"/>
                    <a:pt x="202" y="2084"/>
                  </a:cubicBezTo>
                  <a:cubicBezTo>
                    <a:pt x="135" y="1748"/>
                    <a:pt x="135" y="1412"/>
                    <a:pt x="101" y="1110"/>
                  </a:cubicBezTo>
                  <a:cubicBezTo>
                    <a:pt x="67" y="774"/>
                    <a:pt x="34" y="471"/>
                    <a:pt x="0" y="169"/>
                  </a:cubicBezTo>
                  <a:lnTo>
                    <a:pt x="0" y="169"/>
                  </a:lnTo>
                  <a:lnTo>
                    <a:pt x="135" y="42684"/>
                  </a:lnTo>
                  <a:cubicBezTo>
                    <a:pt x="135" y="42751"/>
                    <a:pt x="135" y="42852"/>
                    <a:pt x="135" y="42952"/>
                  </a:cubicBezTo>
                  <a:cubicBezTo>
                    <a:pt x="135" y="43154"/>
                    <a:pt x="202" y="43389"/>
                    <a:pt x="202" y="43591"/>
                  </a:cubicBezTo>
                  <a:cubicBezTo>
                    <a:pt x="235" y="43927"/>
                    <a:pt x="269" y="44263"/>
                    <a:pt x="336" y="44566"/>
                  </a:cubicBezTo>
                  <a:cubicBezTo>
                    <a:pt x="336" y="44633"/>
                    <a:pt x="336" y="44700"/>
                    <a:pt x="336" y="44734"/>
                  </a:cubicBezTo>
                  <a:cubicBezTo>
                    <a:pt x="403" y="44969"/>
                    <a:pt x="471" y="45171"/>
                    <a:pt x="538" y="45372"/>
                  </a:cubicBezTo>
                  <a:cubicBezTo>
                    <a:pt x="605" y="45708"/>
                    <a:pt x="672" y="46011"/>
                    <a:pt x="807" y="46313"/>
                  </a:cubicBezTo>
                  <a:cubicBezTo>
                    <a:pt x="807" y="46380"/>
                    <a:pt x="840" y="46448"/>
                    <a:pt x="840" y="46515"/>
                  </a:cubicBezTo>
                  <a:cubicBezTo>
                    <a:pt x="908" y="46717"/>
                    <a:pt x="1042" y="46885"/>
                    <a:pt x="1109" y="47086"/>
                  </a:cubicBezTo>
                  <a:cubicBezTo>
                    <a:pt x="1244" y="47389"/>
                    <a:pt x="1412" y="47725"/>
                    <a:pt x="1580" y="48061"/>
                  </a:cubicBezTo>
                  <a:cubicBezTo>
                    <a:pt x="1613" y="48128"/>
                    <a:pt x="1647" y="48195"/>
                    <a:pt x="1681" y="48296"/>
                  </a:cubicBezTo>
                  <a:cubicBezTo>
                    <a:pt x="1781" y="48431"/>
                    <a:pt x="1882" y="48599"/>
                    <a:pt x="1983" y="48733"/>
                  </a:cubicBezTo>
                  <a:cubicBezTo>
                    <a:pt x="2218" y="49103"/>
                    <a:pt x="2454" y="49472"/>
                    <a:pt x="2722" y="49842"/>
                  </a:cubicBezTo>
                  <a:cubicBezTo>
                    <a:pt x="2790" y="49943"/>
                    <a:pt x="2857" y="50044"/>
                    <a:pt x="2924" y="50145"/>
                  </a:cubicBezTo>
                  <a:cubicBezTo>
                    <a:pt x="3126" y="50380"/>
                    <a:pt x="3327" y="50615"/>
                    <a:pt x="3563" y="50850"/>
                  </a:cubicBezTo>
                  <a:cubicBezTo>
                    <a:pt x="3630" y="50951"/>
                    <a:pt x="3697" y="51018"/>
                    <a:pt x="3764" y="51119"/>
                  </a:cubicBezTo>
                  <a:cubicBezTo>
                    <a:pt x="4100" y="51489"/>
                    <a:pt x="4470" y="51859"/>
                    <a:pt x="4873" y="52228"/>
                  </a:cubicBezTo>
                  <a:cubicBezTo>
                    <a:pt x="4941" y="52296"/>
                    <a:pt x="5008" y="52329"/>
                    <a:pt x="5075" y="52396"/>
                  </a:cubicBezTo>
                  <a:cubicBezTo>
                    <a:pt x="5378" y="52665"/>
                    <a:pt x="5714" y="52934"/>
                    <a:pt x="6016" y="53203"/>
                  </a:cubicBezTo>
                  <a:cubicBezTo>
                    <a:pt x="6319" y="53405"/>
                    <a:pt x="6587" y="53640"/>
                    <a:pt x="6924" y="53875"/>
                  </a:cubicBezTo>
                  <a:cubicBezTo>
                    <a:pt x="7260" y="54144"/>
                    <a:pt x="7663" y="54379"/>
                    <a:pt x="8033" y="54615"/>
                  </a:cubicBezTo>
                  <a:cubicBezTo>
                    <a:pt x="8301" y="54816"/>
                    <a:pt x="8537" y="54984"/>
                    <a:pt x="8839" y="55152"/>
                  </a:cubicBezTo>
                  <a:cubicBezTo>
                    <a:pt x="8974" y="55253"/>
                    <a:pt x="9108" y="55320"/>
                    <a:pt x="9209" y="55388"/>
                  </a:cubicBezTo>
                  <a:lnTo>
                    <a:pt x="74040" y="93063"/>
                  </a:lnTo>
                  <a:cubicBezTo>
                    <a:pt x="74947" y="93601"/>
                    <a:pt x="75956" y="94071"/>
                    <a:pt x="76964" y="94542"/>
                  </a:cubicBezTo>
                  <a:cubicBezTo>
                    <a:pt x="77266" y="94676"/>
                    <a:pt x="77569" y="94811"/>
                    <a:pt x="77871" y="94911"/>
                  </a:cubicBezTo>
                  <a:cubicBezTo>
                    <a:pt x="78678" y="95247"/>
                    <a:pt x="79485" y="95584"/>
                    <a:pt x="80325" y="95852"/>
                  </a:cubicBezTo>
                  <a:cubicBezTo>
                    <a:pt x="80526" y="95920"/>
                    <a:pt x="80694" y="96020"/>
                    <a:pt x="80862" y="96054"/>
                  </a:cubicBezTo>
                  <a:cubicBezTo>
                    <a:pt x="80997" y="96088"/>
                    <a:pt x="81098" y="96121"/>
                    <a:pt x="81232" y="96155"/>
                  </a:cubicBezTo>
                  <a:cubicBezTo>
                    <a:pt x="81770" y="96323"/>
                    <a:pt x="82308" y="96491"/>
                    <a:pt x="82845" y="96625"/>
                  </a:cubicBezTo>
                  <a:cubicBezTo>
                    <a:pt x="83249" y="96726"/>
                    <a:pt x="83652" y="96861"/>
                    <a:pt x="84055" y="96962"/>
                  </a:cubicBezTo>
                  <a:cubicBezTo>
                    <a:pt x="84627" y="97096"/>
                    <a:pt x="85198" y="97197"/>
                    <a:pt x="85803" y="97331"/>
                  </a:cubicBezTo>
                  <a:cubicBezTo>
                    <a:pt x="86139" y="97398"/>
                    <a:pt x="86475" y="97466"/>
                    <a:pt x="86811" y="97533"/>
                  </a:cubicBezTo>
                  <a:cubicBezTo>
                    <a:pt x="86845" y="97566"/>
                    <a:pt x="86912" y="97566"/>
                    <a:pt x="86979" y="97566"/>
                  </a:cubicBezTo>
                  <a:cubicBezTo>
                    <a:pt x="88156" y="97768"/>
                    <a:pt x="89332" y="97936"/>
                    <a:pt x="90542" y="98071"/>
                  </a:cubicBezTo>
                  <a:cubicBezTo>
                    <a:pt x="90609" y="98071"/>
                    <a:pt x="90710" y="98104"/>
                    <a:pt x="90777" y="98104"/>
                  </a:cubicBezTo>
                  <a:cubicBezTo>
                    <a:pt x="91079" y="98138"/>
                    <a:pt x="91348" y="98138"/>
                    <a:pt x="91651" y="98138"/>
                  </a:cubicBezTo>
                  <a:cubicBezTo>
                    <a:pt x="92357" y="98205"/>
                    <a:pt x="93062" y="98272"/>
                    <a:pt x="93768" y="98306"/>
                  </a:cubicBezTo>
                  <a:cubicBezTo>
                    <a:pt x="93936" y="98306"/>
                    <a:pt x="94104" y="98339"/>
                    <a:pt x="94272" y="98339"/>
                  </a:cubicBezTo>
                  <a:lnTo>
                    <a:pt x="97465" y="98339"/>
                  </a:lnTo>
                  <a:cubicBezTo>
                    <a:pt x="97734" y="98339"/>
                    <a:pt x="98003" y="98306"/>
                    <a:pt x="98272" y="98306"/>
                  </a:cubicBezTo>
                  <a:cubicBezTo>
                    <a:pt x="98776" y="98272"/>
                    <a:pt x="99314" y="98239"/>
                    <a:pt x="99851" y="98205"/>
                  </a:cubicBezTo>
                  <a:cubicBezTo>
                    <a:pt x="100087" y="98205"/>
                    <a:pt x="100322" y="98205"/>
                    <a:pt x="100557" y="98171"/>
                  </a:cubicBezTo>
                  <a:cubicBezTo>
                    <a:pt x="100792" y="98171"/>
                    <a:pt x="101028" y="98138"/>
                    <a:pt x="101297" y="98104"/>
                  </a:cubicBezTo>
                  <a:cubicBezTo>
                    <a:pt x="101801" y="98037"/>
                    <a:pt x="102338" y="98003"/>
                    <a:pt x="102843" y="97936"/>
                  </a:cubicBezTo>
                  <a:cubicBezTo>
                    <a:pt x="103111" y="97903"/>
                    <a:pt x="103347" y="97869"/>
                    <a:pt x="103582" y="97835"/>
                  </a:cubicBezTo>
                  <a:cubicBezTo>
                    <a:pt x="103817" y="97802"/>
                    <a:pt x="104019" y="97768"/>
                    <a:pt x="104254" y="97735"/>
                  </a:cubicBezTo>
                  <a:cubicBezTo>
                    <a:pt x="104825" y="97634"/>
                    <a:pt x="105363" y="97533"/>
                    <a:pt x="105901" y="97432"/>
                  </a:cubicBezTo>
                  <a:cubicBezTo>
                    <a:pt x="106170" y="97398"/>
                    <a:pt x="106439" y="97365"/>
                    <a:pt x="106674" y="97298"/>
                  </a:cubicBezTo>
                  <a:cubicBezTo>
                    <a:pt x="106876" y="97264"/>
                    <a:pt x="107044" y="97197"/>
                    <a:pt x="107212" y="97163"/>
                  </a:cubicBezTo>
                  <a:cubicBezTo>
                    <a:pt x="107850" y="97029"/>
                    <a:pt x="108489" y="96861"/>
                    <a:pt x="109161" y="96693"/>
                  </a:cubicBezTo>
                  <a:cubicBezTo>
                    <a:pt x="109396" y="96625"/>
                    <a:pt x="109699" y="96592"/>
                    <a:pt x="109934" y="96491"/>
                  </a:cubicBezTo>
                  <a:cubicBezTo>
                    <a:pt x="110035" y="96457"/>
                    <a:pt x="110136" y="96424"/>
                    <a:pt x="110203" y="96424"/>
                  </a:cubicBezTo>
                  <a:cubicBezTo>
                    <a:pt x="111379" y="96088"/>
                    <a:pt x="112488" y="95684"/>
                    <a:pt x="113564" y="95281"/>
                  </a:cubicBezTo>
                  <a:cubicBezTo>
                    <a:pt x="113631" y="95247"/>
                    <a:pt x="113698" y="95247"/>
                    <a:pt x="113732" y="95214"/>
                  </a:cubicBezTo>
                  <a:cubicBezTo>
                    <a:pt x="114236" y="95012"/>
                    <a:pt x="114673" y="94811"/>
                    <a:pt x="115143" y="94609"/>
                  </a:cubicBezTo>
                  <a:cubicBezTo>
                    <a:pt x="115412" y="94474"/>
                    <a:pt x="115681" y="94374"/>
                    <a:pt x="115950" y="94239"/>
                  </a:cubicBezTo>
                  <a:cubicBezTo>
                    <a:pt x="116756" y="93870"/>
                    <a:pt x="117529" y="93466"/>
                    <a:pt x="118269" y="93063"/>
                  </a:cubicBezTo>
                  <a:lnTo>
                    <a:pt x="183470" y="55388"/>
                  </a:lnTo>
                  <a:cubicBezTo>
                    <a:pt x="189620" y="51859"/>
                    <a:pt x="192712" y="47153"/>
                    <a:pt x="192712" y="42482"/>
                  </a:cubicBezTo>
                  <a:lnTo>
                    <a:pt x="192578" y="85"/>
                  </a:ln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5448031" y="1926581"/>
              <a:ext cx="373990" cy="257930"/>
            </a:xfrm>
            <a:custGeom>
              <a:avLst/>
              <a:gdLst/>
              <a:ahLst/>
              <a:cxnLst/>
              <a:rect l="l" t="t" r="r" b="b"/>
              <a:pathLst>
                <a:path w="53237" h="36716" extrusionOk="0">
                  <a:moveTo>
                    <a:pt x="2363" y="0"/>
                  </a:moveTo>
                  <a:cubicBezTo>
                    <a:pt x="977" y="0"/>
                    <a:pt x="34" y="1095"/>
                    <a:pt x="34" y="2999"/>
                  </a:cubicBezTo>
                  <a:cubicBezTo>
                    <a:pt x="0" y="5687"/>
                    <a:pt x="1916" y="8947"/>
                    <a:pt x="4235" y="10292"/>
                  </a:cubicBezTo>
                  <a:lnTo>
                    <a:pt x="48968" y="36137"/>
                  </a:lnTo>
                  <a:cubicBezTo>
                    <a:pt x="49655" y="36529"/>
                    <a:pt x="50302" y="36716"/>
                    <a:pt x="50874" y="36716"/>
                  </a:cubicBezTo>
                  <a:cubicBezTo>
                    <a:pt x="52262" y="36716"/>
                    <a:pt x="53213" y="35621"/>
                    <a:pt x="53236" y="33717"/>
                  </a:cubicBezTo>
                  <a:cubicBezTo>
                    <a:pt x="53236" y="31028"/>
                    <a:pt x="51321" y="27768"/>
                    <a:pt x="49002" y="26424"/>
                  </a:cubicBezTo>
                  <a:lnTo>
                    <a:pt x="4269" y="579"/>
                  </a:lnTo>
                  <a:cubicBezTo>
                    <a:pt x="3582" y="186"/>
                    <a:pt x="2935" y="0"/>
                    <a:pt x="2363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5688638" y="1488568"/>
              <a:ext cx="640547" cy="362244"/>
            </a:xfrm>
            <a:custGeom>
              <a:avLst/>
              <a:gdLst/>
              <a:ahLst/>
              <a:cxnLst/>
              <a:rect l="l" t="t" r="r" b="b"/>
              <a:pathLst>
                <a:path w="91181" h="51565" extrusionOk="0">
                  <a:moveTo>
                    <a:pt x="45729" y="0"/>
                  </a:moveTo>
                  <a:cubicBezTo>
                    <a:pt x="34340" y="0"/>
                    <a:pt x="22938" y="2512"/>
                    <a:pt x="14217" y="7537"/>
                  </a:cubicBezTo>
                  <a:cubicBezTo>
                    <a:pt x="4336" y="13250"/>
                    <a:pt x="1" y="21014"/>
                    <a:pt x="1311" y="28475"/>
                  </a:cubicBezTo>
                  <a:cubicBezTo>
                    <a:pt x="2320" y="34121"/>
                    <a:pt x="6554" y="39667"/>
                    <a:pt x="14015" y="44002"/>
                  </a:cubicBezTo>
                  <a:cubicBezTo>
                    <a:pt x="22670" y="49044"/>
                    <a:pt x="34046" y="51564"/>
                    <a:pt x="45435" y="51564"/>
                  </a:cubicBezTo>
                  <a:cubicBezTo>
                    <a:pt x="56824" y="51564"/>
                    <a:pt x="68226" y="49044"/>
                    <a:pt x="76931" y="44002"/>
                  </a:cubicBezTo>
                  <a:cubicBezTo>
                    <a:pt x="84526" y="39599"/>
                    <a:pt x="88862" y="34020"/>
                    <a:pt x="89836" y="28307"/>
                  </a:cubicBezTo>
                  <a:cubicBezTo>
                    <a:pt x="91181" y="20879"/>
                    <a:pt x="86946" y="13250"/>
                    <a:pt x="77166" y="7537"/>
                  </a:cubicBezTo>
                  <a:cubicBezTo>
                    <a:pt x="68495" y="2512"/>
                    <a:pt x="57118" y="0"/>
                    <a:pt x="45729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5697848" y="1525165"/>
              <a:ext cx="621895" cy="325651"/>
            </a:xfrm>
            <a:custGeom>
              <a:avLst/>
              <a:gdLst/>
              <a:ahLst/>
              <a:cxnLst/>
              <a:rect l="l" t="t" r="r" b="b"/>
              <a:pathLst>
                <a:path w="88526" h="46356" extrusionOk="0">
                  <a:moveTo>
                    <a:pt x="44418" y="0"/>
                  </a:moveTo>
                  <a:cubicBezTo>
                    <a:pt x="33029" y="0"/>
                    <a:pt x="21627" y="2513"/>
                    <a:pt x="12906" y="7537"/>
                  </a:cubicBezTo>
                  <a:cubicBezTo>
                    <a:pt x="5310" y="11940"/>
                    <a:pt x="1009" y="17553"/>
                    <a:pt x="0" y="23266"/>
                  </a:cubicBezTo>
                  <a:cubicBezTo>
                    <a:pt x="1009" y="28912"/>
                    <a:pt x="5243" y="34458"/>
                    <a:pt x="12704" y="38793"/>
                  </a:cubicBezTo>
                  <a:cubicBezTo>
                    <a:pt x="21359" y="43835"/>
                    <a:pt x="32735" y="46355"/>
                    <a:pt x="44124" y="46355"/>
                  </a:cubicBezTo>
                  <a:cubicBezTo>
                    <a:pt x="55513" y="46355"/>
                    <a:pt x="66915" y="43835"/>
                    <a:pt x="75620" y="38793"/>
                  </a:cubicBezTo>
                  <a:cubicBezTo>
                    <a:pt x="83215" y="34390"/>
                    <a:pt x="87551" y="28811"/>
                    <a:pt x="88525" y="23098"/>
                  </a:cubicBezTo>
                  <a:cubicBezTo>
                    <a:pt x="87551" y="17452"/>
                    <a:pt x="83350" y="11873"/>
                    <a:pt x="75855" y="7537"/>
                  </a:cubicBezTo>
                  <a:cubicBezTo>
                    <a:pt x="67184" y="2513"/>
                    <a:pt x="55807" y="0"/>
                    <a:pt x="44418" y="0"/>
                  </a:cubicBez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5548385" y="-89549"/>
              <a:ext cx="1299737" cy="1726520"/>
            </a:xfrm>
            <a:custGeom>
              <a:avLst/>
              <a:gdLst/>
              <a:ahLst/>
              <a:cxnLst/>
              <a:rect l="l" t="t" r="r" b="b"/>
              <a:pathLst>
                <a:path w="185016" h="245768" extrusionOk="0">
                  <a:moveTo>
                    <a:pt x="2168" y="1"/>
                  </a:moveTo>
                  <a:cubicBezTo>
                    <a:pt x="1103" y="1"/>
                    <a:pt x="370" y="840"/>
                    <a:pt x="370" y="2277"/>
                  </a:cubicBezTo>
                  <a:lnTo>
                    <a:pt x="0" y="136913"/>
                  </a:lnTo>
                  <a:cubicBezTo>
                    <a:pt x="0" y="138929"/>
                    <a:pt x="1412" y="141383"/>
                    <a:pt x="3193" y="142425"/>
                  </a:cubicBezTo>
                  <a:lnTo>
                    <a:pt x="181419" y="245334"/>
                  </a:lnTo>
                  <a:cubicBezTo>
                    <a:pt x="181938" y="245628"/>
                    <a:pt x="182425" y="245768"/>
                    <a:pt x="182856" y="245768"/>
                  </a:cubicBezTo>
                  <a:cubicBezTo>
                    <a:pt x="183906" y="245768"/>
                    <a:pt x="184622" y="244939"/>
                    <a:pt x="184646" y="243486"/>
                  </a:cubicBezTo>
                  <a:lnTo>
                    <a:pt x="185015" y="108883"/>
                  </a:lnTo>
                  <a:cubicBezTo>
                    <a:pt x="185015" y="106833"/>
                    <a:pt x="183604" y="104380"/>
                    <a:pt x="181823" y="103338"/>
                  </a:cubicBezTo>
                  <a:lnTo>
                    <a:pt x="3596" y="428"/>
                  </a:lnTo>
                  <a:cubicBezTo>
                    <a:pt x="3084" y="138"/>
                    <a:pt x="2599" y="1"/>
                    <a:pt x="2168" y="1"/>
                  </a:cubicBezTo>
                  <a:close/>
                </a:path>
              </a:pathLst>
            </a:custGeom>
            <a:solidFill>
              <a:srgbClr val="D48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5557589" y="-97881"/>
              <a:ext cx="1305168" cy="1733461"/>
            </a:xfrm>
            <a:custGeom>
              <a:avLst/>
              <a:gdLst/>
              <a:ahLst/>
              <a:cxnLst/>
              <a:rect l="l" t="t" r="r" b="b"/>
              <a:pathLst>
                <a:path w="185789" h="246756" extrusionOk="0">
                  <a:moveTo>
                    <a:pt x="2622" y="1"/>
                  </a:moveTo>
                  <a:cubicBezTo>
                    <a:pt x="2589" y="1"/>
                    <a:pt x="2589" y="35"/>
                    <a:pt x="2589" y="35"/>
                  </a:cubicBezTo>
                  <a:lnTo>
                    <a:pt x="2555" y="35"/>
                  </a:lnTo>
                  <a:cubicBezTo>
                    <a:pt x="2521" y="35"/>
                    <a:pt x="2488" y="35"/>
                    <a:pt x="2454" y="68"/>
                  </a:cubicBezTo>
                  <a:cubicBezTo>
                    <a:pt x="2387" y="68"/>
                    <a:pt x="2320" y="102"/>
                    <a:pt x="2286" y="102"/>
                  </a:cubicBezTo>
                  <a:cubicBezTo>
                    <a:pt x="2219" y="135"/>
                    <a:pt x="2152" y="169"/>
                    <a:pt x="2118" y="203"/>
                  </a:cubicBezTo>
                  <a:lnTo>
                    <a:pt x="2084" y="203"/>
                  </a:lnTo>
                  <a:lnTo>
                    <a:pt x="1" y="1412"/>
                  </a:lnTo>
                  <a:cubicBezTo>
                    <a:pt x="135" y="1345"/>
                    <a:pt x="303" y="1278"/>
                    <a:pt x="471" y="1244"/>
                  </a:cubicBezTo>
                  <a:lnTo>
                    <a:pt x="505" y="1244"/>
                  </a:lnTo>
                  <a:cubicBezTo>
                    <a:pt x="639" y="1211"/>
                    <a:pt x="807" y="1211"/>
                    <a:pt x="1009" y="1211"/>
                  </a:cubicBezTo>
                  <a:lnTo>
                    <a:pt x="1043" y="1211"/>
                  </a:lnTo>
                  <a:cubicBezTo>
                    <a:pt x="1211" y="1211"/>
                    <a:pt x="1379" y="1278"/>
                    <a:pt x="1580" y="1312"/>
                  </a:cubicBezTo>
                  <a:cubicBezTo>
                    <a:pt x="1614" y="1345"/>
                    <a:pt x="1648" y="1345"/>
                    <a:pt x="1681" y="1379"/>
                  </a:cubicBezTo>
                  <a:cubicBezTo>
                    <a:pt x="1883" y="1446"/>
                    <a:pt x="2084" y="1547"/>
                    <a:pt x="2286" y="1648"/>
                  </a:cubicBezTo>
                  <a:lnTo>
                    <a:pt x="180513" y="104557"/>
                  </a:lnTo>
                  <a:cubicBezTo>
                    <a:pt x="180714" y="104692"/>
                    <a:pt x="180916" y="104826"/>
                    <a:pt x="181118" y="104994"/>
                  </a:cubicBezTo>
                  <a:cubicBezTo>
                    <a:pt x="181185" y="105028"/>
                    <a:pt x="181252" y="105095"/>
                    <a:pt x="181319" y="105129"/>
                  </a:cubicBezTo>
                  <a:cubicBezTo>
                    <a:pt x="181454" y="105263"/>
                    <a:pt x="181588" y="105398"/>
                    <a:pt x="181723" y="105532"/>
                  </a:cubicBezTo>
                  <a:cubicBezTo>
                    <a:pt x="181756" y="105566"/>
                    <a:pt x="181790" y="105599"/>
                    <a:pt x="181823" y="105633"/>
                  </a:cubicBezTo>
                  <a:cubicBezTo>
                    <a:pt x="181991" y="105801"/>
                    <a:pt x="182126" y="106003"/>
                    <a:pt x="182294" y="106204"/>
                  </a:cubicBezTo>
                  <a:cubicBezTo>
                    <a:pt x="182294" y="106204"/>
                    <a:pt x="182294" y="106238"/>
                    <a:pt x="182328" y="106238"/>
                  </a:cubicBezTo>
                  <a:cubicBezTo>
                    <a:pt x="182496" y="106473"/>
                    <a:pt x="182630" y="106708"/>
                    <a:pt x="182764" y="106944"/>
                  </a:cubicBezTo>
                  <a:cubicBezTo>
                    <a:pt x="182932" y="107179"/>
                    <a:pt x="183033" y="107448"/>
                    <a:pt x="183168" y="107683"/>
                  </a:cubicBezTo>
                  <a:cubicBezTo>
                    <a:pt x="183168" y="107717"/>
                    <a:pt x="183168" y="107717"/>
                    <a:pt x="183168" y="107717"/>
                  </a:cubicBezTo>
                  <a:cubicBezTo>
                    <a:pt x="183269" y="107952"/>
                    <a:pt x="183369" y="108221"/>
                    <a:pt x="183437" y="108456"/>
                  </a:cubicBezTo>
                  <a:cubicBezTo>
                    <a:pt x="183470" y="108490"/>
                    <a:pt x="183470" y="108523"/>
                    <a:pt x="183470" y="108523"/>
                  </a:cubicBezTo>
                  <a:cubicBezTo>
                    <a:pt x="183537" y="108759"/>
                    <a:pt x="183571" y="108994"/>
                    <a:pt x="183638" y="109229"/>
                  </a:cubicBezTo>
                  <a:cubicBezTo>
                    <a:pt x="183638" y="109263"/>
                    <a:pt x="183638" y="109296"/>
                    <a:pt x="183638" y="109330"/>
                  </a:cubicBezTo>
                  <a:cubicBezTo>
                    <a:pt x="183672" y="109599"/>
                    <a:pt x="183705" y="109834"/>
                    <a:pt x="183705" y="110069"/>
                  </a:cubicBezTo>
                  <a:lnTo>
                    <a:pt x="183336" y="244706"/>
                  </a:lnTo>
                  <a:cubicBezTo>
                    <a:pt x="183336" y="245714"/>
                    <a:pt x="182966" y="246420"/>
                    <a:pt x="182395" y="246756"/>
                  </a:cubicBezTo>
                  <a:lnTo>
                    <a:pt x="184478" y="245546"/>
                  </a:lnTo>
                  <a:cubicBezTo>
                    <a:pt x="185050" y="245210"/>
                    <a:pt x="185420" y="244504"/>
                    <a:pt x="185420" y="243496"/>
                  </a:cubicBezTo>
                  <a:lnTo>
                    <a:pt x="185789" y="108859"/>
                  </a:lnTo>
                  <a:cubicBezTo>
                    <a:pt x="185789" y="108658"/>
                    <a:pt x="185789" y="108456"/>
                    <a:pt x="185756" y="108221"/>
                  </a:cubicBezTo>
                  <a:cubicBezTo>
                    <a:pt x="185756" y="108187"/>
                    <a:pt x="185756" y="108154"/>
                    <a:pt x="185722" y="108120"/>
                  </a:cubicBezTo>
                  <a:cubicBezTo>
                    <a:pt x="185722" y="108086"/>
                    <a:pt x="185722" y="108053"/>
                    <a:pt x="185722" y="108019"/>
                  </a:cubicBezTo>
                  <a:cubicBezTo>
                    <a:pt x="185688" y="107952"/>
                    <a:pt x="185688" y="107851"/>
                    <a:pt x="185688" y="107784"/>
                  </a:cubicBezTo>
                  <a:cubicBezTo>
                    <a:pt x="185655" y="107683"/>
                    <a:pt x="185621" y="107549"/>
                    <a:pt x="185588" y="107414"/>
                  </a:cubicBezTo>
                  <a:cubicBezTo>
                    <a:pt x="185588" y="107381"/>
                    <a:pt x="185554" y="107347"/>
                    <a:pt x="185554" y="107313"/>
                  </a:cubicBezTo>
                  <a:cubicBezTo>
                    <a:pt x="185554" y="107280"/>
                    <a:pt x="185554" y="107280"/>
                    <a:pt x="185520" y="107246"/>
                  </a:cubicBezTo>
                  <a:cubicBezTo>
                    <a:pt x="185520" y="107213"/>
                    <a:pt x="185520" y="107145"/>
                    <a:pt x="185487" y="107112"/>
                  </a:cubicBezTo>
                  <a:cubicBezTo>
                    <a:pt x="185453" y="107011"/>
                    <a:pt x="185420" y="106910"/>
                    <a:pt x="185386" y="106809"/>
                  </a:cubicBezTo>
                  <a:cubicBezTo>
                    <a:pt x="185352" y="106708"/>
                    <a:pt x="185319" y="106608"/>
                    <a:pt x="185251" y="106507"/>
                  </a:cubicBezTo>
                  <a:cubicBezTo>
                    <a:pt x="185251" y="106507"/>
                    <a:pt x="185251" y="106507"/>
                    <a:pt x="185251" y="106473"/>
                  </a:cubicBezTo>
                  <a:cubicBezTo>
                    <a:pt x="185218" y="106406"/>
                    <a:pt x="185184" y="106339"/>
                    <a:pt x="185117" y="106238"/>
                  </a:cubicBezTo>
                  <a:cubicBezTo>
                    <a:pt x="185083" y="106137"/>
                    <a:pt x="185050" y="106070"/>
                    <a:pt x="184983" y="105969"/>
                  </a:cubicBezTo>
                  <a:lnTo>
                    <a:pt x="184882" y="105734"/>
                  </a:lnTo>
                  <a:lnTo>
                    <a:pt x="184848" y="105734"/>
                  </a:lnTo>
                  <a:lnTo>
                    <a:pt x="184848" y="105700"/>
                  </a:lnTo>
                  <a:cubicBezTo>
                    <a:pt x="184781" y="105599"/>
                    <a:pt x="184747" y="105498"/>
                    <a:pt x="184680" y="105431"/>
                  </a:cubicBezTo>
                  <a:cubicBezTo>
                    <a:pt x="184613" y="105330"/>
                    <a:pt x="184546" y="105230"/>
                    <a:pt x="184478" y="105162"/>
                  </a:cubicBezTo>
                  <a:cubicBezTo>
                    <a:pt x="184478" y="105095"/>
                    <a:pt x="184445" y="105062"/>
                    <a:pt x="184411" y="105028"/>
                  </a:cubicBezTo>
                  <a:cubicBezTo>
                    <a:pt x="184378" y="105028"/>
                    <a:pt x="184378" y="104994"/>
                    <a:pt x="184378" y="104961"/>
                  </a:cubicBezTo>
                  <a:cubicBezTo>
                    <a:pt x="184344" y="104927"/>
                    <a:pt x="184310" y="104894"/>
                    <a:pt x="184277" y="104860"/>
                  </a:cubicBezTo>
                  <a:cubicBezTo>
                    <a:pt x="184210" y="104759"/>
                    <a:pt x="184109" y="104625"/>
                    <a:pt x="184008" y="104524"/>
                  </a:cubicBezTo>
                  <a:cubicBezTo>
                    <a:pt x="183974" y="104490"/>
                    <a:pt x="183941" y="104457"/>
                    <a:pt x="183907" y="104423"/>
                  </a:cubicBezTo>
                  <a:cubicBezTo>
                    <a:pt x="183874" y="104356"/>
                    <a:pt x="183840" y="104322"/>
                    <a:pt x="183806" y="104289"/>
                  </a:cubicBezTo>
                  <a:cubicBezTo>
                    <a:pt x="183739" y="104255"/>
                    <a:pt x="183705" y="104221"/>
                    <a:pt x="183672" y="104154"/>
                  </a:cubicBezTo>
                  <a:cubicBezTo>
                    <a:pt x="183571" y="104087"/>
                    <a:pt x="183470" y="103986"/>
                    <a:pt x="183403" y="103919"/>
                  </a:cubicBezTo>
                  <a:cubicBezTo>
                    <a:pt x="183336" y="103852"/>
                    <a:pt x="183269" y="103818"/>
                    <a:pt x="183201" y="103751"/>
                  </a:cubicBezTo>
                  <a:cubicBezTo>
                    <a:pt x="183000" y="103616"/>
                    <a:pt x="182798" y="103448"/>
                    <a:pt x="182596" y="103348"/>
                  </a:cubicBezTo>
                  <a:lnTo>
                    <a:pt x="4370" y="438"/>
                  </a:lnTo>
                  <a:cubicBezTo>
                    <a:pt x="4202" y="337"/>
                    <a:pt x="4067" y="270"/>
                    <a:pt x="3899" y="203"/>
                  </a:cubicBezTo>
                  <a:cubicBezTo>
                    <a:pt x="3866" y="169"/>
                    <a:pt x="3832" y="169"/>
                    <a:pt x="3765" y="169"/>
                  </a:cubicBezTo>
                  <a:cubicBezTo>
                    <a:pt x="3731" y="135"/>
                    <a:pt x="3698" y="135"/>
                    <a:pt x="3664" y="135"/>
                  </a:cubicBezTo>
                  <a:cubicBezTo>
                    <a:pt x="3630" y="102"/>
                    <a:pt x="3563" y="102"/>
                    <a:pt x="3530" y="68"/>
                  </a:cubicBezTo>
                  <a:cubicBezTo>
                    <a:pt x="3429" y="35"/>
                    <a:pt x="3362" y="35"/>
                    <a:pt x="3261" y="35"/>
                  </a:cubicBezTo>
                  <a:cubicBezTo>
                    <a:pt x="3227" y="1"/>
                    <a:pt x="3194" y="1"/>
                    <a:pt x="3126" y="1"/>
                  </a:cubicBez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5580260" y="-48295"/>
              <a:ext cx="1238114" cy="782683"/>
            </a:xfrm>
            <a:custGeom>
              <a:avLst/>
              <a:gdLst/>
              <a:ahLst/>
              <a:cxnLst/>
              <a:rect l="l" t="t" r="r" b="b"/>
              <a:pathLst>
                <a:path w="176244" h="111414" extrusionOk="0">
                  <a:moveTo>
                    <a:pt x="153466" y="90979"/>
                  </a:moveTo>
                  <a:cubicBezTo>
                    <a:pt x="153795" y="90979"/>
                    <a:pt x="154169" y="91087"/>
                    <a:pt x="154566" y="91315"/>
                  </a:cubicBezTo>
                  <a:cubicBezTo>
                    <a:pt x="155877" y="92055"/>
                    <a:pt x="156952" y="93937"/>
                    <a:pt x="156952" y="95449"/>
                  </a:cubicBezTo>
                  <a:cubicBezTo>
                    <a:pt x="156952" y="96523"/>
                    <a:pt x="156410" y="97157"/>
                    <a:pt x="155614" y="97157"/>
                  </a:cubicBezTo>
                  <a:cubicBezTo>
                    <a:pt x="155289" y="97157"/>
                    <a:pt x="154922" y="97051"/>
                    <a:pt x="154533" y="96827"/>
                  </a:cubicBezTo>
                  <a:cubicBezTo>
                    <a:pt x="153222" y="96054"/>
                    <a:pt x="152146" y="94206"/>
                    <a:pt x="152146" y="92660"/>
                  </a:cubicBezTo>
                  <a:cubicBezTo>
                    <a:pt x="152146" y="91594"/>
                    <a:pt x="152680" y="90979"/>
                    <a:pt x="153466" y="90979"/>
                  </a:cubicBezTo>
                  <a:close/>
                  <a:moveTo>
                    <a:pt x="161771" y="95752"/>
                  </a:moveTo>
                  <a:cubicBezTo>
                    <a:pt x="162100" y="95752"/>
                    <a:pt x="162472" y="95860"/>
                    <a:pt x="162868" y="96088"/>
                  </a:cubicBezTo>
                  <a:cubicBezTo>
                    <a:pt x="164178" y="96861"/>
                    <a:pt x="165254" y="98709"/>
                    <a:pt x="165254" y="100222"/>
                  </a:cubicBezTo>
                  <a:cubicBezTo>
                    <a:pt x="165254" y="101296"/>
                    <a:pt x="164711" y="101929"/>
                    <a:pt x="163915" y="101929"/>
                  </a:cubicBezTo>
                  <a:cubicBezTo>
                    <a:pt x="163591" y="101929"/>
                    <a:pt x="163224" y="101824"/>
                    <a:pt x="162834" y="101600"/>
                  </a:cubicBezTo>
                  <a:cubicBezTo>
                    <a:pt x="161523" y="100827"/>
                    <a:pt x="160448" y="98978"/>
                    <a:pt x="160448" y="97466"/>
                  </a:cubicBezTo>
                  <a:cubicBezTo>
                    <a:pt x="160448" y="96375"/>
                    <a:pt x="160983" y="95752"/>
                    <a:pt x="161771" y="95752"/>
                  </a:cubicBezTo>
                  <a:close/>
                  <a:moveTo>
                    <a:pt x="170079" y="100546"/>
                  </a:moveTo>
                  <a:cubicBezTo>
                    <a:pt x="170398" y="100546"/>
                    <a:pt x="170757" y="100647"/>
                    <a:pt x="171135" y="100860"/>
                  </a:cubicBezTo>
                  <a:cubicBezTo>
                    <a:pt x="172480" y="101633"/>
                    <a:pt x="173555" y="103482"/>
                    <a:pt x="173521" y="105028"/>
                  </a:cubicBezTo>
                  <a:cubicBezTo>
                    <a:pt x="173521" y="106104"/>
                    <a:pt x="172977" y="106720"/>
                    <a:pt x="172191" y="106720"/>
                  </a:cubicBezTo>
                  <a:cubicBezTo>
                    <a:pt x="171872" y="106720"/>
                    <a:pt x="171513" y="106619"/>
                    <a:pt x="171135" y="106406"/>
                  </a:cubicBezTo>
                  <a:cubicBezTo>
                    <a:pt x="169791" y="105633"/>
                    <a:pt x="168715" y="103751"/>
                    <a:pt x="168715" y="102238"/>
                  </a:cubicBezTo>
                  <a:cubicBezTo>
                    <a:pt x="168739" y="101162"/>
                    <a:pt x="169291" y="100546"/>
                    <a:pt x="170079" y="100546"/>
                  </a:cubicBezTo>
                  <a:close/>
                  <a:moveTo>
                    <a:pt x="34" y="1"/>
                  </a:moveTo>
                  <a:lnTo>
                    <a:pt x="0" y="9680"/>
                  </a:lnTo>
                  <a:lnTo>
                    <a:pt x="176210" y="111413"/>
                  </a:lnTo>
                  <a:lnTo>
                    <a:pt x="176244" y="1017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BB3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6649181" y="590890"/>
              <a:ext cx="33769" cy="43400"/>
            </a:xfrm>
            <a:custGeom>
              <a:avLst/>
              <a:gdLst/>
              <a:ahLst/>
              <a:cxnLst/>
              <a:rect l="l" t="t" r="r" b="b"/>
              <a:pathLst>
                <a:path w="4807" h="6178" extrusionOk="0">
                  <a:moveTo>
                    <a:pt x="1320" y="0"/>
                  </a:moveTo>
                  <a:cubicBezTo>
                    <a:pt x="534" y="0"/>
                    <a:pt x="0" y="615"/>
                    <a:pt x="0" y="1681"/>
                  </a:cubicBezTo>
                  <a:cubicBezTo>
                    <a:pt x="0" y="3227"/>
                    <a:pt x="1076" y="5075"/>
                    <a:pt x="2387" y="5848"/>
                  </a:cubicBezTo>
                  <a:cubicBezTo>
                    <a:pt x="2776" y="6072"/>
                    <a:pt x="3143" y="6178"/>
                    <a:pt x="3468" y="6178"/>
                  </a:cubicBezTo>
                  <a:cubicBezTo>
                    <a:pt x="4264" y="6178"/>
                    <a:pt x="4806" y="5544"/>
                    <a:pt x="4806" y="4470"/>
                  </a:cubicBezTo>
                  <a:cubicBezTo>
                    <a:pt x="4806" y="2958"/>
                    <a:pt x="3731" y="1076"/>
                    <a:pt x="2420" y="336"/>
                  </a:cubicBezTo>
                  <a:cubicBezTo>
                    <a:pt x="2023" y="108"/>
                    <a:pt x="1649" y="0"/>
                    <a:pt x="1320" y="0"/>
                  </a:cubicBez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6707500" y="624423"/>
              <a:ext cx="33769" cy="43400"/>
            </a:xfrm>
            <a:custGeom>
              <a:avLst/>
              <a:gdLst/>
              <a:ahLst/>
              <a:cxnLst/>
              <a:rect l="l" t="t" r="r" b="b"/>
              <a:pathLst>
                <a:path w="4807" h="6178" extrusionOk="0">
                  <a:moveTo>
                    <a:pt x="1324" y="0"/>
                  </a:moveTo>
                  <a:cubicBezTo>
                    <a:pt x="536" y="0"/>
                    <a:pt x="1" y="623"/>
                    <a:pt x="1" y="1714"/>
                  </a:cubicBezTo>
                  <a:cubicBezTo>
                    <a:pt x="1" y="3226"/>
                    <a:pt x="1076" y="5075"/>
                    <a:pt x="2387" y="5848"/>
                  </a:cubicBezTo>
                  <a:cubicBezTo>
                    <a:pt x="2777" y="6072"/>
                    <a:pt x="3144" y="6177"/>
                    <a:pt x="3468" y="6177"/>
                  </a:cubicBezTo>
                  <a:cubicBezTo>
                    <a:pt x="4264" y="6177"/>
                    <a:pt x="4807" y="5544"/>
                    <a:pt x="4807" y="4470"/>
                  </a:cubicBezTo>
                  <a:cubicBezTo>
                    <a:pt x="4807" y="2957"/>
                    <a:pt x="3731" y="1109"/>
                    <a:pt x="2421" y="336"/>
                  </a:cubicBezTo>
                  <a:cubicBezTo>
                    <a:pt x="2025" y="108"/>
                    <a:pt x="1653" y="0"/>
                    <a:pt x="1324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577900" y="19713"/>
              <a:ext cx="1240236" cy="1575974"/>
            </a:xfrm>
            <a:custGeom>
              <a:avLst/>
              <a:gdLst/>
              <a:ahLst/>
              <a:cxnLst/>
              <a:rect l="l" t="t" r="r" b="b"/>
              <a:pathLst>
                <a:path w="176546" h="224338" extrusionOk="0">
                  <a:moveTo>
                    <a:pt x="336" y="0"/>
                  </a:moveTo>
                  <a:lnTo>
                    <a:pt x="0" y="122604"/>
                  </a:lnTo>
                  <a:lnTo>
                    <a:pt x="176210" y="224338"/>
                  </a:lnTo>
                  <a:lnTo>
                    <a:pt x="176546" y="101733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6765588" y="658097"/>
              <a:ext cx="34001" cy="43386"/>
            </a:xfrm>
            <a:custGeom>
              <a:avLst/>
              <a:gdLst/>
              <a:ahLst/>
              <a:cxnLst/>
              <a:rect l="l" t="t" r="r" b="b"/>
              <a:pathLst>
                <a:path w="4840" h="6176" extrusionOk="0">
                  <a:moveTo>
                    <a:pt x="1364" y="1"/>
                  </a:moveTo>
                  <a:cubicBezTo>
                    <a:pt x="576" y="1"/>
                    <a:pt x="24" y="617"/>
                    <a:pt x="0" y="1693"/>
                  </a:cubicBezTo>
                  <a:cubicBezTo>
                    <a:pt x="0" y="3206"/>
                    <a:pt x="1076" y="5088"/>
                    <a:pt x="2420" y="5861"/>
                  </a:cubicBezTo>
                  <a:cubicBezTo>
                    <a:pt x="2798" y="6074"/>
                    <a:pt x="3157" y="6175"/>
                    <a:pt x="3476" y="6175"/>
                  </a:cubicBezTo>
                  <a:cubicBezTo>
                    <a:pt x="4262" y="6175"/>
                    <a:pt x="4806" y="5559"/>
                    <a:pt x="4806" y="4483"/>
                  </a:cubicBezTo>
                  <a:cubicBezTo>
                    <a:pt x="4840" y="2937"/>
                    <a:pt x="3765" y="1088"/>
                    <a:pt x="2420" y="315"/>
                  </a:cubicBezTo>
                  <a:cubicBezTo>
                    <a:pt x="2042" y="102"/>
                    <a:pt x="1683" y="1"/>
                    <a:pt x="1364" y="1"/>
                  </a:cubicBezTo>
                  <a:close/>
                </a:path>
              </a:pathLst>
            </a:custGeom>
            <a:solidFill>
              <a:srgbClr val="BFB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6720961" y="1348365"/>
              <a:ext cx="35420" cy="134585"/>
            </a:xfrm>
            <a:custGeom>
              <a:avLst/>
              <a:gdLst/>
              <a:ahLst/>
              <a:cxnLst/>
              <a:rect l="l" t="t" r="r" b="b"/>
              <a:pathLst>
                <a:path w="5042" h="19158" extrusionOk="0">
                  <a:moveTo>
                    <a:pt x="34" y="1"/>
                  </a:moveTo>
                  <a:lnTo>
                    <a:pt x="0" y="16268"/>
                  </a:lnTo>
                  <a:lnTo>
                    <a:pt x="4974" y="19158"/>
                  </a:lnTo>
                  <a:lnTo>
                    <a:pt x="5042" y="285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6664293" y="1373868"/>
              <a:ext cx="35181" cy="76270"/>
            </a:xfrm>
            <a:custGeom>
              <a:avLst/>
              <a:gdLst/>
              <a:ahLst/>
              <a:cxnLst/>
              <a:rect l="l" t="t" r="r" b="b"/>
              <a:pathLst>
                <a:path w="5008" h="10857" extrusionOk="0">
                  <a:moveTo>
                    <a:pt x="0" y="1"/>
                  </a:moveTo>
                  <a:lnTo>
                    <a:pt x="0" y="8000"/>
                  </a:lnTo>
                  <a:lnTo>
                    <a:pt x="4974" y="10856"/>
                  </a:lnTo>
                  <a:lnTo>
                    <a:pt x="5008" y="28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6607385" y="1313419"/>
              <a:ext cx="35420" cy="104132"/>
            </a:xfrm>
            <a:custGeom>
              <a:avLst/>
              <a:gdLst/>
              <a:ahLst/>
              <a:cxnLst/>
              <a:rect l="l" t="t" r="r" b="b"/>
              <a:pathLst>
                <a:path w="5042" h="14823" extrusionOk="0">
                  <a:moveTo>
                    <a:pt x="34" y="1"/>
                  </a:moveTo>
                  <a:lnTo>
                    <a:pt x="1" y="11932"/>
                  </a:lnTo>
                  <a:lnTo>
                    <a:pt x="5008" y="14822"/>
                  </a:lnTo>
                  <a:lnTo>
                    <a:pt x="5042" y="289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6550716" y="1219684"/>
              <a:ext cx="35420" cy="165038"/>
            </a:xfrm>
            <a:custGeom>
              <a:avLst/>
              <a:gdLst/>
              <a:ahLst/>
              <a:cxnLst/>
              <a:rect l="l" t="t" r="r" b="b"/>
              <a:pathLst>
                <a:path w="5042" h="23493" extrusionOk="0">
                  <a:moveTo>
                    <a:pt x="68" y="0"/>
                  </a:moveTo>
                  <a:lnTo>
                    <a:pt x="1" y="20602"/>
                  </a:lnTo>
                  <a:lnTo>
                    <a:pt x="5008" y="23493"/>
                  </a:lnTo>
                  <a:lnTo>
                    <a:pt x="5042" y="289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494048" y="1129011"/>
              <a:ext cx="35659" cy="222889"/>
            </a:xfrm>
            <a:custGeom>
              <a:avLst/>
              <a:gdLst/>
              <a:ahLst/>
              <a:cxnLst/>
              <a:rect l="l" t="t" r="r" b="b"/>
              <a:pathLst>
                <a:path w="5076" h="31728" extrusionOk="0">
                  <a:moveTo>
                    <a:pt x="101" y="1"/>
                  </a:moveTo>
                  <a:lnTo>
                    <a:pt x="1" y="28870"/>
                  </a:lnTo>
                  <a:lnTo>
                    <a:pt x="4975" y="31727"/>
                  </a:lnTo>
                  <a:lnTo>
                    <a:pt x="5075" y="285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437379" y="980489"/>
              <a:ext cx="35891" cy="338577"/>
            </a:xfrm>
            <a:custGeom>
              <a:avLst/>
              <a:gdLst/>
              <a:ahLst/>
              <a:cxnLst/>
              <a:rect l="l" t="t" r="r" b="b"/>
              <a:pathLst>
                <a:path w="5109" h="48196" extrusionOk="0">
                  <a:moveTo>
                    <a:pt x="135" y="1"/>
                  </a:moveTo>
                  <a:lnTo>
                    <a:pt x="0" y="45339"/>
                  </a:lnTo>
                  <a:lnTo>
                    <a:pt x="4975" y="48195"/>
                  </a:lnTo>
                  <a:lnTo>
                    <a:pt x="5109" y="2891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380710" y="860779"/>
              <a:ext cx="36130" cy="425694"/>
            </a:xfrm>
            <a:custGeom>
              <a:avLst/>
              <a:gdLst/>
              <a:ahLst/>
              <a:cxnLst/>
              <a:rect l="l" t="t" r="r" b="b"/>
              <a:pathLst>
                <a:path w="5143" h="60597" extrusionOk="0">
                  <a:moveTo>
                    <a:pt x="168" y="0"/>
                  </a:moveTo>
                  <a:lnTo>
                    <a:pt x="0" y="57706"/>
                  </a:lnTo>
                  <a:lnTo>
                    <a:pt x="4974" y="60596"/>
                  </a:lnTo>
                  <a:lnTo>
                    <a:pt x="5143" y="2857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6323803" y="859360"/>
              <a:ext cx="36130" cy="394292"/>
            </a:xfrm>
            <a:custGeom>
              <a:avLst/>
              <a:gdLst/>
              <a:ahLst/>
              <a:cxnLst/>
              <a:rect l="l" t="t" r="r" b="b"/>
              <a:pathLst>
                <a:path w="5143" h="56127" extrusionOk="0">
                  <a:moveTo>
                    <a:pt x="169" y="0"/>
                  </a:moveTo>
                  <a:lnTo>
                    <a:pt x="1" y="53270"/>
                  </a:lnTo>
                  <a:lnTo>
                    <a:pt x="5008" y="56127"/>
                  </a:lnTo>
                  <a:lnTo>
                    <a:pt x="5143" y="28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6267134" y="1027715"/>
              <a:ext cx="35659" cy="193138"/>
            </a:xfrm>
            <a:custGeom>
              <a:avLst/>
              <a:gdLst/>
              <a:ahLst/>
              <a:cxnLst/>
              <a:rect l="l" t="t" r="r" b="b"/>
              <a:pathLst>
                <a:path w="5076" h="27493" extrusionOk="0">
                  <a:moveTo>
                    <a:pt x="68" y="0"/>
                  </a:moveTo>
                  <a:lnTo>
                    <a:pt x="1" y="24636"/>
                  </a:lnTo>
                  <a:lnTo>
                    <a:pt x="5008" y="27492"/>
                  </a:lnTo>
                  <a:lnTo>
                    <a:pt x="5076" y="289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6210466" y="904697"/>
              <a:ext cx="35659" cy="283564"/>
            </a:xfrm>
            <a:custGeom>
              <a:avLst/>
              <a:gdLst/>
              <a:ahLst/>
              <a:cxnLst/>
              <a:rect l="l" t="t" r="r" b="b"/>
              <a:pathLst>
                <a:path w="5076" h="40365" extrusionOk="0">
                  <a:moveTo>
                    <a:pt x="101" y="0"/>
                  </a:moveTo>
                  <a:lnTo>
                    <a:pt x="1" y="37474"/>
                  </a:lnTo>
                  <a:lnTo>
                    <a:pt x="4975" y="40364"/>
                  </a:lnTo>
                  <a:lnTo>
                    <a:pt x="5075" y="289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6153797" y="787811"/>
              <a:ext cx="35891" cy="367618"/>
            </a:xfrm>
            <a:custGeom>
              <a:avLst/>
              <a:gdLst/>
              <a:ahLst/>
              <a:cxnLst/>
              <a:rect l="l" t="t" r="r" b="b"/>
              <a:pathLst>
                <a:path w="5109" h="52330" extrusionOk="0">
                  <a:moveTo>
                    <a:pt x="135" y="1"/>
                  </a:moveTo>
                  <a:lnTo>
                    <a:pt x="1" y="49439"/>
                  </a:lnTo>
                  <a:lnTo>
                    <a:pt x="4975" y="52330"/>
                  </a:lnTo>
                  <a:lnTo>
                    <a:pt x="5109" y="285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6097128" y="637638"/>
              <a:ext cx="36130" cy="484964"/>
            </a:xfrm>
            <a:custGeom>
              <a:avLst/>
              <a:gdLst/>
              <a:ahLst/>
              <a:cxnLst/>
              <a:rect l="l" t="t" r="r" b="b"/>
              <a:pathLst>
                <a:path w="5143" h="69034" extrusionOk="0">
                  <a:moveTo>
                    <a:pt x="168" y="1"/>
                  </a:moveTo>
                  <a:lnTo>
                    <a:pt x="0" y="66176"/>
                  </a:lnTo>
                  <a:lnTo>
                    <a:pt x="4975" y="69033"/>
                  </a:lnTo>
                  <a:lnTo>
                    <a:pt x="5143" y="2891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6040221" y="488885"/>
              <a:ext cx="36600" cy="600883"/>
            </a:xfrm>
            <a:custGeom>
              <a:avLst/>
              <a:gdLst/>
              <a:ahLst/>
              <a:cxnLst/>
              <a:rect l="l" t="t" r="r" b="b"/>
              <a:pathLst>
                <a:path w="5210" h="85535" extrusionOk="0">
                  <a:moveTo>
                    <a:pt x="236" y="0"/>
                  </a:moveTo>
                  <a:lnTo>
                    <a:pt x="1" y="82678"/>
                  </a:lnTo>
                  <a:lnTo>
                    <a:pt x="4975" y="85534"/>
                  </a:lnTo>
                  <a:lnTo>
                    <a:pt x="5210" y="2857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5983552" y="397980"/>
              <a:ext cx="36839" cy="659198"/>
            </a:xfrm>
            <a:custGeom>
              <a:avLst/>
              <a:gdLst/>
              <a:ahLst/>
              <a:cxnLst/>
              <a:rect l="l" t="t" r="r" b="b"/>
              <a:pathLst>
                <a:path w="5244" h="93836" extrusionOk="0">
                  <a:moveTo>
                    <a:pt x="270" y="0"/>
                  </a:moveTo>
                  <a:lnTo>
                    <a:pt x="1" y="90945"/>
                  </a:lnTo>
                  <a:lnTo>
                    <a:pt x="4975" y="93835"/>
                  </a:lnTo>
                  <a:lnTo>
                    <a:pt x="5244" y="289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5926883" y="512969"/>
              <a:ext cx="36368" cy="511399"/>
            </a:xfrm>
            <a:custGeom>
              <a:avLst/>
              <a:gdLst/>
              <a:ahLst/>
              <a:cxnLst/>
              <a:rect l="l" t="t" r="r" b="b"/>
              <a:pathLst>
                <a:path w="5177" h="72797" extrusionOk="0">
                  <a:moveTo>
                    <a:pt x="202" y="1"/>
                  </a:moveTo>
                  <a:lnTo>
                    <a:pt x="1" y="69940"/>
                  </a:lnTo>
                  <a:lnTo>
                    <a:pt x="4975" y="72797"/>
                  </a:lnTo>
                  <a:lnTo>
                    <a:pt x="5176" y="2857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5870215" y="565858"/>
              <a:ext cx="36130" cy="425701"/>
            </a:xfrm>
            <a:custGeom>
              <a:avLst/>
              <a:gdLst/>
              <a:ahLst/>
              <a:cxnLst/>
              <a:rect l="l" t="t" r="r" b="b"/>
              <a:pathLst>
                <a:path w="5143" h="60598" extrusionOk="0">
                  <a:moveTo>
                    <a:pt x="169" y="1"/>
                  </a:moveTo>
                  <a:lnTo>
                    <a:pt x="1" y="57741"/>
                  </a:lnTo>
                  <a:lnTo>
                    <a:pt x="4975" y="60597"/>
                  </a:lnTo>
                  <a:lnTo>
                    <a:pt x="5143" y="28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5813546" y="589941"/>
              <a:ext cx="35891" cy="369037"/>
            </a:xfrm>
            <a:custGeom>
              <a:avLst/>
              <a:gdLst/>
              <a:ahLst/>
              <a:cxnLst/>
              <a:rect l="l" t="t" r="r" b="b"/>
              <a:pathLst>
                <a:path w="5109" h="52532" extrusionOk="0">
                  <a:moveTo>
                    <a:pt x="135" y="1"/>
                  </a:moveTo>
                  <a:lnTo>
                    <a:pt x="1" y="49641"/>
                  </a:lnTo>
                  <a:lnTo>
                    <a:pt x="4975" y="52531"/>
                  </a:lnTo>
                  <a:lnTo>
                    <a:pt x="5109" y="2891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5756639" y="442368"/>
              <a:ext cx="36368" cy="483777"/>
            </a:xfrm>
            <a:custGeom>
              <a:avLst/>
              <a:gdLst/>
              <a:ahLst/>
              <a:cxnLst/>
              <a:rect l="l" t="t" r="r" b="b"/>
              <a:pathLst>
                <a:path w="5177" h="68865" extrusionOk="0">
                  <a:moveTo>
                    <a:pt x="202" y="1"/>
                  </a:moveTo>
                  <a:lnTo>
                    <a:pt x="1" y="66008"/>
                  </a:lnTo>
                  <a:lnTo>
                    <a:pt x="4975" y="68865"/>
                  </a:lnTo>
                  <a:lnTo>
                    <a:pt x="5177" y="2891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5699970" y="350515"/>
              <a:ext cx="36368" cy="542808"/>
            </a:xfrm>
            <a:custGeom>
              <a:avLst/>
              <a:gdLst/>
              <a:ahLst/>
              <a:cxnLst/>
              <a:rect l="l" t="t" r="r" b="b"/>
              <a:pathLst>
                <a:path w="5177" h="77268" extrusionOk="0">
                  <a:moveTo>
                    <a:pt x="202" y="1"/>
                  </a:moveTo>
                  <a:lnTo>
                    <a:pt x="1" y="74410"/>
                  </a:lnTo>
                  <a:lnTo>
                    <a:pt x="4975" y="77267"/>
                  </a:lnTo>
                  <a:lnTo>
                    <a:pt x="5176" y="2857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5643301" y="461731"/>
              <a:ext cx="36130" cy="399020"/>
            </a:xfrm>
            <a:custGeom>
              <a:avLst/>
              <a:gdLst/>
              <a:ahLst/>
              <a:cxnLst/>
              <a:rect l="l" t="t" r="r" b="b"/>
              <a:pathLst>
                <a:path w="5143" h="56800" extrusionOk="0">
                  <a:moveTo>
                    <a:pt x="135" y="0"/>
                  </a:moveTo>
                  <a:lnTo>
                    <a:pt x="1" y="53909"/>
                  </a:lnTo>
                  <a:lnTo>
                    <a:pt x="4975" y="56799"/>
                  </a:lnTo>
                  <a:lnTo>
                    <a:pt x="5143" y="289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5626299" y="240009"/>
              <a:ext cx="1143445" cy="669827"/>
            </a:xfrm>
            <a:custGeom>
              <a:avLst/>
              <a:gdLst/>
              <a:ahLst/>
              <a:cxnLst/>
              <a:rect l="l" t="t" r="r" b="b"/>
              <a:pathLst>
                <a:path w="162768" h="95349" extrusionOk="0">
                  <a:moveTo>
                    <a:pt x="1" y="1"/>
                  </a:moveTo>
                  <a:lnTo>
                    <a:pt x="1" y="1211"/>
                  </a:lnTo>
                  <a:lnTo>
                    <a:pt x="162767" y="95349"/>
                  </a:lnTo>
                  <a:lnTo>
                    <a:pt x="162767" y="94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5626299" y="414743"/>
              <a:ext cx="1143445" cy="669827"/>
            </a:xfrm>
            <a:custGeom>
              <a:avLst/>
              <a:gdLst/>
              <a:ahLst/>
              <a:cxnLst/>
              <a:rect l="l" t="t" r="r" b="b"/>
              <a:pathLst>
                <a:path w="162768" h="95349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5626299" y="356417"/>
              <a:ext cx="1143445" cy="669827"/>
            </a:xfrm>
            <a:custGeom>
              <a:avLst/>
              <a:gdLst/>
              <a:ahLst/>
              <a:cxnLst/>
              <a:rect l="l" t="t" r="r" b="b"/>
              <a:pathLst>
                <a:path w="162768" h="95349" extrusionOk="0">
                  <a:moveTo>
                    <a:pt x="1" y="1"/>
                  </a:moveTo>
                  <a:lnTo>
                    <a:pt x="1" y="1211"/>
                  </a:lnTo>
                  <a:lnTo>
                    <a:pt x="162767" y="95349"/>
                  </a:lnTo>
                  <a:lnTo>
                    <a:pt x="162767" y="94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5626299" y="298336"/>
              <a:ext cx="1143445" cy="669820"/>
            </a:xfrm>
            <a:custGeom>
              <a:avLst/>
              <a:gdLst/>
              <a:ahLst/>
              <a:cxnLst/>
              <a:rect l="l" t="t" r="r" b="b"/>
              <a:pathLst>
                <a:path w="162768" h="95348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5626299" y="123840"/>
              <a:ext cx="1143445" cy="669588"/>
            </a:xfrm>
            <a:custGeom>
              <a:avLst/>
              <a:gdLst/>
              <a:ahLst/>
              <a:cxnLst/>
              <a:rect l="l" t="t" r="r" b="b"/>
              <a:pathLst>
                <a:path w="162768" h="95315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15"/>
                  </a:lnTo>
                  <a:lnTo>
                    <a:pt x="162767" y="941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5626299" y="822054"/>
              <a:ext cx="1143445" cy="669827"/>
            </a:xfrm>
            <a:custGeom>
              <a:avLst/>
              <a:gdLst/>
              <a:ahLst/>
              <a:cxnLst/>
              <a:rect l="l" t="t" r="r" b="b"/>
              <a:pathLst>
                <a:path w="162768" h="95349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5626299" y="181928"/>
              <a:ext cx="1143445" cy="669820"/>
            </a:xfrm>
            <a:custGeom>
              <a:avLst/>
              <a:gdLst/>
              <a:ahLst/>
              <a:cxnLst/>
              <a:rect l="l" t="t" r="r" b="b"/>
              <a:pathLst>
                <a:path w="162768" h="95348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5626299" y="472831"/>
              <a:ext cx="1143445" cy="669820"/>
            </a:xfrm>
            <a:custGeom>
              <a:avLst/>
              <a:gdLst/>
              <a:ahLst/>
              <a:cxnLst/>
              <a:rect l="l" t="t" r="r" b="b"/>
              <a:pathLst>
                <a:path w="162768" h="95348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5626299" y="647320"/>
              <a:ext cx="1143445" cy="669827"/>
            </a:xfrm>
            <a:custGeom>
              <a:avLst/>
              <a:gdLst/>
              <a:ahLst/>
              <a:cxnLst/>
              <a:rect l="l" t="t" r="r" b="b"/>
              <a:pathLst>
                <a:path w="162768" h="95349" extrusionOk="0">
                  <a:moveTo>
                    <a:pt x="1" y="1"/>
                  </a:moveTo>
                  <a:lnTo>
                    <a:pt x="1" y="1244"/>
                  </a:lnTo>
                  <a:lnTo>
                    <a:pt x="162767" y="95349"/>
                  </a:lnTo>
                  <a:lnTo>
                    <a:pt x="162767" y="94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5626299" y="763727"/>
              <a:ext cx="1143445" cy="669827"/>
            </a:xfrm>
            <a:custGeom>
              <a:avLst/>
              <a:gdLst/>
              <a:ahLst/>
              <a:cxnLst/>
              <a:rect l="l" t="t" r="r" b="b"/>
              <a:pathLst>
                <a:path w="162768" h="95349" extrusionOk="0">
                  <a:moveTo>
                    <a:pt x="1" y="1"/>
                  </a:moveTo>
                  <a:lnTo>
                    <a:pt x="1" y="1244"/>
                  </a:lnTo>
                  <a:lnTo>
                    <a:pt x="162767" y="95349"/>
                  </a:lnTo>
                  <a:lnTo>
                    <a:pt x="162767" y="94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5626299" y="705646"/>
              <a:ext cx="1143445" cy="669820"/>
            </a:xfrm>
            <a:custGeom>
              <a:avLst/>
              <a:gdLst/>
              <a:ahLst/>
              <a:cxnLst/>
              <a:rect l="l" t="t" r="r" b="b"/>
              <a:pathLst>
                <a:path w="162768" h="95348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5626299" y="531151"/>
              <a:ext cx="1143445" cy="669827"/>
            </a:xfrm>
            <a:custGeom>
              <a:avLst/>
              <a:gdLst/>
              <a:ahLst/>
              <a:cxnLst/>
              <a:rect l="l" t="t" r="r" b="b"/>
              <a:pathLst>
                <a:path w="162768" h="95349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5626299" y="589239"/>
              <a:ext cx="1143445" cy="669820"/>
            </a:xfrm>
            <a:custGeom>
              <a:avLst/>
              <a:gdLst/>
              <a:ahLst/>
              <a:cxnLst/>
              <a:rect l="l" t="t" r="r" b="b"/>
              <a:pathLst>
                <a:path w="162768" h="95348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5385932" y="3435"/>
              <a:ext cx="1299737" cy="1726338"/>
            </a:xfrm>
            <a:custGeom>
              <a:avLst/>
              <a:gdLst/>
              <a:ahLst/>
              <a:cxnLst/>
              <a:rect l="l" t="t" r="r" b="b"/>
              <a:pathLst>
                <a:path w="185016" h="245742" extrusionOk="0">
                  <a:moveTo>
                    <a:pt x="2150" y="1"/>
                  </a:moveTo>
                  <a:cubicBezTo>
                    <a:pt x="1094" y="1"/>
                    <a:pt x="370" y="822"/>
                    <a:pt x="370" y="2250"/>
                  </a:cubicBezTo>
                  <a:lnTo>
                    <a:pt x="0" y="136886"/>
                  </a:lnTo>
                  <a:cubicBezTo>
                    <a:pt x="0" y="138903"/>
                    <a:pt x="1412" y="141390"/>
                    <a:pt x="3193" y="142398"/>
                  </a:cubicBezTo>
                  <a:lnTo>
                    <a:pt x="181420" y="245308"/>
                  </a:lnTo>
                  <a:cubicBezTo>
                    <a:pt x="181940" y="245602"/>
                    <a:pt x="182428" y="245742"/>
                    <a:pt x="182860" y="245742"/>
                  </a:cubicBezTo>
                  <a:cubicBezTo>
                    <a:pt x="183908" y="245742"/>
                    <a:pt x="184622" y="244920"/>
                    <a:pt x="184646" y="243493"/>
                  </a:cubicBezTo>
                  <a:lnTo>
                    <a:pt x="185016" y="108856"/>
                  </a:lnTo>
                  <a:cubicBezTo>
                    <a:pt x="185016" y="106840"/>
                    <a:pt x="183604" y="104353"/>
                    <a:pt x="181823" y="103345"/>
                  </a:cubicBezTo>
                  <a:lnTo>
                    <a:pt x="3596" y="435"/>
                  </a:lnTo>
                  <a:cubicBezTo>
                    <a:pt x="3076" y="141"/>
                    <a:pt x="2585" y="1"/>
                    <a:pt x="2150" y="1"/>
                  </a:cubicBezTo>
                  <a:close/>
                </a:path>
              </a:pathLst>
            </a:custGeom>
            <a:solidFill>
              <a:srgbClr val="D48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5395142" y="-5080"/>
              <a:ext cx="1305168" cy="1733454"/>
            </a:xfrm>
            <a:custGeom>
              <a:avLst/>
              <a:gdLst/>
              <a:ahLst/>
              <a:cxnLst/>
              <a:rect l="l" t="t" r="r" b="b"/>
              <a:pathLst>
                <a:path w="185789" h="246755" extrusionOk="0">
                  <a:moveTo>
                    <a:pt x="177" y="1339"/>
                  </a:moveTo>
                  <a:cubicBezTo>
                    <a:pt x="114" y="1369"/>
                    <a:pt x="54" y="1405"/>
                    <a:pt x="0" y="1445"/>
                  </a:cubicBezTo>
                  <a:lnTo>
                    <a:pt x="177" y="1339"/>
                  </a:lnTo>
                  <a:close/>
                  <a:moveTo>
                    <a:pt x="2823" y="0"/>
                  </a:moveTo>
                  <a:cubicBezTo>
                    <a:pt x="2756" y="0"/>
                    <a:pt x="2689" y="34"/>
                    <a:pt x="2622" y="34"/>
                  </a:cubicBezTo>
                  <a:lnTo>
                    <a:pt x="2554" y="34"/>
                  </a:lnTo>
                  <a:cubicBezTo>
                    <a:pt x="2521" y="67"/>
                    <a:pt x="2487" y="67"/>
                    <a:pt x="2453" y="67"/>
                  </a:cubicBezTo>
                  <a:cubicBezTo>
                    <a:pt x="2386" y="101"/>
                    <a:pt x="2319" y="101"/>
                    <a:pt x="2285" y="135"/>
                  </a:cubicBezTo>
                  <a:cubicBezTo>
                    <a:pt x="2218" y="168"/>
                    <a:pt x="2151" y="168"/>
                    <a:pt x="2117" y="202"/>
                  </a:cubicBezTo>
                  <a:lnTo>
                    <a:pt x="2084" y="202"/>
                  </a:lnTo>
                  <a:lnTo>
                    <a:pt x="177" y="1339"/>
                  </a:lnTo>
                  <a:lnTo>
                    <a:pt x="177" y="1339"/>
                  </a:lnTo>
                  <a:cubicBezTo>
                    <a:pt x="270" y="1296"/>
                    <a:pt x="370" y="1264"/>
                    <a:pt x="471" y="1244"/>
                  </a:cubicBezTo>
                  <a:lnTo>
                    <a:pt x="504" y="1244"/>
                  </a:lnTo>
                  <a:cubicBezTo>
                    <a:pt x="639" y="1210"/>
                    <a:pt x="807" y="1210"/>
                    <a:pt x="1008" y="1210"/>
                  </a:cubicBezTo>
                  <a:cubicBezTo>
                    <a:pt x="1008" y="1210"/>
                    <a:pt x="1042" y="1244"/>
                    <a:pt x="1042" y="1244"/>
                  </a:cubicBezTo>
                  <a:cubicBezTo>
                    <a:pt x="1210" y="1244"/>
                    <a:pt x="1378" y="1277"/>
                    <a:pt x="1580" y="1344"/>
                  </a:cubicBezTo>
                  <a:cubicBezTo>
                    <a:pt x="1613" y="1344"/>
                    <a:pt x="1647" y="1378"/>
                    <a:pt x="1680" y="1378"/>
                  </a:cubicBezTo>
                  <a:cubicBezTo>
                    <a:pt x="1882" y="1479"/>
                    <a:pt x="2084" y="1546"/>
                    <a:pt x="2285" y="1681"/>
                  </a:cubicBezTo>
                  <a:lnTo>
                    <a:pt x="180512" y="104590"/>
                  </a:lnTo>
                  <a:cubicBezTo>
                    <a:pt x="180714" y="104691"/>
                    <a:pt x="180915" y="104826"/>
                    <a:pt x="181117" y="104994"/>
                  </a:cubicBezTo>
                  <a:cubicBezTo>
                    <a:pt x="181184" y="105027"/>
                    <a:pt x="181251" y="105094"/>
                    <a:pt x="181319" y="105162"/>
                  </a:cubicBezTo>
                  <a:cubicBezTo>
                    <a:pt x="181453" y="105262"/>
                    <a:pt x="181587" y="105397"/>
                    <a:pt x="181722" y="105531"/>
                  </a:cubicBezTo>
                  <a:cubicBezTo>
                    <a:pt x="181755" y="105565"/>
                    <a:pt x="181789" y="105599"/>
                    <a:pt x="181823" y="105632"/>
                  </a:cubicBezTo>
                  <a:cubicBezTo>
                    <a:pt x="181991" y="105834"/>
                    <a:pt x="182125" y="106002"/>
                    <a:pt x="182293" y="106203"/>
                  </a:cubicBezTo>
                  <a:cubicBezTo>
                    <a:pt x="182293" y="106237"/>
                    <a:pt x="182293" y="106237"/>
                    <a:pt x="182327" y="106271"/>
                  </a:cubicBezTo>
                  <a:cubicBezTo>
                    <a:pt x="182495" y="106472"/>
                    <a:pt x="182629" y="106708"/>
                    <a:pt x="182764" y="106943"/>
                  </a:cubicBezTo>
                  <a:cubicBezTo>
                    <a:pt x="182764" y="106943"/>
                    <a:pt x="182764" y="106976"/>
                    <a:pt x="182764" y="106976"/>
                  </a:cubicBezTo>
                  <a:cubicBezTo>
                    <a:pt x="182932" y="107212"/>
                    <a:pt x="183033" y="107447"/>
                    <a:pt x="183167" y="107716"/>
                  </a:cubicBezTo>
                  <a:cubicBezTo>
                    <a:pt x="183268" y="107985"/>
                    <a:pt x="183369" y="108220"/>
                    <a:pt x="183436" y="108489"/>
                  </a:cubicBezTo>
                  <a:cubicBezTo>
                    <a:pt x="183469" y="108489"/>
                    <a:pt x="183469" y="108522"/>
                    <a:pt x="183469" y="108556"/>
                  </a:cubicBezTo>
                  <a:cubicBezTo>
                    <a:pt x="183537" y="108791"/>
                    <a:pt x="183570" y="109027"/>
                    <a:pt x="183638" y="109228"/>
                  </a:cubicBezTo>
                  <a:cubicBezTo>
                    <a:pt x="183638" y="109295"/>
                    <a:pt x="183638" y="109329"/>
                    <a:pt x="183638" y="109363"/>
                  </a:cubicBezTo>
                  <a:cubicBezTo>
                    <a:pt x="183671" y="109598"/>
                    <a:pt x="183705" y="109833"/>
                    <a:pt x="183705" y="110102"/>
                  </a:cubicBezTo>
                  <a:lnTo>
                    <a:pt x="183335" y="244705"/>
                  </a:lnTo>
                  <a:cubicBezTo>
                    <a:pt x="183335" y="245713"/>
                    <a:pt x="182965" y="246419"/>
                    <a:pt x="182394" y="246755"/>
                  </a:cubicBezTo>
                  <a:lnTo>
                    <a:pt x="184478" y="245545"/>
                  </a:lnTo>
                  <a:cubicBezTo>
                    <a:pt x="185049" y="245209"/>
                    <a:pt x="185419" y="244503"/>
                    <a:pt x="185419" y="243495"/>
                  </a:cubicBezTo>
                  <a:lnTo>
                    <a:pt x="185788" y="108859"/>
                  </a:lnTo>
                  <a:cubicBezTo>
                    <a:pt x="185788" y="108657"/>
                    <a:pt x="185788" y="108455"/>
                    <a:pt x="185755" y="108254"/>
                  </a:cubicBezTo>
                  <a:cubicBezTo>
                    <a:pt x="185755" y="108220"/>
                    <a:pt x="185755" y="108186"/>
                    <a:pt x="185721" y="108153"/>
                  </a:cubicBezTo>
                  <a:cubicBezTo>
                    <a:pt x="185721" y="108086"/>
                    <a:pt x="185721" y="108052"/>
                    <a:pt x="185721" y="108018"/>
                  </a:cubicBezTo>
                  <a:cubicBezTo>
                    <a:pt x="185688" y="107951"/>
                    <a:pt x="185688" y="107884"/>
                    <a:pt x="185688" y="107817"/>
                  </a:cubicBezTo>
                  <a:cubicBezTo>
                    <a:pt x="185654" y="107682"/>
                    <a:pt x="185620" y="107548"/>
                    <a:pt x="185587" y="107447"/>
                  </a:cubicBezTo>
                  <a:cubicBezTo>
                    <a:pt x="185587" y="107413"/>
                    <a:pt x="185553" y="107380"/>
                    <a:pt x="185553" y="107346"/>
                  </a:cubicBezTo>
                  <a:cubicBezTo>
                    <a:pt x="185553" y="107313"/>
                    <a:pt x="185553" y="107279"/>
                    <a:pt x="185520" y="107279"/>
                  </a:cubicBezTo>
                  <a:cubicBezTo>
                    <a:pt x="185520" y="107212"/>
                    <a:pt x="185520" y="107178"/>
                    <a:pt x="185486" y="107111"/>
                  </a:cubicBezTo>
                  <a:cubicBezTo>
                    <a:pt x="185452" y="107010"/>
                    <a:pt x="185419" y="106909"/>
                    <a:pt x="185385" y="106808"/>
                  </a:cubicBezTo>
                  <a:cubicBezTo>
                    <a:pt x="185352" y="106708"/>
                    <a:pt x="185318" y="106640"/>
                    <a:pt x="185251" y="106540"/>
                  </a:cubicBezTo>
                  <a:cubicBezTo>
                    <a:pt x="185251" y="106540"/>
                    <a:pt x="185251" y="106506"/>
                    <a:pt x="185251" y="106506"/>
                  </a:cubicBezTo>
                  <a:cubicBezTo>
                    <a:pt x="185217" y="106405"/>
                    <a:pt x="185184" y="106338"/>
                    <a:pt x="185116" y="106271"/>
                  </a:cubicBezTo>
                  <a:cubicBezTo>
                    <a:pt x="185083" y="106170"/>
                    <a:pt x="185049" y="106069"/>
                    <a:pt x="184982" y="105968"/>
                  </a:cubicBezTo>
                  <a:lnTo>
                    <a:pt x="184881" y="105767"/>
                  </a:lnTo>
                  <a:cubicBezTo>
                    <a:pt x="184847" y="105733"/>
                    <a:pt x="184847" y="105733"/>
                    <a:pt x="184847" y="105733"/>
                  </a:cubicBezTo>
                  <a:lnTo>
                    <a:pt x="184847" y="105699"/>
                  </a:lnTo>
                  <a:cubicBezTo>
                    <a:pt x="184780" y="105632"/>
                    <a:pt x="184747" y="105531"/>
                    <a:pt x="184679" y="105430"/>
                  </a:cubicBezTo>
                  <a:cubicBezTo>
                    <a:pt x="184612" y="105363"/>
                    <a:pt x="184545" y="105262"/>
                    <a:pt x="184478" y="105162"/>
                  </a:cubicBezTo>
                  <a:cubicBezTo>
                    <a:pt x="184478" y="105128"/>
                    <a:pt x="184444" y="105094"/>
                    <a:pt x="184411" y="105061"/>
                  </a:cubicBezTo>
                  <a:cubicBezTo>
                    <a:pt x="184377" y="105027"/>
                    <a:pt x="184377" y="104994"/>
                    <a:pt x="184377" y="104994"/>
                  </a:cubicBezTo>
                  <a:cubicBezTo>
                    <a:pt x="184343" y="104960"/>
                    <a:pt x="184310" y="104893"/>
                    <a:pt x="184276" y="104859"/>
                  </a:cubicBezTo>
                  <a:cubicBezTo>
                    <a:pt x="184209" y="104758"/>
                    <a:pt x="184108" y="104657"/>
                    <a:pt x="184007" y="104557"/>
                  </a:cubicBezTo>
                  <a:cubicBezTo>
                    <a:pt x="183974" y="104523"/>
                    <a:pt x="183940" y="104456"/>
                    <a:pt x="183906" y="104422"/>
                  </a:cubicBezTo>
                  <a:cubicBezTo>
                    <a:pt x="183873" y="104389"/>
                    <a:pt x="183839" y="104355"/>
                    <a:pt x="183806" y="104321"/>
                  </a:cubicBezTo>
                  <a:cubicBezTo>
                    <a:pt x="183738" y="104254"/>
                    <a:pt x="183705" y="104221"/>
                    <a:pt x="183671" y="104187"/>
                  </a:cubicBezTo>
                  <a:cubicBezTo>
                    <a:pt x="183570" y="104086"/>
                    <a:pt x="183469" y="104019"/>
                    <a:pt x="183402" y="103952"/>
                  </a:cubicBezTo>
                  <a:cubicBezTo>
                    <a:pt x="183335" y="103884"/>
                    <a:pt x="183268" y="103817"/>
                    <a:pt x="183201" y="103784"/>
                  </a:cubicBezTo>
                  <a:cubicBezTo>
                    <a:pt x="182999" y="103616"/>
                    <a:pt x="182797" y="103481"/>
                    <a:pt x="182596" y="103347"/>
                  </a:cubicBezTo>
                  <a:lnTo>
                    <a:pt x="4369" y="437"/>
                  </a:lnTo>
                  <a:cubicBezTo>
                    <a:pt x="4201" y="370"/>
                    <a:pt x="4067" y="269"/>
                    <a:pt x="3899" y="235"/>
                  </a:cubicBezTo>
                  <a:cubicBezTo>
                    <a:pt x="3865" y="202"/>
                    <a:pt x="3831" y="202"/>
                    <a:pt x="3764" y="168"/>
                  </a:cubicBezTo>
                  <a:cubicBezTo>
                    <a:pt x="3731" y="168"/>
                    <a:pt x="3697" y="135"/>
                    <a:pt x="3663" y="135"/>
                  </a:cubicBezTo>
                  <a:cubicBezTo>
                    <a:pt x="3630" y="135"/>
                    <a:pt x="3563" y="101"/>
                    <a:pt x="3529" y="101"/>
                  </a:cubicBezTo>
                  <a:cubicBezTo>
                    <a:pt x="3428" y="67"/>
                    <a:pt x="3361" y="34"/>
                    <a:pt x="3260" y="34"/>
                  </a:cubicBezTo>
                  <a:lnTo>
                    <a:pt x="3092" y="34"/>
                  </a:lnTo>
                  <a:cubicBezTo>
                    <a:pt x="3058" y="0"/>
                    <a:pt x="3025" y="0"/>
                    <a:pt x="3025" y="0"/>
                  </a:cubicBez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5417807" y="44500"/>
              <a:ext cx="1238114" cy="782922"/>
            </a:xfrm>
            <a:custGeom>
              <a:avLst/>
              <a:gdLst/>
              <a:ahLst/>
              <a:cxnLst/>
              <a:rect l="l" t="t" r="r" b="b"/>
              <a:pathLst>
                <a:path w="176244" h="111448" extrusionOk="0">
                  <a:moveTo>
                    <a:pt x="153470" y="90980"/>
                  </a:moveTo>
                  <a:cubicBezTo>
                    <a:pt x="153799" y="90980"/>
                    <a:pt x="154171" y="91088"/>
                    <a:pt x="154566" y="91316"/>
                  </a:cubicBezTo>
                  <a:cubicBezTo>
                    <a:pt x="155877" y="92089"/>
                    <a:pt x="156953" y="93937"/>
                    <a:pt x="156953" y="95483"/>
                  </a:cubicBezTo>
                  <a:cubicBezTo>
                    <a:pt x="156953" y="96559"/>
                    <a:pt x="156408" y="97176"/>
                    <a:pt x="155610" y="97176"/>
                  </a:cubicBezTo>
                  <a:cubicBezTo>
                    <a:pt x="155286" y="97176"/>
                    <a:pt x="154921" y="97074"/>
                    <a:pt x="154533" y="96861"/>
                  </a:cubicBezTo>
                  <a:cubicBezTo>
                    <a:pt x="153222" y="96054"/>
                    <a:pt x="152147" y="94206"/>
                    <a:pt x="152147" y="92694"/>
                  </a:cubicBezTo>
                  <a:cubicBezTo>
                    <a:pt x="152147" y="91602"/>
                    <a:pt x="152682" y="90980"/>
                    <a:pt x="153470" y="90980"/>
                  </a:cubicBezTo>
                  <a:close/>
                  <a:moveTo>
                    <a:pt x="161791" y="95773"/>
                  </a:moveTo>
                  <a:cubicBezTo>
                    <a:pt x="162114" y="95773"/>
                    <a:pt x="162480" y="95875"/>
                    <a:pt x="162868" y="96088"/>
                  </a:cubicBezTo>
                  <a:cubicBezTo>
                    <a:pt x="164179" y="96861"/>
                    <a:pt x="165254" y="98710"/>
                    <a:pt x="165254" y="100256"/>
                  </a:cubicBezTo>
                  <a:cubicBezTo>
                    <a:pt x="165254" y="101332"/>
                    <a:pt x="164710" y="101948"/>
                    <a:pt x="163911" y="101948"/>
                  </a:cubicBezTo>
                  <a:cubicBezTo>
                    <a:pt x="163588" y="101948"/>
                    <a:pt x="163222" y="101847"/>
                    <a:pt x="162834" y="101634"/>
                  </a:cubicBezTo>
                  <a:cubicBezTo>
                    <a:pt x="161523" y="100861"/>
                    <a:pt x="160448" y="98978"/>
                    <a:pt x="160448" y="97466"/>
                  </a:cubicBezTo>
                  <a:cubicBezTo>
                    <a:pt x="160448" y="96390"/>
                    <a:pt x="160992" y="95773"/>
                    <a:pt x="161791" y="95773"/>
                  </a:cubicBezTo>
                  <a:close/>
                  <a:moveTo>
                    <a:pt x="170060" y="100559"/>
                  </a:moveTo>
                  <a:cubicBezTo>
                    <a:pt x="170385" y="100559"/>
                    <a:pt x="170750" y="100667"/>
                    <a:pt x="171136" y="100894"/>
                  </a:cubicBezTo>
                  <a:cubicBezTo>
                    <a:pt x="172480" y="101667"/>
                    <a:pt x="173555" y="103516"/>
                    <a:pt x="173522" y="105028"/>
                  </a:cubicBezTo>
                  <a:cubicBezTo>
                    <a:pt x="173522" y="106102"/>
                    <a:pt x="172979" y="106735"/>
                    <a:pt x="172195" y="106735"/>
                  </a:cubicBezTo>
                  <a:cubicBezTo>
                    <a:pt x="171876" y="106735"/>
                    <a:pt x="171515" y="106630"/>
                    <a:pt x="171136" y="106406"/>
                  </a:cubicBezTo>
                  <a:cubicBezTo>
                    <a:pt x="169791" y="105633"/>
                    <a:pt x="168716" y="103784"/>
                    <a:pt x="168716" y="102272"/>
                  </a:cubicBezTo>
                  <a:cubicBezTo>
                    <a:pt x="168739" y="101181"/>
                    <a:pt x="169282" y="100559"/>
                    <a:pt x="170060" y="100559"/>
                  </a:cubicBezTo>
                  <a:close/>
                  <a:moveTo>
                    <a:pt x="34" y="1"/>
                  </a:moveTo>
                  <a:lnTo>
                    <a:pt x="0" y="9714"/>
                  </a:lnTo>
                  <a:lnTo>
                    <a:pt x="176210" y="111447"/>
                  </a:lnTo>
                  <a:lnTo>
                    <a:pt x="176244" y="1017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6486727" y="683691"/>
              <a:ext cx="33769" cy="43443"/>
            </a:xfrm>
            <a:custGeom>
              <a:avLst/>
              <a:gdLst/>
              <a:ahLst/>
              <a:cxnLst/>
              <a:rect l="l" t="t" r="r" b="b"/>
              <a:pathLst>
                <a:path w="4807" h="6184" extrusionOk="0">
                  <a:moveTo>
                    <a:pt x="1324" y="0"/>
                  </a:moveTo>
                  <a:cubicBezTo>
                    <a:pt x="536" y="0"/>
                    <a:pt x="1" y="622"/>
                    <a:pt x="1" y="1714"/>
                  </a:cubicBezTo>
                  <a:cubicBezTo>
                    <a:pt x="1" y="3226"/>
                    <a:pt x="1076" y="5108"/>
                    <a:pt x="2387" y="5847"/>
                  </a:cubicBezTo>
                  <a:cubicBezTo>
                    <a:pt x="2782" y="6075"/>
                    <a:pt x="3155" y="6183"/>
                    <a:pt x="3483" y="6183"/>
                  </a:cubicBezTo>
                  <a:cubicBezTo>
                    <a:pt x="4271" y="6183"/>
                    <a:pt x="4807" y="5561"/>
                    <a:pt x="4807" y="4470"/>
                  </a:cubicBezTo>
                  <a:cubicBezTo>
                    <a:pt x="4807" y="2957"/>
                    <a:pt x="3731" y="1109"/>
                    <a:pt x="2420" y="336"/>
                  </a:cubicBezTo>
                  <a:cubicBezTo>
                    <a:pt x="2025" y="108"/>
                    <a:pt x="1653" y="0"/>
                    <a:pt x="13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6545047" y="717365"/>
              <a:ext cx="33769" cy="43386"/>
            </a:xfrm>
            <a:custGeom>
              <a:avLst/>
              <a:gdLst/>
              <a:ahLst/>
              <a:cxnLst/>
              <a:rect l="l" t="t" r="r" b="b"/>
              <a:pathLst>
                <a:path w="4807" h="6176" extrusionOk="0">
                  <a:moveTo>
                    <a:pt x="1344" y="0"/>
                  </a:moveTo>
                  <a:cubicBezTo>
                    <a:pt x="545" y="0"/>
                    <a:pt x="1" y="617"/>
                    <a:pt x="1" y="1693"/>
                  </a:cubicBezTo>
                  <a:cubicBezTo>
                    <a:pt x="1" y="3205"/>
                    <a:pt x="1076" y="5088"/>
                    <a:pt x="2387" y="5861"/>
                  </a:cubicBezTo>
                  <a:cubicBezTo>
                    <a:pt x="2775" y="6074"/>
                    <a:pt x="3141" y="6175"/>
                    <a:pt x="3464" y="6175"/>
                  </a:cubicBezTo>
                  <a:cubicBezTo>
                    <a:pt x="4263" y="6175"/>
                    <a:pt x="4807" y="5559"/>
                    <a:pt x="4807" y="4483"/>
                  </a:cubicBezTo>
                  <a:cubicBezTo>
                    <a:pt x="4807" y="2937"/>
                    <a:pt x="3732" y="1088"/>
                    <a:pt x="2421" y="315"/>
                  </a:cubicBezTo>
                  <a:cubicBezTo>
                    <a:pt x="2033" y="102"/>
                    <a:pt x="1667" y="0"/>
                    <a:pt x="13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5415446" y="112740"/>
              <a:ext cx="1240243" cy="1575981"/>
            </a:xfrm>
            <a:custGeom>
              <a:avLst/>
              <a:gdLst/>
              <a:ahLst/>
              <a:cxnLst/>
              <a:rect l="l" t="t" r="r" b="b"/>
              <a:pathLst>
                <a:path w="176547" h="224339" extrusionOk="0">
                  <a:moveTo>
                    <a:pt x="336" y="1"/>
                  </a:moveTo>
                  <a:lnTo>
                    <a:pt x="0" y="122605"/>
                  </a:lnTo>
                  <a:lnTo>
                    <a:pt x="176210" y="224339"/>
                  </a:lnTo>
                  <a:lnTo>
                    <a:pt x="176546" y="10173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6603135" y="750983"/>
              <a:ext cx="34008" cy="43400"/>
            </a:xfrm>
            <a:custGeom>
              <a:avLst/>
              <a:gdLst/>
              <a:ahLst/>
              <a:cxnLst/>
              <a:rect l="l" t="t" r="r" b="b"/>
              <a:pathLst>
                <a:path w="4841" h="6178" extrusionOk="0">
                  <a:moveTo>
                    <a:pt x="1345" y="1"/>
                  </a:moveTo>
                  <a:cubicBezTo>
                    <a:pt x="567" y="1"/>
                    <a:pt x="24" y="623"/>
                    <a:pt x="1" y="1714"/>
                  </a:cubicBezTo>
                  <a:cubicBezTo>
                    <a:pt x="1" y="3226"/>
                    <a:pt x="1076" y="5075"/>
                    <a:pt x="2421" y="5848"/>
                  </a:cubicBezTo>
                  <a:cubicBezTo>
                    <a:pt x="2800" y="6072"/>
                    <a:pt x="3161" y="6177"/>
                    <a:pt x="3480" y="6177"/>
                  </a:cubicBezTo>
                  <a:cubicBezTo>
                    <a:pt x="4264" y="6177"/>
                    <a:pt x="4807" y="5544"/>
                    <a:pt x="4807" y="4470"/>
                  </a:cubicBezTo>
                  <a:cubicBezTo>
                    <a:pt x="4840" y="2958"/>
                    <a:pt x="3765" y="1109"/>
                    <a:pt x="2421" y="336"/>
                  </a:cubicBezTo>
                  <a:cubicBezTo>
                    <a:pt x="2035" y="109"/>
                    <a:pt x="1670" y="1"/>
                    <a:pt x="13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6558508" y="1441166"/>
              <a:ext cx="35420" cy="134585"/>
            </a:xfrm>
            <a:custGeom>
              <a:avLst/>
              <a:gdLst/>
              <a:ahLst/>
              <a:cxnLst/>
              <a:rect l="l" t="t" r="r" b="b"/>
              <a:pathLst>
                <a:path w="5042" h="19158" extrusionOk="0">
                  <a:moveTo>
                    <a:pt x="34" y="0"/>
                  </a:moveTo>
                  <a:lnTo>
                    <a:pt x="1" y="16300"/>
                  </a:lnTo>
                  <a:lnTo>
                    <a:pt x="4975" y="19157"/>
                  </a:lnTo>
                  <a:lnTo>
                    <a:pt x="5042" y="289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6501839" y="1466901"/>
              <a:ext cx="35188" cy="76270"/>
            </a:xfrm>
            <a:custGeom>
              <a:avLst/>
              <a:gdLst/>
              <a:ahLst/>
              <a:cxnLst/>
              <a:rect l="l" t="t" r="r" b="b"/>
              <a:pathLst>
                <a:path w="5009" h="10857" extrusionOk="0">
                  <a:moveTo>
                    <a:pt x="1" y="0"/>
                  </a:moveTo>
                  <a:lnTo>
                    <a:pt x="1" y="7966"/>
                  </a:lnTo>
                  <a:lnTo>
                    <a:pt x="4975" y="10856"/>
                  </a:lnTo>
                  <a:lnTo>
                    <a:pt x="5008" y="2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6444932" y="1406221"/>
              <a:ext cx="35420" cy="104125"/>
            </a:xfrm>
            <a:custGeom>
              <a:avLst/>
              <a:gdLst/>
              <a:ahLst/>
              <a:cxnLst/>
              <a:rect l="l" t="t" r="r" b="b"/>
              <a:pathLst>
                <a:path w="5042" h="14822" extrusionOk="0">
                  <a:moveTo>
                    <a:pt x="35" y="0"/>
                  </a:moveTo>
                  <a:lnTo>
                    <a:pt x="1" y="11931"/>
                  </a:lnTo>
                  <a:lnTo>
                    <a:pt x="5009" y="14821"/>
                  </a:lnTo>
                  <a:lnTo>
                    <a:pt x="5042" y="289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6388263" y="1312717"/>
              <a:ext cx="35420" cy="164799"/>
            </a:xfrm>
            <a:custGeom>
              <a:avLst/>
              <a:gdLst/>
              <a:ahLst/>
              <a:cxnLst/>
              <a:rect l="l" t="t" r="r" b="b"/>
              <a:pathLst>
                <a:path w="5042" h="23459" extrusionOk="0">
                  <a:moveTo>
                    <a:pt x="68" y="0"/>
                  </a:moveTo>
                  <a:lnTo>
                    <a:pt x="1" y="20602"/>
                  </a:lnTo>
                  <a:lnTo>
                    <a:pt x="5009" y="23459"/>
                  </a:lnTo>
                  <a:lnTo>
                    <a:pt x="5042" y="285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6331594" y="1221805"/>
              <a:ext cx="35659" cy="223121"/>
            </a:xfrm>
            <a:custGeom>
              <a:avLst/>
              <a:gdLst/>
              <a:ahLst/>
              <a:cxnLst/>
              <a:rect l="l" t="t" r="r" b="b"/>
              <a:pathLst>
                <a:path w="5076" h="31761" extrusionOk="0">
                  <a:moveTo>
                    <a:pt x="102" y="1"/>
                  </a:moveTo>
                  <a:lnTo>
                    <a:pt x="1" y="28871"/>
                  </a:lnTo>
                  <a:lnTo>
                    <a:pt x="4975" y="31761"/>
                  </a:lnTo>
                  <a:lnTo>
                    <a:pt x="5076" y="289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6274926" y="1073522"/>
              <a:ext cx="35898" cy="338577"/>
            </a:xfrm>
            <a:custGeom>
              <a:avLst/>
              <a:gdLst/>
              <a:ahLst/>
              <a:cxnLst/>
              <a:rect l="l" t="t" r="r" b="b"/>
              <a:pathLst>
                <a:path w="5110" h="48196" extrusionOk="0">
                  <a:moveTo>
                    <a:pt x="135" y="0"/>
                  </a:moveTo>
                  <a:lnTo>
                    <a:pt x="1" y="45305"/>
                  </a:lnTo>
                  <a:lnTo>
                    <a:pt x="4975" y="48195"/>
                  </a:lnTo>
                  <a:lnTo>
                    <a:pt x="5109" y="285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6218257" y="953574"/>
              <a:ext cx="36130" cy="425694"/>
            </a:xfrm>
            <a:custGeom>
              <a:avLst/>
              <a:gdLst/>
              <a:ahLst/>
              <a:cxnLst/>
              <a:rect l="l" t="t" r="r" b="b"/>
              <a:pathLst>
                <a:path w="5143" h="60597" extrusionOk="0">
                  <a:moveTo>
                    <a:pt x="169" y="0"/>
                  </a:moveTo>
                  <a:lnTo>
                    <a:pt x="1" y="57740"/>
                  </a:lnTo>
                  <a:lnTo>
                    <a:pt x="4975" y="60597"/>
                  </a:lnTo>
                  <a:lnTo>
                    <a:pt x="5143" y="289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6161349" y="952155"/>
              <a:ext cx="36130" cy="394531"/>
            </a:xfrm>
            <a:custGeom>
              <a:avLst/>
              <a:gdLst/>
              <a:ahLst/>
              <a:cxnLst/>
              <a:rect l="l" t="t" r="r" b="b"/>
              <a:pathLst>
                <a:path w="5143" h="56161" extrusionOk="0">
                  <a:moveTo>
                    <a:pt x="169" y="1"/>
                  </a:moveTo>
                  <a:lnTo>
                    <a:pt x="1" y="53270"/>
                  </a:lnTo>
                  <a:lnTo>
                    <a:pt x="5009" y="56161"/>
                  </a:lnTo>
                  <a:lnTo>
                    <a:pt x="5143" y="28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6104681" y="1120749"/>
              <a:ext cx="35659" cy="193138"/>
            </a:xfrm>
            <a:custGeom>
              <a:avLst/>
              <a:gdLst/>
              <a:ahLst/>
              <a:cxnLst/>
              <a:rect l="l" t="t" r="r" b="b"/>
              <a:pathLst>
                <a:path w="5076" h="27493" extrusionOk="0">
                  <a:moveTo>
                    <a:pt x="68" y="0"/>
                  </a:moveTo>
                  <a:lnTo>
                    <a:pt x="1" y="24602"/>
                  </a:lnTo>
                  <a:lnTo>
                    <a:pt x="5009" y="27492"/>
                  </a:lnTo>
                  <a:lnTo>
                    <a:pt x="5076" y="285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6048012" y="997730"/>
              <a:ext cx="35659" cy="283325"/>
            </a:xfrm>
            <a:custGeom>
              <a:avLst/>
              <a:gdLst/>
              <a:ahLst/>
              <a:cxnLst/>
              <a:rect l="l" t="t" r="r" b="b"/>
              <a:pathLst>
                <a:path w="5076" h="40331" extrusionOk="0">
                  <a:moveTo>
                    <a:pt x="102" y="0"/>
                  </a:moveTo>
                  <a:lnTo>
                    <a:pt x="1" y="37440"/>
                  </a:lnTo>
                  <a:lnTo>
                    <a:pt x="4975" y="40330"/>
                  </a:lnTo>
                  <a:lnTo>
                    <a:pt x="5076" y="285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5991343" y="880613"/>
              <a:ext cx="35898" cy="367611"/>
            </a:xfrm>
            <a:custGeom>
              <a:avLst/>
              <a:gdLst/>
              <a:ahLst/>
              <a:cxnLst/>
              <a:rect l="l" t="t" r="r" b="b"/>
              <a:pathLst>
                <a:path w="5110" h="52329" extrusionOk="0">
                  <a:moveTo>
                    <a:pt x="135" y="0"/>
                  </a:moveTo>
                  <a:lnTo>
                    <a:pt x="1" y="49472"/>
                  </a:lnTo>
                  <a:lnTo>
                    <a:pt x="4975" y="52329"/>
                  </a:lnTo>
                  <a:lnTo>
                    <a:pt x="5109" y="289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5934675" y="730672"/>
              <a:ext cx="36130" cy="484957"/>
            </a:xfrm>
            <a:custGeom>
              <a:avLst/>
              <a:gdLst/>
              <a:ahLst/>
              <a:cxnLst/>
              <a:rect l="l" t="t" r="r" b="b"/>
              <a:pathLst>
                <a:path w="5143" h="69033" extrusionOk="0">
                  <a:moveTo>
                    <a:pt x="169" y="1"/>
                  </a:moveTo>
                  <a:lnTo>
                    <a:pt x="1" y="66143"/>
                  </a:lnTo>
                  <a:lnTo>
                    <a:pt x="4975" y="69033"/>
                  </a:lnTo>
                  <a:lnTo>
                    <a:pt x="5143" y="285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5877774" y="581679"/>
              <a:ext cx="36600" cy="601122"/>
            </a:xfrm>
            <a:custGeom>
              <a:avLst/>
              <a:gdLst/>
              <a:ahLst/>
              <a:cxnLst/>
              <a:rect l="l" t="t" r="r" b="b"/>
              <a:pathLst>
                <a:path w="5210" h="85569" extrusionOk="0">
                  <a:moveTo>
                    <a:pt x="235" y="1"/>
                  </a:moveTo>
                  <a:lnTo>
                    <a:pt x="0" y="82678"/>
                  </a:lnTo>
                  <a:lnTo>
                    <a:pt x="4974" y="85568"/>
                  </a:lnTo>
                  <a:lnTo>
                    <a:pt x="5209" y="289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5821099" y="490775"/>
              <a:ext cx="36839" cy="659198"/>
            </a:xfrm>
            <a:custGeom>
              <a:avLst/>
              <a:gdLst/>
              <a:ahLst/>
              <a:cxnLst/>
              <a:rect l="l" t="t" r="r" b="b"/>
              <a:pathLst>
                <a:path w="5244" h="93836" extrusionOk="0">
                  <a:moveTo>
                    <a:pt x="270" y="0"/>
                  </a:moveTo>
                  <a:lnTo>
                    <a:pt x="1" y="90979"/>
                  </a:lnTo>
                  <a:lnTo>
                    <a:pt x="4975" y="93836"/>
                  </a:lnTo>
                  <a:lnTo>
                    <a:pt x="5244" y="2891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5764430" y="605763"/>
              <a:ext cx="36368" cy="511638"/>
            </a:xfrm>
            <a:custGeom>
              <a:avLst/>
              <a:gdLst/>
              <a:ahLst/>
              <a:cxnLst/>
              <a:rect l="l" t="t" r="r" b="b"/>
              <a:pathLst>
                <a:path w="5177" h="72831" extrusionOk="0">
                  <a:moveTo>
                    <a:pt x="203" y="1"/>
                  </a:moveTo>
                  <a:lnTo>
                    <a:pt x="1" y="69940"/>
                  </a:lnTo>
                  <a:lnTo>
                    <a:pt x="4975" y="72831"/>
                  </a:lnTo>
                  <a:lnTo>
                    <a:pt x="5177" y="2891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5707761" y="658891"/>
              <a:ext cx="36130" cy="425701"/>
            </a:xfrm>
            <a:custGeom>
              <a:avLst/>
              <a:gdLst/>
              <a:ahLst/>
              <a:cxnLst/>
              <a:rect l="l" t="t" r="r" b="b"/>
              <a:pathLst>
                <a:path w="5143" h="60598" extrusionOk="0">
                  <a:moveTo>
                    <a:pt x="135" y="1"/>
                  </a:moveTo>
                  <a:lnTo>
                    <a:pt x="1" y="57707"/>
                  </a:lnTo>
                  <a:lnTo>
                    <a:pt x="4975" y="60597"/>
                  </a:lnTo>
                  <a:lnTo>
                    <a:pt x="5143" y="2891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5651093" y="682975"/>
              <a:ext cx="35898" cy="368798"/>
            </a:xfrm>
            <a:custGeom>
              <a:avLst/>
              <a:gdLst/>
              <a:ahLst/>
              <a:cxnLst/>
              <a:rect l="l" t="t" r="r" b="b"/>
              <a:pathLst>
                <a:path w="5110" h="52498" extrusionOk="0">
                  <a:moveTo>
                    <a:pt x="135" y="1"/>
                  </a:moveTo>
                  <a:lnTo>
                    <a:pt x="1" y="49641"/>
                  </a:lnTo>
                  <a:lnTo>
                    <a:pt x="4975" y="52497"/>
                  </a:lnTo>
                  <a:lnTo>
                    <a:pt x="5109" y="2857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5594192" y="535401"/>
              <a:ext cx="36361" cy="483777"/>
            </a:xfrm>
            <a:custGeom>
              <a:avLst/>
              <a:gdLst/>
              <a:ahLst/>
              <a:cxnLst/>
              <a:rect l="l" t="t" r="r" b="b"/>
              <a:pathLst>
                <a:path w="5176" h="68865" extrusionOk="0">
                  <a:moveTo>
                    <a:pt x="202" y="0"/>
                  </a:moveTo>
                  <a:lnTo>
                    <a:pt x="0" y="65974"/>
                  </a:lnTo>
                  <a:lnTo>
                    <a:pt x="4974" y="68864"/>
                  </a:lnTo>
                  <a:lnTo>
                    <a:pt x="5176" y="285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5537523" y="443310"/>
              <a:ext cx="36361" cy="543040"/>
            </a:xfrm>
            <a:custGeom>
              <a:avLst/>
              <a:gdLst/>
              <a:ahLst/>
              <a:cxnLst/>
              <a:rect l="l" t="t" r="r" b="b"/>
              <a:pathLst>
                <a:path w="5176" h="77301" extrusionOk="0">
                  <a:moveTo>
                    <a:pt x="202" y="1"/>
                  </a:moveTo>
                  <a:lnTo>
                    <a:pt x="0" y="74411"/>
                  </a:lnTo>
                  <a:lnTo>
                    <a:pt x="4974" y="77301"/>
                  </a:lnTo>
                  <a:lnTo>
                    <a:pt x="5176" y="285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5480848" y="554764"/>
              <a:ext cx="36130" cy="398781"/>
            </a:xfrm>
            <a:custGeom>
              <a:avLst/>
              <a:gdLst/>
              <a:ahLst/>
              <a:cxnLst/>
              <a:rect l="l" t="t" r="r" b="b"/>
              <a:pathLst>
                <a:path w="5143" h="56766" extrusionOk="0">
                  <a:moveTo>
                    <a:pt x="135" y="0"/>
                  </a:moveTo>
                  <a:lnTo>
                    <a:pt x="1" y="53909"/>
                  </a:lnTo>
                  <a:lnTo>
                    <a:pt x="4975" y="56765"/>
                  </a:lnTo>
                  <a:lnTo>
                    <a:pt x="5143" y="285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5463853" y="333042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1"/>
                  </a:moveTo>
                  <a:lnTo>
                    <a:pt x="0" y="1211"/>
                  </a:lnTo>
                  <a:lnTo>
                    <a:pt x="162767" y="95348"/>
                  </a:lnTo>
                  <a:lnTo>
                    <a:pt x="162767" y="94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5463853" y="507538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1"/>
                  </a:moveTo>
                  <a:lnTo>
                    <a:pt x="0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5463853" y="449450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1"/>
                  </a:moveTo>
                  <a:lnTo>
                    <a:pt x="0" y="1211"/>
                  </a:lnTo>
                  <a:lnTo>
                    <a:pt x="162767" y="95349"/>
                  </a:lnTo>
                  <a:lnTo>
                    <a:pt x="162767" y="94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5463853" y="391130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0"/>
                  </a:moveTo>
                  <a:lnTo>
                    <a:pt x="0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5463853" y="216635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1"/>
                  </a:moveTo>
                  <a:lnTo>
                    <a:pt x="0" y="1211"/>
                  </a:lnTo>
                  <a:lnTo>
                    <a:pt x="162767" y="95348"/>
                  </a:lnTo>
                  <a:lnTo>
                    <a:pt x="162767" y="94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5463853" y="914849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0"/>
                  </a:moveTo>
                  <a:lnTo>
                    <a:pt x="0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5463853" y="274723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0"/>
                  </a:moveTo>
                  <a:lnTo>
                    <a:pt x="0" y="1244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5463853" y="565858"/>
              <a:ext cx="1143438" cy="669595"/>
            </a:xfrm>
            <a:custGeom>
              <a:avLst/>
              <a:gdLst/>
              <a:ahLst/>
              <a:cxnLst/>
              <a:rect l="l" t="t" r="r" b="b"/>
              <a:pathLst>
                <a:path w="162767" h="95316" extrusionOk="0">
                  <a:moveTo>
                    <a:pt x="0" y="1"/>
                  </a:moveTo>
                  <a:lnTo>
                    <a:pt x="0" y="1211"/>
                  </a:lnTo>
                  <a:lnTo>
                    <a:pt x="162767" y="95315"/>
                  </a:lnTo>
                  <a:lnTo>
                    <a:pt x="162767" y="941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5463853" y="740353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1"/>
                  </a:moveTo>
                  <a:lnTo>
                    <a:pt x="0" y="1211"/>
                  </a:lnTo>
                  <a:lnTo>
                    <a:pt x="162767" y="95348"/>
                  </a:lnTo>
                  <a:lnTo>
                    <a:pt x="162767" y="94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5463853" y="856761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1"/>
                  </a:moveTo>
                  <a:lnTo>
                    <a:pt x="0" y="1211"/>
                  </a:lnTo>
                  <a:lnTo>
                    <a:pt x="162767" y="95348"/>
                  </a:lnTo>
                  <a:lnTo>
                    <a:pt x="162767" y="94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5463853" y="798441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0"/>
                  </a:moveTo>
                  <a:lnTo>
                    <a:pt x="0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5463853" y="623945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1"/>
                  </a:moveTo>
                  <a:lnTo>
                    <a:pt x="0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5463853" y="682265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1"/>
                  </a:moveTo>
                  <a:lnTo>
                    <a:pt x="0" y="1211"/>
                  </a:lnTo>
                  <a:lnTo>
                    <a:pt x="162767" y="95349"/>
                  </a:lnTo>
                  <a:lnTo>
                    <a:pt x="162767" y="941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5075666" y="1771027"/>
              <a:ext cx="67531" cy="115400"/>
            </a:xfrm>
            <a:custGeom>
              <a:avLst/>
              <a:gdLst/>
              <a:ahLst/>
              <a:cxnLst/>
              <a:rect l="l" t="t" r="r" b="b"/>
              <a:pathLst>
                <a:path w="9613" h="16427" extrusionOk="0">
                  <a:moveTo>
                    <a:pt x="5143" y="0"/>
                  </a:moveTo>
                  <a:lnTo>
                    <a:pt x="1" y="3328"/>
                  </a:lnTo>
                  <a:cubicBezTo>
                    <a:pt x="1" y="3328"/>
                    <a:pt x="505" y="13578"/>
                    <a:pt x="3731" y="15561"/>
                  </a:cubicBezTo>
                  <a:cubicBezTo>
                    <a:pt x="4664" y="16135"/>
                    <a:pt x="5580" y="16427"/>
                    <a:pt x="6331" y="16427"/>
                  </a:cubicBezTo>
                  <a:cubicBezTo>
                    <a:pt x="8176" y="16427"/>
                    <a:pt x="9020" y="14660"/>
                    <a:pt x="6655" y="10957"/>
                  </a:cubicBezTo>
                  <a:cubicBezTo>
                    <a:pt x="5781" y="9579"/>
                    <a:pt x="5949" y="7563"/>
                    <a:pt x="5949" y="7562"/>
                  </a:cubicBezTo>
                  <a:lnTo>
                    <a:pt x="5949" y="7562"/>
                  </a:lnTo>
                  <a:cubicBezTo>
                    <a:pt x="5950" y="7563"/>
                    <a:pt x="7162" y="9667"/>
                    <a:pt x="8115" y="9667"/>
                  </a:cubicBezTo>
                  <a:cubicBezTo>
                    <a:pt x="8317" y="9667"/>
                    <a:pt x="8507" y="9573"/>
                    <a:pt x="8672" y="9344"/>
                  </a:cubicBezTo>
                  <a:cubicBezTo>
                    <a:pt x="9613" y="8067"/>
                    <a:pt x="5848" y="3731"/>
                    <a:pt x="5143" y="0"/>
                  </a:cubicBez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5506821" y="1324864"/>
              <a:ext cx="74851" cy="111810"/>
            </a:xfrm>
            <a:custGeom>
              <a:avLst/>
              <a:gdLst/>
              <a:ahLst/>
              <a:cxnLst/>
              <a:rect l="l" t="t" r="r" b="b"/>
              <a:pathLst>
                <a:path w="10655" h="15916" extrusionOk="0">
                  <a:moveTo>
                    <a:pt x="6058" y="0"/>
                  </a:moveTo>
                  <a:cubicBezTo>
                    <a:pt x="5616" y="0"/>
                    <a:pt x="5279" y="605"/>
                    <a:pt x="5076" y="960"/>
                  </a:cubicBezTo>
                  <a:cubicBezTo>
                    <a:pt x="4706" y="1565"/>
                    <a:pt x="4336" y="2170"/>
                    <a:pt x="3967" y="2808"/>
                  </a:cubicBezTo>
                  <a:cubicBezTo>
                    <a:pt x="3328" y="3850"/>
                    <a:pt x="2656" y="4926"/>
                    <a:pt x="1984" y="6035"/>
                  </a:cubicBezTo>
                  <a:cubicBezTo>
                    <a:pt x="1984" y="6035"/>
                    <a:pt x="68" y="9127"/>
                    <a:pt x="1" y="12286"/>
                  </a:cubicBezTo>
                  <a:lnTo>
                    <a:pt x="4101" y="15916"/>
                  </a:lnTo>
                  <a:lnTo>
                    <a:pt x="5311" y="13462"/>
                  </a:lnTo>
                  <a:cubicBezTo>
                    <a:pt x="5311" y="13462"/>
                    <a:pt x="10655" y="9362"/>
                    <a:pt x="7731" y="6942"/>
                  </a:cubicBezTo>
                  <a:lnTo>
                    <a:pt x="4740" y="5094"/>
                  </a:lnTo>
                  <a:lnTo>
                    <a:pt x="6723" y="1094"/>
                  </a:lnTo>
                  <a:cubicBezTo>
                    <a:pt x="6857" y="724"/>
                    <a:pt x="6891" y="556"/>
                    <a:pt x="6521" y="220"/>
                  </a:cubicBezTo>
                  <a:cubicBezTo>
                    <a:pt x="6356" y="64"/>
                    <a:pt x="6202" y="0"/>
                    <a:pt x="6058" y="0"/>
                  </a:cubicBez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5143196" y="2325700"/>
              <a:ext cx="127736" cy="73812"/>
            </a:xfrm>
            <a:custGeom>
              <a:avLst/>
              <a:gdLst/>
              <a:ahLst/>
              <a:cxnLst/>
              <a:rect l="l" t="t" r="r" b="b"/>
              <a:pathLst>
                <a:path w="18183" h="10507" extrusionOk="0">
                  <a:moveTo>
                    <a:pt x="12714" y="1"/>
                  </a:moveTo>
                  <a:cubicBezTo>
                    <a:pt x="11149" y="1"/>
                    <a:pt x="8951" y="360"/>
                    <a:pt x="6218" y="1711"/>
                  </a:cubicBezTo>
                  <a:cubicBezTo>
                    <a:pt x="1463" y="4089"/>
                    <a:pt x="330" y="4311"/>
                    <a:pt x="73" y="4311"/>
                  </a:cubicBezTo>
                  <a:cubicBezTo>
                    <a:pt x="14" y="4311"/>
                    <a:pt x="1" y="4299"/>
                    <a:pt x="1" y="4299"/>
                  </a:cubicBezTo>
                  <a:lnTo>
                    <a:pt x="1" y="9240"/>
                  </a:lnTo>
                  <a:cubicBezTo>
                    <a:pt x="1" y="9240"/>
                    <a:pt x="810" y="10507"/>
                    <a:pt x="2913" y="10507"/>
                  </a:cubicBezTo>
                  <a:cubicBezTo>
                    <a:pt x="3716" y="10507"/>
                    <a:pt x="4708" y="10322"/>
                    <a:pt x="5916" y="9811"/>
                  </a:cubicBezTo>
                  <a:cubicBezTo>
                    <a:pt x="10251" y="7929"/>
                    <a:pt x="18183" y="4266"/>
                    <a:pt x="15461" y="468"/>
                  </a:cubicBezTo>
                  <a:cubicBezTo>
                    <a:pt x="15461" y="468"/>
                    <a:pt x="14498" y="1"/>
                    <a:pt x="12714" y="1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5277315" y="2379207"/>
              <a:ext cx="127497" cy="73713"/>
            </a:xfrm>
            <a:custGeom>
              <a:avLst/>
              <a:gdLst/>
              <a:ahLst/>
              <a:cxnLst/>
              <a:rect l="l" t="t" r="r" b="b"/>
              <a:pathLst>
                <a:path w="18149" h="10493" extrusionOk="0">
                  <a:moveTo>
                    <a:pt x="12658" y="0"/>
                  </a:moveTo>
                  <a:cubicBezTo>
                    <a:pt x="11095" y="0"/>
                    <a:pt x="8905" y="364"/>
                    <a:pt x="6184" y="1724"/>
                  </a:cubicBezTo>
                  <a:cubicBezTo>
                    <a:pt x="1440" y="4069"/>
                    <a:pt x="323" y="4291"/>
                    <a:pt x="71" y="4291"/>
                  </a:cubicBezTo>
                  <a:cubicBezTo>
                    <a:pt x="12" y="4291"/>
                    <a:pt x="0" y="4279"/>
                    <a:pt x="0" y="4279"/>
                  </a:cubicBezTo>
                  <a:lnTo>
                    <a:pt x="0" y="9253"/>
                  </a:lnTo>
                  <a:cubicBezTo>
                    <a:pt x="0" y="9253"/>
                    <a:pt x="804" y="10493"/>
                    <a:pt x="2876" y="10493"/>
                  </a:cubicBezTo>
                  <a:cubicBezTo>
                    <a:pt x="3678" y="10493"/>
                    <a:pt x="4671" y="10307"/>
                    <a:pt x="5882" y="9790"/>
                  </a:cubicBezTo>
                  <a:cubicBezTo>
                    <a:pt x="10251" y="7908"/>
                    <a:pt x="18149" y="4279"/>
                    <a:pt x="15427" y="481"/>
                  </a:cubicBezTo>
                  <a:cubicBezTo>
                    <a:pt x="15427" y="481"/>
                    <a:pt x="14456" y="0"/>
                    <a:pt x="12658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5143196" y="1787080"/>
              <a:ext cx="198569" cy="629588"/>
            </a:xfrm>
            <a:custGeom>
              <a:avLst/>
              <a:gdLst/>
              <a:ahLst/>
              <a:cxnLst/>
              <a:rect l="l" t="t" r="r" b="b"/>
              <a:pathLst>
                <a:path w="28266" h="89621" extrusionOk="0">
                  <a:moveTo>
                    <a:pt x="1110" y="1"/>
                  </a:moveTo>
                  <a:lnTo>
                    <a:pt x="1" y="80964"/>
                  </a:lnTo>
                  <a:cubicBezTo>
                    <a:pt x="1020" y="82017"/>
                    <a:pt x="2189" y="82368"/>
                    <a:pt x="3294" y="82368"/>
                  </a:cubicBezTo>
                  <a:cubicBezTo>
                    <a:pt x="5505" y="82368"/>
                    <a:pt x="7462" y="80964"/>
                    <a:pt x="7462" y="80964"/>
                  </a:cubicBezTo>
                  <a:lnTo>
                    <a:pt x="13679" y="22250"/>
                  </a:lnTo>
                  <a:lnTo>
                    <a:pt x="19057" y="88694"/>
                  </a:lnTo>
                  <a:cubicBezTo>
                    <a:pt x="19942" y="89389"/>
                    <a:pt x="21066" y="89620"/>
                    <a:pt x="22171" y="89620"/>
                  </a:cubicBezTo>
                  <a:cubicBezTo>
                    <a:pt x="24382" y="89620"/>
                    <a:pt x="26518" y="88694"/>
                    <a:pt x="26518" y="88694"/>
                  </a:cubicBezTo>
                  <a:cubicBezTo>
                    <a:pt x="26518" y="88694"/>
                    <a:pt x="28265" y="24569"/>
                    <a:pt x="27492" y="6118"/>
                  </a:cubicBezTo>
                  <a:cubicBezTo>
                    <a:pt x="9041" y="6118"/>
                    <a:pt x="1110" y="1"/>
                    <a:pt x="1110" y="1"/>
                  </a:cubicBezTo>
                  <a:close/>
                </a:path>
              </a:pathLst>
            </a:custGeom>
            <a:solidFill>
              <a:srgbClr val="B93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5196563" y="1308227"/>
              <a:ext cx="127967" cy="128445"/>
            </a:xfrm>
            <a:custGeom>
              <a:avLst/>
              <a:gdLst/>
              <a:ahLst/>
              <a:cxnLst/>
              <a:rect l="l" t="t" r="r" b="b"/>
              <a:pathLst>
                <a:path w="18216" h="18284" extrusionOk="0">
                  <a:moveTo>
                    <a:pt x="14284" y="0"/>
                  </a:moveTo>
                  <a:lnTo>
                    <a:pt x="11864" y="2857"/>
                  </a:lnTo>
                  <a:cubicBezTo>
                    <a:pt x="11864" y="2857"/>
                    <a:pt x="11322" y="2624"/>
                    <a:pt x="10746" y="2624"/>
                  </a:cubicBezTo>
                  <a:cubicBezTo>
                    <a:pt x="9837" y="2624"/>
                    <a:pt x="8842" y="3203"/>
                    <a:pt x="9747" y="6184"/>
                  </a:cubicBezTo>
                  <a:cubicBezTo>
                    <a:pt x="10150" y="7495"/>
                    <a:pt x="9848" y="8907"/>
                    <a:pt x="8906" y="9915"/>
                  </a:cubicBezTo>
                  <a:cubicBezTo>
                    <a:pt x="7838" y="11005"/>
                    <a:pt x="6217" y="12138"/>
                    <a:pt x="4073" y="12138"/>
                  </a:cubicBezTo>
                  <a:cubicBezTo>
                    <a:pt x="2912" y="12138"/>
                    <a:pt x="1598" y="11807"/>
                    <a:pt x="135" y="10957"/>
                  </a:cubicBezTo>
                  <a:lnTo>
                    <a:pt x="0" y="17343"/>
                  </a:lnTo>
                  <a:lnTo>
                    <a:pt x="10385" y="18284"/>
                  </a:lnTo>
                  <a:lnTo>
                    <a:pt x="10385" y="14923"/>
                  </a:lnTo>
                  <a:cubicBezTo>
                    <a:pt x="10385" y="14923"/>
                    <a:pt x="18216" y="14015"/>
                    <a:pt x="14284" y="0"/>
                  </a:cubicBez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5158273" y="1236257"/>
              <a:ext cx="184203" cy="157241"/>
            </a:xfrm>
            <a:custGeom>
              <a:avLst/>
              <a:gdLst/>
              <a:ahLst/>
              <a:cxnLst/>
              <a:rect l="l" t="t" r="r" b="b"/>
              <a:pathLst>
                <a:path w="26221" h="22383" extrusionOk="0">
                  <a:moveTo>
                    <a:pt x="10431" y="0"/>
                  </a:moveTo>
                  <a:cubicBezTo>
                    <a:pt x="6016" y="0"/>
                    <a:pt x="0" y="1542"/>
                    <a:pt x="1216" y="10244"/>
                  </a:cubicBezTo>
                  <a:cubicBezTo>
                    <a:pt x="1216" y="10244"/>
                    <a:pt x="1888" y="16160"/>
                    <a:pt x="5618" y="21201"/>
                  </a:cubicBezTo>
                  <a:cubicBezTo>
                    <a:pt x="7070" y="22051"/>
                    <a:pt x="8376" y="22382"/>
                    <a:pt x="9532" y="22382"/>
                  </a:cubicBezTo>
                  <a:cubicBezTo>
                    <a:pt x="11667" y="22382"/>
                    <a:pt x="13288" y="21249"/>
                    <a:pt x="14356" y="20159"/>
                  </a:cubicBezTo>
                  <a:cubicBezTo>
                    <a:pt x="15298" y="19151"/>
                    <a:pt x="15600" y="17739"/>
                    <a:pt x="15197" y="16428"/>
                  </a:cubicBezTo>
                  <a:cubicBezTo>
                    <a:pt x="14292" y="13447"/>
                    <a:pt x="15287" y="12868"/>
                    <a:pt x="16196" y="12868"/>
                  </a:cubicBezTo>
                  <a:cubicBezTo>
                    <a:pt x="16772" y="12868"/>
                    <a:pt x="17314" y="13101"/>
                    <a:pt x="17314" y="13101"/>
                  </a:cubicBezTo>
                  <a:lnTo>
                    <a:pt x="19767" y="10244"/>
                  </a:lnTo>
                  <a:cubicBezTo>
                    <a:pt x="19767" y="10244"/>
                    <a:pt x="26220" y="2985"/>
                    <a:pt x="14793" y="464"/>
                  </a:cubicBezTo>
                  <a:cubicBezTo>
                    <a:pt x="14793" y="464"/>
                    <a:pt x="12853" y="0"/>
                    <a:pt x="10431" y="0"/>
                  </a:cubicBezTo>
                  <a:close/>
                </a:path>
              </a:pathLst>
            </a:custGeom>
            <a:solidFill>
              <a:srgbClr val="8D4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5062205" y="1402799"/>
              <a:ext cx="485666" cy="437531"/>
            </a:xfrm>
            <a:custGeom>
              <a:avLst/>
              <a:gdLst/>
              <a:ahLst/>
              <a:cxnLst/>
              <a:rect l="l" t="t" r="r" b="b"/>
              <a:pathLst>
                <a:path w="69134" h="62282" extrusionOk="0">
                  <a:moveTo>
                    <a:pt x="65335" y="1"/>
                  </a:moveTo>
                  <a:cubicBezTo>
                    <a:pt x="64197" y="1"/>
                    <a:pt x="63080" y="581"/>
                    <a:pt x="62446" y="1630"/>
                  </a:cubicBezTo>
                  <a:lnTo>
                    <a:pt x="54783" y="14300"/>
                  </a:lnTo>
                  <a:cubicBezTo>
                    <a:pt x="54453" y="14866"/>
                    <a:pt x="53875" y="15184"/>
                    <a:pt x="53269" y="15184"/>
                  </a:cubicBezTo>
                  <a:cubicBezTo>
                    <a:pt x="53011" y="15184"/>
                    <a:pt x="52748" y="15126"/>
                    <a:pt x="52498" y="15006"/>
                  </a:cubicBezTo>
                  <a:lnTo>
                    <a:pt x="39491" y="9091"/>
                  </a:lnTo>
                  <a:cubicBezTo>
                    <a:pt x="37743" y="7915"/>
                    <a:pt x="35760" y="7074"/>
                    <a:pt x="33643" y="6805"/>
                  </a:cubicBezTo>
                  <a:lnTo>
                    <a:pt x="30854" y="6402"/>
                  </a:lnTo>
                  <a:lnTo>
                    <a:pt x="29509" y="4823"/>
                  </a:lnTo>
                  <a:lnTo>
                    <a:pt x="19124" y="3882"/>
                  </a:lnTo>
                  <a:lnTo>
                    <a:pt x="17813" y="6032"/>
                  </a:lnTo>
                  <a:lnTo>
                    <a:pt x="15730" y="6032"/>
                  </a:lnTo>
                  <a:cubicBezTo>
                    <a:pt x="11025" y="6032"/>
                    <a:pt x="6958" y="9259"/>
                    <a:pt x="5882" y="13830"/>
                  </a:cubicBezTo>
                  <a:lnTo>
                    <a:pt x="1379" y="33020"/>
                  </a:lnTo>
                  <a:cubicBezTo>
                    <a:pt x="203" y="38129"/>
                    <a:pt x="1" y="43405"/>
                    <a:pt x="807" y="48581"/>
                  </a:cubicBezTo>
                  <a:lnTo>
                    <a:pt x="1984" y="56277"/>
                  </a:lnTo>
                  <a:cubicBezTo>
                    <a:pt x="2219" y="57689"/>
                    <a:pt x="3429" y="58697"/>
                    <a:pt x="4841" y="58697"/>
                  </a:cubicBezTo>
                  <a:cubicBezTo>
                    <a:pt x="6521" y="58697"/>
                    <a:pt x="7832" y="57286"/>
                    <a:pt x="7697" y="55605"/>
                  </a:cubicBezTo>
                  <a:lnTo>
                    <a:pt x="6723" y="44111"/>
                  </a:lnTo>
                  <a:cubicBezTo>
                    <a:pt x="6588" y="42330"/>
                    <a:pt x="6689" y="40515"/>
                    <a:pt x="7025" y="38767"/>
                  </a:cubicBezTo>
                  <a:lnTo>
                    <a:pt x="12537" y="19980"/>
                  </a:lnTo>
                  <a:lnTo>
                    <a:pt x="12705" y="54698"/>
                  </a:lnTo>
                  <a:cubicBezTo>
                    <a:pt x="18391" y="60773"/>
                    <a:pt x="24971" y="62281"/>
                    <a:pt x="30104" y="62281"/>
                  </a:cubicBezTo>
                  <a:cubicBezTo>
                    <a:pt x="35165" y="62281"/>
                    <a:pt x="38819" y="60815"/>
                    <a:pt x="38819" y="60815"/>
                  </a:cubicBezTo>
                  <a:lnTo>
                    <a:pt x="38819" y="48984"/>
                  </a:lnTo>
                  <a:lnTo>
                    <a:pt x="39289" y="21661"/>
                  </a:lnTo>
                  <a:cubicBezTo>
                    <a:pt x="39317" y="20705"/>
                    <a:pt x="40119" y="19994"/>
                    <a:pt x="41014" y="19994"/>
                  </a:cubicBezTo>
                  <a:cubicBezTo>
                    <a:pt x="41221" y="19994"/>
                    <a:pt x="41433" y="20032"/>
                    <a:pt x="41642" y="20115"/>
                  </a:cubicBezTo>
                  <a:lnTo>
                    <a:pt x="54413" y="25290"/>
                  </a:lnTo>
                  <a:cubicBezTo>
                    <a:pt x="54632" y="25378"/>
                    <a:pt x="54859" y="25420"/>
                    <a:pt x="55084" y="25420"/>
                  </a:cubicBezTo>
                  <a:cubicBezTo>
                    <a:pt x="55724" y="25420"/>
                    <a:pt x="56342" y="25080"/>
                    <a:pt x="56665" y="24484"/>
                  </a:cubicBezTo>
                  <a:lnTo>
                    <a:pt x="68193" y="5091"/>
                  </a:lnTo>
                  <a:cubicBezTo>
                    <a:pt x="69134" y="3512"/>
                    <a:pt x="68663" y="1495"/>
                    <a:pt x="67117" y="521"/>
                  </a:cubicBezTo>
                  <a:cubicBezTo>
                    <a:pt x="66565" y="168"/>
                    <a:pt x="65947" y="1"/>
                    <a:pt x="65335" y="1"/>
                  </a:cubicBezTo>
                  <a:close/>
                </a:path>
              </a:pathLst>
            </a:custGeom>
            <a:solidFill>
              <a:srgbClr val="C29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4" name="Google Shape;804;p35"/>
          <p:cNvSpPr txBox="1">
            <a:spLocks noGrp="1"/>
          </p:cNvSpPr>
          <p:nvPr>
            <p:ph type="subTitle" idx="1"/>
          </p:nvPr>
        </p:nvSpPr>
        <p:spPr>
          <a:xfrm>
            <a:off x="1600650" y="3537073"/>
            <a:ext cx="2274900" cy="10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 smtClean="0"/>
              <a:t>Base de datos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 smtClean="0"/>
              <a:t>Colección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 smtClean="0"/>
              <a:t>Documento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 smtClean="0"/>
              <a:t>Campos</a:t>
            </a:r>
            <a:endParaRPr dirty="0"/>
          </a:p>
        </p:txBody>
      </p:sp>
      <p:sp>
        <p:nvSpPr>
          <p:cNvPr id="160" name="Google Shape;443;p28"/>
          <p:cNvSpPr txBox="1">
            <a:spLocks/>
          </p:cNvSpPr>
          <p:nvPr/>
        </p:nvSpPr>
        <p:spPr>
          <a:xfrm>
            <a:off x="748007" y="166329"/>
            <a:ext cx="5136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None/>
              <a:defRPr sz="12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/>
            <a:r>
              <a:rPr lang="en" sz="2000" b="1" dirty="0" smtClean="0">
                <a:solidFill>
                  <a:schemeClr val="accent4"/>
                </a:solidFill>
                <a:latin typeface="Montserrat"/>
              </a:rPr>
              <a:t>CONCEPTUALIZANDO SQL Y NOSQL</a:t>
            </a:r>
            <a:endParaRPr lang="es-ES" sz="2000" b="1" dirty="0">
              <a:solidFill>
                <a:schemeClr val="accent4"/>
              </a:solidFill>
              <a:latin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4" name="Google Shape;3894;p53"/>
          <p:cNvGrpSpPr/>
          <p:nvPr/>
        </p:nvGrpSpPr>
        <p:grpSpPr>
          <a:xfrm>
            <a:off x="2209875" y="1583825"/>
            <a:ext cx="4306988" cy="2996589"/>
            <a:chOff x="2438475" y="1583825"/>
            <a:chExt cx="4306988" cy="2996589"/>
          </a:xfrm>
        </p:grpSpPr>
        <p:grpSp>
          <p:nvGrpSpPr>
            <p:cNvPr id="3895" name="Google Shape;3895;p53"/>
            <p:cNvGrpSpPr/>
            <p:nvPr/>
          </p:nvGrpSpPr>
          <p:grpSpPr>
            <a:xfrm>
              <a:off x="2635770" y="1786030"/>
              <a:ext cx="3895717" cy="2591519"/>
              <a:chOff x="2691784" y="1805334"/>
              <a:chExt cx="3761071" cy="2501708"/>
            </a:xfrm>
          </p:grpSpPr>
          <p:sp>
            <p:nvSpPr>
              <p:cNvPr id="3896" name="Google Shape;3896;p53"/>
              <p:cNvSpPr/>
              <p:nvPr/>
            </p:nvSpPr>
            <p:spPr>
              <a:xfrm>
                <a:off x="4306153" y="4266675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53"/>
              <p:cNvSpPr/>
              <p:nvPr/>
            </p:nvSpPr>
            <p:spPr>
              <a:xfrm>
                <a:off x="2691784" y="3762285"/>
                <a:ext cx="1916675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28485" h="36518" extrusionOk="0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53"/>
              <p:cNvSpPr/>
              <p:nvPr/>
            </p:nvSpPr>
            <p:spPr>
              <a:xfrm>
                <a:off x="2695021" y="3035999"/>
                <a:ext cx="754960" cy="529407"/>
              </a:xfrm>
              <a:custGeom>
                <a:avLst/>
                <a:gdLst/>
                <a:ahLst/>
                <a:cxnLst/>
                <a:rect l="l" t="t" r="r" b="b"/>
                <a:pathLst>
                  <a:path w="50609" h="35489" extrusionOk="0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53"/>
              <p:cNvSpPr/>
              <p:nvPr/>
            </p:nvSpPr>
            <p:spPr>
              <a:xfrm>
                <a:off x="3661791" y="2531620"/>
                <a:ext cx="2791064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87100" h="36518" extrusionOk="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53"/>
              <p:cNvSpPr/>
              <p:nvPr/>
            </p:nvSpPr>
            <p:spPr>
              <a:xfrm>
                <a:off x="5153124" y="1805334"/>
                <a:ext cx="1294451" cy="512461"/>
              </a:xfrm>
              <a:custGeom>
                <a:avLst/>
                <a:gdLst/>
                <a:ahLst/>
                <a:cxnLst/>
                <a:rect l="l" t="t" r="r" b="b"/>
                <a:pathLst>
                  <a:path w="86774" h="34353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53"/>
              <p:cNvSpPr/>
              <p:nvPr/>
            </p:nvSpPr>
            <p:spPr>
              <a:xfrm>
                <a:off x="2785807" y="1805334"/>
                <a:ext cx="2143839" cy="40367"/>
              </a:xfrm>
              <a:custGeom>
                <a:avLst/>
                <a:gdLst/>
                <a:ahLst/>
                <a:cxnLst/>
                <a:rect l="l" t="t" r="r" b="b"/>
                <a:pathLst>
                  <a:path w="143713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53"/>
              <p:cNvSpPr/>
              <p:nvPr/>
            </p:nvSpPr>
            <p:spPr>
              <a:xfrm>
                <a:off x="5447728" y="4266675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03" name="Google Shape;3903;p53"/>
            <p:cNvSpPr/>
            <p:nvPr/>
          </p:nvSpPr>
          <p:spPr>
            <a:xfrm>
              <a:off x="4829917" y="1583825"/>
              <a:ext cx="443700" cy="4437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3"/>
            <p:cNvSpPr/>
            <p:nvPr/>
          </p:nvSpPr>
          <p:spPr>
            <a:xfrm>
              <a:off x="6302064" y="2188906"/>
              <a:ext cx="443400" cy="443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3"/>
            <p:cNvSpPr/>
            <p:nvPr/>
          </p:nvSpPr>
          <p:spPr>
            <a:xfrm>
              <a:off x="3301036" y="2857491"/>
              <a:ext cx="448500" cy="4485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3"/>
            <p:cNvSpPr/>
            <p:nvPr/>
          </p:nvSpPr>
          <p:spPr>
            <a:xfrm>
              <a:off x="2438475" y="3497973"/>
              <a:ext cx="442200" cy="4422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3"/>
            <p:cNvSpPr/>
            <p:nvPr/>
          </p:nvSpPr>
          <p:spPr>
            <a:xfrm>
              <a:off x="5158144" y="4132814"/>
              <a:ext cx="447600" cy="4476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8" name="Google Shape;3908;p53"/>
          <p:cNvSpPr txBox="1">
            <a:spLocks noGrp="1"/>
          </p:cNvSpPr>
          <p:nvPr>
            <p:ph type="subTitle" idx="4294967295"/>
          </p:nvPr>
        </p:nvSpPr>
        <p:spPr>
          <a:xfrm>
            <a:off x="4667087" y="1647617"/>
            <a:ext cx="308400" cy="3138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 sz="1400"/>
          </a:p>
        </p:txBody>
      </p:sp>
      <p:sp>
        <p:nvSpPr>
          <p:cNvPr id="3909" name="Google Shape;3909;p53"/>
          <p:cNvSpPr txBox="1">
            <a:spLocks noGrp="1"/>
          </p:cNvSpPr>
          <p:nvPr>
            <p:ph type="subTitle" idx="4294967295"/>
          </p:nvPr>
        </p:nvSpPr>
        <p:spPr>
          <a:xfrm>
            <a:off x="6136005" y="2253868"/>
            <a:ext cx="318600" cy="3138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 sz="1400"/>
          </a:p>
        </p:txBody>
      </p:sp>
      <p:sp>
        <p:nvSpPr>
          <p:cNvPr id="3910" name="Google Shape;3910;p53"/>
          <p:cNvSpPr txBox="1">
            <a:spLocks noGrp="1"/>
          </p:cNvSpPr>
          <p:nvPr>
            <p:ph type="subTitle" idx="4294967295"/>
          </p:nvPr>
        </p:nvSpPr>
        <p:spPr>
          <a:xfrm>
            <a:off x="3137212" y="2924627"/>
            <a:ext cx="318600" cy="3138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 sz="1400"/>
          </a:p>
        </p:txBody>
      </p:sp>
      <p:sp>
        <p:nvSpPr>
          <p:cNvPr id="3911" name="Google Shape;3911;p53"/>
          <p:cNvSpPr txBox="1">
            <a:spLocks noGrp="1"/>
          </p:cNvSpPr>
          <p:nvPr>
            <p:ph type="subTitle" idx="4294967295"/>
          </p:nvPr>
        </p:nvSpPr>
        <p:spPr>
          <a:xfrm>
            <a:off x="2271786" y="3562308"/>
            <a:ext cx="318600" cy="3138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 sz="1400"/>
          </a:p>
        </p:txBody>
      </p:sp>
      <p:sp>
        <p:nvSpPr>
          <p:cNvPr id="3912" name="Google Shape;3912;p53"/>
          <p:cNvSpPr txBox="1">
            <a:spLocks noGrp="1"/>
          </p:cNvSpPr>
          <p:nvPr>
            <p:ph type="subTitle" idx="4294967295"/>
          </p:nvPr>
        </p:nvSpPr>
        <p:spPr>
          <a:xfrm>
            <a:off x="4993856" y="4200548"/>
            <a:ext cx="318600" cy="3138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 sz="1400"/>
          </a:p>
        </p:txBody>
      </p:sp>
      <p:sp>
        <p:nvSpPr>
          <p:cNvPr id="3913" name="Google Shape;3913;p53"/>
          <p:cNvSpPr txBox="1">
            <a:spLocks noGrp="1"/>
          </p:cNvSpPr>
          <p:nvPr>
            <p:ph type="title"/>
          </p:nvPr>
        </p:nvSpPr>
        <p:spPr>
          <a:xfrm>
            <a:off x="711599" y="570550"/>
            <a:ext cx="4550178" cy="5727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Qué nos ofrece MongoDB?</a:t>
            </a:r>
            <a:endParaRPr sz="2400" dirty="0"/>
          </a:p>
        </p:txBody>
      </p:sp>
      <p:sp>
        <p:nvSpPr>
          <p:cNvPr id="3914" name="Google Shape;3914;p53"/>
          <p:cNvSpPr txBox="1">
            <a:spLocks noGrp="1"/>
          </p:cNvSpPr>
          <p:nvPr>
            <p:ph type="subTitle" idx="4294967295"/>
          </p:nvPr>
        </p:nvSpPr>
        <p:spPr>
          <a:xfrm>
            <a:off x="6282662" y="4152850"/>
            <a:ext cx="21660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Consola en JS</a:t>
            </a:r>
            <a:endParaRPr sz="1400" dirty="0"/>
          </a:p>
        </p:txBody>
      </p:sp>
      <p:sp>
        <p:nvSpPr>
          <p:cNvPr id="3915" name="Google Shape;3915;p53"/>
          <p:cNvSpPr txBox="1">
            <a:spLocks noGrp="1"/>
          </p:cNvSpPr>
          <p:nvPr>
            <p:ph type="subTitle" idx="4294967295"/>
          </p:nvPr>
        </p:nvSpPr>
        <p:spPr>
          <a:xfrm>
            <a:off x="1096614" y="2832300"/>
            <a:ext cx="16932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NI" dirty="0" smtClean="0"/>
              <a:t>Alta disponibilidad</a:t>
            </a:r>
            <a:endParaRPr sz="1400" dirty="0"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3916" name="Google Shape;3916;p53"/>
          <p:cNvSpPr txBox="1">
            <a:spLocks noGrp="1"/>
          </p:cNvSpPr>
          <p:nvPr>
            <p:ph type="subTitle" idx="4294967295"/>
          </p:nvPr>
        </p:nvSpPr>
        <p:spPr>
          <a:xfrm>
            <a:off x="2871649" y="2038666"/>
            <a:ext cx="21660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Alto rendimiento</a:t>
            </a:r>
            <a:endParaRPr sz="1400" dirty="0"/>
          </a:p>
        </p:txBody>
      </p:sp>
      <p:sp>
        <p:nvSpPr>
          <p:cNvPr id="3917" name="Google Shape;3917;p53"/>
          <p:cNvSpPr txBox="1">
            <a:spLocks noGrp="1"/>
          </p:cNvSpPr>
          <p:nvPr>
            <p:ph type="subTitle" idx="4294967295"/>
          </p:nvPr>
        </p:nvSpPr>
        <p:spPr>
          <a:xfrm>
            <a:off x="2731479" y="3508748"/>
            <a:ext cx="21660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Escalabilidad horizontal</a:t>
            </a:r>
            <a:endParaRPr sz="1400" dirty="0"/>
          </a:p>
        </p:txBody>
      </p:sp>
      <p:sp>
        <p:nvSpPr>
          <p:cNvPr id="3918" name="Google Shape;3918;p53"/>
          <p:cNvSpPr txBox="1">
            <a:spLocks noGrp="1"/>
          </p:cNvSpPr>
          <p:nvPr>
            <p:ph type="subTitle" idx="4294967295"/>
          </p:nvPr>
        </p:nvSpPr>
        <p:spPr>
          <a:xfrm>
            <a:off x="6535157" y="2121522"/>
            <a:ext cx="2308051" cy="578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Lenguaje de consultas avanzado</a:t>
            </a:r>
            <a:endParaRPr dirty="0"/>
          </a:p>
        </p:txBody>
      </p:sp>
      <p:cxnSp>
        <p:nvCxnSpPr>
          <p:cNvPr id="3919" name="Google Shape;3919;p53"/>
          <p:cNvCxnSpPr/>
          <p:nvPr/>
        </p:nvCxnSpPr>
        <p:spPr>
          <a:xfrm>
            <a:off x="3944450" y="570550"/>
            <a:ext cx="52509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0" name="Google Shape;3920;p53"/>
          <p:cNvCxnSpPr/>
          <p:nvPr/>
        </p:nvCxnSpPr>
        <p:spPr>
          <a:xfrm>
            <a:off x="-68200" y="856888"/>
            <a:ext cx="779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1" name="Google Shape;2651;p49"/>
          <p:cNvGrpSpPr/>
          <p:nvPr/>
        </p:nvGrpSpPr>
        <p:grpSpPr>
          <a:xfrm>
            <a:off x="-109525" y="709750"/>
            <a:ext cx="9335400" cy="263725"/>
            <a:chOff x="-109525" y="709750"/>
            <a:chExt cx="9335400" cy="263725"/>
          </a:xfrm>
        </p:grpSpPr>
        <p:cxnSp>
          <p:nvCxnSpPr>
            <p:cNvPr id="2652" name="Google Shape;2652;p49"/>
            <p:cNvCxnSpPr/>
            <p:nvPr/>
          </p:nvCxnSpPr>
          <p:spPr>
            <a:xfrm>
              <a:off x="-109525" y="973475"/>
              <a:ext cx="9335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3" name="Google Shape;2653;p49"/>
            <p:cNvCxnSpPr/>
            <p:nvPr/>
          </p:nvCxnSpPr>
          <p:spPr>
            <a:xfrm>
              <a:off x="-109525" y="709750"/>
              <a:ext cx="9335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54" name="Google Shape;2654;p49"/>
          <p:cNvGrpSpPr/>
          <p:nvPr/>
        </p:nvGrpSpPr>
        <p:grpSpPr>
          <a:xfrm>
            <a:off x="787667" y="1391124"/>
            <a:ext cx="3648814" cy="3091195"/>
            <a:chOff x="-26702025" y="7116125"/>
            <a:chExt cx="11127825" cy="9427250"/>
          </a:xfrm>
        </p:grpSpPr>
        <p:sp>
          <p:nvSpPr>
            <p:cNvPr id="2655" name="Google Shape;2655;p49"/>
            <p:cNvSpPr/>
            <p:nvPr/>
          </p:nvSpPr>
          <p:spPr>
            <a:xfrm>
              <a:off x="-20604575" y="8489875"/>
              <a:ext cx="4004475" cy="5332050"/>
            </a:xfrm>
            <a:custGeom>
              <a:avLst/>
              <a:gdLst/>
              <a:ahLst/>
              <a:cxnLst/>
              <a:rect l="l" t="t" r="r" b="b"/>
              <a:pathLst>
                <a:path w="160179" h="213282" extrusionOk="0">
                  <a:moveTo>
                    <a:pt x="5982" y="1"/>
                  </a:moveTo>
                  <a:cubicBezTo>
                    <a:pt x="5882" y="1"/>
                    <a:pt x="5781" y="34"/>
                    <a:pt x="5680" y="34"/>
                  </a:cubicBezTo>
                  <a:cubicBezTo>
                    <a:pt x="5680" y="68"/>
                    <a:pt x="5646" y="68"/>
                    <a:pt x="5646" y="68"/>
                  </a:cubicBezTo>
                  <a:cubicBezTo>
                    <a:pt x="5512" y="101"/>
                    <a:pt x="5411" y="101"/>
                    <a:pt x="5310" y="135"/>
                  </a:cubicBezTo>
                  <a:cubicBezTo>
                    <a:pt x="5310" y="169"/>
                    <a:pt x="5310" y="169"/>
                    <a:pt x="5310" y="169"/>
                  </a:cubicBezTo>
                  <a:cubicBezTo>
                    <a:pt x="5142" y="202"/>
                    <a:pt x="5008" y="270"/>
                    <a:pt x="4907" y="337"/>
                  </a:cubicBezTo>
                  <a:lnTo>
                    <a:pt x="0" y="3193"/>
                  </a:lnTo>
                  <a:cubicBezTo>
                    <a:pt x="135" y="3126"/>
                    <a:pt x="269" y="3059"/>
                    <a:pt x="403" y="3025"/>
                  </a:cubicBezTo>
                  <a:cubicBezTo>
                    <a:pt x="504" y="2958"/>
                    <a:pt x="605" y="2958"/>
                    <a:pt x="740" y="2925"/>
                  </a:cubicBezTo>
                  <a:cubicBezTo>
                    <a:pt x="740" y="2925"/>
                    <a:pt x="773" y="2891"/>
                    <a:pt x="773" y="2891"/>
                  </a:cubicBezTo>
                  <a:cubicBezTo>
                    <a:pt x="908" y="2891"/>
                    <a:pt x="1042" y="2857"/>
                    <a:pt x="1176" y="2857"/>
                  </a:cubicBezTo>
                  <a:lnTo>
                    <a:pt x="1714" y="2857"/>
                  </a:lnTo>
                  <a:cubicBezTo>
                    <a:pt x="1882" y="2857"/>
                    <a:pt x="2017" y="2891"/>
                    <a:pt x="2151" y="2925"/>
                  </a:cubicBezTo>
                  <a:lnTo>
                    <a:pt x="2218" y="2925"/>
                  </a:lnTo>
                  <a:cubicBezTo>
                    <a:pt x="2353" y="2958"/>
                    <a:pt x="2521" y="3025"/>
                    <a:pt x="2689" y="3059"/>
                  </a:cubicBezTo>
                  <a:lnTo>
                    <a:pt x="2722" y="3059"/>
                  </a:lnTo>
                  <a:cubicBezTo>
                    <a:pt x="2890" y="3126"/>
                    <a:pt x="3059" y="3193"/>
                    <a:pt x="3227" y="3261"/>
                  </a:cubicBezTo>
                  <a:cubicBezTo>
                    <a:pt x="3227" y="3261"/>
                    <a:pt x="3260" y="3294"/>
                    <a:pt x="3260" y="3294"/>
                  </a:cubicBezTo>
                  <a:cubicBezTo>
                    <a:pt x="3428" y="3362"/>
                    <a:pt x="3596" y="3462"/>
                    <a:pt x="3764" y="3563"/>
                  </a:cubicBezTo>
                  <a:lnTo>
                    <a:pt x="149995" y="87988"/>
                  </a:lnTo>
                  <a:cubicBezTo>
                    <a:pt x="150163" y="88089"/>
                    <a:pt x="150331" y="88190"/>
                    <a:pt x="150533" y="88324"/>
                  </a:cubicBezTo>
                  <a:cubicBezTo>
                    <a:pt x="150701" y="88459"/>
                    <a:pt x="150869" y="88559"/>
                    <a:pt x="151037" y="88694"/>
                  </a:cubicBezTo>
                  <a:cubicBezTo>
                    <a:pt x="151037" y="88694"/>
                    <a:pt x="151071" y="88728"/>
                    <a:pt x="151071" y="88728"/>
                  </a:cubicBezTo>
                  <a:cubicBezTo>
                    <a:pt x="151239" y="88862"/>
                    <a:pt x="151373" y="88996"/>
                    <a:pt x="151541" y="89131"/>
                  </a:cubicBezTo>
                  <a:cubicBezTo>
                    <a:pt x="151541" y="89131"/>
                    <a:pt x="151575" y="89164"/>
                    <a:pt x="151575" y="89164"/>
                  </a:cubicBezTo>
                  <a:cubicBezTo>
                    <a:pt x="151743" y="89332"/>
                    <a:pt x="151877" y="89467"/>
                    <a:pt x="152046" y="89635"/>
                  </a:cubicBezTo>
                  <a:lnTo>
                    <a:pt x="152079" y="89669"/>
                  </a:lnTo>
                  <a:cubicBezTo>
                    <a:pt x="152214" y="89837"/>
                    <a:pt x="152382" y="90005"/>
                    <a:pt x="152516" y="90173"/>
                  </a:cubicBezTo>
                  <a:cubicBezTo>
                    <a:pt x="152684" y="90341"/>
                    <a:pt x="152819" y="90542"/>
                    <a:pt x="152953" y="90744"/>
                  </a:cubicBezTo>
                  <a:cubicBezTo>
                    <a:pt x="153087" y="90912"/>
                    <a:pt x="153222" y="91080"/>
                    <a:pt x="153323" y="91248"/>
                  </a:cubicBezTo>
                  <a:cubicBezTo>
                    <a:pt x="153423" y="91383"/>
                    <a:pt x="153491" y="91517"/>
                    <a:pt x="153558" y="91651"/>
                  </a:cubicBezTo>
                  <a:cubicBezTo>
                    <a:pt x="153625" y="91752"/>
                    <a:pt x="153659" y="91820"/>
                    <a:pt x="153726" y="91887"/>
                  </a:cubicBezTo>
                  <a:cubicBezTo>
                    <a:pt x="153726" y="91954"/>
                    <a:pt x="153760" y="91988"/>
                    <a:pt x="153793" y="92021"/>
                  </a:cubicBezTo>
                  <a:cubicBezTo>
                    <a:pt x="153894" y="92189"/>
                    <a:pt x="153961" y="92357"/>
                    <a:pt x="154062" y="92525"/>
                  </a:cubicBezTo>
                  <a:cubicBezTo>
                    <a:pt x="154062" y="92525"/>
                    <a:pt x="154096" y="92559"/>
                    <a:pt x="154096" y="92593"/>
                  </a:cubicBezTo>
                  <a:cubicBezTo>
                    <a:pt x="154196" y="92794"/>
                    <a:pt x="154297" y="92996"/>
                    <a:pt x="154365" y="93197"/>
                  </a:cubicBezTo>
                  <a:cubicBezTo>
                    <a:pt x="154398" y="93197"/>
                    <a:pt x="154398" y="93231"/>
                    <a:pt x="154398" y="93231"/>
                  </a:cubicBezTo>
                  <a:cubicBezTo>
                    <a:pt x="154465" y="93433"/>
                    <a:pt x="154566" y="93634"/>
                    <a:pt x="154633" y="93836"/>
                  </a:cubicBezTo>
                  <a:cubicBezTo>
                    <a:pt x="154633" y="93836"/>
                    <a:pt x="154667" y="93870"/>
                    <a:pt x="154667" y="93870"/>
                  </a:cubicBezTo>
                  <a:cubicBezTo>
                    <a:pt x="154734" y="94105"/>
                    <a:pt x="154801" y="94307"/>
                    <a:pt x="154869" y="94508"/>
                  </a:cubicBezTo>
                  <a:lnTo>
                    <a:pt x="154869" y="94542"/>
                  </a:lnTo>
                  <a:cubicBezTo>
                    <a:pt x="154936" y="94743"/>
                    <a:pt x="155003" y="94945"/>
                    <a:pt x="155037" y="95147"/>
                  </a:cubicBezTo>
                  <a:cubicBezTo>
                    <a:pt x="155037" y="95180"/>
                    <a:pt x="155037" y="95180"/>
                    <a:pt x="155070" y="95214"/>
                  </a:cubicBezTo>
                  <a:cubicBezTo>
                    <a:pt x="155104" y="95416"/>
                    <a:pt x="155138" y="95617"/>
                    <a:pt x="155171" y="95853"/>
                  </a:cubicBezTo>
                  <a:cubicBezTo>
                    <a:pt x="155205" y="96054"/>
                    <a:pt x="155238" y="96256"/>
                    <a:pt x="155238" y="96458"/>
                  </a:cubicBezTo>
                  <a:cubicBezTo>
                    <a:pt x="155238" y="96491"/>
                    <a:pt x="155272" y="96491"/>
                    <a:pt x="155272" y="96525"/>
                  </a:cubicBezTo>
                  <a:cubicBezTo>
                    <a:pt x="155272" y="96726"/>
                    <a:pt x="155272" y="96928"/>
                    <a:pt x="155272" y="97130"/>
                  </a:cubicBezTo>
                  <a:lnTo>
                    <a:pt x="154969" y="213281"/>
                  </a:lnTo>
                  <a:lnTo>
                    <a:pt x="159843" y="210425"/>
                  </a:lnTo>
                  <a:lnTo>
                    <a:pt x="160179" y="94273"/>
                  </a:lnTo>
                  <a:cubicBezTo>
                    <a:pt x="160145" y="94206"/>
                    <a:pt x="160145" y="94139"/>
                    <a:pt x="160145" y="94071"/>
                  </a:cubicBezTo>
                  <a:cubicBezTo>
                    <a:pt x="160145" y="93970"/>
                    <a:pt x="160145" y="93903"/>
                    <a:pt x="160145" y="93802"/>
                  </a:cubicBezTo>
                  <a:cubicBezTo>
                    <a:pt x="160145" y="93769"/>
                    <a:pt x="160145" y="93735"/>
                    <a:pt x="160145" y="93702"/>
                  </a:cubicBezTo>
                  <a:cubicBezTo>
                    <a:pt x="160145" y="93668"/>
                    <a:pt x="160145" y="93668"/>
                    <a:pt x="160145" y="93634"/>
                  </a:cubicBezTo>
                  <a:cubicBezTo>
                    <a:pt x="160145" y="93601"/>
                    <a:pt x="160145" y="93567"/>
                    <a:pt x="160112" y="93534"/>
                  </a:cubicBezTo>
                  <a:cubicBezTo>
                    <a:pt x="160112" y="93466"/>
                    <a:pt x="160112" y="93366"/>
                    <a:pt x="160112" y="93298"/>
                  </a:cubicBezTo>
                  <a:lnTo>
                    <a:pt x="160044" y="93029"/>
                  </a:lnTo>
                  <a:cubicBezTo>
                    <a:pt x="160044" y="92996"/>
                    <a:pt x="160044" y="92996"/>
                    <a:pt x="160044" y="92996"/>
                  </a:cubicBezTo>
                  <a:cubicBezTo>
                    <a:pt x="160044" y="92929"/>
                    <a:pt x="160044" y="92828"/>
                    <a:pt x="160011" y="92761"/>
                  </a:cubicBezTo>
                  <a:cubicBezTo>
                    <a:pt x="160011" y="92660"/>
                    <a:pt x="159977" y="92559"/>
                    <a:pt x="159944" y="92492"/>
                  </a:cubicBezTo>
                  <a:lnTo>
                    <a:pt x="159944" y="92391"/>
                  </a:lnTo>
                  <a:cubicBezTo>
                    <a:pt x="159944" y="92357"/>
                    <a:pt x="159944" y="92324"/>
                    <a:pt x="159910" y="92324"/>
                  </a:cubicBezTo>
                  <a:cubicBezTo>
                    <a:pt x="159910" y="92290"/>
                    <a:pt x="159910" y="92223"/>
                    <a:pt x="159910" y="92189"/>
                  </a:cubicBezTo>
                  <a:cubicBezTo>
                    <a:pt x="159876" y="92122"/>
                    <a:pt x="159843" y="92021"/>
                    <a:pt x="159809" y="91920"/>
                  </a:cubicBezTo>
                  <a:cubicBezTo>
                    <a:pt x="159809" y="91853"/>
                    <a:pt x="159776" y="91786"/>
                    <a:pt x="159742" y="91719"/>
                  </a:cubicBezTo>
                  <a:cubicBezTo>
                    <a:pt x="159742" y="91685"/>
                    <a:pt x="159742" y="91685"/>
                    <a:pt x="159742" y="91685"/>
                  </a:cubicBezTo>
                  <a:cubicBezTo>
                    <a:pt x="159742" y="91651"/>
                    <a:pt x="159742" y="91651"/>
                    <a:pt x="159742" y="91651"/>
                  </a:cubicBezTo>
                  <a:cubicBezTo>
                    <a:pt x="159708" y="91551"/>
                    <a:pt x="159675" y="91450"/>
                    <a:pt x="159641" y="91383"/>
                  </a:cubicBezTo>
                  <a:cubicBezTo>
                    <a:pt x="159607" y="91282"/>
                    <a:pt x="159574" y="91181"/>
                    <a:pt x="159540" y="91114"/>
                  </a:cubicBezTo>
                  <a:cubicBezTo>
                    <a:pt x="159540" y="91080"/>
                    <a:pt x="159540" y="91047"/>
                    <a:pt x="159540" y="91047"/>
                  </a:cubicBezTo>
                  <a:cubicBezTo>
                    <a:pt x="159540" y="91047"/>
                    <a:pt x="159540" y="91013"/>
                    <a:pt x="159507" y="91013"/>
                  </a:cubicBezTo>
                  <a:lnTo>
                    <a:pt x="159439" y="90845"/>
                  </a:lnTo>
                  <a:cubicBezTo>
                    <a:pt x="159439" y="90744"/>
                    <a:pt x="159372" y="90677"/>
                    <a:pt x="159339" y="90576"/>
                  </a:cubicBezTo>
                  <a:cubicBezTo>
                    <a:pt x="159339" y="90509"/>
                    <a:pt x="159305" y="90442"/>
                    <a:pt x="159271" y="90374"/>
                  </a:cubicBezTo>
                  <a:lnTo>
                    <a:pt x="159238" y="90374"/>
                  </a:lnTo>
                  <a:cubicBezTo>
                    <a:pt x="159238" y="90341"/>
                    <a:pt x="159238" y="90341"/>
                    <a:pt x="159238" y="90341"/>
                  </a:cubicBezTo>
                  <a:cubicBezTo>
                    <a:pt x="159204" y="90240"/>
                    <a:pt x="159171" y="90139"/>
                    <a:pt x="159137" y="90072"/>
                  </a:cubicBezTo>
                  <a:cubicBezTo>
                    <a:pt x="159070" y="89971"/>
                    <a:pt x="159036" y="89870"/>
                    <a:pt x="159003" y="89803"/>
                  </a:cubicBezTo>
                  <a:cubicBezTo>
                    <a:pt x="158969" y="89769"/>
                    <a:pt x="158969" y="89769"/>
                    <a:pt x="158969" y="89736"/>
                  </a:cubicBezTo>
                  <a:cubicBezTo>
                    <a:pt x="158969" y="89736"/>
                    <a:pt x="158935" y="89702"/>
                    <a:pt x="158935" y="89669"/>
                  </a:cubicBezTo>
                  <a:cubicBezTo>
                    <a:pt x="158902" y="89601"/>
                    <a:pt x="158868" y="89534"/>
                    <a:pt x="158834" y="89467"/>
                  </a:cubicBezTo>
                  <a:cubicBezTo>
                    <a:pt x="158767" y="89366"/>
                    <a:pt x="158734" y="89265"/>
                    <a:pt x="158666" y="89164"/>
                  </a:cubicBezTo>
                  <a:lnTo>
                    <a:pt x="158599" y="89064"/>
                  </a:lnTo>
                  <a:cubicBezTo>
                    <a:pt x="158599" y="89064"/>
                    <a:pt x="158599" y="89030"/>
                    <a:pt x="158566" y="89030"/>
                  </a:cubicBezTo>
                  <a:cubicBezTo>
                    <a:pt x="158532" y="88963"/>
                    <a:pt x="158498" y="88862"/>
                    <a:pt x="158431" y="88795"/>
                  </a:cubicBezTo>
                  <a:cubicBezTo>
                    <a:pt x="158364" y="88694"/>
                    <a:pt x="158297" y="88559"/>
                    <a:pt x="158196" y="88425"/>
                  </a:cubicBezTo>
                  <a:cubicBezTo>
                    <a:pt x="158196" y="88391"/>
                    <a:pt x="158196" y="88391"/>
                    <a:pt x="158162" y="88358"/>
                  </a:cubicBezTo>
                  <a:cubicBezTo>
                    <a:pt x="158061" y="88190"/>
                    <a:pt x="157961" y="88055"/>
                    <a:pt x="157826" y="87887"/>
                  </a:cubicBezTo>
                  <a:cubicBezTo>
                    <a:pt x="157759" y="87786"/>
                    <a:pt x="157692" y="87686"/>
                    <a:pt x="157591" y="87585"/>
                  </a:cubicBezTo>
                  <a:cubicBezTo>
                    <a:pt x="157524" y="87484"/>
                    <a:pt x="157457" y="87417"/>
                    <a:pt x="157389" y="87316"/>
                  </a:cubicBezTo>
                  <a:cubicBezTo>
                    <a:pt x="157322" y="87249"/>
                    <a:pt x="157255" y="87182"/>
                    <a:pt x="157188" y="87081"/>
                  </a:cubicBezTo>
                  <a:cubicBezTo>
                    <a:pt x="157120" y="87013"/>
                    <a:pt x="157053" y="86913"/>
                    <a:pt x="156986" y="86845"/>
                  </a:cubicBezTo>
                  <a:cubicBezTo>
                    <a:pt x="156952" y="86845"/>
                    <a:pt x="156952" y="86845"/>
                    <a:pt x="156952" y="86812"/>
                  </a:cubicBezTo>
                  <a:cubicBezTo>
                    <a:pt x="156919" y="86812"/>
                    <a:pt x="156919" y="86778"/>
                    <a:pt x="156919" y="86778"/>
                  </a:cubicBezTo>
                  <a:cubicBezTo>
                    <a:pt x="156852" y="86711"/>
                    <a:pt x="156818" y="86677"/>
                    <a:pt x="156751" y="86610"/>
                  </a:cubicBezTo>
                  <a:cubicBezTo>
                    <a:pt x="156684" y="86543"/>
                    <a:pt x="156616" y="86476"/>
                    <a:pt x="156549" y="86409"/>
                  </a:cubicBezTo>
                  <a:cubicBezTo>
                    <a:pt x="156515" y="86375"/>
                    <a:pt x="156482" y="86341"/>
                    <a:pt x="156482" y="86341"/>
                  </a:cubicBezTo>
                  <a:cubicBezTo>
                    <a:pt x="156448" y="86308"/>
                    <a:pt x="156448" y="86308"/>
                    <a:pt x="156415" y="86274"/>
                  </a:cubicBezTo>
                  <a:cubicBezTo>
                    <a:pt x="156381" y="86240"/>
                    <a:pt x="156347" y="86207"/>
                    <a:pt x="156314" y="86173"/>
                  </a:cubicBezTo>
                  <a:cubicBezTo>
                    <a:pt x="156247" y="86106"/>
                    <a:pt x="156146" y="86039"/>
                    <a:pt x="156079" y="85972"/>
                  </a:cubicBezTo>
                  <a:cubicBezTo>
                    <a:pt x="156045" y="85938"/>
                    <a:pt x="156011" y="85938"/>
                    <a:pt x="155978" y="85904"/>
                  </a:cubicBezTo>
                  <a:cubicBezTo>
                    <a:pt x="155944" y="85871"/>
                    <a:pt x="155944" y="85871"/>
                    <a:pt x="155911" y="85837"/>
                  </a:cubicBezTo>
                  <a:lnTo>
                    <a:pt x="155843" y="85770"/>
                  </a:lnTo>
                  <a:cubicBezTo>
                    <a:pt x="155776" y="85736"/>
                    <a:pt x="155675" y="85669"/>
                    <a:pt x="155608" y="85602"/>
                  </a:cubicBezTo>
                  <a:cubicBezTo>
                    <a:pt x="155541" y="85568"/>
                    <a:pt x="155507" y="85535"/>
                    <a:pt x="155440" y="85501"/>
                  </a:cubicBezTo>
                  <a:cubicBezTo>
                    <a:pt x="155440" y="85467"/>
                    <a:pt x="155406" y="85467"/>
                    <a:pt x="155406" y="85467"/>
                  </a:cubicBezTo>
                  <a:cubicBezTo>
                    <a:pt x="155406" y="85467"/>
                    <a:pt x="155373" y="85467"/>
                    <a:pt x="155373" y="85434"/>
                  </a:cubicBezTo>
                  <a:lnTo>
                    <a:pt x="155138" y="85299"/>
                  </a:lnTo>
                  <a:lnTo>
                    <a:pt x="154936" y="85165"/>
                  </a:lnTo>
                  <a:cubicBezTo>
                    <a:pt x="154902" y="85165"/>
                    <a:pt x="154902" y="85131"/>
                    <a:pt x="154869" y="85131"/>
                  </a:cubicBezTo>
                  <a:lnTo>
                    <a:pt x="8671" y="706"/>
                  </a:lnTo>
                  <a:cubicBezTo>
                    <a:pt x="8604" y="673"/>
                    <a:pt x="8537" y="639"/>
                    <a:pt x="8503" y="606"/>
                  </a:cubicBezTo>
                  <a:cubicBezTo>
                    <a:pt x="8436" y="572"/>
                    <a:pt x="8335" y="538"/>
                    <a:pt x="8268" y="505"/>
                  </a:cubicBezTo>
                  <a:cubicBezTo>
                    <a:pt x="8234" y="471"/>
                    <a:pt x="8201" y="471"/>
                    <a:pt x="8133" y="438"/>
                  </a:cubicBezTo>
                  <a:lnTo>
                    <a:pt x="8100" y="438"/>
                  </a:lnTo>
                  <a:cubicBezTo>
                    <a:pt x="8100" y="404"/>
                    <a:pt x="8066" y="404"/>
                    <a:pt x="8066" y="404"/>
                  </a:cubicBezTo>
                  <a:cubicBezTo>
                    <a:pt x="7999" y="370"/>
                    <a:pt x="7932" y="337"/>
                    <a:pt x="7865" y="303"/>
                  </a:cubicBezTo>
                  <a:cubicBezTo>
                    <a:pt x="7764" y="270"/>
                    <a:pt x="7697" y="270"/>
                    <a:pt x="7629" y="236"/>
                  </a:cubicBezTo>
                  <a:cubicBezTo>
                    <a:pt x="7629" y="236"/>
                    <a:pt x="7596" y="236"/>
                    <a:pt x="7596" y="202"/>
                  </a:cubicBezTo>
                  <a:lnTo>
                    <a:pt x="7562" y="202"/>
                  </a:lnTo>
                  <a:cubicBezTo>
                    <a:pt x="7528" y="202"/>
                    <a:pt x="7461" y="169"/>
                    <a:pt x="7428" y="169"/>
                  </a:cubicBezTo>
                  <a:cubicBezTo>
                    <a:pt x="7360" y="135"/>
                    <a:pt x="7260" y="101"/>
                    <a:pt x="7192" y="101"/>
                  </a:cubicBezTo>
                  <a:cubicBezTo>
                    <a:pt x="7159" y="101"/>
                    <a:pt x="7125" y="101"/>
                    <a:pt x="7092" y="68"/>
                  </a:cubicBezTo>
                  <a:lnTo>
                    <a:pt x="6991" y="68"/>
                  </a:lnTo>
                  <a:cubicBezTo>
                    <a:pt x="6924" y="34"/>
                    <a:pt x="6823" y="34"/>
                    <a:pt x="6755" y="34"/>
                  </a:cubicBezTo>
                  <a:lnTo>
                    <a:pt x="6621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9"/>
            <p:cNvSpPr/>
            <p:nvPr/>
          </p:nvSpPr>
          <p:spPr>
            <a:xfrm>
              <a:off x="-20652475" y="8560850"/>
              <a:ext cx="3929700" cy="5261075"/>
            </a:xfrm>
            <a:custGeom>
              <a:avLst/>
              <a:gdLst/>
              <a:ahLst/>
              <a:cxnLst/>
              <a:rect l="l" t="t" r="r" b="b"/>
              <a:pathLst>
                <a:path w="157188" h="210443" extrusionOk="0">
                  <a:moveTo>
                    <a:pt x="3281" y="1"/>
                  </a:moveTo>
                  <a:cubicBezTo>
                    <a:pt x="1533" y="1"/>
                    <a:pt x="337" y="1369"/>
                    <a:pt x="337" y="3749"/>
                  </a:cubicBezTo>
                  <a:lnTo>
                    <a:pt x="0" y="119901"/>
                  </a:lnTo>
                  <a:lnTo>
                    <a:pt x="156852" y="210442"/>
                  </a:lnTo>
                  <a:lnTo>
                    <a:pt x="157188" y="94324"/>
                  </a:lnTo>
                  <a:cubicBezTo>
                    <a:pt x="157188" y="90930"/>
                    <a:pt x="154802" y="86830"/>
                    <a:pt x="151878" y="85149"/>
                  </a:cubicBezTo>
                  <a:lnTo>
                    <a:pt x="5680" y="724"/>
                  </a:lnTo>
                  <a:cubicBezTo>
                    <a:pt x="4817" y="234"/>
                    <a:pt x="4002" y="1"/>
                    <a:pt x="3281" y="1"/>
                  </a:cubicBezTo>
                  <a:close/>
                </a:path>
              </a:pathLst>
            </a:custGeom>
            <a:solidFill>
              <a:srgbClr val="A96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9"/>
            <p:cNvSpPr/>
            <p:nvPr/>
          </p:nvSpPr>
          <p:spPr>
            <a:xfrm>
              <a:off x="-20586950" y="8666300"/>
              <a:ext cx="3791925" cy="5059000"/>
            </a:xfrm>
            <a:custGeom>
              <a:avLst/>
              <a:gdLst/>
              <a:ahLst/>
              <a:cxnLst/>
              <a:rect l="l" t="t" r="r" b="b"/>
              <a:pathLst>
                <a:path w="151677" h="202360" extrusionOk="0">
                  <a:moveTo>
                    <a:pt x="1528" y="1"/>
                  </a:moveTo>
                  <a:cubicBezTo>
                    <a:pt x="826" y="1"/>
                    <a:pt x="337" y="572"/>
                    <a:pt x="337" y="1547"/>
                  </a:cubicBezTo>
                  <a:lnTo>
                    <a:pt x="1" y="114977"/>
                  </a:lnTo>
                  <a:lnTo>
                    <a:pt x="151341" y="202359"/>
                  </a:lnTo>
                  <a:lnTo>
                    <a:pt x="151677" y="88930"/>
                  </a:lnTo>
                  <a:cubicBezTo>
                    <a:pt x="151677" y="87552"/>
                    <a:pt x="150702" y="85872"/>
                    <a:pt x="149526" y="85199"/>
                  </a:cubicBezTo>
                  <a:lnTo>
                    <a:pt x="2488" y="304"/>
                  </a:lnTo>
                  <a:cubicBezTo>
                    <a:pt x="2144" y="98"/>
                    <a:pt x="1818" y="1"/>
                    <a:pt x="1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9"/>
            <p:cNvSpPr/>
            <p:nvPr/>
          </p:nvSpPr>
          <p:spPr>
            <a:xfrm>
              <a:off x="-23177325" y="12948900"/>
              <a:ext cx="6449525" cy="2340025"/>
            </a:xfrm>
            <a:custGeom>
              <a:avLst/>
              <a:gdLst/>
              <a:ahLst/>
              <a:cxnLst/>
              <a:rect l="l" t="t" r="r" b="b"/>
              <a:pathLst>
                <a:path w="257981" h="93601" extrusionOk="0">
                  <a:moveTo>
                    <a:pt x="34" y="1"/>
                  </a:moveTo>
                  <a:lnTo>
                    <a:pt x="1" y="5681"/>
                  </a:lnTo>
                  <a:cubicBezTo>
                    <a:pt x="1" y="7328"/>
                    <a:pt x="1076" y="8974"/>
                    <a:pt x="3261" y="10218"/>
                  </a:cubicBezTo>
                  <a:lnTo>
                    <a:pt x="144450" y="91752"/>
                  </a:lnTo>
                  <a:cubicBezTo>
                    <a:pt x="144719" y="91887"/>
                    <a:pt x="144988" y="92021"/>
                    <a:pt x="145257" y="92156"/>
                  </a:cubicBezTo>
                  <a:cubicBezTo>
                    <a:pt x="145358" y="92223"/>
                    <a:pt x="145459" y="92257"/>
                    <a:pt x="145526" y="92290"/>
                  </a:cubicBezTo>
                  <a:cubicBezTo>
                    <a:pt x="145694" y="92357"/>
                    <a:pt x="145862" y="92425"/>
                    <a:pt x="146030" y="92492"/>
                  </a:cubicBezTo>
                  <a:cubicBezTo>
                    <a:pt x="146064" y="92525"/>
                    <a:pt x="146097" y="92525"/>
                    <a:pt x="146097" y="92525"/>
                  </a:cubicBezTo>
                  <a:cubicBezTo>
                    <a:pt x="146501" y="92660"/>
                    <a:pt x="146870" y="92794"/>
                    <a:pt x="147274" y="92929"/>
                  </a:cubicBezTo>
                  <a:cubicBezTo>
                    <a:pt x="147307" y="92929"/>
                    <a:pt x="147341" y="92962"/>
                    <a:pt x="147374" y="92962"/>
                  </a:cubicBezTo>
                  <a:cubicBezTo>
                    <a:pt x="147475" y="92996"/>
                    <a:pt x="147576" y="92996"/>
                    <a:pt x="147677" y="93030"/>
                  </a:cubicBezTo>
                  <a:cubicBezTo>
                    <a:pt x="147878" y="93097"/>
                    <a:pt x="148114" y="93130"/>
                    <a:pt x="148349" y="93198"/>
                  </a:cubicBezTo>
                  <a:cubicBezTo>
                    <a:pt x="148416" y="93198"/>
                    <a:pt x="148483" y="93231"/>
                    <a:pt x="148551" y="93231"/>
                  </a:cubicBezTo>
                  <a:cubicBezTo>
                    <a:pt x="148618" y="93265"/>
                    <a:pt x="148719" y="93265"/>
                    <a:pt x="148820" y="93298"/>
                  </a:cubicBezTo>
                  <a:cubicBezTo>
                    <a:pt x="149021" y="93332"/>
                    <a:pt x="149189" y="93366"/>
                    <a:pt x="149391" y="93399"/>
                  </a:cubicBezTo>
                  <a:cubicBezTo>
                    <a:pt x="149492" y="93399"/>
                    <a:pt x="149559" y="93433"/>
                    <a:pt x="149626" y="93433"/>
                  </a:cubicBezTo>
                  <a:cubicBezTo>
                    <a:pt x="149727" y="93433"/>
                    <a:pt x="149794" y="93433"/>
                    <a:pt x="149895" y="93467"/>
                  </a:cubicBezTo>
                  <a:cubicBezTo>
                    <a:pt x="150063" y="93467"/>
                    <a:pt x="150265" y="93500"/>
                    <a:pt x="150433" y="93534"/>
                  </a:cubicBezTo>
                  <a:cubicBezTo>
                    <a:pt x="150534" y="93534"/>
                    <a:pt x="150601" y="93534"/>
                    <a:pt x="150702" y="93567"/>
                  </a:cubicBezTo>
                  <a:lnTo>
                    <a:pt x="150937" y="93567"/>
                  </a:lnTo>
                  <a:cubicBezTo>
                    <a:pt x="151138" y="93567"/>
                    <a:pt x="151340" y="93601"/>
                    <a:pt x="151508" y="93601"/>
                  </a:cubicBezTo>
                  <a:lnTo>
                    <a:pt x="153088" y="93601"/>
                  </a:lnTo>
                  <a:cubicBezTo>
                    <a:pt x="153357" y="93567"/>
                    <a:pt x="153592" y="93567"/>
                    <a:pt x="153861" y="93534"/>
                  </a:cubicBezTo>
                  <a:lnTo>
                    <a:pt x="154163" y="93534"/>
                  </a:lnTo>
                  <a:cubicBezTo>
                    <a:pt x="154163" y="93534"/>
                    <a:pt x="154197" y="93500"/>
                    <a:pt x="154230" y="93500"/>
                  </a:cubicBezTo>
                  <a:cubicBezTo>
                    <a:pt x="154667" y="93467"/>
                    <a:pt x="155071" y="93399"/>
                    <a:pt x="155508" y="93332"/>
                  </a:cubicBezTo>
                  <a:lnTo>
                    <a:pt x="155541" y="93332"/>
                  </a:lnTo>
                  <a:cubicBezTo>
                    <a:pt x="155676" y="93298"/>
                    <a:pt x="155810" y="93265"/>
                    <a:pt x="155911" y="93265"/>
                  </a:cubicBezTo>
                  <a:cubicBezTo>
                    <a:pt x="156113" y="93198"/>
                    <a:pt x="156314" y="93164"/>
                    <a:pt x="156516" y="93130"/>
                  </a:cubicBezTo>
                  <a:cubicBezTo>
                    <a:pt x="156650" y="93097"/>
                    <a:pt x="156818" y="93030"/>
                    <a:pt x="156953" y="92996"/>
                  </a:cubicBezTo>
                  <a:cubicBezTo>
                    <a:pt x="157154" y="92962"/>
                    <a:pt x="157322" y="92895"/>
                    <a:pt x="157524" y="92828"/>
                  </a:cubicBezTo>
                  <a:cubicBezTo>
                    <a:pt x="157558" y="92828"/>
                    <a:pt x="157591" y="92828"/>
                    <a:pt x="157625" y="92794"/>
                  </a:cubicBezTo>
                  <a:cubicBezTo>
                    <a:pt x="157726" y="92794"/>
                    <a:pt x="157759" y="92761"/>
                    <a:pt x="157827" y="92727"/>
                  </a:cubicBezTo>
                  <a:cubicBezTo>
                    <a:pt x="158129" y="92626"/>
                    <a:pt x="158432" y="92525"/>
                    <a:pt x="158700" y="92391"/>
                  </a:cubicBezTo>
                  <a:cubicBezTo>
                    <a:pt x="158801" y="92357"/>
                    <a:pt x="158902" y="92324"/>
                    <a:pt x="159003" y="92257"/>
                  </a:cubicBezTo>
                  <a:cubicBezTo>
                    <a:pt x="159373" y="92122"/>
                    <a:pt x="159742" y="91921"/>
                    <a:pt x="160045" y="91752"/>
                  </a:cubicBezTo>
                  <a:lnTo>
                    <a:pt x="257980" y="34853"/>
                  </a:lnTo>
                  <a:lnTo>
                    <a:pt x="257980" y="29173"/>
                  </a:lnTo>
                  <a:lnTo>
                    <a:pt x="160078" y="86073"/>
                  </a:lnTo>
                  <a:cubicBezTo>
                    <a:pt x="159742" y="86274"/>
                    <a:pt x="159373" y="86442"/>
                    <a:pt x="159037" y="86610"/>
                  </a:cubicBezTo>
                  <a:cubicBezTo>
                    <a:pt x="158902" y="86644"/>
                    <a:pt x="158801" y="86678"/>
                    <a:pt x="158700" y="86711"/>
                  </a:cubicBezTo>
                  <a:cubicBezTo>
                    <a:pt x="158432" y="86846"/>
                    <a:pt x="158129" y="86946"/>
                    <a:pt x="157827" y="87047"/>
                  </a:cubicBezTo>
                  <a:cubicBezTo>
                    <a:pt x="157726" y="87081"/>
                    <a:pt x="157625" y="87148"/>
                    <a:pt x="157524" y="87148"/>
                  </a:cubicBezTo>
                  <a:cubicBezTo>
                    <a:pt x="157322" y="87215"/>
                    <a:pt x="157154" y="87283"/>
                    <a:pt x="156953" y="87316"/>
                  </a:cubicBezTo>
                  <a:cubicBezTo>
                    <a:pt x="156818" y="87350"/>
                    <a:pt x="156684" y="87417"/>
                    <a:pt x="156516" y="87451"/>
                  </a:cubicBezTo>
                  <a:cubicBezTo>
                    <a:pt x="156314" y="87484"/>
                    <a:pt x="156113" y="87551"/>
                    <a:pt x="155911" y="87585"/>
                  </a:cubicBezTo>
                  <a:cubicBezTo>
                    <a:pt x="155776" y="87619"/>
                    <a:pt x="155642" y="87652"/>
                    <a:pt x="155508" y="87652"/>
                  </a:cubicBezTo>
                  <a:cubicBezTo>
                    <a:pt x="155071" y="87719"/>
                    <a:pt x="154667" y="87787"/>
                    <a:pt x="154230" y="87854"/>
                  </a:cubicBezTo>
                  <a:cubicBezTo>
                    <a:pt x="154130" y="87854"/>
                    <a:pt x="153995" y="87854"/>
                    <a:pt x="153861" y="87887"/>
                  </a:cubicBezTo>
                  <a:cubicBezTo>
                    <a:pt x="153592" y="87887"/>
                    <a:pt x="153357" y="87921"/>
                    <a:pt x="153121" y="87921"/>
                  </a:cubicBezTo>
                  <a:lnTo>
                    <a:pt x="151508" y="87921"/>
                  </a:lnTo>
                  <a:cubicBezTo>
                    <a:pt x="151340" y="87921"/>
                    <a:pt x="151138" y="87921"/>
                    <a:pt x="150970" y="87887"/>
                  </a:cubicBezTo>
                  <a:cubicBezTo>
                    <a:pt x="150802" y="87887"/>
                    <a:pt x="150634" y="87887"/>
                    <a:pt x="150466" y="87854"/>
                  </a:cubicBezTo>
                  <a:cubicBezTo>
                    <a:pt x="150265" y="87854"/>
                    <a:pt x="150097" y="87820"/>
                    <a:pt x="149895" y="87787"/>
                  </a:cubicBezTo>
                  <a:cubicBezTo>
                    <a:pt x="149727" y="87787"/>
                    <a:pt x="149559" y="87753"/>
                    <a:pt x="149424" y="87719"/>
                  </a:cubicBezTo>
                  <a:cubicBezTo>
                    <a:pt x="149223" y="87686"/>
                    <a:pt x="149021" y="87652"/>
                    <a:pt x="148820" y="87619"/>
                  </a:cubicBezTo>
                  <a:cubicBezTo>
                    <a:pt x="148685" y="87585"/>
                    <a:pt x="148517" y="87551"/>
                    <a:pt x="148383" y="87518"/>
                  </a:cubicBezTo>
                  <a:cubicBezTo>
                    <a:pt x="148147" y="87484"/>
                    <a:pt x="147912" y="87417"/>
                    <a:pt x="147677" y="87350"/>
                  </a:cubicBezTo>
                  <a:cubicBezTo>
                    <a:pt x="147542" y="87316"/>
                    <a:pt x="147442" y="87283"/>
                    <a:pt x="147307" y="87249"/>
                  </a:cubicBezTo>
                  <a:cubicBezTo>
                    <a:pt x="146904" y="87148"/>
                    <a:pt x="146501" y="87014"/>
                    <a:pt x="146131" y="86846"/>
                  </a:cubicBezTo>
                  <a:cubicBezTo>
                    <a:pt x="145929" y="86778"/>
                    <a:pt x="145761" y="86711"/>
                    <a:pt x="145559" y="86610"/>
                  </a:cubicBezTo>
                  <a:cubicBezTo>
                    <a:pt x="145459" y="86577"/>
                    <a:pt x="145358" y="86543"/>
                    <a:pt x="145291" y="86510"/>
                  </a:cubicBezTo>
                  <a:cubicBezTo>
                    <a:pt x="144988" y="86375"/>
                    <a:pt x="144719" y="86207"/>
                    <a:pt x="144484" y="86073"/>
                  </a:cubicBezTo>
                  <a:lnTo>
                    <a:pt x="3294" y="4572"/>
                  </a:lnTo>
                  <a:cubicBezTo>
                    <a:pt x="1110" y="3294"/>
                    <a:pt x="34" y="1648"/>
                    <a:pt x="34" y="1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9"/>
            <p:cNvSpPr/>
            <p:nvPr/>
          </p:nvSpPr>
          <p:spPr>
            <a:xfrm>
              <a:off x="-23204200" y="11414675"/>
              <a:ext cx="6476400" cy="3732675"/>
            </a:xfrm>
            <a:custGeom>
              <a:avLst/>
              <a:gdLst/>
              <a:ahLst/>
              <a:cxnLst/>
              <a:rect l="l" t="t" r="r" b="b"/>
              <a:pathLst>
                <a:path w="259056" h="149307" extrusionOk="0">
                  <a:moveTo>
                    <a:pt x="102237" y="0"/>
                  </a:moveTo>
                  <a:lnTo>
                    <a:pt x="4302" y="56900"/>
                  </a:lnTo>
                  <a:cubicBezTo>
                    <a:pt x="0" y="59387"/>
                    <a:pt x="34" y="63420"/>
                    <a:pt x="4369" y="65907"/>
                  </a:cubicBezTo>
                  <a:lnTo>
                    <a:pt x="145559" y="147442"/>
                  </a:lnTo>
                  <a:cubicBezTo>
                    <a:pt x="147710" y="148685"/>
                    <a:pt x="150533" y="149307"/>
                    <a:pt x="153356" y="149307"/>
                  </a:cubicBezTo>
                  <a:cubicBezTo>
                    <a:pt x="156179" y="149307"/>
                    <a:pt x="159002" y="148685"/>
                    <a:pt x="161153" y="147442"/>
                  </a:cubicBezTo>
                  <a:lnTo>
                    <a:pt x="259055" y="90542"/>
                  </a:lnTo>
                  <a:lnTo>
                    <a:pt x="102237" y="0"/>
                  </a:lnTo>
                  <a:close/>
                </a:path>
              </a:pathLst>
            </a:custGeom>
            <a:solidFill>
              <a:srgbClr val="A96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9"/>
            <p:cNvSpPr/>
            <p:nvPr/>
          </p:nvSpPr>
          <p:spPr>
            <a:xfrm>
              <a:off x="-20951600" y="13016125"/>
              <a:ext cx="1551900" cy="781425"/>
            </a:xfrm>
            <a:custGeom>
              <a:avLst/>
              <a:gdLst/>
              <a:ahLst/>
              <a:cxnLst/>
              <a:rect l="l" t="t" r="r" b="b"/>
              <a:pathLst>
                <a:path w="62076" h="31257" extrusionOk="0">
                  <a:moveTo>
                    <a:pt x="1" y="1"/>
                  </a:moveTo>
                  <a:lnTo>
                    <a:pt x="1" y="1916"/>
                  </a:lnTo>
                  <a:cubicBezTo>
                    <a:pt x="1" y="2252"/>
                    <a:pt x="236" y="2588"/>
                    <a:pt x="673" y="2857"/>
                  </a:cubicBezTo>
                  <a:lnTo>
                    <a:pt x="49204" y="30887"/>
                  </a:lnTo>
                  <a:cubicBezTo>
                    <a:pt x="49305" y="30921"/>
                    <a:pt x="49405" y="30988"/>
                    <a:pt x="49540" y="31021"/>
                  </a:cubicBezTo>
                  <a:cubicBezTo>
                    <a:pt x="49573" y="31055"/>
                    <a:pt x="49573" y="31055"/>
                    <a:pt x="49607" y="31055"/>
                  </a:cubicBezTo>
                  <a:cubicBezTo>
                    <a:pt x="49674" y="31089"/>
                    <a:pt x="49742" y="31089"/>
                    <a:pt x="49809" y="31122"/>
                  </a:cubicBezTo>
                  <a:cubicBezTo>
                    <a:pt x="49842" y="31122"/>
                    <a:pt x="49876" y="31122"/>
                    <a:pt x="49910" y="31156"/>
                  </a:cubicBezTo>
                  <a:lnTo>
                    <a:pt x="49977" y="31156"/>
                  </a:lnTo>
                  <a:cubicBezTo>
                    <a:pt x="50010" y="31156"/>
                    <a:pt x="50010" y="31189"/>
                    <a:pt x="50044" y="31189"/>
                  </a:cubicBezTo>
                  <a:cubicBezTo>
                    <a:pt x="50111" y="31189"/>
                    <a:pt x="50178" y="31223"/>
                    <a:pt x="50279" y="31223"/>
                  </a:cubicBezTo>
                  <a:lnTo>
                    <a:pt x="50414" y="31223"/>
                  </a:lnTo>
                  <a:cubicBezTo>
                    <a:pt x="50414" y="31223"/>
                    <a:pt x="50447" y="31257"/>
                    <a:pt x="50481" y="31257"/>
                  </a:cubicBezTo>
                  <a:lnTo>
                    <a:pt x="50951" y="31257"/>
                  </a:lnTo>
                  <a:cubicBezTo>
                    <a:pt x="51019" y="31257"/>
                    <a:pt x="51119" y="31257"/>
                    <a:pt x="51187" y="31223"/>
                  </a:cubicBezTo>
                  <a:lnTo>
                    <a:pt x="51288" y="31223"/>
                  </a:lnTo>
                  <a:cubicBezTo>
                    <a:pt x="51355" y="31223"/>
                    <a:pt x="51422" y="31223"/>
                    <a:pt x="51489" y="31189"/>
                  </a:cubicBezTo>
                  <a:lnTo>
                    <a:pt x="51556" y="31189"/>
                  </a:lnTo>
                  <a:cubicBezTo>
                    <a:pt x="51657" y="31156"/>
                    <a:pt x="51724" y="31156"/>
                    <a:pt x="51792" y="31122"/>
                  </a:cubicBezTo>
                  <a:cubicBezTo>
                    <a:pt x="51825" y="31122"/>
                    <a:pt x="51859" y="31122"/>
                    <a:pt x="51926" y="31089"/>
                  </a:cubicBezTo>
                  <a:lnTo>
                    <a:pt x="51960" y="31089"/>
                  </a:lnTo>
                  <a:cubicBezTo>
                    <a:pt x="52128" y="31021"/>
                    <a:pt x="52262" y="30954"/>
                    <a:pt x="52397" y="30887"/>
                  </a:cubicBezTo>
                  <a:lnTo>
                    <a:pt x="61404" y="25644"/>
                  </a:lnTo>
                  <a:lnTo>
                    <a:pt x="61437" y="25644"/>
                  </a:lnTo>
                  <a:cubicBezTo>
                    <a:pt x="61471" y="25610"/>
                    <a:pt x="61505" y="25577"/>
                    <a:pt x="61538" y="25543"/>
                  </a:cubicBezTo>
                  <a:cubicBezTo>
                    <a:pt x="61605" y="25510"/>
                    <a:pt x="61673" y="25476"/>
                    <a:pt x="61706" y="25442"/>
                  </a:cubicBezTo>
                  <a:cubicBezTo>
                    <a:pt x="61706" y="25442"/>
                    <a:pt x="61706" y="25442"/>
                    <a:pt x="61706" y="25409"/>
                  </a:cubicBezTo>
                  <a:cubicBezTo>
                    <a:pt x="61773" y="25375"/>
                    <a:pt x="61807" y="25308"/>
                    <a:pt x="61874" y="25274"/>
                  </a:cubicBezTo>
                  <a:cubicBezTo>
                    <a:pt x="61874" y="25274"/>
                    <a:pt x="61874" y="25241"/>
                    <a:pt x="61874" y="25241"/>
                  </a:cubicBezTo>
                  <a:lnTo>
                    <a:pt x="61908" y="25207"/>
                  </a:lnTo>
                  <a:cubicBezTo>
                    <a:pt x="61941" y="25173"/>
                    <a:pt x="61941" y="25173"/>
                    <a:pt x="61941" y="25140"/>
                  </a:cubicBezTo>
                  <a:cubicBezTo>
                    <a:pt x="61975" y="25106"/>
                    <a:pt x="62009" y="25039"/>
                    <a:pt x="62009" y="25005"/>
                  </a:cubicBezTo>
                  <a:cubicBezTo>
                    <a:pt x="62009" y="25005"/>
                    <a:pt x="62009" y="25005"/>
                    <a:pt x="62009" y="24972"/>
                  </a:cubicBezTo>
                  <a:lnTo>
                    <a:pt x="62042" y="24972"/>
                  </a:lnTo>
                  <a:cubicBezTo>
                    <a:pt x="62042" y="24938"/>
                    <a:pt x="62042" y="24905"/>
                    <a:pt x="62042" y="24871"/>
                  </a:cubicBezTo>
                  <a:cubicBezTo>
                    <a:pt x="62076" y="24837"/>
                    <a:pt x="62076" y="24804"/>
                    <a:pt x="62076" y="24737"/>
                  </a:cubicBezTo>
                  <a:lnTo>
                    <a:pt x="62076" y="22821"/>
                  </a:lnTo>
                  <a:cubicBezTo>
                    <a:pt x="62076" y="22888"/>
                    <a:pt x="62042" y="22989"/>
                    <a:pt x="62009" y="23056"/>
                  </a:cubicBezTo>
                  <a:cubicBezTo>
                    <a:pt x="62009" y="23056"/>
                    <a:pt x="62009" y="23090"/>
                    <a:pt x="62009" y="23090"/>
                  </a:cubicBezTo>
                  <a:cubicBezTo>
                    <a:pt x="61975" y="23157"/>
                    <a:pt x="61941" y="23224"/>
                    <a:pt x="61908" y="23291"/>
                  </a:cubicBezTo>
                  <a:lnTo>
                    <a:pt x="61874" y="23325"/>
                  </a:lnTo>
                  <a:cubicBezTo>
                    <a:pt x="61841" y="23392"/>
                    <a:pt x="61773" y="23459"/>
                    <a:pt x="61706" y="23527"/>
                  </a:cubicBezTo>
                  <a:cubicBezTo>
                    <a:pt x="61673" y="23560"/>
                    <a:pt x="61605" y="23594"/>
                    <a:pt x="61538" y="23627"/>
                  </a:cubicBezTo>
                  <a:cubicBezTo>
                    <a:pt x="61505" y="23661"/>
                    <a:pt x="61437" y="23728"/>
                    <a:pt x="61404" y="23728"/>
                  </a:cubicBezTo>
                  <a:lnTo>
                    <a:pt x="52397" y="28971"/>
                  </a:lnTo>
                  <a:cubicBezTo>
                    <a:pt x="52262" y="29038"/>
                    <a:pt x="52128" y="29106"/>
                    <a:pt x="51960" y="29173"/>
                  </a:cubicBezTo>
                  <a:cubicBezTo>
                    <a:pt x="51892" y="29173"/>
                    <a:pt x="51859" y="29206"/>
                    <a:pt x="51792" y="29206"/>
                  </a:cubicBezTo>
                  <a:cubicBezTo>
                    <a:pt x="51724" y="29240"/>
                    <a:pt x="51624" y="29240"/>
                    <a:pt x="51556" y="29274"/>
                  </a:cubicBezTo>
                  <a:cubicBezTo>
                    <a:pt x="51456" y="29274"/>
                    <a:pt x="51388" y="29307"/>
                    <a:pt x="51288" y="29307"/>
                  </a:cubicBezTo>
                  <a:lnTo>
                    <a:pt x="51220" y="29307"/>
                  </a:lnTo>
                  <a:cubicBezTo>
                    <a:pt x="51086" y="29341"/>
                    <a:pt x="50985" y="29341"/>
                    <a:pt x="50851" y="29341"/>
                  </a:cubicBezTo>
                  <a:lnTo>
                    <a:pt x="50783" y="29341"/>
                  </a:lnTo>
                  <a:cubicBezTo>
                    <a:pt x="50649" y="29341"/>
                    <a:pt x="50515" y="29341"/>
                    <a:pt x="50414" y="29307"/>
                  </a:cubicBezTo>
                  <a:lnTo>
                    <a:pt x="50346" y="29307"/>
                  </a:lnTo>
                  <a:cubicBezTo>
                    <a:pt x="50212" y="29307"/>
                    <a:pt x="50111" y="29274"/>
                    <a:pt x="49977" y="29240"/>
                  </a:cubicBezTo>
                  <a:lnTo>
                    <a:pt x="49910" y="29240"/>
                  </a:lnTo>
                  <a:cubicBezTo>
                    <a:pt x="49809" y="29206"/>
                    <a:pt x="49708" y="29173"/>
                    <a:pt x="49607" y="29139"/>
                  </a:cubicBezTo>
                  <a:lnTo>
                    <a:pt x="49540" y="29139"/>
                  </a:lnTo>
                  <a:cubicBezTo>
                    <a:pt x="49439" y="29072"/>
                    <a:pt x="49305" y="29038"/>
                    <a:pt x="49204" y="28971"/>
                  </a:cubicBezTo>
                  <a:lnTo>
                    <a:pt x="673" y="942"/>
                  </a:lnTo>
                  <a:cubicBezTo>
                    <a:pt x="236" y="673"/>
                    <a:pt x="1" y="337"/>
                    <a:pt x="1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9"/>
            <p:cNvSpPr/>
            <p:nvPr/>
          </p:nvSpPr>
          <p:spPr>
            <a:xfrm>
              <a:off x="-20956625" y="12853125"/>
              <a:ext cx="1561975" cy="896750"/>
            </a:xfrm>
            <a:custGeom>
              <a:avLst/>
              <a:gdLst/>
              <a:ahLst/>
              <a:cxnLst/>
              <a:rect l="l" t="t" r="r" b="b"/>
              <a:pathLst>
                <a:path w="62479" h="35870" extrusionOk="0">
                  <a:moveTo>
                    <a:pt x="11477" y="0"/>
                  </a:moveTo>
                  <a:cubicBezTo>
                    <a:pt x="10898" y="0"/>
                    <a:pt x="10318" y="135"/>
                    <a:pt x="9881" y="404"/>
                  </a:cubicBezTo>
                  <a:lnTo>
                    <a:pt x="874" y="5613"/>
                  </a:lnTo>
                  <a:cubicBezTo>
                    <a:pt x="0" y="6117"/>
                    <a:pt x="0" y="6957"/>
                    <a:pt x="874" y="7462"/>
                  </a:cubicBezTo>
                  <a:lnTo>
                    <a:pt x="49405" y="35491"/>
                  </a:lnTo>
                  <a:cubicBezTo>
                    <a:pt x="49859" y="35743"/>
                    <a:pt x="50438" y="35869"/>
                    <a:pt x="51018" y="35869"/>
                  </a:cubicBezTo>
                  <a:cubicBezTo>
                    <a:pt x="51598" y="35869"/>
                    <a:pt x="52178" y="35743"/>
                    <a:pt x="52631" y="35491"/>
                  </a:cubicBezTo>
                  <a:lnTo>
                    <a:pt x="61605" y="30282"/>
                  </a:lnTo>
                  <a:cubicBezTo>
                    <a:pt x="62479" y="29744"/>
                    <a:pt x="62479" y="28904"/>
                    <a:pt x="61605" y="28400"/>
                  </a:cubicBezTo>
                  <a:lnTo>
                    <a:pt x="13074" y="404"/>
                  </a:lnTo>
                  <a:cubicBezTo>
                    <a:pt x="12637" y="135"/>
                    <a:pt x="12057" y="0"/>
                    <a:pt x="11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9"/>
            <p:cNvSpPr/>
            <p:nvPr/>
          </p:nvSpPr>
          <p:spPr>
            <a:xfrm>
              <a:off x="-21864075" y="13109400"/>
              <a:ext cx="1962775" cy="1135975"/>
            </a:xfrm>
            <a:custGeom>
              <a:avLst/>
              <a:gdLst/>
              <a:ahLst/>
              <a:cxnLst/>
              <a:rect l="l" t="t" r="r" b="b"/>
              <a:pathLst>
                <a:path w="78511" h="45439" extrusionOk="0">
                  <a:moveTo>
                    <a:pt x="75923" y="29072"/>
                  </a:moveTo>
                  <a:cubicBezTo>
                    <a:pt x="78511" y="30550"/>
                    <a:pt x="78511" y="32970"/>
                    <a:pt x="75956" y="34449"/>
                  </a:cubicBezTo>
                  <a:lnTo>
                    <a:pt x="59656" y="43927"/>
                  </a:lnTo>
                  <a:cubicBezTo>
                    <a:pt x="57102" y="45439"/>
                    <a:pt x="52934" y="45439"/>
                    <a:pt x="50347" y="43927"/>
                  </a:cubicBezTo>
                  <a:lnTo>
                    <a:pt x="2589" y="16334"/>
                  </a:lnTo>
                  <a:cubicBezTo>
                    <a:pt x="1" y="14855"/>
                    <a:pt x="1" y="12435"/>
                    <a:pt x="2555" y="10957"/>
                  </a:cubicBezTo>
                  <a:lnTo>
                    <a:pt x="18855" y="1479"/>
                  </a:lnTo>
                  <a:cubicBezTo>
                    <a:pt x="21410" y="0"/>
                    <a:pt x="25577" y="0"/>
                    <a:pt x="28165" y="1479"/>
                  </a:cubicBezTo>
                  <a:close/>
                </a:path>
              </a:pathLst>
            </a:custGeom>
            <a:solidFill>
              <a:srgbClr val="C356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9"/>
            <p:cNvSpPr/>
            <p:nvPr/>
          </p:nvSpPr>
          <p:spPr>
            <a:xfrm>
              <a:off x="-20564250" y="11788575"/>
              <a:ext cx="241150" cy="200825"/>
            </a:xfrm>
            <a:custGeom>
              <a:avLst/>
              <a:gdLst/>
              <a:ahLst/>
              <a:cxnLst/>
              <a:rect l="l" t="t" r="r" b="b"/>
              <a:pathLst>
                <a:path w="9646" h="8033" extrusionOk="0">
                  <a:moveTo>
                    <a:pt x="9646" y="0"/>
                  </a:moveTo>
                  <a:cubicBezTo>
                    <a:pt x="9646" y="67"/>
                    <a:pt x="9646" y="168"/>
                    <a:pt x="9612" y="236"/>
                  </a:cubicBezTo>
                  <a:cubicBezTo>
                    <a:pt x="9612" y="236"/>
                    <a:pt x="9612" y="236"/>
                    <a:pt x="9612" y="269"/>
                  </a:cubicBezTo>
                  <a:cubicBezTo>
                    <a:pt x="9579" y="336"/>
                    <a:pt x="9545" y="404"/>
                    <a:pt x="9478" y="471"/>
                  </a:cubicBezTo>
                  <a:lnTo>
                    <a:pt x="9478" y="504"/>
                  </a:lnTo>
                  <a:cubicBezTo>
                    <a:pt x="9411" y="572"/>
                    <a:pt x="9344" y="639"/>
                    <a:pt x="9276" y="706"/>
                  </a:cubicBezTo>
                  <a:cubicBezTo>
                    <a:pt x="9243" y="740"/>
                    <a:pt x="9175" y="773"/>
                    <a:pt x="9142" y="840"/>
                  </a:cubicBezTo>
                  <a:cubicBezTo>
                    <a:pt x="9075" y="874"/>
                    <a:pt x="9041" y="908"/>
                    <a:pt x="8974" y="941"/>
                  </a:cubicBezTo>
                  <a:lnTo>
                    <a:pt x="0" y="6151"/>
                  </a:lnTo>
                  <a:lnTo>
                    <a:pt x="0" y="8033"/>
                  </a:lnTo>
                  <a:lnTo>
                    <a:pt x="8974" y="2823"/>
                  </a:lnTo>
                  <a:cubicBezTo>
                    <a:pt x="9007" y="2823"/>
                    <a:pt x="9007" y="2790"/>
                    <a:pt x="9007" y="2790"/>
                  </a:cubicBezTo>
                  <a:cubicBezTo>
                    <a:pt x="9041" y="2790"/>
                    <a:pt x="9075" y="2756"/>
                    <a:pt x="9142" y="2723"/>
                  </a:cubicBezTo>
                  <a:cubicBezTo>
                    <a:pt x="9175" y="2689"/>
                    <a:pt x="9243" y="2655"/>
                    <a:pt x="9276" y="2588"/>
                  </a:cubicBezTo>
                  <a:lnTo>
                    <a:pt x="9310" y="2588"/>
                  </a:lnTo>
                  <a:cubicBezTo>
                    <a:pt x="9344" y="2555"/>
                    <a:pt x="9411" y="2487"/>
                    <a:pt x="9444" y="2454"/>
                  </a:cubicBezTo>
                  <a:cubicBezTo>
                    <a:pt x="9444" y="2420"/>
                    <a:pt x="9478" y="2420"/>
                    <a:pt x="9478" y="2420"/>
                  </a:cubicBezTo>
                  <a:lnTo>
                    <a:pt x="9512" y="2353"/>
                  </a:lnTo>
                  <a:cubicBezTo>
                    <a:pt x="9512" y="2353"/>
                    <a:pt x="9512" y="2319"/>
                    <a:pt x="9545" y="2319"/>
                  </a:cubicBezTo>
                  <a:cubicBezTo>
                    <a:pt x="9579" y="2252"/>
                    <a:pt x="9579" y="2218"/>
                    <a:pt x="9612" y="2185"/>
                  </a:cubicBezTo>
                  <a:cubicBezTo>
                    <a:pt x="9612" y="2151"/>
                    <a:pt x="9612" y="2151"/>
                    <a:pt x="9612" y="2151"/>
                  </a:cubicBezTo>
                  <a:cubicBezTo>
                    <a:pt x="9612" y="2151"/>
                    <a:pt x="9612" y="2151"/>
                    <a:pt x="9612" y="2118"/>
                  </a:cubicBezTo>
                  <a:cubicBezTo>
                    <a:pt x="9612" y="2084"/>
                    <a:pt x="9612" y="2084"/>
                    <a:pt x="9646" y="2050"/>
                  </a:cubicBezTo>
                  <a:cubicBezTo>
                    <a:pt x="9646" y="2017"/>
                    <a:pt x="9646" y="1950"/>
                    <a:pt x="9646" y="1916"/>
                  </a:cubicBezTo>
                  <a:lnTo>
                    <a:pt x="9646" y="1882"/>
                  </a:lnTo>
                  <a:lnTo>
                    <a:pt x="9646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9"/>
            <p:cNvSpPr/>
            <p:nvPr/>
          </p:nvSpPr>
          <p:spPr>
            <a:xfrm>
              <a:off x="-20887725" y="11787725"/>
              <a:ext cx="323500" cy="210925"/>
            </a:xfrm>
            <a:custGeom>
              <a:avLst/>
              <a:gdLst/>
              <a:ahLst/>
              <a:cxnLst/>
              <a:rect l="l" t="t" r="r" b="b"/>
              <a:pathLst>
                <a:path w="12940" h="8437" extrusionOk="0">
                  <a:moveTo>
                    <a:pt x="0" y="1"/>
                  </a:moveTo>
                  <a:lnTo>
                    <a:pt x="0" y="1916"/>
                  </a:lnTo>
                  <a:cubicBezTo>
                    <a:pt x="0" y="2252"/>
                    <a:pt x="235" y="2589"/>
                    <a:pt x="672" y="2824"/>
                  </a:cubicBezTo>
                  <a:lnTo>
                    <a:pt x="9747" y="8067"/>
                  </a:lnTo>
                  <a:cubicBezTo>
                    <a:pt x="9847" y="8134"/>
                    <a:pt x="9948" y="8168"/>
                    <a:pt x="10049" y="8235"/>
                  </a:cubicBezTo>
                  <a:lnTo>
                    <a:pt x="10116" y="8235"/>
                  </a:lnTo>
                  <a:cubicBezTo>
                    <a:pt x="10183" y="8268"/>
                    <a:pt x="10251" y="8302"/>
                    <a:pt x="10351" y="8302"/>
                  </a:cubicBezTo>
                  <a:cubicBezTo>
                    <a:pt x="10385" y="8336"/>
                    <a:pt x="10419" y="8336"/>
                    <a:pt x="10452" y="8336"/>
                  </a:cubicBezTo>
                  <a:cubicBezTo>
                    <a:pt x="10486" y="8336"/>
                    <a:pt x="10486" y="8336"/>
                    <a:pt x="10520" y="8369"/>
                  </a:cubicBezTo>
                  <a:lnTo>
                    <a:pt x="10587" y="8369"/>
                  </a:lnTo>
                  <a:cubicBezTo>
                    <a:pt x="10654" y="8369"/>
                    <a:pt x="10721" y="8403"/>
                    <a:pt x="10788" y="8403"/>
                  </a:cubicBezTo>
                  <a:lnTo>
                    <a:pt x="10923" y="8403"/>
                  </a:lnTo>
                  <a:cubicBezTo>
                    <a:pt x="10956" y="8436"/>
                    <a:pt x="10990" y="8436"/>
                    <a:pt x="11024" y="8436"/>
                  </a:cubicBezTo>
                  <a:lnTo>
                    <a:pt x="11729" y="8436"/>
                  </a:lnTo>
                  <a:cubicBezTo>
                    <a:pt x="11729" y="8436"/>
                    <a:pt x="11729" y="8403"/>
                    <a:pt x="11763" y="8403"/>
                  </a:cubicBezTo>
                  <a:lnTo>
                    <a:pt x="11797" y="8403"/>
                  </a:lnTo>
                  <a:cubicBezTo>
                    <a:pt x="11864" y="8403"/>
                    <a:pt x="11965" y="8403"/>
                    <a:pt x="11998" y="8369"/>
                  </a:cubicBezTo>
                  <a:lnTo>
                    <a:pt x="12099" y="8369"/>
                  </a:lnTo>
                  <a:cubicBezTo>
                    <a:pt x="12166" y="8336"/>
                    <a:pt x="12234" y="8336"/>
                    <a:pt x="12301" y="8302"/>
                  </a:cubicBezTo>
                  <a:cubicBezTo>
                    <a:pt x="12368" y="8302"/>
                    <a:pt x="12402" y="8302"/>
                    <a:pt x="12435" y="8268"/>
                  </a:cubicBezTo>
                  <a:lnTo>
                    <a:pt x="12502" y="8268"/>
                  </a:lnTo>
                  <a:cubicBezTo>
                    <a:pt x="12637" y="8201"/>
                    <a:pt x="12805" y="8134"/>
                    <a:pt x="12939" y="8067"/>
                  </a:cubicBezTo>
                  <a:lnTo>
                    <a:pt x="12939" y="6185"/>
                  </a:lnTo>
                  <a:cubicBezTo>
                    <a:pt x="12805" y="6252"/>
                    <a:pt x="12637" y="6319"/>
                    <a:pt x="12502" y="6386"/>
                  </a:cubicBezTo>
                  <a:cubicBezTo>
                    <a:pt x="12435" y="6386"/>
                    <a:pt x="12368" y="6420"/>
                    <a:pt x="12334" y="6420"/>
                  </a:cubicBezTo>
                  <a:cubicBezTo>
                    <a:pt x="12267" y="6454"/>
                    <a:pt x="12166" y="6454"/>
                    <a:pt x="12099" y="6487"/>
                  </a:cubicBezTo>
                  <a:cubicBezTo>
                    <a:pt x="11998" y="6487"/>
                    <a:pt x="11931" y="6521"/>
                    <a:pt x="11830" y="6521"/>
                  </a:cubicBezTo>
                  <a:lnTo>
                    <a:pt x="11763" y="6521"/>
                  </a:lnTo>
                  <a:cubicBezTo>
                    <a:pt x="11629" y="6554"/>
                    <a:pt x="11494" y="6554"/>
                    <a:pt x="11393" y="6554"/>
                  </a:cubicBezTo>
                  <a:lnTo>
                    <a:pt x="11326" y="6554"/>
                  </a:lnTo>
                  <a:cubicBezTo>
                    <a:pt x="11192" y="6554"/>
                    <a:pt x="11057" y="6554"/>
                    <a:pt x="10956" y="6521"/>
                  </a:cubicBezTo>
                  <a:lnTo>
                    <a:pt x="10889" y="6521"/>
                  </a:lnTo>
                  <a:cubicBezTo>
                    <a:pt x="10755" y="6521"/>
                    <a:pt x="10654" y="6487"/>
                    <a:pt x="10520" y="6454"/>
                  </a:cubicBezTo>
                  <a:lnTo>
                    <a:pt x="10452" y="6454"/>
                  </a:lnTo>
                  <a:cubicBezTo>
                    <a:pt x="10351" y="6420"/>
                    <a:pt x="10251" y="6386"/>
                    <a:pt x="10150" y="6353"/>
                  </a:cubicBezTo>
                  <a:cubicBezTo>
                    <a:pt x="10116" y="6353"/>
                    <a:pt x="10116" y="6353"/>
                    <a:pt x="10083" y="6319"/>
                  </a:cubicBezTo>
                  <a:cubicBezTo>
                    <a:pt x="9948" y="6285"/>
                    <a:pt x="9847" y="6218"/>
                    <a:pt x="9747" y="6185"/>
                  </a:cubicBezTo>
                  <a:lnTo>
                    <a:pt x="672" y="942"/>
                  </a:lnTo>
                  <a:cubicBezTo>
                    <a:pt x="336" y="740"/>
                    <a:pt x="134" y="505"/>
                    <a:pt x="67" y="270"/>
                  </a:cubicBezTo>
                  <a:cubicBezTo>
                    <a:pt x="34" y="169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9"/>
            <p:cNvSpPr/>
            <p:nvPr/>
          </p:nvSpPr>
          <p:spPr>
            <a:xfrm>
              <a:off x="-20892775" y="11624725"/>
              <a:ext cx="575575" cy="327075"/>
            </a:xfrm>
            <a:custGeom>
              <a:avLst/>
              <a:gdLst/>
              <a:ahLst/>
              <a:cxnLst/>
              <a:rect l="l" t="t" r="r" b="b"/>
              <a:pathLst>
                <a:path w="23023" h="13083" extrusionOk="0">
                  <a:moveTo>
                    <a:pt x="11461" y="1"/>
                  </a:moveTo>
                  <a:cubicBezTo>
                    <a:pt x="10881" y="1"/>
                    <a:pt x="10301" y="135"/>
                    <a:pt x="9848" y="404"/>
                  </a:cubicBezTo>
                  <a:lnTo>
                    <a:pt x="874" y="5613"/>
                  </a:lnTo>
                  <a:cubicBezTo>
                    <a:pt x="0" y="6117"/>
                    <a:pt x="0" y="6958"/>
                    <a:pt x="874" y="7462"/>
                  </a:cubicBezTo>
                  <a:lnTo>
                    <a:pt x="9915" y="12705"/>
                  </a:lnTo>
                  <a:cubicBezTo>
                    <a:pt x="10369" y="12957"/>
                    <a:pt x="10957" y="13083"/>
                    <a:pt x="11541" y="13083"/>
                  </a:cubicBezTo>
                  <a:cubicBezTo>
                    <a:pt x="12125" y="13083"/>
                    <a:pt x="12704" y="12957"/>
                    <a:pt x="13141" y="12705"/>
                  </a:cubicBezTo>
                  <a:lnTo>
                    <a:pt x="22115" y="7495"/>
                  </a:lnTo>
                  <a:cubicBezTo>
                    <a:pt x="23022" y="6958"/>
                    <a:pt x="23022" y="6117"/>
                    <a:pt x="22115" y="5613"/>
                  </a:cubicBezTo>
                  <a:lnTo>
                    <a:pt x="13074" y="404"/>
                  </a:lnTo>
                  <a:cubicBezTo>
                    <a:pt x="12620" y="135"/>
                    <a:pt x="12041" y="1"/>
                    <a:pt x="11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9"/>
            <p:cNvSpPr/>
            <p:nvPr/>
          </p:nvSpPr>
          <p:spPr>
            <a:xfrm>
              <a:off x="-20234900" y="11990225"/>
              <a:ext cx="242025" cy="200825"/>
            </a:xfrm>
            <a:custGeom>
              <a:avLst/>
              <a:gdLst/>
              <a:ahLst/>
              <a:cxnLst/>
              <a:rect l="l" t="t" r="r" b="b"/>
              <a:pathLst>
                <a:path w="9681" h="8033" extrusionOk="0">
                  <a:moveTo>
                    <a:pt x="9680" y="0"/>
                  </a:moveTo>
                  <a:cubicBezTo>
                    <a:pt x="9647" y="68"/>
                    <a:pt x="9647" y="168"/>
                    <a:pt x="9613" y="236"/>
                  </a:cubicBezTo>
                  <a:cubicBezTo>
                    <a:pt x="9613" y="236"/>
                    <a:pt x="9613" y="269"/>
                    <a:pt x="9613" y="269"/>
                  </a:cubicBezTo>
                  <a:cubicBezTo>
                    <a:pt x="9579" y="336"/>
                    <a:pt x="9546" y="404"/>
                    <a:pt x="9512" y="471"/>
                  </a:cubicBezTo>
                  <a:lnTo>
                    <a:pt x="9479" y="504"/>
                  </a:lnTo>
                  <a:cubicBezTo>
                    <a:pt x="9445" y="572"/>
                    <a:pt x="9378" y="639"/>
                    <a:pt x="9311" y="706"/>
                  </a:cubicBezTo>
                  <a:cubicBezTo>
                    <a:pt x="9243" y="740"/>
                    <a:pt x="9176" y="773"/>
                    <a:pt x="9142" y="807"/>
                  </a:cubicBezTo>
                  <a:cubicBezTo>
                    <a:pt x="9075" y="841"/>
                    <a:pt x="9042" y="908"/>
                    <a:pt x="9008" y="908"/>
                  </a:cubicBezTo>
                  <a:lnTo>
                    <a:pt x="1" y="6151"/>
                  </a:lnTo>
                  <a:lnTo>
                    <a:pt x="1" y="8033"/>
                  </a:lnTo>
                  <a:lnTo>
                    <a:pt x="9008" y="2823"/>
                  </a:lnTo>
                  <a:cubicBezTo>
                    <a:pt x="9008" y="2823"/>
                    <a:pt x="9008" y="2790"/>
                    <a:pt x="9008" y="2790"/>
                  </a:cubicBezTo>
                  <a:cubicBezTo>
                    <a:pt x="9075" y="2790"/>
                    <a:pt x="9109" y="2756"/>
                    <a:pt x="9142" y="2723"/>
                  </a:cubicBezTo>
                  <a:cubicBezTo>
                    <a:pt x="9176" y="2689"/>
                    <a:pt x="9243" y="2622"/>
                    <a:pt x="9311" y="2588"/>
                  </a:cubicBezTo>
                  <a:cubicBezTo>
                    <a:pt x="9378" y="2521"/>
                    <a:pt x="9411" y="2487"/>
                    <a:pt x="9445" y="2420"/>
                  </a:cubicBezTo>
                  <a:cubicBezTo>
                    <a:pt x="9479" y="2420"/>
                    <a:pt x="9479" y="2420"/>
                    <a:pt x="9479" y="2387"/>
                  </a:cubicBezTo>
                  <a:lnTo>
                    <a:pt x="9512" y="2353"/>
                  </a:lnTo>
                  <a:cubicBezTo>
                    <a:pt x="9512" y="2353"/>
                    <a:pt x="9546" y="2319"/>
                    <a:pt x="9546" y="2286"/>
                  </a:cubicBezTo>
                  <a:cubicBezTo>
                    <a:pt x="9579" y="2252"/>
                    <a:pt x="9579" y="2219"/>
                    <a:pt x="9613" y="2185"/>
                  </a:cubicBezTo>
                  <a:cubicBezTo>
                    <a:pt x="9613" y="2151"/>
                    <a:pt x="9613" y="2151"/>
                    <a:pt x="9613" y="2151"/>
                  </a:cubicBezTo>
                  <a:cubicBezTo>
                    <a:pt x="9613" y="2151"/>
                    <a:pt x="9613" y="2118"/>
                    <a:pt x="9613" y="2118"/>
                  </a:cubicBezTo>
                  <a:cubicBezTo>
                    <a:pt x="9613" y="2084"/>
                    <a:pt x="9647" y="2084"/>
                    <a:pt x="9647" y="2050"/>
                  </a:cubicBezTo>
                  <a:cubicBezTo>
                    <a:pt x="9647" y="1983"/>
                    <a:pt x="9647" y="1950"/>
                    <a:pt x="9647" y="1916"/>
                  </a:cubicBezTo>
                  <a:lnTo>
                    <a:pt x="9647" y="1882"/>
                  </a:lnTo>
                  <a:lnTo>
                    <a:pt x="9680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9"/>
            <p:cNvSpPr/>
            <p:nvPr/>
          </p:nvSpPr>
          <p:spPr>
            <a:xfrm>
              <a:off x="-20558375" y="11989375"/>
              <a:ext cx="323500" cy="210925"/>
            </a:xfrm>
            <a:custGeom>
              <a:avLst/>
              <a:gdLst/>
              <a:ahLst/>
              <a:cxnLst/>
              <a:rect l="l" t="t" r="r" b="b"/>
              <a:pathLst>
                <a:path w="12940" h="8437" extrusionOk="0">
                  <a:moveTo>
                    <a:pt x="34" y="1"/>
                  </a:moveTo>
                  <a:lnTo>
                    <a:pt x="1" y="1916"/>
                  </a:lnTo>
                  <a:cubicBezTo>
                    <a:pt x="1" y="2253"/>
                    <a:pt x="236" y="2589"/>
                    <a:pt x="673" y="2824"/>
                  </a:cubicBezTo>
                  <a:lnTo>
                    <a:pt x="9747" y="8067"/>
                  </a:lnTo>
                  <a:cubicBezTo>
                    <a:pt x="9848" y="8134"/>
                    <a:pt x="9949" y="8168"/>
                    <a:pt x="10050" y="8201"/>
                  </a:cubicBezTo>
                  <a:cubicBezTo>
                    <a:pt x="10083" y="8235"/>
                    <a:pt x="10083" y="8235"/>
                    <a:pt x="10083" y="8235"/>
                  </a:cubicBezTo>
                  <a:lnTo>
                    <a:pt x="10150" y="8235"/>
                  </a:lnTo>
                  <a:cubicBezTo>
                    <a:pt x="10218" y="8268"/>
                    <a:pt x="10285" y="8302"/>
                    <a:pt x="10352" y="8302"/>
                  </a:cubicBezTo>
                  <a:cubicBezTo>
                    <a:pt x="10386" y="8302"/>
                    <a:pt x="10419" y="8336"/>
                    <a:pt x="10453" y="8336"/>
                  </a:cubicBezTo>
                  <a:lnTo>
                    <a:pt x="10520" y="8336"/>
                  </a:lnTo>
                  <a:cubicBezTo>
                    <a:pt x="10554" y="8369"/>
                    <a:pt x="10554" y="8369"/>
                    <a:pt x="10587" y="8369"/>
                  </a:cubicBezTo>
                  <a:cubicBezTo>
                    <a:pt x="10655" y="8369"/>
                    <a:pt x="10722" y="8403"/>
                    <a:pt x="10823" y="8403"/>
                  </a:cubicBezTo>
                  <a:lnTo>
                    <a:pt x="10957" y="8403"/>
                  </a:lnTo>
                  <a:cubicBezTo>
                    <a:pt x="10957" y="8403"/>
                    <a:pt x="10991" y="8437"/>
                    <a:pt x="11024" y="8437"/>
                  </a:cubicBezTo>
                  <a:lnTo>
                    <a:pt x="11495" y="8437"/>
                  </a:lnTo>
                  <a:cubicBezTo>
                    <a:pt x="11562" y="8437"/>
                    <a:pt x="11663" y="8437"/>
                    <a:pt x="11730" y="8403"/>
                  </a:cubicBezTo>
                  <a:lnTo>
                    <a:pt x="11831" y="8403"/>
                  </a:lnTo>
                  <a:cubicBezTo>
                    <a:pt x="11898" y="8403"/>
                    <a:pt x="11965" y="8403"/>
                    <a:pt x="12032" y="8369"/>
                  </a:cubicBezTo>
                  <a:lnTo>
                    <a:pt x="12100" y="8369"/>
                  </a:lnTo>
                  <a:cubicBezTo>
                    <a:pt x="12167" y="8336"/>
                    <a:pt x="12234" y="8336"/>
                    <a:pt x="12335" y="8302"/>
                  </a:cubicBezTo>
                  <a:cubicBezTo>
                    <a:pt x="12369" y="8302"/>
                    <a:pt x="12402" y="8268"/>
                    <a:pt x="12436" y="8268"/>
                  </a:cubicBezTo>
                  <a:cubicBezTo>
                    <a:pt x="12469" y="8268"/>
                    <a:pt x="12469" y="8268"/>
                    <a:pt x="12503" y="8235"/>
                  </a:cubicBezTo>
                  <a:cubicBezTo>
                    <a:pt x="12637" y="8201"/>
                    <a:pt x="12805" y="8134"/>
                    <a:pt x="12940" y="8067"/>
                  </a:cubicBezTo>
                  <a:lnTo>
                    <a:pt x="12940" y="6151"/>
                  </a:lnTo>
                  <a:cubicBezTo>
                    <a:pt x="12805" y="6252"/>
                    <a:pt x="12671" y="6319"/>
                    <a:pt x="12503" y="6386"/>
                  </a:cubicBezTo>
                  <a:cubicBezTo>
                    <a:pt x="12436" y="6386"/>
                    <a:pt x="12402" y="6420"/>
                    <a:pt x="12335" y="6420"/>
                  </a:cubicBezTo>
                  <a:cubicBezTo>
                    <a:pt x="12268" y="6454"/>
                    <a:pt x="12201" y="6454"/>
                    <a:pt x="12100" y="6487"/>
                  </a:cubicBezTo>
                  <a:cubicBezTo>
                    <a:pt x="11999" y="6487"/>
                    <a:pt x="11932" y="6521"/>
                    <a:pt x="11831" y="6521"/>
                  </a:cubicBezTo>
                  <a:lnTo>
                    <a:pt x="11764" y="6521"/>
                  </a:lnTo>
                  <a:cubicBezTo>
                    <a:pt x="11629" y="6554"/>
                    <a:pt x="11528" y="6554"/>
                    <a:pt x="11394" y="6554"/>
                  </a:cubicBezTo>
                  <a:lnTo>
                    <a:pt x="11327" y="6554"/>
                  </a:lnTo>
                  <a:cubicBezTo>
                    <a:pt x="11192" y="6554"/>
                    <a:pt x="11058" y="6554"/>
                    <a:pt x="10957" y="6521"/>
                  </a:cubicBezTo>
                  <a:lnTo>
                    <a:pt x="10890" y="6521"/>
                  </a:lnTo>
                  <a:cubicBezTo>
                    <a:pt x="10755" y="6521"/>
                    <a:pt x="10655" y="6487"/>
                    <a:pt x="10520" y="6454"/>
                  </a:cubicBezTo>
                  <a:lnTo>
                    <a:pt x="10453" y="6454"/>
                  </a:lnTo>
                  <a:cubicBezTo>
                    <a:pt x="10352" y="6420"/>
                    <a:pt x="10251" y="6386"/>
                    <a:pt x="10150" y="6353"/>
                  </a:cubicBezTo>
                  <a:cubicBezTo>
                    <a:pt x="10117" y="6353"/>
                    <a:pt x="10117" y="6353"/>
                    <a:pt x="10083" y="6319"/>
                  </a:cubicBezTo>
                  <a:cubicBezTo>
                    <a:pt x="9982" y="6286"/>
                    <a:pt x="9848" y="6218"/>
                    <a:pt x="9747" y="6185"/>
                  </a:cubicBezTo>
                  <a:lnTo>
                    <a:pt x="706" y="942"/>
                  </a:lnTo>
                  <a:cubicBezTo>
                    <a:pt x="370" y="740"/>
                    <a:pt x="135" y="505"/>
                    <a:pt x="68" y="270"/>
                  </a:cubicBezTo>
                  <a:cubicBezTo>
                    <a:pt x="34" y="169"/>
                    <a:pt x="34" y="102"/>
                    <a:pt x="34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9"/>
            <p:cNvSpPr/>
            <p:nvPr/>
          </p:nvSpPr>
          <p:spPr>
            <a:xfrm>
              <a:off x="-20563425" y="11827000"/>
              <a:ext cx="575575" cy="326450"/>
            </a:xfrm>
            <a:custGeom>
              <a:avLst/>
              <a:gdLst/>
              <a:ahLst/>
              <a:cxnLst/>
              <a:rect l="l" t="t" r="r" b="b"/>
              <a:pathLst>
                <a:path w="23023" h="13058" extrusionOk="0">
                  <a:moveTo>
                    <a:pt x="11474" y="1"/>
                  </a:moveTo>
                  <a:cubicBezTo>
                    <a:pt x="10890" y="1"/>
                    <a:pt x="10302" y="127"/>
                    <a:pt x="9848" y="379"/>
                  </a:cubicBezTo>
                  <a:lnTo>
                    <a:pt x="875" y="5588"/>
                  </a:lnTo>
                  <a:cubicBezTo>
                    <a:pt x="1" y="6092"/>
                    <a:pt x="1" y="6933"/>
                    <a:pt x="875" y="7437"/>
                  </a:cubicBezTo>
                  <a:lnTo>
                    <a:pt x="9949" y="12680"/>
                  </a:lnTo>
                  <a:cubicBezTo>
                    <a:pt x="10386" y="12932"/>
                    <a:pt x="10966" y="13058"/>
                    <a:pt x="11546" y="13058"/>
                  </a:cubicBezTo>
                  <a:cubicBezTo>
                    <a:pt x="12125" y="13058"/>
                    <a:pt x="12705" y="12932"/>
                    <a:pt x="13142" y="12680"/>
                  </a:cubicBezTo>
                  <a:lnTo>
                    <a:pt x="22149" y="7470"/>
                  </a:lnTo>
                  <a:cubicBezTo>
                    <a:pt x="23023" y="6933"/>
                    <a:pt x="23023" y="6092"/>
                    <a:pt x="22115" y="5588"/>
                  </a:cubicBezTo>
                  <a:lnTo>
                    <a:pt x="13075" y="379"/>
                  </a:lnTo>
                  <a:cubicBezTo>
                    <a:pt x="12638" y="127"/>
                    <a:pt x="12058" y="1"/>
                    <a:pt x="11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9"/>
            <p:cNvSpPr/>
            <p:nvPr/>
          </p:nvSpPr>
          <p:spPr>
            <a:xfrm>
              <a:off x="-19900475" y="12177600"/>
              <a:ext cx="241150" cy="200825"/>
            </a:xfrm>
            <a:custGeom>
              <a:avLst/>
              <a:gdLst/>
              <a:ahLst/>
              <a:cxnLst/>
              <a:rect l="l" t="t" r="r" b="b"/>
              <a:pathLst>
                <a:path w="9646" h="8033" extrusionOk="0">
                  <a:moveTo>
                    <a:pt x="9646" y="0"/>
                  </a:moveTo>
                  <a:cubicBezTo>
                    <a:pt x="9646" y="67"/>
                    <a:pt x="9646" y="135"/>
                    <a:pt x="9612" y="235"/>
                  </a:cubicBezTo>
                  <a:cubicBezTo>
                    <a:pt x="9579" y="336"/>
                    <a:pt x="9545" y="403"/>
                    <a:pt x="9511" y="471"/>
                  </a:cubicBezTo>
                  <a:lnTo>
                    <a:pt x="9478" y="504"/>
                  </a:lnTo>
                  <a:cubicBezTo>
                    <a:pt x="9444" y="571"/>
                    <a:pt x="9377" y="639"/>
                    <a:pt x="9310" y="706"/>
                  </a:cubicBezTo>
                  <a:cubicBezTo>
                    <a:pt x="9243" y="739"/>
                    <a:pt x="9175" y="773"/>
                    <a:pt x="9142" y="807"/>
                  </a:cubicBezTo>
                  <a:cubicBezTo>
                    <a:pt x="9074" y="840"/>
                    <a:pt x="9041" y="874"/>
                    <a:pt x="9007" y="908"/>
                  </a:cubicBezTo>
                  <a:lnTo>
                    <a:pt x="0" y="6117"/>
                  </a:lnTo>
                  <a:lnTo>
                    <a:pt x="0" y="8033"/>
                  </a:lnTo>
                  <a:lnTo>
                    <a:pt x="8974" y="2790"/>
                  </a:lnTo>
                  <a:lnTo>
                    <a:pt x="9007" y="2790"/>
                  </a:lnTo>
                  <a:cubicBezTo>
                    <a:pt x="9074" y="2756"/>
                    <a:pt x="9108" y="2722"/>
                    <a:pt x="9142" y="2689"/>
                  </a:cubicBezTo>
                  <a:cubicBezTo>
                    <a:pt x="9175" y="2655"/>
                    <a:pt x="9243" y="2622"/>
                    <a:pt x="9276" y="2588"/>
                  </a:cubicBezTo>
                  <a:cubicBezTo>
                    <a:pt x="9310" y="2588"/>
                    <a:pt x="9310" y="2588"/>
                    <a:pt x="9310" y="2554"/>
                  </a:cubicBezTo>
                  <a:cubicBezTo>
                    <a:pt x="9377" y="2521"/>
                    <a:pt x="9411" y="2454"/>
                    <a:pt x="9444" y="2420"/>
                  </a:cubicBezTo>
                  <a:cubicBezTo>
                    <a:pt x="9444" y="2420"/>
                    <a:pt x="9478" y="2386"/>
                    <a:pt x="9478" y="2386"/>
                  </a:cubicBezTo>
                  <a:lnTo>
                    <a:pt x="9511" y="2353"/>
                  </a:lnTo>
                  <a:cubicBezTo>
                    <a:pt x="9511" y="2319"/>
                    <a:pt x="9545" y="2319"/>
                    <a:pt x="9545" y="2285"/>
                  </a:cubicBezTo>
                  <a:cubicBezTo>
                    <a:pt x="9579" y="2252"/>
                    <a:pt x="9579" y="2218"/>
                    <a:pt x="9612" y="2151"/>
                  </a:cubicBezTo>
                  <a:cubicBezTo>
                    <a:pt x="9612" y="2117"/>
                    <a:pt x="9612" y="2117"/>
                    <a:pt x="9612" y="2117"/>
                  </a:cubicBezTo>
                  <a:cubicBezTo>
                    <a:pt x="9612" y="2084"/>
                    <a:pt x="9646" y="2050"/>
                    <a:pt x="9646" y="2017"/>
                  </a:cubicBezTo>
                  <a:cubicBezTo>
                    <a:pt x="9646" y="1983"/>
                    <a:pt x="9646" y="1949"/>
                    <a:pt x="9646" y="1882"/>
                  </a:cubicBezTo>
                  <a:lnTo>
                    <a:pt x="9646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9"/>
            <p:cNvSpPr/>
            <p:nvPr/>
          </p:nvSpPr>
          <p:spPr>
            <a:xfrm>
              <a:off x="-20223975" y="12176750"/>
              <a:ext cx="323525" cy="210925"/>
            </a:xfrm>
            <a:custGeom>
              <a:avLst/>
              <a:gdLst/>
              <a:ahLst/>
              <a:cxnLst/>
              <a:rect l="l" t="t" r="r" b="b"/>
              <a:pathLst>
                <a:path w="12941" h="8437" extrusionOk="0">
                  <a:moveTo>
                    <a:pt x="34" y="0"/>
                  </a:moveTo>
                  <a:lnTo>
                    <a:pt x="1" y="1883"/>
                  </a:lnTo>
                  <a:cubicBezTo>
                    <a:pt x="1" y="2219"/>
                    <a:pt x="236" y="2588"/>
                    <a:pt x="673" y="2824"/>
                  </a:cubicBezTo>
                  <a:lnTo>
                    <a:pt x="9747" y="8067"/>
                  </a:lnTo>
                  <a:cubicBezTo>
                    <a:pt x="9848" y="8100"/>
                    <a:pt x="9949" y="8167"/>
                    <a:pt x="10050" y="8201"/>
                  </a:cubicBezTo>
                  <a:lnTo>
                    <a:pt x="10083" y="8201"/>
                  </a:lnTo>
                  <a:cubicBezTo>
                    <a:pt x="10083" y="8235"/>
                    <a:pt x="10117" y="8235"/>
                    <a:pt x="10151" y="8235"/>
                  </a:cubicBezTo>
                  <a:cubicBezTo>
                    <a:pt x="10218" y="8268"/>
                    <a:pt x="10285" y="8268"/>
                    <a:pt x="10352" y="8302"/>
                  </a:cubicBezTo>
                  <a:cubicBezTo>
                    <a:pt x="10386" y="8302"/>
                    <a:pt x="10420" y="8302"/>
                    <a:pt x="10453" y="8335"/>
                  </a:cubicBezTo>
                  <a:lnTo>
                    <a:pt x="10520" y="8335"/>
                  </a:lnTo>
                  <a:cubicBezTo>
                    <a:pt x="10554" y="8335"/>
                    <a:pt x="10554" y="8369"/>
                    <a:pt x="10588" y="8369"/>
                  </a:cubicBezTo>
                  <a:cubicBezTo>
                    <a:pt x="10655" y="8369"/>
                    <a:pt x="10722" y="8403"/>
                    <a:pt x="10823" y="8403"/>
                  </a:cubicBezTo>
                  <a:lnTo>
                    <a:pt x="11024" y="8403"/>
                  </a:lnTo>
                  <a:cubicBezTo>
                    <a:pt x="11092" y="8436"/>
                    <a:pt x="11159" y="8436"/>
                    <a:pt x="11260" y="8436"/>
                  </a:cubicBezTo>
                  <a:lnTo>
                    <a:pt x="11495" y="8436"/>
                  </a:lnTo>
                  <a:cubicBezTo>
                    <a:pt x="11562" y="8436"/>
                    <a:pt x="11663" y="8436"/>
                    <a:pt x="11730" y="8403"/>
                  </a:cubicBezTo>
                  <a:lnTo>
                    <a:pt x="11831" y="8403"/>
                  </a:lnTo>
                  <a:cubicBezTo>
                    <a:pt x="11898" y="8403"/>
                    <a:pt x="11966" y="8369"/>
                    <a:pt x="12033" y="8369"/>
                  </a:cubicBezTo>
                  <a:cubicBezTo>
                    <a:pt x="12033" y="8369"/>
                    <a:pt x="12066" y="8369"/>
                    <a:pt x="12100" y="8335"/>
                  </a:cubicBezTo>
                  <a:cubicBezTo>
                    <a:pt x="12167" y="8335"/>
                    <a:pt x="12234" y="8302"/>
                    <a:pt x="12335" y="8302"/>
                  </a:cubicBezTo>
                  <a:cubicBezTo>
                    <a:pt x="12369" y="8268"/>
                    <a:pt x="12402" y="8268"/>
                    <a:pt x="12436" y="8268"/>
                  </a:cubicBezTo>
                  <a:cubicBezTo>
                    <a:pt x="12470" y="8268"/>
                    <a:pt x="12470" y="8235"/>
                    <a:pt x="12503" y="8235"/>
                  </a:cubicBezTo>
                  <a:cubicBezTo>
                    <a:pt x="12638" y="8201"/>
                    <a:pt x="12806" y="8134"/>
                    <a:pt x="12940" y="8067"/>
                  </a:cubicBezTo>
                  <a:lnTo>
                    <a:pt x="12940" y="6151"/>
                  </a:lnTo>
                  <a:cubicBezTo>
                    <a:pt x="12806" y="6252"/>
                    <a:pt x="12671" y="6319"/>
                    <a:pt x="12503" y="6353"/>
                  </a:cubicBezTo>
                  <a:cubicBezTo>
                    <a:pt x="12436" y="6386"/>
                    <a:pt x="12402" y="6386"/>
                    <a:pt x="12335" y="6420"/>
                  </a:cubicBezTo>
                  <a:cubicBezTo>
                    <a:pt x="12268" y="6420"/>
                    <a:pt x="12201" y="6453"/>
                    <a:pt x="12100" y="6453"/>
                  </a:cubicBezTo>
                  <a:cubicBezTo>
                    <a:pt x="11999" y="6487"/>
                    <a:pt x="11932" y="6487"/>
                    <a:pt x="11831" y="6521"/>
                  </a:cubicBezTo>
                  <a:lnTo>
                    <a:pt x="11764" y="6521"/>
                  </a:lnTo>
                  <a:cubicBezTo>
                    <a:pt x="11629" y="6521"/>
                    <a:pt x="11495" y="6554"/>
                    <a:pt x="11394" y="6554"/>
                  </a:cubicBezTo>
                  <a:lnTo>
                    <a:pt x="11327" y="6554"/>
                  </a:lnTo>
                  <a:cubicBezTo>
                    <a:pt x="11193" y="6554"/>
                    <a:pt x="11058" y="6521"/>
                    <a:pt x="10957" y="6521"/>
                  </a:cubicBezTo>
                  <a:lnTo>
                    <a:pt x="10890" y="6521"/>
                  </a:lnTo>
                  <a:cubicBezTo>
                    <a:pt x="10756" y="6487"/>
                    <a:pt x="10655" y="6487"/>
                    <a:pt x="10520" y="6453"/>
                  </a:cubicBezTo>
                  <a:lnTo>
                    <a:pt x="10453" y="6453"/>
                  </a:lnTo>
                  <a:cubicBezTo>
                    <a:pt x="10352" y="6420"/>
                    <a:pt x="10251" y="6386"/>
                    <a:pt x="10151" y="6353"/>
                  </a:cubicBezTo>
                  <a:cubicBezTo>
                    <a:pt x="10117" y="6319"/>
                    <a:pt x="10117" y="6319"/>
                    <a:pt x="10083" y="6319"/>
                  </a:cubicBezTo>
                  <a:cubicBezTo>
                    <a:pt x="9983" y="6285"/>
                    <a:pt x="9848" y="6218"/>
                    <a:pt x="9747" y="6151"/>
                  </a:cubicBezTo>
                  <a:lnTo>
                    <a:pt x="707" y="942"/>
                  </a:lnTo>
                  <a:cubicBezTo>
                    <a:pt x="371" y="740"/>
                    <a:pt x="135" y="505"/>
                    <a:pt x="68" y="269"/>
                  </a:cubicBezTo>
                  <a:cubicBezTo>
                    <a:pt x="34" y="169"/>
                    <a:pt x="34" y="101"/>
                    <a:pt x="34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9"/>
            <p:cNvSpPr/>
            <p:nvPr/>
          </p:nvSpPr>
          <p:spPr>
            <a:xfrm>
              <a:off x="-20229000" y="12013525"/>
              <a:ext cx="575575" cy="327300"/>
            </a:xfrm>
            <a:custGeom>
              <a:avLst/>
              <a:gdLst/>
              <a:ahLst/>
              <a:cxnLst/>
              <a:rect l="l" t="t" r="r" b="b"/>
              <a:pathLst>
                <a:path w="23023" h="13092" extrusionOk="0">
                  <a:moveTo>
                    <a:pt x="11478" y="1"/>
                  </a:moveTo>
                  <a:cubicBezTo>
                    <a:pt x="10898" y="1"/>
                    <a:pt x="10318" y="127"/>
                    <a:pt x="9881" y="379"/>
                  </a:cubicBezTo>
                  <a:lnTo>
                    <a:pt x="874" y="5622"/>
                  </a:lnTo>
                  <a:cubicBezTo>
                    <a:pt x="0" y="6126"/>
                    <a:pt x="0" y="6966"/>
                    <a:pt x="908" y="7471"/>
                  </a:cubicBezTo>
                  <a:lnTo>
                    <a:pt x="9948" y="12713"/>
                  </a:lnTo>
                  <a:cubicBezTo>
                    <a:pt x="10385" y="12966"/>
                    <a:pt x="10965" y="13092"/>
                    <a:pt x="11545" y="13092"/>
                  </a:cubicBezTo>
                  <a:cubicBezTo>
                    <a:pt x="12124" y="13092"/>
                    <a:pt x="12704" y="12966"/>
                    <a:pt x="13141" y="12713"/>
                  </a:cubicBezTo>
                  <a:lnTo>
                    <a:pt x="22148" y="7471"/>
                  </a:lnTo>
                  <a:cubicBezTo>
                    <a:pt x="23022" y="6966"/>
                    <a:pt x="23022" y="6126"/>
                    <a:pt x="22115" y="5622"/>
                  </a:cubicBezTo>
                  <a:lnTo>
                    <a:pt x="13074" y="379"/>
                  </a:lnTo>
                  <a:cubicBezTo>
                    <a:pt x="12637" y="127"/>
                    <a:pt x="12057" y="1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9"/>
            <p:cNvSpPr/>
            <p:nvPr/>
          </p:nvSpPr>
          <p:spPr>
            <a:xfrm>
              <a:off x="-19567750" y="12364125"/>
              <a:ext cx="242000" cy="200825"/>
            </a:xfrm>
            <a:custGeom>
              <a:avLst/>
              <a:gdLst/>
              <a:ahLst/>
              <a:cxnLst/>
              <a:rect l="l" t="t" r="r" b="b"/>
              <a:pathLst>
                <a:path w="9680" h="8033" extrusionOk="0">
                  <a:moveTo>
                    <a:pt x="9679" y="0"/>
                  </a:moveTo>
                  <a:cubicBezTo>
                    <a:pt x="9679" y="101"/>
                    <a:pt x="9646" y="168"/>
                    <a:pt x="9612" y="235"/>
                  </a:cubicBezTo>
                  <a:cubicBezTo>
                    <a:pt x="9612" y="269"/>
                    <a:pt x="9612" y="269"/>
                    <a:pt x="9612" y="269"/>
                  </a:cubicBezTo>
                  <a:cubicBezTo>
                    <a:pt x="9579" y="336"/>
                    <a:pt x="9545" y="404"/>
                    <a:pt x="9511" y="471"/>
                  </a:cubicBezTo>
                  <a:lnTo>
                    <a:pt x="9478" y="504"/>
                  </a:lnTo>
                  <a:cubicBezTo>
                    <a:pt x="9444" y="572"/>
                    <a:pt x="9377" y="639"/>
                    <a:pt x="9310" y="706"/>
                  </a:cubicBezTo>
                  <a:cubicBezTo>
                    <a:pt x="9243" y="740"/>
                    <a:pt x="9209" y="807"/>
                    <a:pt x="9142" y="840"/>
                  </a:cubicBezTo>
                  <a:cubicBezTo>
                    <a:pt x="9108" y="874"/>
                    <a:pt x="9074" y="908"/>
                    <a:pt x="9007" y="941"/>
                  </a:cubicBezTo>
                  <a:lnTo>
                    <a:pt x="0" y="6151"/>
                  </a:lnTo>
                  <a:lnTo>
                    <a:pt x="0" y="8033"/>
                  </a:lnTo>
                  <a:lnTo>
                    <a:pt x="9007" y="2823"/>
                  </a:lnTo>
                  <a:lnTo>
                    <a:pt x="9041" y="2823"/>
                  </a:lnTo>
                  <a:cubicBezTo>
                    <a:pt x="9074" y="2790"/>
                    <a:pt x="9108" y="2756"/>
                    <a:pt x="9142" y="2723"/>
                  </a:cubicBezTo>
                  <a:cubicBezTo>
                    <a:pt x="9209" y="2689"/>
                    <a:pt x="9243" y="2655"/>
                    <a:pt x="9310" y="2622"/>
                  </a:cubicBezTo>
                  <a:cubicBezTo>
                    <a:pt x="9310" y="2588"/>
                    <a:pt x="9310" y="2588"/>
                    <a:pt x="9310" y="2588"/>
                  </a:cubicBezTo>
                  <a:cubicBezTo>
                    <a:pt x="9377" y="2554"/>
                    <a:pt x="9411" y="2487"/>
                    <a:pt x="9478" y="2454"/>
                  </a:cubicBezTo>
                  <a:cubicBezTo>
                    <a:pt x="9478" y="2420"/>
                    <a:pt x="9478" y="2420"/>
                    <a:pt x="9478" y="2420"/>
                  </a:cubicBezTo>
                  <a:lnTo>
                    <a:pt x="9511" y="2386"/>
                  </a:lnTo>
                  <a:cubicBezTo>
                    <a:pt x="9511" y="2353"/>
                    <a:pt x="9545" y="2319"/>
                    <a:pt x="9545" y="2319"/>
                  </a:cubicBezTo>
                  <a:cubicBezTo>
                    <a:pt x="9579" y="2252"/>
                    <a:pt x="9612" y="2218"/>
                    <a:pt x="9612" y="2185"/>
                  </a:cubicBezTo>
                  <a:cubicBezTo>
                    <a:pt x="9612" y="2185"/>
                    <a:pt x="9612" y="2151"/>
                    <a:pt x="9612" y="2151"/>
                  </a:cubicBezTo>
                  <a:cubicBezTo>
                    <a:pt x="9612" y="2151"/>
                    <a:pt x="9612" y="2151"/>
                    <a:pt x="9612" y="2118"/>
                  </a:cubicBezTo>
                  <a:cubicBezTo>
                    <a:pt x="9646" y="2118"/>
                    <a:pt x="9646" y="2084"/>
                    <a:pt x="9646" y="2050"/>
                  </a:cubicBezTo>
                  <a:cubicBezTo>
                    <a:pt x="9646" y="2017"/>
                    <a:pt x="9679" y="1950"/>
                    <a:pt x="9679" y="1916"/>
                  </a:cubicBezTo>
                  <a:lnTo>
                    <a:pt x="9679" y="1882"/>
                  </a:lnTo>
                  <a:lnTo>
                    <a:pt x="9679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9"/>
            <p:cNvSpPr/>
            <p:nvPr/>
          </p:nvSpPr>
          <p:spPr>
            <a:xfrm>
              <a:off x="-19890400" y="12364125"/>
              <a:ext cx="322675" cy="210075"/>
            </a:xfrm>
            <a:custGeom>
              <a:avLst/>
              <a:gdLst/>
              <a:ahLst/>
              <a:cxnLst/>
              <a:rect l="l" t="t" r="r" b="b"/>
              <a:pathLst>
                <a:path w="12907" h="8403" extrusionOk="0">
                  <a:moveTo>
                    <a:pt x="0" y="0"/>
                  </a:moveTo>
                  <a:lnTo>
                    <a:pt x="0" y="1882"/>
                  </a:lnTo>
                  <a:cubicBezTo>
                    <a:pt x="0" y="2218"/>
                    <a:pt x="202" y="2554"/>
                    <a:pt x="673" y="2823"/>
                  </a:cubicBezTo>
                  <a:lnTo>
                    <a:pt x="9713" y="8033"/>
                  </a:lnTo>
                  <a:cubicBezTo>
                    <a:pt x="9814" y="8100"/>
                    <a:pt x="9915" y="8167"/>
                    <a:pt x="10049" y="8201"/>
                  </a:cubicBezTo>
                  <a:cubicBezTo>
                    <a:pt x="10083" y="8201"/>
                    <a:pt x="10083" y="8201"/>
                    <a:pt x="10117" y="8234"/>
                  </a:cubicBezTo>
                  <a:cubicBezTo>
                    <a:pt x="10184" y="8234"/>
                    <a:pt x="10251" y="8268"/>
                    <a:pt x="10318" y="8302"/>
                  </a:cubicBezTo>
                  <a:lnTo>
                    <a:pt x="10419" y="8302"/>
                  </a:lnTo>
                  <a:cubicBezTo>
                    <a:pt x="10453" y="8335"/>
                    <a:pt x="10453" y="8335"/>
                    <a:pt x="10486" y="8335"/>
                  </a:cubicBezTo>
                  <a:lnTo>
                    <a:pt x="10554" y="8335"/>
                  </a:lnTo>
                  <a:cubicBezTo>
                    <a:pt x="10621" y="8369"/>
                    <a:pt x="10688" y="8369"/>
                    <a:pt x="10789" y="8369"/>
                  </a:cubicBezTo>
                  <a:cubicBezTo>
                    <a:pt x="10789" y="8402"/>
                    <a:pt x="10822" y="8402"/>
                    <a:pt x="10856" y="8402"/>
                  </a:cubicBezTo>
                  <a:lnTo>
                    <a:pt x="11797" y="8402"/>
                  </a:lnTo>
                  <a:cubicBezTo>
                    <a:pt x="11864" y="8369"/>
                    <a:pt x="11932" y="8369"/>
                    <a:pt x="11999" y="8369"/>
                  </a:cubicBezTo>
                  <a:cubicBezTo>
                    <a:pt x="12032" y="8369"/>
                    <a:pt x="12032" y="8335"/>
                    <a:pt x="12066" y="8335"/>
                  </a:cubicBezTo>
                  <a:cubicBezTo>
                    <a:pt x="12133" y="8335"/>
                    <a:pt x="12234" y="8302"/>
                    <a:pt x="12301" y="8268"/>
                  </a:cubicBezTo>
                  <a:lnTo>
                    <a:pt x="12402" y="8268"/>
                  </a:lnTo>
                  <a:cubicBezTo>
                    <a:pt x="12436" y="8234"/>
                    <a:pt x="12436" y="8234"/>
                    <a:pt x="12469" y="8234"/>
                  </a:cubicBezTo>
                  <a:cubicBezTo>
                    <a:pt x="12637" y="8167"/>
                    <a:pt x="12772" y="8100"/>
                    <a:pt x="12906" y="8033"/>
                  </a:cubicBezTo>
                  <a:lnTo>
                    <a:pt x="12906" y="6151"/>
                  </a:lnTo>
                  <a:cubicBezTo>
                    <a:pt x="12772" y="6251"/>
                    <a:pt x="12637" y="6285"/>
                    <a:pt x="12469" y="6352"/>
                  </a:cubicBezTo>
                  <a:cubicBezTo>
                    <a:pt x="12436" y="6386"/>
                    <a:pt x="12368" y="6386"/>
                    <a:pt x="12301" y="6419"/>
                  </a:cubicBezTo>
                  <a:cubicBezTo>
                    <a:pt x="12234" y="6419"/>
                    <a:pt x="12167" y="6453"/>
                    <a:pt x="12066" y="6453"/>
                  </a:cubicBezTo>
                  <a:cubicBezTo>
                    <a:pt x="11999" y="6487"/>
                    <a:pt x="11898" y="6487"/>
                    <a:pt x="11797" y="6520"/>
                  </a:cubicBezTo>
                  <a:lnTo>
                    <a:pt x="10856" y="6520"/>
                  </a:lnTo>
                  <a:cubicBezTo>
                    <a:pt x="10755" y="6487"/>
                    <a:pt x="10621" y="6487"/>
                    <a:pt x="10486" y="6453"/>
                  </a:cubicBezTo>
                  <a:cubicBezTo>
                    <a:pt x="10486" y="6453"/>
                    <a:pt x="10453" y="6419"/>
                    <a:pt x="10419" y="6419"/>
                  </a:cubicBezTo>
                  <a:cubicBezTo>
                    <a:pt x="10318" y="6419"/>
                    <a:pt x="10217" y="6352"/>
                    <a:pt x="10117" y="6319"/>
                  </a:cubicBezTo>
                  <a:lnTo>
                    <a:pt x="10049" y="6319"/>
                  </a:lnTo>
                  <a:cubicBezTo>
                    <a:pt x="9949" y="6285"/>
                    <a:pt x="9814" y="6218"/>
                    <a:pt x="9713" y="6151"/>
                  </a:cubicBezTo>
                  <a:lnTo>
                    <a:pt x="673" y="941"/>
                  </a:lnTo>
                  <a:cubicBezTo>
                    <a:pt x="337" y="740"/>
                    <a:pt x="101" y="504"/>
                    <a:pt x="34" y="235"/>
                  </a:cubicBezTo>
                  <a:cubicBezTo>
                    <a:pt x="0" y="168"/>
                    <a:pt x="0" y="67"/>
                    <a:pt x="0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9"/>
            <p:cNvSpPr/>
            <p:nvPr/>
          </p:nvSpPr>
          <p:spPr>
            <a:xfrm>
              <a:off x="-19896275" y="12200900"/>
              <a:ext cx="575575" cy="327075"/>
            </a:xfrm>
            <a:custGeom>
              <a:avLst/>
              <a:gdLst/>
              <a:ahLst/>
              <a:cxnLst/>
              <a:rect l="l" t="t" r="r" b="b"/>
              <a:pathLst>
                <a:path w="23023" h="13083" extrusionOk="0">
                  <a:moveTo>
                    <a:pt x="11478" y="1"/>
                  </a:moveTo>
                  <a:cubicBezTo>
                    <a:pt x="10898" y="1"/>
                    <a:pt x="10318" y="127"/>
                    <a:pt x="9881" y="379"/>
                  </a:cubicBezTo>
                  <a:lnTo>
                    <a:pt x="874" y="5588"/>
                  </a:lnTo>
                  <a:cubicBezTo>
                    <a:pt x="0" y="6126"/>
                    <a:pt x="0" y="6966"/>
                    <a:pt x="908" y="7470"/>
                  </a:cubicBezTo>
                  <a:lnTo>
                    <a:pt x="9948" y="12680"/>
                  </a:lnTo>
                  <a:cubicBezTo>
                    <a:pt x="10402" y="12948"/>
                    <a:pt x="10982" y="13083"/>
                    <a:pt x="11557" y="13083"/>
                  </a:cubicBezTo>
                  <a:cubicBezTo>
                    <a:pt x="12133" y="13083"/>
                    <a:pt x="12704" y="12948"/>
                    <a:pt x="13141" y="12680"/>
                  </a:cubicBezTo>
                  <a:lnTo>
                    <a:pt x="22148" y="7470"/>
                  </a:lnTo>
                  <a:cubicBezTo>
                    <a:pt x="23022" y="6966"/>
                    <a:pt x="23022" y="6126"/>
                    <a:pt x="22148" y="5588"/>
                  </a:cubicBezTo>
                  <a:lnTo>
                    <a:pt x="13074" y="379"/>
                  </a:lnTo>
                  <a:cubicBezTo>
                    <a:pt x="12637" y="127"/>
                    <a:pt x="12057" y="1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9"/>
            <p:cNvSpPr/>
            <p:nvPr/>
          </p:nvSpPr>
          <p:spPr>
            <a:xfrm>
              <a:off x="-19239225" y="12567450"/>
              <a:ext cx="241150" cy="201675"/>
            </a:xfrm>
            <a:custGeom>
              <a:avLst/>
              <a:gdLst/>
              <a:ahLst/>
              <a:cxnLst/>
              <a:rect l="l" t="t" r="r" b="b"/>
              <a:pathLst>
                <a:path w="9646" h="8067" extrusionOk="0">
                  <a:moveTo>
                    <a:pt x="9646" y="1"/>
                  </a:moveTo>
                  <a:cubicBezTo>
                    <a:pt x="9646" y="101"/>
                    <a:pt x="9646" y="169"/>
                    <a:pt x="9612" y="236"/>
                  </a:cubicBezTo>
                  <a:cubicBezTo>
                    <a:pt x="9612" y="269"/>
                    <a:pt x="9612" y="269"/>
                    <a:pt x="9612" y="269"/>
                  </a:cubicBezTo>
                  <a:cubicBezTo>
                    <a:pt x="9579" y="337"/>
                    <a:pt x="9545" y="404"/>
                    <a:pt x="9511" y="471"/>
                  </a:cubicBezTo>
                  <a:lnTo>
                    <a:pt x="9478" y="505"/>
                  </a:lnTo>
                  <a:cubicBezTo>
                    <a:pt x="9444" y="572"/>
                    <a:pt x="9377" y="639"/>
                    <a:pt x="9310" y="706"/>
                  </a:cubicBezTo>
                  <a:cubicBezTo>
                    <a:pt x="9243" y="740"/>
                    <a:pt x="9175" y="807"/>
                    <a:pt x="9142" y="841"/>
                  </a:cubicBezTo>
                  <a:cubicBezTo>
                    <a:pt x="9074" y="874"/>
                    <a:pt x="9041" y="908"/>
                    <a:pt x="9007" y="942"/>
                  </a:cubicBezTo>
                  <a:lnTo>
                    <a:pt x="0" y="6151"/>
                  </a:lnTo>
                  <a:lnTo>
                    <a:pt x="0" y="8067"/>
                  </a:lnTo>
                  <a:lnTo>
                    <a:pt x="8974" y="2824"/>
                  </a:lnTo>
                  <a:lnTo>
                    <a:pt x="9007" y="2824"/>
                  </a:lnTo>
                  <a:cubicBezTo>
                    <a:pt x="9074" y="2790"/>
                    <a:pt x="9108" y="2756"/>
                    <a:pt x="9142" y="2723"/>
                  </a:cubicBezTo>
                  <a:cubicBezTo>
                    <a:pt x="9175" y="2689"/>
                    <a:pt x="9243" y="2656"/>
                    <a:pt x="9276" y="2622"/>
                  </a:cubicBezTo>
                  <a:cubicBezTo>
                    <a:pt x="9310" y="2588"/>
                    <a:pt x="9310" y="2588"/>
                    <a:pt x="9310" y="2588"/>
                  </a:cubicBezTo>
                  <a:cubicBezTo>
                    <a:pt x="9377" y="2555"/>
                    <a:pt x="9411" y="2488"/>
                    <a:pt x="9444" y="2454"/>
                  </a:cubicBezTo>
                  <a:cubicBezTo>
                    <a:pt x="9444" y="2420"/>
                    <a:pt x="9478" y="2420"/>
                    <a:pt x="9478" y="2420"/>
                  </a:cubicBezTo>
                  <a:lnTo>
                    <a:pt x="9511" y="2387"/>
                  </a:lnTo>
                  <a:cubicBezTo>
                    <a:pt x="9511" y="2353"/>
                    <a:pt x="9545" y="2320"/>
                    <a:pt x="9545" y="2320"/>
                  </a:cubicBezTo>
                  <a:cubicBezTo>
                    <a:pt x="9579" y="2286"/>
                    <a:pt x="9579" y="2219"/>
                    <a:pt x="9612" y="2185"/>
                  </a:cubicBezTo>
                  <a:cubicBezTo>
                    <a:pt x="9612" y="2185"/>
                    <a:pt x="9612" y="2185"/>
                    <a:pt x="9612" y="2151"/>
                  </a:cubicBezTo>
                  <a:cubicBezTo>
                    <a:pt x="9612" y="2118"/>
                    <a:pt x="9646" y="2084"/>
                    <a:pt x="9646" y="2051"/>
                  </a:cubicBezTo>
                  <a:cubicBezTo>
                    <a:pt x="9646" y="2017"/>
                    <a:pt x="9646" y="1950"/>
                    <a:pt x="9646" y="1916"/>
                  </a:cubicBezTo>
                  <a:lnTo>
                    <a:pt x="9646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9"/>
            <p:cNvSpPr/>
            <p:nvPr/>
          </p:nvSpPr>
          <p:spPr>
            <a:xfrm>
              <a:off x="-19562725" y="12567450"/>
              <a:ext cx="323525" cy="210075"/>
            </a:xfrm>
            <a:custGeom>
              <a:avLst/>
              <a:gdLst/>
              <a:ahLst/>
              <a:cxnLst/>
              <a:rect l="l" t="t" r="r" b="b"/>
              <a:pathLst>
                <a:path w="12941" h="8403" extrusionOk="0">
                  <a:moveTo>
                    <a:pt x="34" y="1"/>
                  </a:moveTo>
                  <a:lnTo>
                    <a:pt x="1" y="1883"/>
                  </a:lnTo>
                  <a:cubicBezTo>
                    <a:pt x="1" y="2219"/>
                    <a:pt x="236" y="2555"/>
                    <a:pt x="673" y="2824"/>
                  </a:cubicBezTo>
                  <a:lnTo>
                    <a:pt x="9747" y="8033"/>
                  </a:lnTo>
                  <a:cubicBezTo>
                    <a:pt x="9848" y="8100"/>
                    <a:pt x="9949" y="8134"/>
                    <a:pt x="10050" y="8201"/>
                  </a:cubicBezTo>
                  <a:lnTo>
                    <a:pt x="10151" y="8201"/>
                  </a:lnTo>
                  <a:cubicBezTo>
                    <a:pt x="10218" y="8235"/>
                    <a:pt x="10285" y="8268"/>
                    <a:pt x="10352" y="8268"/>
                  </a:cubicBezTo>
                  <a:cubicBezTo>
                    <a:pt x="10386" y="8302"/>
                    <a:pt x="10419" y="8302"/>
                    <a:pt x="10453" y="8302"/>
                  </a:cubicBezTo>
                  <a:cubicBezTo>
                    <a:pt x="10487" y="8302"/>
                    <a:pt x="10487" y="8335"/>
                    <a:pt x="10520" y="8335"/>
                  </a:cubicBezTo>
                  <a:lnTo>
                    <a:pt x="10588" y="8335"/>
                  </a:lnTo>
                  <a:cubicBezTo>
                    <a:pt x="10655" y="8369"/>
                    <a:pt x="10722" y="8369"/>
                    <a:pt x="10823" y="8369"/>
                  </a:cubicBezTo>
                  <a:lnTo>
                    <a:pt x="10890" y="8369"/>
                  </a:lnTo>
                  <a:cubicBezTo>
                    <a:pt x="10890" y="8403"/>
                    <a:pt x="10924" y="8403"/>
                    <a:pt x="10957" y="8403"/>
                  </a:cubicBezTo>
                  <a:lnTo>
                    <a:pt x="11764" y="8403"/>
                  </a:lnTo>
                  <a:cubicBezTo>
                    <a:pt x="11764" y="8369"/>
                    <a:pt x="11797" y="8369"/>
                    <a:pt x="11831" y="8369"/>
                  </a:cubicBezTo>
                  <a:cubicBezTo>
                    <a:pt x="11898" y="8369"/>
                    <a:pt x="11965" y="8369"/>
                    <a:pt x="12033" y="8335"/>
                  </a:cubicBezTo>
                  <a:lnTo>
                    <a:pt x="12100" y="8335"/>
                  </a:lnTo>
                  <a:cubicBezTo>
                    <a:pt x="12167" y="8302"/>
                    <a:pt x="12234" y="8302"/>
                    <a:pt x="12335" y="8268"/>
                  </a:cubicBezTo>
                  <a:cubicBezTo>
                    <a:pt x="12369" y="8268"/>
                    <a:pt x="12402" y="8268"/>
                    <a:pt x="12436" y="8235"/>
                  </a:cubicBezTo>
                  <a:lnTo>
                    <a:pt x="12503" y="8235"/>
                  </a:lnTo>
                  <a:cubicBezTo>
                    <a:pt x="12638" y="8167"/>
                    <a:pt x="12806" y="8100"/>
                    <a:pt x="12940" y="8033"/>
                  </a:cubicBezTo>
                  <a:lnTo>
                    <a:pt x="12940" y="6151"/>
                  </a:lnTo>
                  <a:cubicBezTo>
                    <a:pt x="12806" y="6252"/>
                    <a:pt x="12671" y="6285"/>
                    <a:pt x="12503" y="6353"/>
                  </a:cubicBezTo>
                  <a:cubicBezTo>
                    <a:pt x="12436" y="6386"/>
                    <a:pt x="12402" y="6386"/>
                    <a:pt x="12335" y="6386"/>
                  </a:cubicBezTo>
                  <a:cubicBezTo>
                    <a:pt x="12268" y="6420"/>
                    <a:pt x="12201" y="6453"/>
                    <a:pt x="12100" y="6453"/>
                  </a:cubicBezTo>
                  <a:cubicBezTo>
                    <a:pt x="11999" y="6487"/>
                    <a:pt x="11932" y="6487"/>
                    <a:pt x="11831" y="6487"/>
                  </a:cubicBezTo>
                  <a:cubicBezTo>
                    <a:pt x="11797" y="6521"/>
                    <a:pt x="11797" y="6521"/>
                    <a:pt x="11764" y="6521"/>
                  </a:cubicBezTo>
                  <a:lnTo>
                    <a:pt x="10957" y="6521"/>
                  </a:lnTo>
                  <a:cubicBezTo>
                    <a:pt x="10924" y="6521"/>
                    <a:pt x="10924" y="6521"/>
                    <a:pt x="10890" y="6487"/>
                  </a:cubicBezTo>
                  <a:cubicBezTo>
                    <a:pt x="10756" y="6487"/>
                    <a:pt x="10655" y="6487"/>
                    <a:pt x="10520" y="6453"/>
                  </a:cubicBezTo>
                  <a:cubicBezTo>
                    <a:pt x="10520" y="6420"/>
                    <a:pt x="10487" y="6420"/>
                    <a:pt x="10453" y="6420"/>
                  </a:cubicBezTo>
                  <a:cubicBezTo>
                    <a:pt x="10352" y="6386"/>
                    <a:pt x="10251" y="6353"/>
                    <a:pt x="10151" y="6319"/>
                  </a:cubicBezTo>
                  <a:lnTo>
                    <a:pt x="10083" y="6319"/>
                  </a:lnTo>
                  <a:cubicBezTo>
                    <a:pt x="9983" y="6252"/>
                    <a:pt x="9848" y="6218"/>
                    <a:pt x="9747" y="6151"/>
                  </a:cubicBezTo>
                  <a:lnTo>
                    <a:pt x="707" y="908"/>
                  </a:lnTo>
                  <a:cubicBezTo>
                    <a:pt x="371" y="740"/>
                    <a:pt x="135" y="505"/>
                    <a:pt x="68" y="236"/>
                  </a:cubicBezTo>
                  <a:cubicBezTo>
                    <a:pt x="34" y="169"/>
                    <a:pt x="34" y="68"/>
                    <a:pt x="34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9"/>
            <p:cNvSpPr/>
            <p:nvPr/>
          </p:nvSpPr>
          <p:spPr>
            <a:xfrm>
              <a:off x="-19567750" y="12404250"/>
              <a:ext cx="575575" cy="326425"/>
            </a:xfrm>
            <a:custGeom>
              <a:avLst/>
              <a:gdLst/>
              <a:ahLst/>
              <a:cxnLst/>
              <a:rect l="l" t="t" r="r" b="b"/>
              <a:pathLst>
                <a:path w="23023" h="13057" extrusionOk="0">
                  <a:moveTo>
                    <a:pt x="11478" y="0"/>
                  </a:moveTo>
                  <a:cubicBezTo>
                    <a:pt x="10898" y="0"/>
                    <a:pt x="10318" y="126"/>
                    <a:pt x="9881" y="378"/>
                  </a:cubicBezTo>
                  <a:lnTo>
                    <a:pt x="874" y="5587"/>
                  </a:lnTo>
                  <a:cubicBezTo>
                    <a:pt x="0" y="6125"/>
                    <a:pt x="0" y="6932"/>
                    <a:pt x="908" y="7470"/>
                  </a:cubicBezTo>
                  <a:lnTo>
                    <a:pt x="9948" y="12679"/>
                  </a:lnTo>
                  <a:cubicBezTo>
                    <a:pt x="10385" y="12931"/>
                    <a:pt x="10965" y="13057"/>
                    <a:pt x="11545" y="13057"/>
                  </a:cubicBezTo>
                  <a:cubicBezTo>
                    <a:pt x="12124" y="13057"/>
                    <a:pt x="12704" y="12931"/>
                    <a:pt x="13141" y="12679"/>
                  </a:cubicBezTo>
                  <a:lnTo>
                    <a:pt x="22148" y="7470"/>
                  </a:lnTo>
                  <a:cubicBezTo>
                    <a:pt x="23022" y="6932"/>
                    <a:pt x="23022" y="6125"/>
                    <a:pt x="22115" y="5587"/>
                  </a:cubicBezTo>
                  <a:lnTo>
                    <a:pt x="13074" y="378"/>
                  </a:lnTo>
                  <a:cubicBezTo>
                    <a:pt x="12637" y="126"/>
                    <a:pt x="12057" y="0"/>
                    <a:pt x="11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9"/>
            <p:cNvSpPr/>
            <p:nvPr/>
          </p:nvSpPr>
          <p:spPr>
            <a:xfrm>
              <a:off x="-18904000" y="12767425"/>
              <a:ext cx="241175" cy="200825"/>
            </a:xfrm>
            <a:custGeom>
              <a:avLst/>
              <a:gdLst/>
              <a:ahLst/>
              <a:cxnLst/>
              <a:rect l="l" t="t" r="r" b="b"/>
              <a:pathLst>
                <a:path w="9647" h="8033" extrusionOk="0">
                  <a:moveTo>
                    <a:pt x="9647" y="0"/>
                  </a:moveTo>
                  <a:cubicBezTo>
                    <a:pt x="9647" y="68"/>
                    <a:pt x="9613" y="168"/>
                    <a:pt x="9613" y="236"/>
                  </a:cubicBezTo>
                  <a:cubicBezTo>
                    <a:pt x="9613" y="236"/>
                    <a:pt x="9613" y="236"/>
                    <a:pt x="9613" y="269"/>
                  </a:cubicBezTo>
                  <a:cubicBezTo>
                    <a:pt x="9579" y="336"/>
                    <a:pt x="9546" y="404"/>
                    <a:pt x="9479" y="471"/>
                  </a:cubicBezTo>
                  <a:lnTo>
                    <a:pt x="9479" y="504"/>
                  </a:lnTo>
                  <a:cubicBezTo>
                    <a:pt x="9411" y="572"/>
                    <a:pt x="9344" y="639"/>
                    <a:pt x="9277" y="706"/>
                  </a:cubicBezTo>
                  <a:cubicBezTo>
                    <a:pt x="9243" y="740"/>
                    <a:pt x="9176" y="773"/>
                    <a:pt x="9109" y="807"/>
                  </a:cubicBezTo>
                  <a:cubicBezTo>
                    <a:pt x="9075" y="841"/>
                    <a:pt x="9042" y="874"/>
                    <a:pt x="8974" y="908"/>
                  </a:cubicBezTo>
                  <a:lnTo>
                    <a:pt x="1" y="6151"/>
                  </a:lnTo>
                  <a:lnTo>
                    <a:pt x="1" y="8033"/>
                  </a:lnTo>
                  <a:lnTo>
                    <a:pt x="8974" y="2823"/>
                  </a:lnTo>
                  <a:cubicBezTo>
                    <a:pt x="8974" y="2790"/>
                    <a:pt x="9008" y="2790"/>
                    <a:pt x="9008" y="2790"/>
                  </a:cubicBezTo>
                  <a:cubicBezTo>
                    <a:pt x="9042" y="2756"/>
                    <a:pt x="9075" y="2723"/>
                    <a:pt x="9109" y="2723"/>
                  </a:cubicBezTo>
                  <a:cubicBezTo>
                    <a:pt x="9176" y="2689"/>
                    <a:pt x="9243" y="2622"/>
                    <a:pt x="9277" y="2588"/>
                  </a:cubicBezTo>
                  <a:lnTo>
                    <a:pt x="9311" y="2588"/>
                  </a:lnTo>
                  <a:cubicBezTo>
                    <a:pt x="9344" y="2521"/>
                    <a:pt x="9411" y="2487"/>
                    <a:pt x="9445" y="2420"/>
                  </a:cubicBezTo>
                  <a:cubicBezTo>
                    <a:pt x="9445" y="2420"/>
                    <a:pt x="9445" y="2420"/>
                    <a:pt x="9479" y="2387"/>
                  </a:cubicBezTo>
                  <a:lnTo>
                    <a:pt x="9479" y="2353"/>
                  </a:lnTo>
                  <a:cubicBezTo>
                    <a:pt x="9512" y="2353"/>
                    <a:pt x="9512" y="2319"/>
                    <a:pt x="9546" y="2286"/>
                  </a:cubicBezTo>
                  <a:cubicBezTo>
                    <a:pt x="9546" y="2252"/>
                    <a:pt x="9579" y="2219"/>
                    <a:pt x="9579" y="2151"/>
                  </a:cubicBezTo>
                  <a:cubicBezTo>
                    <a:pt x="9613" y="2151"/>
                    <a:pt x="9613" y="2118"/>
                    <a:pt x="9613" y="2118"/>
                  </a:cubicBezTo>
                  <a:cubicBezTo>
                    <a:pt x="9613" y="2084"/>
                    <a:pt x="9613" y="2050"/>
                    <a:pt x="9613" y="2050"/>
                  </a:cubicBezTo>
                  <a:cubicBezTo>
                    <a:pt x="9647" y="1983"/>
                    <a:pt x="9647" y="1950"/>
                    <a:pt x="9647" y="1916"/>
                  </a:cubicBezTo>
                  <a:lnTo>
                    <a:pt x="9647" y="1882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9"/>
            <p:cNvSpPr/>
            <p:nvPr/>
          </p:nvSpPr>
          <p:spPr>
            <a:xfrm>
              <a:off x="-19227475" y="12766575"/>
              <a:ext cx="323500" cy="210925"/>
            </a:xfrm>
            <a:custGeom>
              <a:avLst/>
              <a:gdLst/>
              <a:ahLst/>
              <a:cxnLst/>
              <a:rect l="l" t="t" r="r" b="b"/>
              <a:pathLst>
                <a:path w="12940" h="8437" extrusionOk="0">
                  <a:moveTo>
                    <a:pt x="1" y="1"/>
                  </a:moveTo>
                  <a:lnTo>
                    <a:pt x="1" y="1916"/>
                  </a:lnTo>
                  <a:cubicBezTo>
                    <a:pt x="1" y="2253"/>
                    <a:pt x="236" y="2589"/>
                    <a:pt x="673" y="2824"/>
                  </a:cubicBezTo>
                  <a:lnTo>
                    <a:pt x="9714" y="8067"/>
                  </a:lnTo>
                  <a:cubicBezTo>
                    <a:pt x="9814" y="8134"/>
                    <a:pt x="9949" y="8168"/>
                    <a:pt x="10050" y="8235"/>
                  </a:cubicBezTo>
                  <a:lnTo>
                    <a:pt x="10117" y="8235"/>
                  </a:lnTo>
                  <a:cubicBezTo>
                    <a:pt x="10184" y="8268"/>
                    <a:pt x="10251" y="8302"/>
                    <a:pt x="10319" y="8302"/>
                  </a:cubicBezTo>
                  <a:cubicBezTo>
                    <a:pt x="10352" y="8336"/>
                    <a:pt x="10386" y="8336"/>
                    <a:pt x="10453" y="8336"/>
                  </a:cubicBezTo>
                  <a:cubicBezTo>
                    <a:pt x="10453" y="8336"/>
                    <a:pt x="10487" y="8336"/>
                    <a:pt x="10520" y="8369"/>
                  </a:cubicBezTo>
                  <a:lnTo>
                    <a:pt x="10554" y="8369"/>
                  </a:lnTo>
                  <a:cubicBezTo>
                    <a:pt x="10655" y="8369"/>
                    <a:pt x="10722" y="8403"/>
                    <a:pt x="10789" y="8403"/>
                  </a:cubicBezTo>
                  <a:lnTo>
                    <a:pt x="10923" y="8403"/>
                  </a:lnTo>
                  <a:cubicBezTo>
                    <a:pt x="10957" y="8437"/>
                    <a:pt x="10991" y="8437"/>
                    <a:pt x="11024" y="8437"/>
                  </a:cubicBezTo>
                  <a:lnTo>
                    <a:pt x="11730" y="8437"/>
                  </a:lnTo>
                  <a:cubicBezTo>
                    <a:pt x="11730" y="8437"/>
                    <a:pt x="11730" y="8403"/>
                    <a:pt x="11730" y="8403"/>
                  </a:cubicBezTo>
                  <a:lnTo>
                    <a:pt x="11797" y="8403"/>
                  </a:lnTo>
                  <a:cubicBezTo>
                    <a:pt x="11864" y="8403"/>
                    <a:pt x="11932" y="8403"/>
                    <a:pt x="11999" y="8369"/>
                  </a:cubicBezTo>
                  <a:lnTo>
                    <a:pt x="12066" y="8369"/>
                  </a:lnTo>
                  <a:cubicBezTo>
                    <a:pt x="12167" y="8336"/>
                    <a:pt x="12234" y="8336"/>
                    <a:pt x="12301" y="8302"/>
                  </a:cubicBezTo>
                  <a:cubicBezTo>
                    <a:pt x="12335" y="8302"/>
                    <a:pt x="12402" y="8302"/>
                    <a:pt x="12436" y="8268"/>
                  </a:cubicBezTo>
                  <a:lnTo>
                    <a:pt x="12469" y="8268"/>
                  </a:lnTo>
                  <a:cubicBezTo>
                    <a:pt x="12637" y="8201"/>
                    <a:pt x="12772" y="8134"/>
                    <a:pt x="12940" y="8067"/>
                  </a:cubicBezTo>
                  <a:lnTo>
                    <a:pt x="12940" y="6185"/>
                  </a:lnTo>
                  <a:cubicBezTo>
                    <a:pt x="12806" y="6252"/>
                    <a:pt x="12637" y="6319"/>
                    <a:pt x="12503" y="6386"/>
                  </a:cubicBezTo>
                  <a:cubicBezTo>
                    <a:pt x="12436" y="6386"/>
                    <a:pt x="12369" y="6420"/>
                    <a:pt x="12301" y="6420"/>
                  </a:cubicBezTo>
                  <a:cubicBezTo>
                    <a:pt x="12234" y="6454"/>
                    <a:pt x="12167" y="6454"/>
                    <a:pt x="12100" y="6487"/>
                  </a:cubicBezTo>
                  <a:cubicBezTo>
                    <a:pt x="11999" y="6487"/>
                    <a:pt x="11898" y="6521"/>
                    <a:pt x="11797" y="6521"/>
                  </a:cubicBezTo>
                  <a:lnTo>
                    <a:pt x="11764" y="6521"/>
                  </a:lnTo>
                  <a:cubicBezTo>
                    <a:pt x="11629" y="6554"/>
                    <a:pt x="11495" y="6554"/>
                    <a:pt x="11360" y="6554"/>
                  </a:cubicBezTo>
                  <a:lnTo>
                    <a:pt x="11293" y="6554"/>
                  </a:lnTo>
                  <a:cubicBezTo>
                    <a:pt x="11192" y="6554"/>
                    <a:pt x="11058" y="6554"/>
                    <a:pt x="10923" y="6521"/>
                  </a:cubicBezTo>
                  <a:lnTo>
                    <a:pt x="10890" y="6521"/>
                  </a:lnTo>
                  <a:cubicBezTo>
                    <a:pt x="10755" y="6521"/>
                    <a:pt x="10621" y="6487"/>
                    <a:pt x="10520" y="6454"/>
                  </a:cubicBezTo>
                  <a:lnTo>
                    <a:pt x="10453" y="6454"/>
                  </a:lnTo>
                  <a:cubicBezTo>
                    <a:pt x="10319" y="6420"/>
                    <a:pt x="10218" y="6386"/>
                    <a:pt x="10117" y="6353"/>
                  </a:cubicBezTo>
                  <a:cubicBezTo>
                    <a:pt x="10117" y="6353"/>
                    <a:pt x="10083" y="6353"/>
                    <a:pt x="10083" y="6319"/>
                  </a:cubicBezTo>
                  <a:cubicBezTo>
                    <a:pt x="9949" y="6286"/>
                    <a:pt x="9848" y="6218"/>
                    <a:pt x="9714" y="6185"/>
                  </a:cubicBezTo>
                  <a:lnTo>
                    <a:pt x="673" y="942"/>
                  </a:lnTo>
                  <a:cubicBezTo>
                    <a:pt x="337" y="740"/>
                    <a:pt x="135" y="505"/>
                    <a:pt x="34" y="270"/>
                  </a:cubicBezTo>
                  <a:cubicBezTo>
                    <a:pt x="1" y="169"/>
                    <a:pt x="1" y="102"/>
                    <a:pt x="1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9"/>
            <p:cNvSpPr/>
            <p:nvPr/>
          </p:nvSpPr>
          <p:spPr>
            <a:xfrm>
              <a:off x="-19233350" y="12603575"/>
              <a:ext cx="576400" cy="327075"/>
            </a:xfrm>
            <a:custGeom>
              <a:avLst/>
              <a:gdLst/>
              <a:ahLst/>
              <a:cxnLst/>
              <a:rect l="l" t="t" r="r" b="b"/>
              <a:pathLst>
                <a:path w="23056" h="13083" extrusionOk="0">
                  <a:moveTo>
                    <a:pt x="11482" y="1"/>
                  </a:moveTo>
                  <a:cubicBezTo>
                    <a:pt x="10898" y="1"/>
                    <a:pt x="10318" y="135"/>
                    <a:pt x="9881" y="404"/>
                  </a:cubicBezTo>
                  <a:lnTo>
                    <a:pt x="908" y="5613"/>
                  </a:lnTo>
                  <a:cubicBezTo>
                    <a:pt x="0" y="6117"/>
                    <a:pt x="34" y="6958"/>
                    <a:pt x="908" y="7462"/>
                  </a:cubicBezTo>
                  <a:lnTo>
                    <a:pt x="9949" y="12705"/>
                  </a:lnTo>
                  <a:cubicBezTo>
                    <a:pt x="10402" y="12957"/>
                    <a:pt x="10990" y="13083"/>
                    <a:pt x="11574" y="13083"/>
                  </a:cubicBezTo>
                  <a:cubicBezTo>
                    <a:pt x="12158" y="13083"/>
                    <a:pt x="12738" y="12957"/>
                    <a:pt x="13175" y="12705"/>
                  </a:cubicBezTo>
                  <a:lnTo>
                    <a:pt x="22148" y="7462"/>
                  </a:lnTo>
                  <a:cubicBezTo>
                    <a:pt x="23056" y="6958"/>
                    <a:pt x="23022" y="6117"/>
                    <a:pt x="22148" y="5613"/>
                  </a:cubicBezTo>
                  <a:lnTo>
                    <a:pt x="13108" y="404"/>
                  </a:lnTo>
                  <a:cubicBezTo>
                    <a:pt x="12654" y="135"/>
                    <a:pt x="12066" y="1"/>
                    <a:pt x="11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9"/>
            <p:cNvSpPr/>
            <p:nvPr/>
          </p:nvSpPr>
          <p:spPr>
            <a:xfrm>
              <a:off x="-18562025" y="12967400"/>
              <a:ext cx="241175" cy="200825"/>
            </a:xfrm>
            <a:custGeom>
              <a:avLst/>
              <a:gdLst/>
              <a:ahLst/>
              <a:cxnLst/>
              <a:rect l="l" t="t" r="r" b="b"/>
              <a:pathLst>
                <a:path w="9647" h="8033" extrusionOk="0">
                  <a:moveTo>
                    <a:pt x="9646" y="0"/>
                  </a:moveTo>
                  <a:cubicBezTo>
                    <a:pt x="9646" y="67"/>
                    <a:pt x="9646" y="168"/>
                    <a:pt x="9613" y="235"/>
                  </a:cubicBezTo>
                  <a:cubicBezTo>
                    <a:pt x="9613" y="235"/>
                    <a:pt x="9613" y="235"/>
                    <a:pt x="9613" y="269"/>
                  </a:cubicBezTo>
                  <a:cubicBezTo>
                    <a:pt x="9579" y="336"/>
                    <a:pt x="9546" y="404"/>
                    <a:pt x="9512" y="471"/>
                  </a:cubicBezTo>
                  <a:lnTo>
                    <a:pt x="9478" y="504"/>
                  </a:lnTo>
                  <a:cubicBezTo>
                    <a:pt x="9411" y="572"/>
                    <a:pt x="9377" y="639"/>
                    <a:pt x="9277" y="706"/>
                  </a:cubicBezTo>
                  <a:cubicBezTo>
                    <a:pt x="9243" y="740"/>
                    <a:pt x="9176" y="773"/>
                    <a:pt x="9142" y="840"/>
                  </a:cubicBezTo>
                  <a:cubicBezTo>
                    <a:pt x="9075" y="874"/>
                    <a:pt x="9041" y="908"/>
                    <a:pt x="9008" y="908"/>
                  </a:cubicBezTo>
                  <a:lnTo>
                    <a:pt x="1" y="6151"/>
                  </a:lnTo>
                  <a:lnTo>
                    <a:pt x="1" y="8033"/>
                  </a:lnTo>
                  <a:lnTo>
                    <a:pt x="8974" y="2823"/>
                  </a:lnTo>
                  <a:cubicBezTo>
                    <a:pt x="9008" y="2823"/>
                    <a:pt x="9008" y="2790"/>
                    <a:pt x="9008" y="2790"/>
                  </a:cubicBezTo>
                  <a:cubicBezTo>
                    <a:pt x="9075" y="2756"/>
                    <a:pt x="9109" y="2756"/>
                    <a:pt x="9142" y="2723"/>
                  </a:cubicBezTo>
                  <a:cubicBezTo>
                    <a:pt x="9176" y="2689"/>
                    <a:pt x="9243" y="2622"/>
                    <a:pt x="9277" y="2588"/>
                  </a:cubicBezTo>
                  <a:lnTo>
                    <a:pt x="9310" y="2588"/>
                  </a:lnTo>
                  <a:cubicBezTo>
                    <a:pt x="9377" y="2521"/>
                    <a:pt x="9411" y="2487"/>
                    <a:pt x="9445" y="2420"/>
                  </a:cubicBezTo>
                  <a:cubicBezTo>
                    <a:pt x="9445" y="2420"/>
                    <a:pt x="9478" y="2420"/>
                    <a:pt x="9478" y="2386"/>
                  </a:cubicBezTo>
                  <a:lnTo>
                    <a:pt x="9512" y="2353"/>
                  </a:lnTo>
                  <a:cubicBezTo>
                    <a:pt x="9512" y="2353"/>
                    <a:pt x="9546" y="2319"/>
                    <a:pt x="9546" y="2286"/>
                  </a:cubicBezTo>
                  <a:cubicBezTo>
                    <a:pt x="9579" y="2252"/>
                    <a:pt x="9579" y="2218"/>
                    <a:pt x="9613" y="2185"/>
                  </a:cubicBezTo>
                  <a:cubicBezTo>
                    <a:pt x="9613" y="2151"/>
                    <a:pt x="9613" y="2151"/>
                    <a:pt x="9613" y="2151"/>
                  </a:cubicBezTo>
                  <a:cubicBezTo>
                    <a:pt x="9613" y="2151"/>
                    <a:pt x="9613" y="2118"/>
                    <a:pt x="9613" y="2118"/>
                  </a:cubicBezTo>
                  <a:cubicBezTo>
                    <a:pt x="9613" y="2084"/>
                    <a:pt x="9646" y="2084"/>
                    <a:pt x="9646" y="2050"/>
                  </a:cubicBezTo>
                  <a:cubicBezTo>
                    <a:pt x="9646" y="1983"/>
                    <a:pt x="9646" y="1950"/>
                    <a:pt x="9646" y="1916"/>
                  </a:cubicBezTo>
                  <a:lnTo>
                    <a:pt x="9646" y="1882"/>
                  </a:lnTo>
                  <a:lnTo>
                    <a:pt x="9646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9"/>
            <p:cNvSpPr/>
            <p:nvPr/>
          </p:nvSpPr>
          <p:spPr>
            <a:xfrm>
              <a:off x="-18885500" y="12967400"/>
              <a:ext cx="323500" cy="210075"/>
            </a:xfrm>
            <a:custGeom>
              <a:avLst/>
              <a:gdLst/>
              <a:ahLst/>
              <a:cxnLst/>
              <a:rect l="l" t="t" r="r" b="b"/>
              <a:pathLst>
                <a:path w="12940" h="8403" extrusionOk="0">
                  <a:moveTo>
                    <a:pt x="0" y="0"/>
                  </a:moveTo>
                  <a:lnTo>
                    <a:pt x="0" y="1882"/>
                  </a:lnTo>
                  <a:cubicBezTo>
                    <a:pt x="0" y="2218"/>
                    <a:pt x="236" y="2554"/>
                    <a:pt x="673" y="2823"/>
                  </a:cubicBezTo>
                  <a:lnTo>
                    <a:pt x="9747" y="8033"/>
                  </a:lnTo>
                  <a:cubicBezTo>
                    <a:pt x="9848" y="8100"/>
                    <a:pt x="9949" y="8134"/>
                    <a:pt x="10049" y="8201"/>
                  </a:cubicBezTo>
                  <a:lnTo>
                    <a:pt x="10117" y="8201"/>
                  </a:lnTo>
                  <a:cubicBezTo>
                    <a:pt x="10184" y="8234"/>
                    <a:pt x="10251" y="8268"/>
                    <a:pt x="10352" y="8268"/>
                  </a:cubicBezTo>
                  <a:cubicBezTo>
                    <a:pt x="10385" y="8302"/>
                    <a:pt x="10419" y="8302"/>
                    <a:pt x="10453" y="8302"/>
                  </a:cubicBezTo>
                  <a:cubicBezTo>
                    <a:pt x="10486" y="8302"/>
                    <a:pt x="10486" y="8335"/>
                    <a:pt x="10520" y="8335"/>
                  </a:cubicBezTo>
                  <a:lnTo>
                    <a:pt x="10587" y="8335"/>
                  </a:lnTo>
                  <a:cubicBezTo>
                    <a:pt x="10654" y="8369"/>
                    <a:pt x="10722" y="8369"/>
                    <a:pt x="10789" y="8369"/>
                  </a:cubicBezTo>
                  <a:cubicBezTo>
                    <a:pt x="10822" y="8369"/>
                    <a:pt x="10856" y="8369"/>
                    <a:pt x="10890" y="8402"/>
                  </a:cubicBezTo>
                  <a:lnTo>
                    <a:pt x="11763" y="8402"/>
                  </a:lnTo>
                  <a:cubicBezTo>
                    <a:pt x="11763" y="8402"/>
                    <a:pt x="11797" y="8402"/>
                    <a:pt x="11831" y="8369"/>
                  </a:cubicBezTo>
                  <a:lnTo>
                    <a:pt x="11999" y="8369"/>
                  </a:lnTo>
                  <a:cubicBezTo>
                    <a:pt x="12032" y="8335"/>
                    <a:pt x="12066" y="8335"/>
                    <a:pt x="12099" y="8335"/>
                  </a:cubicBezTo>
                  <a:cubicBezTo>
                    <a:pt x="12167" y="8302"/>
                    <a:pt x="12234" y="8302"/>
                    <a:pt x="12335" y="8268"/>
                  </a:cubicBezTo>
                  <a:cubicBezTo>
                    <a:pt x="12368" y="8268"/>
                    <a:pt x="12402" y="8268"/>
                    <a:pt x="12436" y="8234"/>
                  </a:cubicBezTo>
                  <a:lnTo>
                    <a:pt x="12503" y="8234"/>
                  </a:lnTo>
                  <a:cubicBezTo>
                    <a:pt x="12637" y="8167"/>
                    <a:pt x="12805" y="8100"/>
                    <a:pt x="12940" y="8033"/>
                  </a:cubicBezTo>
                  <a:lnTo>
                    <a:pt x="12940" y="6151"/>
                  </a:lnTo>
                  <a:cubicBezTo>
                    <a:pt x="12805" y="6218"/>
                    <a:pt x="12671" y="6285"/>
                    <a:pt x="12503" y="6352"/>
                  </a:cubicBezTo>
                  <a:cubicBezTo>
                    <a:pt x="12436" y="6352"/>
                    <a:pt x="12402" y="6386"/>
                    <a:pt x="12335" y="6386"/>
                  </a:cubicBezTo>
                  <a:cubicBezTo>
                    <a:pt x="12268" y="6419"/>
                    <a:pt x="12167" y="6453"/>
                    <a:pt x="12099" y="6453"/>
                  </a:cubicBezTo>
                  <a:cubicBezTo>
                    <a:pt x="11999" y="6453"/>
                    <a:pt x="11931" y="6487"/>
                    <a:pt x="11831" y="6487"/>
                  </a:cubicBezTo>
                  <a:cubicBezTo>
                    <a:pt x="11797" y="6487"/>
                    <a:pt x="11797" y="6520"/>
                    <a:pt x="11763" y="6520"/>
                  </a:cubicBezTo>
                  <a:lnTo>
                    <a:pt x="10957" y="6520"/>
                  </a:lnTo>
                  <a:cubicBezTo>
                    <a:pt x="10923" y="6520"/>
                    <a:pt x="10890" y="6487"/>
                    <a:pt x="10890" y="6487"/>
                  </a:cubicBezTo>
                  <a:cubicBezTo>
                    <a:pt x="10755" y="6487"/>
                    <a:pt x="10654" y="6453"/>
                    <a:pt x="10520" y="6453"/>
                  </a:cubicBezTo>
                  <a:cubicBezTo>
                    <a:pt x="10486" y="6419"/>
                    <a:pt x="10486" y="6419"/>
                    <a:pt x="10453" y="6419"/>
                  </a:cubicBezTo>
                  <a:cubicBezTo>
                    <a:pt x="10352" y="6386"/>
                    <a:pt x="10251" y="6352"/>
                    <a:pt x="10150" y="6319"/>
                  </a:cubicBezTo>
                  <a:lnTo>
                    <a:pt x="10083" y="6319"/>
                  </a:lnTo>
                  <a:cubicBezTo>
                    <a:pt x="9949" y="6251"/>
                    <a:pt x="9848" y="6218"/>
                    <a:pt x="9747" y="6151"/>
                  </a:cubicBezTo>
                  <a:lnTo>
                    <a:pt x="673" y="908"/>
                  </a:lnTo>
                  <a:cubicBezTo>
                    <a:pt x="336" y="740"/>
                    <a:pt x="135" y="504"/>
                    <a:pt x="68" y="235"/>
                  </a:cubicBezTo>
                  <a:cubicBezTo>
                    <a:pt x="34" y="168"/>
                    <a:pt x="0" y="67"/>
                    <a:pt x="0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9"/>
            <p:cNvSpPr/>
            <p:nvPr/>
          </p:nvSpPr>
          <p:spPr>
            <a:xfrm>
              <a:off x="-18890550" y="12804175"/>
              <a:ext cx="575575" cy="326450"/>
            </a:xfrm>
            <a:custGeom>
              <a:avLst/>
              <a:gdLst/>
              <a:ahLst/>
              <a:cxnLst/>
              <a:rect l="l" t="t" r="r" b="b"/>
              <a:pathLst>
                <a:path w="23023" h="13058" extrusionOk="0">
                  <a:moveTo>
                    <a:pt x="11474" y="1"/>
                  </a:moveTo>
                  <a:cubicBezTo>
                    <a:pt x="10890" y="1"/>
                    <a:pt x="10302" y="127"/>
                    <a:pt x="9848" y="379"/>
                  </a:cubicBezTo>
                  <a:lnTo>
                    <a:pt x="875" y="5588"/>
                  </a:lnTo>
                  <a:cubicBezTo>
                    <a:pt x="1" y="6126"/>
                    <a:pt x="1" y="6933"/>
                    <a:pt x="875" y="7470"/>
                  </a:cubicBezTo>
                  <a:lnTo>
                    <a:pt x="9949" y="12680"/>
                  </a:lnTo>
                  <a:cubicBezTo>
                    <a:pt x="10386" y="12932"/>
                    <a:pt x="10966" y="13058"/>
                    <a:pt x="11545" y="13058"/>
                  </a:cubicBezTo>
                  <a:cubicBezTo>
                    <a:pt x="12125" y="13058"/>
                    <a:pt x="12705" y="12932"/>
                    <a:pt x="13142" y="12680"/>
                  </a:cubicBezTo>
                  <a:lnTo>
                    <a:pt x="22149" y="7470"/>
                  </a:lnTo>
                  <a:cubicBezTo>
                    <a:pt x="23023" y="6933"/>
                    <a:pt x="23023" y="6126"/>
                    <a:pt x="22115" y="5588"/>
                  </a:cubicBezTo>
                  <a:lnTo>
                    <a:pt x="13074" y="379"/>
                  </a:lnTo>
                  <a:cubicBezTo>
                    <a:pt x="12638" y="127"/>
                    <a:pt x="12058" y="1"/>
                    <a:pt x="11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9"/>
            <p:cNvSpPr/>
            <p:nvPr/>
          </p:nvSpPr>
          <p:spPr>
            <a:xfrm>
              <a:off x="-18234325" y="13162325"/>
              <a:ext cx="242000" cy="200825"/>
            </a:xfrm>
            <a:custGeom>
              <a:avLst/>
              <a:gdLst/>
              <a:ahLst/>
              <a:cxnLst/>
              <a:rect l="l" t="t" r="r" b="b"/>
              <a:pathLst>
                <a:path w="9680" h="8033" extrusionOk="0">
                  <a:moveTo>
                    <a:pt x="9679" y="0"/>
                  </a:moveTo>
                  <a:cubicBezTo>
                    <a:pt x="9679" y="68"/>
                    <a:pt x="9646" y="168"/>
                    <a:pt x="9646" y="236"/>
                  </a:cubicBezTo>
                  <a:cubicBezTo>
                    <a:pt x="9646" y="236"/>
                    <a:pt x="9646" y="236"/>
                    <a:pt x="9612" y="269"/>
                  </a:cubicBezTo>
                  <a:cubicBezTo>
                    <a:pt x="9612" y="337"/>
                    <a:pt x="9578" y="404"/>
                    <a:pt x="9511" y="471"/>
                  </a:cubicBezTo>
                  <a:lnTo>
                    <a:pt x="9478" y="505"/>
                  </a:lnTo>
                  <a:cubicBezTo>
                    <a:pt x="9444" y="572"/>
                    <a:pt x="9377" y="639"/>
                    <a:pt x="9310" y="706"/>
                  </a:cubicBezTo>
                  <a:cubicBezTo>
                    <a:pt x="9276" y="740"/>
                    <a:pt x="9209" y="773"/>
                    <a:pt x="9142" y="807"/>
                  </a:cubicBezTo>
                  <a:cubicBezTo>
                    <a:pt x="9108" y="841"/>
                    <a:pt x="9074" y="874"/>
                    <a:pt x="9007" y="908"/>
                  </a:cubicBezTo>
                  <a:lnTo>
                    <a:pt x="34" y="6151"/>
                  </a:lnTo>
                  <a:lnTo>
                    <a:pt x="0" y="8033"/>
                  </a:lnTo>
                  <a:lnTo>
                    <a:pt x="9007" y="2824"/>
                  </a:lnTo>
                  <a:cubicBezTo>
                    <a:pt x="9007" y="2824"/>
                    <a:pt x="9007" y="2790"/>
                    <a:pt x="9041" y="2790"/>
                  </a:cubicBezTo>
                  <a:cubicBezTo>
                    <a:pt x="9074" y="2756"/>
                    <a:pt x="9108" y="2756"/>
                    <a:pt x="9142" y="2723"/>
                  </a:cubicBezTo>
                  <a:cubicBezTo>
                    <a:pt x="9209" y="2689"/>
                    <a:pt x="9276" y="2622"/>
                    <a:pt x="9310" y="2588"/>
                  </a:cubicBezTo>
                  <a:cubicBezTo>
                    <a:pt x="9377" y="2521"/>
                    <a:pt x="9410" y="2487"/>
                    <a:pt x="9478" y="2420"/>
                  </a:cubicBezTo>
                  <a:cubicBezTo>
                    <a:pt x="9478" y="2420"/>
                    <a:pt x="9478" y="2420"/>
                    <a:pt x="9478" y="2387"/>
                  </a:cubicBezTo>
                  <a:lnTo>
                    <a:pt x="9511" y="2353"/>
                  </a:lnTo>
                  <a:cubicBezTo>
                    <a:pt x="9545" y="2353"/>
                    <a:pt x="9545" y="2319"/>
                    <a:pt x="9545" y="2286"/>
                  </a:cubicBezTo>
                  <a:cubicBezTo>
                    <a:pt x="9578" y="2252"/>
                    <a:pt x="9612" y="2219"/>
                    <a:pt x="9612" y="2185"/>
                  </a:cubicBezTo>
                  <a:cubicBezTo>
                    <a:pt x="9612" y="2151"/>
                    <a:pt x="9612" y="2151"/>
                    <a:pt x="9612" y="2151"/>
                  </a:cubicBezTo>
                  <a:cubicBezTo>
                    <a:pt x="9612" y="2151"/>
                    <a:pt x="9612" y="2118"/>
                    <a:pt x="9646" y="2118"/>
                  </a:cubicBezTo>
                  <a:cubicBezTo>
                    <a:pt x="9646" y="2084"/>
                    <a:pt x="9646" y="2084"/>
                    <a:pt x="9646" y="2051"/>
                  </a:cubicBezTo>
                  <a:cubicBezTo>
                    <a:pt x="9679" y="1983"/>
                    <a:pt x="9679" y="1950"/>
                    <a:pt x="9679" y="1916"/>
                  </a:cubicBezTo>
                  <a:lnTo>
                    <a:pt x="9679" y="1883"/>
                  </a:lnTo>
                  <a:lnTo>
                    <a:pt x="9679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9"/>
            <p:cNvSpPr/>
            <p:nvPr/>
          </p:nvSpPr>
          <p:spPr>
            <a:xfrm>
              <a:off x="-18556975" y="13161475"/>
              <a:ext cx="323500" cy="210925"/>
            </a:xfrm>
            <a:custGeom>
              <a:avLst/>
              <a:gdLst/>
              <a:ahLst/>
              <a:cxnLst/>
              <a:rect l="l" t="t" r="r" b="b"/>
              <a:pathLst>
                <a:path w="12940" h="8437" extrusionOk="0">
                  <a:moveTo>
                    <a:pt x="0" y="1"/>
                  </a:moveTo>
                  <a:lnTo>
                    <a:pt x="0" y="1917"/>
                  </a:lnTo>
                  <a:cubicBezTo>
                    <a:pt x="0" y="2253"/>
                    <a:pt x="236" y="2589"/>
                    <a:pt x="673" y="2824"/>
                  </a:cubicBezTo>
                  <a:lnTo>
                    <a:pt x="9713" y="8067"/>
                  </a:lnTo>
                  <a:cubicBezTo>
                    <a:pt x="9814" y="8134"/>
                    <a:pt x="9948" y="8168"/>
                    <a:pt x="10049" y="8235"/>
                  </a:cubicBezTo>
                  <a:lnTo>
                    <a:pt x="10117" y="8235"/>
                  </a:lnTo>
                  <a:cubicBezTo>
                    <a:pt x="10184" y="8269"/>
                    <a:pt x="10251" y="8302"/>
                    <a:pt x="10318" y="8302"/>
                  </a:cubicBezTo>
                  <a:cubicBezTo>
                    <a:pt x="10352" y="8336"/>
                    <a:pt x="10385" y="8336"/>
                    <a:pt x="10453" y="8336"/>
                  </a:cubicBezTo>
                  <a:cubicBezTo>
                    <a:pt x="10453" y="8336"/>
                    <a:pt x="10486" y="8336"/>
                    <a:pt x="10520" y="8369"/>
                  </a:cubicBezTo>
                  <a:lnTo>
                    <a:pt x="10553" y="8369"/>
                  </a:lnTo>
                  <a:cubicBezTo>
                    <a:pt x="10654" y="8369"/>
                    <a:pt x="10721" y="8403"/>
                    <a:pt x="10789" y="8403"/>
                  </a:cubicBezTo>
                  <a:lnTo>
                    <a:pt x="10923" y="8403"/>
                  </a:lnTo>
                  <a:cubicBezTo>
                    <a:pt x="10957" y="8437"/>
                    <a:pt x="10990" y="8437"/>
                    <a:pt x="11024" y="8437"/>
                  </a:cubicBezTo>
                  <a:lnTo>
                    <a:pt x="11730" y="8437"/>
                  </a:lnTo>
                  <a:cubicBezTo>
                    <a:pt x="11730" y="8437"/>
                    <a:pt x="11730" y="8403"/>
                    <a:pt x="11730" y="8403"/>
                  </a:cubicBezTo>
                  <a:lnTo>
                    <a:pt x="11797" y="8403"/>
                  </a:lnTo>
                  <a:cubicBezTo>
                    <a:pt x="11864" y="8403"/>
                    <a:pt x="11931" y="8403"/>
                    <a:pt x="11999" y="8369"/>
                  </a:cubicBezTo>
                  <a:lnTo>
                    <a:pt x="12066" y="8369"/>
                  </a:lnTo>
                  <a:cubicBezTo>
                    <a:pt x="12167" y="8336"/>
                    <a:pt x="12234" y="8336"/>
                    <a:pt x="12301" y="8302"/>
                  </a:cubicBezTo>
                  <a:cubicBezTo>
                    <a:pt x="12335" y="8302"/>
                    <a:pt x="12402" y="8302"/>
                    <a:pt x="12436" y="8269"/>
                  </a:cubicBezTo>
                  <a:lnTo>
                    <a:pt x="12469" y="8269"/>
                  </a:lnTo>
                  <a:cubicBezTo>
                    <a:pt x="12637" y="8201"/>
                    <a:pt x="12772" y="8134"/>
                    <a:pt x="12940" y="8067"/>
                  </a:cubicBezTo>
                  <a:lnTo>
                    <a:pt x="12940" y="6185"/>
                  </a:lnTo>
                  <a:cubicBezTo>
                    <a:pt x="12805" y="6252"/>
                    <a:pt x="12637" y="6319"/>
                    <a:pt x="12503" y="6386"/>
                  </a:cubicBezTo>
                  <a:cubicBezTo>
                    <a:pt x="12436" y="6386"/>
                    <a:pt x="12368" y="6420"/>
                    <a:pt x="12301" y="6420"/>
                  </a:cubicBezTo>
                  <a:cubicBezTo>
                    <a:pt x="12234" y="6454"/>
                    <a:pt x="12167" y="6454"/>
                    <a:pt x="12099" y="6487"/>
                  </a:cubicBezTo>
                  <a:cubicBezTo>
                    <a:pt x="11999" y="6487"/>
                    <a:pt x="11898" y="6521"/>
                    <a:pt x="11797" y="6521"/>
                  </a:cubicBezTo>
                  <a:lnTo>
                    <a:pt x="11763" y="6521"/>
                  </a:lnTo>
                  <a:cubicBezTo>
                    <a:pt x="11629" y="6555"/>
                    <a:pt x="11494" y="6555"/>
                    <a:pt x="11360" y="6555"/>
                  </a:cubicBezTo>
                  <a:lnTo>
                    <a:pt x="11293" y="6555"/>
                  </a:lnTo>
                  <a:cubicBezTo>
                    <a:pt x="11192" y="6555"/>
                    <a:pt x="11058" y="6555"/>
                    <a:pt x="10923" y="6521"/>
                  </a:cubicBezTo>
                  <a:lnTo>
                    <a:pt x="10890" y="6521"/>
                  </a:lnTo>
                  <a:cubicBezTo>
                    <a:pt x="10755" y="6521"/>
                    <a:pt x="10621" y="6487"/>
                    <a:pt x="10520" y="6454"/>
                  </a:cubicBezTo>
                  <a:lnTo>
                    <a:pt x="10453" y="6454"/>
                  </a:lnTo>
                  <a:cubicBezTo>
                    <a:pt x="10318" y="6420"/>
                    <a:pt x="10217" y="6386"/>
                    <a:pt x="10117" y="6353"/>
                  </a:cubicBezTo>
                  <a:lnTo>
                    <a:pt x="10083" y="6353"/>
                  </a:lnTo>
                  <a:cubicBezTo>
                    <a:pt x="9948" y="6286"/>
                    <a:pt x="9848" y="6252"/>
                    <a:pt x="9713" y="6185"/>
                  </a:cubicBezTo>
                  <a:lnTo>
                    <a:pt x="673" y="942"/>
                  </a:lnTo>
                  <a:cubicBezTo>
                    <a:pt x="336" y="740"/>
                    <a:pt x="135" y="505"/>
                    <a:pt x="34" y="270"/>
                  </a:cubicBezTo>
                  <a:cubicBezTo>
                    <a:pt x="0" y="169"/>
                    <a:pt x="0" y="102"/>
                    <a:pt x="0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9"/>
            <p:cNvSpPr/>
            <p:nvPr/>
          </p:nvSpPr>
          <p:spPr>
            <a:xfrm>
              <a:off x="-18562850" y="12998475"/>
              <a:ext cx="576400" cy="327075"/>
            </a:xfrm>
            <a:custGeom>
              <a:avLst/>
              <a:gdLst/>
              <a:ahLst/>
              <a:cxnLst/>
              <a:rect l="l" t="t" r="r" b="b"/>
              <a:pathLst>
                <a:path w="23056" h="13083" extrusionOk="0">
                  <a:moveTo>
                    <a:pt x="11477" y="1"/>
                  </a:moveTo>
                  <a:cubicBezTo>
                    <a:pt x="10898" y="1"/>
                    <a:pt x="10318" y="135"/>
                    <a:pt x="9881" y="404"/>
                  </a:cubicBezTo>
                  <a:lnTo>
                    <a:pt x="874" y="5613"/>
                  </a:lnTo>
                  <a:cubicBezTo>
                    <a:pt x="0" y="6118"/>
                    <a:pt x="0" y="6958"/>
                    <a:pt x="908" y="7462"/>
                  </a:cubicBezTo>
                  <a:lnTo>
                    <a:pt x="9948" y="12705"/>
                  </a:lnTo>
                  <a:cubicBezTo>
                    <a:pt x="10402" y="12957"/>
                    <a:pt x="10982" y="13083"/>
                    <a:pt x="11561" y="13083"/>
                  </a:cubicBezTo>
                  <a:cubicBezTo>
                    <a:pt x="12141" y="13083"/>
                    <a:pt x="12721" y="12957"/>
                    <a:pt x="13175" y="12705"/>
                  </a:cubicBezTo>
                  <a:lnTo>
                    <a:pt x="22148" y="7462"/>
                  </a:lnTo>
                  <a:cubicBezTo>
                    <a:pt x="23056" y="6958"/>
                    <a:pt x="23022" y="6118"/>
                    <a:pt x="22148" y="5613"/>
                  </a:cubicBezTo>
                  <a:lnTo>
                    <a:pt x="13074" y="404"/>
                  </a:lnTo>
                  <a:cubicBezTo>
                    <a:pt x="12637" y="135"/>
                    <a:pt x="12057" y="1"/>
                    <a:pt x="1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9"/>
            <p:cNvSpPr/>
            <p:nvPr/>
          </p:nvSpPr>
          <p:spPr>
            <a:xfrm>
              <a:off x="-17902450" y="13357250"/>
              <a:ext cx="242000" cy="200850"/>
            </a:xfrm>
            <a:custGeom>
              <a:avLst/>
              <a:gdLst/>
              <a:ahLst/>
              <a:cxnLst/>
              <a:rect l="l" t="t" r="r" b="b"/>
              <a:pathLst>
                <a:path w="9680" h="8034" extrusionOk="0">
                  <a:moveTo>
                    <a:pt x="9680" y="1"/>
                  </a:moveTo>
                  <a:cubicBezTo>
                    <a:pt x="9680" y="68"/>
                    <a:pt x="9646" y="169"/>
                    <a:pt x="9613" y="236"/>
                  </a:cubicBezTo>
                  <a:cubicBezTo>
                    <a:pt x="9613" y="236"/>
                    <a:pt x="9613" y="236"/>
                    <a:pt x="9613" y="270"/>
                  </a:cubicBezTo>
                  <a:cubicBezTo>
                    <a:pt x="9579" y="337"/>
                    <a:pt x="9545" y="404"/>
                    <a:pt x="9512" y="471"/>
                  </a:cubicBezTo>
                  <a:lnTo>
                    <a:pt x="9478" y="505"/>
                  </a:lnTo>
                  <a:cubicBezTo>
                    <a:pt x="9444" y="572"/>
                    <a:pt x="9377" y="639"/>
                    <a:pt x="9310" y="706"/>
                  </a:cubicBezTo>
                  <a:cubicBezTo>
                    <a:pt x="9243" y="740"/>
                    <a:pt x="9209" y="774"/>
                    <a:pt x="9142" y="841"/>
                  </a:cubicBezTo>
                  <a:cubicBezTo>
                    <a:pt x="9108" y="841"/>
                    <a:pt x="9041" y="908"/>
                    <a:pt x="9008" y="908"/>
                  </a:cubicBezTo>
                  <a:lnTo>
                    <a:pt x="0" y="6151"/>
                  </a:lnTo>
                  <a:lnTo>
                    <a:pt x="0" y="8033"/>
                  </a:lnTo>
                  <a:lnTo>
                    <a:pt x="9008" y="2824"/>
                  </a:lnTo>
                  <a:cubicBezTo>
                    <a:pt x="9008" y="2824"/>
                    <a:pt x="9008" y="2790"/>
                    <a:pt x="9041" y="2790"/>
                  </a:cubicBezTo>
                  <a:cubicBezTo>
                    <a:pt x="9075" y="2757"/>
                    <a:pt x="9108" y="2723"/>
                    <a:pt x="9142" y="2723"/>
                  </a:cubicBezTo>
                  <a:cubicBezTo>
                    <a:pt x="9209" y="2689"/>
                    <a:pt x="9243" y="2622"/>
                    <a:pt x="9310" y="2589"/>
                  </a:cubicBezTo>
                  <a:cubicBezTo>
                    <a:pt x="9377" y="2521"/>
                    <a:pt x="9411" y="2488"/>
                    <a:pt x="9444" y="2420"/>
                  </a:cubicBezTo>
                  <a:cubicBezTo>
                    <a:pt x="9478" y="2420"/>
                    <a:pt x="9478" y="2420"/>
                    <a:pt x="9478" y="2387"/>
                  </a:cubicBezTo>
                  <a:lnTo>
                    <a:pt x="9512" y="2353"/>
                  </a:lnTo>
                  <a:cubicBezTo>
                    <a:pt x="9512" y="2353"/>
                    <a:pt x="9545" y="2320"/>
                    <a:pt x="9545" y="2286"/>
                  </a:cubicBezTo>
                  <a:cubicBezTo>
                    <a:pt x="9579" y="2252"/>
                    <a:pt x="9613" y="2219"/>
                    <a:pt x="9613" y="2152"/>
                  </a:cubicBezTo>
                  <a:cubicBezTo>
                    <a:pt x="9613" y="2152"/>
                    <a:pt x="9613" y="2118"/>
                    <a:pt x="9613" y="2118"/>
                  </a:cubicBezTo>
                  <a:cubicBezTo>
                    <a:pt x="9646" y="2084"/>
                    <a:pt x="9646" y="2051"/>
                    <a:pt x="9646" y="2051"/>
                  </a:cubicBezTo>
                  <a:cubicBezTo>
                    <a:pt x="9646" y="1984"/>
                    <a:pt x="9646" y="1950"/>
                    <a:pt x="9680" y="1916"/>
                  </a:cubicBezTo>
                  <a:lnTo>
                    <a:pt x="9680" y="1883"/>
                  </a:lnTo>
                  <a:lnTo>
                    <a:pt x="9680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9"/>
            <p:cNvSpPr/>
            <p:nvPr/>
          </p:nvSpPr>
          <p:spPr>
            <a:xfrm>
              <a:off x="-18225100" y="13356425"/>
              <a:ext cx="322675" cy="210900"/>
            </a:xfrm>
            <a:custGeom>
              <a:avLst/>
              <a:gdLst/>
              <a:ahLst/>
              <a:cxnLst/>
              <a:rect l="l" t="t" r="r" b="b"/>
              <a:pathLst>
                <a:path w="12907" h="8436" extrusionOk="0">
                  <a:moveTo>
                    <a:pt x="1" y="0"/>
                  </a:moveTo>
                  <a:lnTo>
                    <a:pt x="1" y="1916"/>
                  </a:lnTo>
                  <a:cubicBezTo>
                    <a:pt x="1" y="2252"/>
                    <a:pt x="202" y="2588"/>
                    <a:pt x="673" y="2823"/>
                  </a:cubicBezTo>
                  <a:lnTo>
                    <a:pt x="9714" y="8066"/>
                  </a:lnTo>
                  <a:cubicBezTo>
                    <a:pt x="9814" y="8133"/>
                    <a:pt x="9915" y="8167"/>
                    <a:pt x="10050" y="8234"/>
                  </a:cubicBezTo>
                  <a:lnTo>
                    <a:pt x="10117" y="8234"/>
                  </a:lnTo>
                  <a:cubicBezTo>
                    <a:pt x="10184" y="8268"/>
                    <a:pt x="10251" y="8301"/>
                    <a:pt x="10319" y="8301"/>
                  </a:cubicBezTo>
                  <a:cubicBezTo>
                    <a:pt x="10352" y="8335"/>
                    <a:pt x="10386" y="8335"/>
                    <a:pt x="10419" y="8335"/>
                  </a:cubicBezTo>
                  <a:cubicBezTo>
                    <a:pt x="10453" y="8335"/>
                    <a:pt x="10487" y="8335"/>
                    <a:pt x="10487" y="8369"/>
                  </a:cubicBezTo>
                  <a:lnTo>
                    <a:pt x="10554" y="8369"/>
                  </a:lnTo>
                  <a:cubicBezTo>
                    <a:pt x="10621" y="8402"/>
                    <a:pt x="10722" y="8402"/>
                    <a:pt x="10789" y="8402"/>
                  </a:cubicBezTo>
                  <a:lnTo>
                    <a:pt x="10856" y="8402"/>
                  </a:lnTo>
                  <a:cubicBezTo>
                    <a:pt x="10890" y="8436"/>
                    <a:pt x="10890" y="8436"/>
                    <a:pt x="10924" y="8436"/>
                  </a:cubicBezTo>
                  <a:lnTo>
                    <a:pt x="11730" y="8436"/>
                  </a:lnTo>
                  <a:cubicBezTo>
                    <a:pt x="11764" y="8436"/>
                    <a:pt x="11764" y="8402"/>
                    <a:pt x="11797" y="8402"/>
                  </a:cubicBezTo>
                  <a:cubicBezTo>
                    <a:pt x="11865" y="8402"/>
                    <a:pt x="11932" y="8402"/>
                    <a:pt x="11999" y="8369"/>
                  </a:cubicBezTo>
                  <a:lnTo>
                    <a:pt x="12066" y="8369"/>
                  </a:lnTo>
                  <a:cubicBezTo>
                    <a:pt x="12133" y="8335"/>
                    <a:pt x="12234" y="8335"/>
                    <a:pt x="12301" y="8301"/>
                  </a:cubicBezTo>
                  <a:cubicBezTo>
                    <a:pt x="12335" y="8301"/>
                    <a:pt x="12369" y="8301"/>
                    <a:pt x="12436" y="8268"/>
                  </a:cubicBezTo>
                  <a:lnTo>
                    <a:pt x="12470" y="8268"/>
                  </a:lnTo>
                  <a:cubicBezTo>
                    <a:pt x="12638" y="8201"/>
                    <a:pt x="12772" y="8133"/>
                    <a:pt x="12906" y="8066"/>
                  </a:cubicBezTo>
                  <a:lnTo>
                    <a:pt x="12906" y="6184"/>
                  </a:lnTo>
                  <a:cubicBezTo>
                    <a:pt x="12806" y="6251"/>
                    <a:pt x="12638" y="6318"/>
                    <a:pt x="12470" y="6386"/>
                  </a:cubicBezTo>
                  <a:cubicBezTo>
                    <a:pt x="12436" y="6386"/>
                    <a:pt x="12369" y="6419"/>
                    <a:pt x="12301" y="6419"/>
                  </a:cubicBezTo>
                  <a:cubicBezTo>
                    <a:pt x="12234" y="6453"/>
                    <a:pt x="12167" y="6453"/>
                    <a:pt x="12066" y="6487"/>
                  </a:cubicBezTo>
                  <a:cubicBezTo>
                    <a:pt x="11999" y="6487"/>
                    <a:pt x="11898" y="6520"/>
                    <a:pt x="11797" y="6520"/>
                  </a:cubicBezTo>
                  <a:lnTo>
                    <a:pt x="11730" y="6520"/>
                  </a:lnTo>
                  <a:cubicBezTo>
                    <a:pt x="11629" y="6554"/>
                    <a:pt x="11495" y="6554"/>
                    <a:pt x="11360" y="6554"/>
                  </a:cubicBezTo>
                  <a:lnTo>
                    <a:pt x="11293" y="6554"/>
                  </a:lnTo>
                  <a:cubicBezTo>
                    <a:pt x="11159" y="6554"/>
                    <a:pt x="11058" y="6554"/>
                    <a:pt x="10924" y="6520"/>
                  </a:cubicBezTo>
                  <a:lnTo>
                    <a:pt x="10856" y="6520"/>
                  </a:lnTo>
                  <a:cubicBezTo>
                    <a:pt x="10755" y="6520"/>
                    <a:pt x="10621" y="6487"/>
                    <a:pt x="10487" y="6453"/>
                  </a:cubicBezTo>
                  <a:lnTo>
                    <a:pt x="10419" y="6453"/>
                  </a:lnTo>
                  <a:cubicBezTo>
                    <a:pt x="10319" y="6419"/>
                    <a:pt x="10218" y="6386"/>
                    <a:pt x="10117" y="6352"/>
                  </a:cubicBezTo>
                  <a:cubicBezTo>
                    <a:pt x="10117" y="6352"/>
                    <a:pt x="10083" y="6352"/>
                    <a:pt x="10050" y="6318"/>
                  </a:cubicBezTo>
                  <a:cubicBezTo>
                    <a:pt x="9949" y="6285"/>
                    <a:pt x="9814" y="6218"/>
                    <a:pt x="9714" y="6184"/>
                  </a:cubicBezTo>
                  <a:lnTo>
                    <a:pt x="673" y="941"/>
                  </a:lnTo>
                  <a:cubicBezTo>
                    <a:pt x="337" y="739"/>
                    <a:pt x="135" y="504"/>
                    <a:pt x="34" y="269"/>
                  </a:cubicBezTo>
                  <a:cubicBezTo>
                    <a:pt x="1" y="168"/>
                    <a:pt x="1" y="101"/>
                    <a:pt x="1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9"/>
            <p:cNvSpPr/>
            <p:nvPr/>
          </p:nvSpPr>
          <p:spPr>
            <a:xfrm>
              <a:off x="-18230975" y="13193400"/>
              <a:ext cx="575575" cy="327100"/>
            </a:xfrm>
            <a:custGeom>
              <a:avLst/>
              <a:gdLst/>
              <a:ahLst/>
              <a:cxnLst/>
              <a:rect l="l" t="t" r="r" b="b"/>
              <a:pathLst>
                <a:path w="23023" h="13084" extrusionOk="0">
                  <a:moveTo>
                    <a:pt x="11478" y="1"/>
                  </a:moveTo>
                  <a:cubicBezTo>
                    <a:pt x="10898" y="1"/>
                    <a:pt x="10318" y="135"/>
                    <a:pt x="9881" y="404"/>
                  </a:cubicBezTo>
                  <a:lnTo>
                    <a:pt x="874" y="5614"/>
                  </a:lnTo>
                  <a:cubicBezTo>
                    <a:pt x="0" y="6118"/>
                    <a:pt x="0" y="6958"/>
                    <a:pt x="908" y="7462"/>
                  </a:cubicBezTo>
                  <a:lnTo>
                    <a:pt x="9949" y="12705"/>
                  </a:lnTo>
                  <a:cubicBezTo>
                    <a:pt x="10402" y="12957"/>
                    <a:pt x="10982" y="13083"/>
                    <a:pt x="11558" y="13083"/>
                  </a:cubicBezTo>
                  <a:cubicBezTo>
                    <a:pt x="12133" y="13083"/>
                    <a:pt x="12705" y="12957"/>
                    <a:pt x="13141" y="12705"/>
                  </a:cubicBezTo>
                  <a:lnTo>
                    <a:pt x="22149" y="7462"/>
                  </a:lnTo>
                  <a:cubicBezTo>
                    <a:pt x="23022" y="6958"/>
                    <a:pt x="23022" y="6118"/>
                    <a:pt x="22149" y="5614"/>
                  </a:cubicBezTo>
                  <a:lnTo>
                    <a:pt x="13074" y="404"/>
                  </a:lnTo>
                  <a:cubicBezTo>
                    <a:pt x="12637" y="135"/>
                    <a:pt x="12058" y="1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9"/>
            <p:cNvSpPr/>
            <p:nvPr/>
          </p:nvSpPr>
          <p:spPr>
            <a:xfrm>
              <a:off x="-17573075" y="13543775"/>
              <a:ext cx="242000" cy="201675"/>
            </a:xfrm>
            <a:custGeom>
              <a:avLst/>
              <a:gdLst/>
              <a:ahLst/>
              <a:cxnLst/>
              <a:rect l="l" t="t" r="r" b="b"/>
              <a:pathLst>
                <a:path w="9680" h="8067" extrusionOk="0">
                  <a:moveTo>
                    <a:pt x="9679" y="1"/>
                  </a:moveTo>
                  <a:cubicBezTo>
                    <a:pt x="9679" y="102"/>
                    <a:pt x="9646" y="169"/>
                    <a:pt x="9646" y="270"/>
                  </a:cubicBezTo>
                  <a:lnTo>
                    <a:pt x="9612" y="270"/>
                  </a:lnTo>
                  <a:cubicBezTo>
                    <a:pt x="9612" y="337"/>
                    <a:pt x="9578" y="404"/>
                    <a:pt x="9511" y="505"/>
                  </a:cubicBezTo>
                  <a:lnTo>
                    <a:pt x="9511" y="539"/>
                  </a:lnTo>
                  <a:cubicBezTo>
                    <a:pt x="9444" y="606"/>
                    <a:pt x="9377" y="673"/>
                    <a:pt x="9310" y="707"/>
                  </a:cubicBezTo>
                  <a:cubicBezTo>
                    <a:pt x="9276" y="774"/>
                    <a:pt x="9209" y="807"/>
                    <a:pt x="9142" y="841"/>
                  </a:cubicBezTo>
                  <a:cubicBezTo>
                    <a:pt x="9108" y="875"/>
                    <a:pt x="9074" y="908"/>
                    <a:pt x="9007" y="942"/>
                  </a:cubicBezTo>
                  <a:lnTo>
                    <a:pt x="34" y="6185"/>
                  </a:lnTo>
                  <a:lnTo>
                    <a:pt x="0" y="8067"/>
                  </a:lnTo>
                  <a:lnTo>
                    <a:pt x="9007" y="2824"/>
                  </a:lnTo>
                  <a:lnTo>
                    <a:pt x="9041" y="2824"/>
                  </a:lnTo>
                  <a:cubicBezTo>
                    <a:pt x="9074" y="2790"/>
                    <a:pt x="9108" y="2757"/>
                    <a:pt x="9142" y="2723"/>
                  </a:cubicBezTo>
                  <a:cubicBezTo>
                    <a:pt x="9209" y="2689"/>
                    <a:pt x="9276" y="2656"/>
                    <a:pt x="9310" y="2622"/>
                  </a:cubicBezTo>
                  <a:cubicBezTo>
                    <a:pt x="9377" y="2555"/>
                    <a:pt x="9410" y="2488"/>
                    <a:pt x="9478" y="2454"/>
                  </a:cubicBezTo>
                  <a:lnTo>
                    <a:pt x="9478" y="2421"/>
                  </a:lnTo>
                  <a:lnTo>
                    <a:pt x="9511" y="2387"/>
                  </a:lnTo>
                  <a:cubicBezTo>
                    <a:pt x="9545" y="2353"/>
                    <a:pt x="9545" y="2353"/>
                    <a:pt x="9545" y="2320"/>
                  </a:cubicBezTo>
                  <a:cubicBezTo>
                    <a:pt x="9578" y="2286"/>
                    <a:pt x="9612" y="2219"/>
                    <a:pt x="9612" y="2185"/>
                  </a:cubicBezTo>
                  <a:cubicBezTo>
                    <a:pt x="9612" y="2185"/>
                    <a:pt x="9612" y="2185"/>
                    <a:pt x="9612" y="2152"/>
                  </a:cubicBezTo>
                  <a:lnTo>
                    <a:pt x="9646" y="2152"/>
                  </a:lnTo>
                  <a:cubicBezTo>
                    <a:pt x="9646" y="2118"/>
                    <a:pt x="9646" y="2085"/>
                    <a:pt x="9646" y="2051"/>
                  </a:cubicBezTo>
                  <a:cubicBezTo>
                    <a:pt x="9679" y="2017"/>
                    <a:pt x="9679" y="1984"/>
                    <a:pt x="9679" y="1916"/>
                  </a:cubicBezTo>
                  <a:lnTo>
                    <a:pt x="9679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9"/>
            <p:cNvSpPr/>
            <p:nvPr/>
          </p:nvSpPr>
          <p:spPr>
            <a:xfrm>
              <a:off x="-17895725" y="13543775"/>
              <a:ext cx="323500" cy="210925"/>
            </a:xfrm>
            <a:custGeom>
              <a:avLst/>
              <a:gdLst/>
              <a:ahLst/>
              <a:cxnLst/>
              <a:rect l="l" t="t" r="r" b="b"/>
              <a:pathLst>
                <a:path w="12940" h="8437" extrusionOk="0">
                  <a:moveTo>
                    <a:pt x="0" y="1"/>
                  </a:moveTo>
                  <a:lnTo>
                    <a:pt x="0" y="1883"/>
                  </a:lnTo>
                  <a:cubicBezTo>
                    <a:pt x="0" y="2219"/>
                    <a:pt x="202" y="2555"/>
                    <a:pt x="672" y="2824"/>
                  </a:cubicBezTo>
                  <a:lnTo>
                    <a:pt x="9713" y="8033"/>
                  </a:lnTo>
                  <a:cubicBezTo>
                    <a:pt x="9814" y="8100"/>
                    <a:pt x="9915" y="8168"/>
                    <a:pt x="10049" y="8201"/>
                  </a:cubicBezTo>
                  <a:cubicBezTo>
                    <a:pt x="10083" y="8201"/>
                    <a:pt x="10083" y="8235"/>
                    <a:pt x="10117" y="8235"/>
                  </a:cubicBezTo>
                  <a:cubicBezTo>
                    <a:pt x="10184" y="8235"/>
                    <a:pt x="10251" y="8269"/>
                    <a:pt x="10318" y="8302"/>
                  </a:cubicBezTo>
                  <a:cubicBezTo>
                    <a:pt x="10352" y="8302"/>
                    <a:pt x="10385" y="8302"/>
                    <a:pt x="10419" y="8336"/>
                  </a:cubicBezTo>
                  <a:lnTo>
                    <a:pt x="10553" y="8336"/>
                  </a:lnTo>
                  <a:cubicBezTo>
                    <a:pt x="10621" y="8369"/>
                    <a:pt x="10721" y="8369"/>
                    <a:pt x="10789" y="8403"/>
                  </a:cubicBezTo>
                  <a:lnTo>
                    <a:pt x="10990" y="8403"/>
                  </a:lnTo>
                  <a:cubicBezTo>
                    <a:pt x="11091" y="8403"/>
                    <a:pt x="11158" y="8403"/>
                    <a:pt x="11226" y="8437"/>
                  </a:cubicBezTo>
                  <a:lnTo>
                    <a:pt x="11461" y="8437"/>
                  </a:lnTo>
                  <a:cubicBezTo>
                    <a:pt x="11528" y="8403"/>
                    <a:pt x="11629" y="8403"/>
                    <a:pt x="11696" y="8403"/>
                  </a:cubicBezTo>
                  <a:lnTo>
                    <a:pt x="11797" y="8403"/>
                  </a:lnTo>
                  <a:cubicBezTo>
                    <a:pt x="11864" y="8369"/>
                    <a:pt x="11931" y="8369"/>
                    <a:pt x="11999" y="8369"/>
                  </a:cubicBezTo>
                  <a:cubicBezTo>
                    <a:pt x="12032" y="8369"/>
                    <a:pt x="12066" y="8336"/>
                    <a:pt x="12066" y="8336"/>
                  </a:cubicBezTo>
                  <a:cubicBezTo>
                    <a:pt x="12167" y="8336"/>
                    <a:pt x="12234" y="8302"/>
                    <a:pt x="12301" y="8302"/>
                  </a:cubicBezTo>
                  <a:cubicBezTo>
                    <a:pt x="12335" y="8269"/>
                    <a:pt x="12402" y="8269"/>
                    <a:pt x="12436" y="8269"/>
                  </a:cubicBezTo>
                  <a:cubicBezTo>
                    <a:pt x="12436" y="8269"/>
                    <a:pt x="12469" y="8235"/>
                    <a:pt x="12469" y="8235"/>
                  </a:cubicBezTo>
                  <a:cubicBezTo>
                    <a:pt x="12637" y="8168"/>
                    <a:pt x="12772" y="8134"/>
                    <a:pt x="12906" y="8033"/>
                  </a:cubicBezTo>
                  <a:lnTo>
                    <a:pt x="12940" y="6151"/>
                  </a:lnTo>
                  <a:lnTo>
                    <a:pt x="12940" y="6151"/>
                  </a:lnTo>
                  <a:cubicBezTo>
                    <a:pt x="12805" y="6252"/>
                    <a:pt x="12637" y="6319"/>
                    <a:pt x="12469" y="6353"/>
                  </a:cubicBezTo>
                  <a:cubicBezTo>
                    <a:pt x="12436" y="6386"/>
                    <a:pt x="12368" y="6386"/>
                    <a:pt x="12301" y="6420"/>
                  </a:cubicBezTo>
                  <a:cubicBezTo>
                    <a:pt x="12234" y="6420"/>
                    <a:pt x="12167" y="6454"/>
                    <a:pt x="12099" y="6454"/>
                  </a:cubicBezTo>
                  <a:cubicBezTo>
                    <a:pt x="11999" y="6487"/>
                    <a:pt x="11898" y="6487"/>
                    <a:pt x="11797" y="6521"/>
                  </a:cubicBezTo>
                  <a:lnTo>
                    <a:pt x="11730" y="6521"/>
                  </a:lnTo>
                  <a:cubicBezTo>
                    <a:pt x="11629" y="6521"/>
                    <a:pt x="11494" y="6554"/>
                    <a:pt x="11360" y="6554"/>
                  </a:cubicBezTo>
                  <a:lnTo>
                    <a:pt x="11293" y="6554"/>
                  </a:lnTo>
                  <a:cubicBezTo>
                    <a:pt x="11192" y="6554"/>
                    <a:pt x="11058" y="6521"/>
                    <a:pt x="10923" y="6521"/>
                  </a:cubicBezTo>
                  <a:lnTo>
                    <a:pt x="10856" y="6521"/>
                  </a:lnTo>
                  <a:cubicBezTo>
                    <a:pt x="10755" y="6487"/>
                    <a:pt x="10621" y="6487"/>
                    <a:pt x="10520" y="6454"/>
                  </a:cubicBezTo>
                  <a:cubicBezTo>
                    <a:pt x="10486" y="6454"/>
                    <a:pt x="10453" y="6454"/>
                    <a:pt x="10453" y="6420"/>
                  </a:cubicBezTo>
                  <a:cubicBezTo>
                    <a:pt x="10318" y="6420"/>
                    <a:pt x="10217" y="6386"/>
                    <a:pt x="10117" y="6353"/>
                  </a:cubicBezTo>
                  <a:cubicBezTo>
                    <a:pt x="10117" y="6319"/>
                    <a:pt x="10083" y="6319"/>
                    <a:pt x="10083" y="6319"/>
                  </a:cubicBezTo>
                  <a:cubicBezTo>
                    <a:pt x="9948" y="6286"/>
                    <a:pt x="9814" y="6218"/>
                    <a:pt x="9713" y="6151"/>
                  </a:cubicBezTo>
                  <a:lnTo>
                    <a:pt x="672" y="942"/>
                  </a:lnTo>
                  <a:cubicBezTo>
                    <a:pt x="336" y="740"/>
                    <a:pt x="135" y="505"/>
                    <a:pt x="34" y="236"/>
                  </a:cubicBezTo>
                  <a:cubicBezTo>
                    <a:pt x="0" y="169"/>
                    <a:pt x="0" y="68"/>
                    <a:pt x="0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9"/>
            <p:cNvSpPr/>
            <p:nvPr/>
          </p:nvSpPr>
          <p:spPr>
            <a:xfrm>
              <a:off x="-17901600" y="13380575"/>
              <a:ext cx="576400" cy="327075"/>
            </a:xfrm>
            <a:custGeom>
              <a:avLst/>
              <a:gdLst/>
              <a:ahLst/>
              <a:cxnLst/>
              <a:rect l="l" t="t" r="r" b="b"/>
              <a:pathLst>
                <a:path w="23056" h="13083" extrusionOk="0">
                  <a:moveTo>
                    <a:pt x="11482" y="0"/>
                  </a:moveTo>
                  <a:cubicBezTo>
                    <a:pt x="10898" y="0"/>
                    <a:pt x="10318" y="126"/>
                    <a:pt x="9881" y="378"/>
                  </a:cubicBezTo>
                  <a:lnTo>
                    <a:pt x="907" y="5621"/>
                  </a:lnTo>
                  <a:cubicBezTo>
                    <a:pt x="0" y="6125"/>
                    <a:pt x="34" y="6966"/>
                    <a:pt x="907" y="7470"/>
                  </a:cubicBezTo>
                  <a:lnTo>
                    <a:pt x="9948" y="12679"/>
                  </a:lnTo>
                  <a:cubicBezTo>
                    <a:pt x="10402" y="12948"/>
                    <a:pt x="10990" y="13082"/>
                    <a:pt x="11574" y="13082"/>
                  </a:cubicBezTo>
                  <a:cubicBezTo>
                    <a:pt x="12158" y="13082"/>
                    <a:pt x="12738" y="12948"/>
                    <a:pt x="13175" y="12679"/>
                  </a:cubicBezTo>
                  <a:lnTo>
                    <a:pt x="22148" y="7470"/>
                  </a:lnTo>
                  <a:cubicBezTo>
                    <a:pt x="23056" y="6966"/>
                    <a:pt x="23022" y="6125"/>
                    <a:pt x="22148" y="5621"/>
                  </a:cubicBezTo>
                  <a:lnTo>
                    <a:pt x="13107" y="378"/>
                  </a:lnTo>
                  <a:cubicBezTo>
                    <a:pt x="12654" y="126"/>
                    <a:pt x="12066" y="0"/>
                    <a:pt x="11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9"/>
            <p:cNvSpPr/>
            <p:nvPr/>
          </p:nvSpPr>
          <p:spPr>
            <a:xfrm>
              <a:off x="-20928075" y="12001975"/>
              <a:ext cx="242025" cy="200850"/>
            </a:xfrm>
            <a:custGeom>
              <a:avLst/>
              <a:gdLst/>
              <a:ahLst/>
              <a:cxnLst/>
              <a:rect l="l" t="t" r="r" b="b"/>
              <a:pathLst>
                <a:path w="9681" h="8034" extrusionOk="0">
                  <a:moveTo>
                    <a:pt x="9680" y="1"/>
                  </a:moveTo>
                  <a:lnTo>
                    <a:pt x="9680" y="1"/>
                  </a:lnTo>
                  <a:cubicBezTo>
                    <a:pt x="9646" y="68"/>
                    <a:pt x="9646" y="169"/>
                    <a:pt x="9613" y="236"/>
                  </a:cubicBezTo>
                  <a:cubicBezTo>
                    <a:pt x="9579" y="337"/>
                    <a:pt x="9546" y="404"/>
                    <a:pt x="9512" y="471"/>
                  </a:cubicBezTo>
                  <a:lnTo>
                    <a:pt x="9478" y="505"/>
                  </a:lnTo>
                  <a:cubicBezTo>
                    <a:pt x="9445" y="572"/>
                    <a:pt x="9378" y="639"/>
                    <a:pt x="9310" y="707"/>
                  </a:cubicBezTo>
                  <a:cubicBezTo>
                    <a:pt x="9243" y="740"/>
                    <a:pt x="9210" y="774"/>
                    <a:pt x="9142" y="807"/>
                  </a:cubicBezTo>
                  <a:cubicBezTo>
                    <a:pt x="9075" y="841"/>
                    <a:pt x="9042" y="875"/>
                    <a:pt x="9008" y="908"/>
                  </a:cubicBezTo>
                  <a:lnTo>
                    <a:pt x="1" y="6151"/>
                  </a:lnTo>
                  <a:lnTo>
                    <a:pt x="1" y="8033"/>
                  </a:lnTo>
                  <a:lnTo>
                    <a:pt x="9008" y="2824"/>
                  </a:lnTo>
                  <a:cubicBezTo>
                    <a:pt x="9008" y="2790"/>
                    <a:pt x="9008" y="2790"/>
                    <a:pt x="9008" y="2790"/>
                  </a:cubicBezTo>
                  <a:cubicBezTo>
                    <a:pt x="9075" y="2757"/>
                    <a:pt x="9109" y="2723"/>
                    <a:pt x="9142" y="2723"/>
                  </a:cubicBezTo>
                  <a:cubicBezTo>
                    <a:pt x="9176" y="2656"/>
                    <a:pt x="9243" y="2622"/>
                    <a:pt x="9310" y="2589"/>
                  </a:cubicBezTo>
                  <a:cubicBezTo>
                    <a:pt x="9378" y="2522"/>
                    <a:pt x="9411" y="2488"/>
                    <a:pt x="9445" y="2421"/>
                  </a:cubicBezTo>
                  <a:cubicBezTo>
                    <a:pt x="9478" y="2421"/>
                    <a:pt x="9478" y="2421"/>
                    <a:pt x="9478" y="2387"/>
                  </a:cubicBezTo>
                  <a:lnTo>
                    <a:pt x="9512" y="2353"/>
                  </a:lnTo>
                  <a:cubicBezTo>
                    <a:pt x="9512" y="2353"/>
                    <a:pt x="9546" y="2320"/>
                    <a:pt x="9546" y="2286"/>
                  </a:cubicBezTo>
                  <a:cubicBezTo>
                    <a:pt x="9579" y="2253"/>
                    <a:pt x="9579" y="2219"/>
                    <a:pt x="9613" y="2152"/>
                  </a:cubicBezTo>
                  <a:cubicBezTo>
                    <a:pt x="9613" y="2152"/>
                    <a:pt x="9613" y="2118"/>
                    <a:pt x="9613" y="2118"/>
                  </a:cubicBezTo>
                  <a:cubicBezTo>
                    <a:pt x="9613" y="2085"/>
                    <a:pt x="9646" y="2051"/>
                    <a:pt x="9646" y="2051"/>
                  </a:cubicBezTo>
                  <a:cubicBezTo>
                    <a:pt x="9646" y="1984"/>
                    <a:pt x="9646" y="1950"/>
                    <a:pt x="9646" y="1917"/>
                  </a:cubicBezTo>
                  <a:lnTo>
                    <a:pt x="9646" y="1883"/>
                  </a:lnTo>
                  <a:lnTo>
                    <a:pt x="9680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9"/>
            <p:cNvSpPr/>
            <p:nvPr/>
          </p:nvSpPr>
          <p:spPr>
            <a:xfrm>
              <a:off x="-21250700" y="12001150"/>
              <a:ext cx="322650" cy="210925"/>
            </a:xfrm>
            <a:custGeom>
              <a:avLst/>
              <a:gdLst/>
              <a:ahLst/>
              <a:cxnLst/>
              <a:rect l="l" t="t" r="r" b="b"/>
              <a:pathLst>
                <a:path w="12906" h="8437" extrusionOk="0">
                  <a:moveTo>
                    <a:pt x="0" y="0"/>
                  </a:moveTo>
                  <a:lnTo>
                    <a:pt x="0" y="1916"/>
                  </a:lnTo>
                  <a:cubicBezTo>
                    <a:pt x="0" y="2252"/>
                    <a:pt x="202" y="2588"/>
                    <a:pt x="672" y="2823"/>
                  </a:cubicBezTo>
                  <a:lnTo>
                    <a:pt x="9713" y="8066"/>
                  </a:lnTo>
                  <a:cubicBezTo>
                    <a:pt x="9814" y="8134"/>
                    <a:pt x="9915" y="8167"/>
                    <a:pt x="10049" y="8201"/>
                  </a:cubicBezTo>
                  <a:cubicBezTo>
                    <a:pt x="10049" y="8234"/>
                    <a:pt x="10049" y="8234"/>
                    <a:pt x="10049" y="8234"/>
                  </a:cubicBezTo>
                  <a:lnTo>
                    <a:pt x="10116" y="8234"/>
                  </a:lnTo>
                  <a:cubicBezTo>
                    <a:pt x="10184" y="8268"/>
                    <a:pt x="10251" y="8302"/>
                    <a:pt x="10318" y="8302"/>
                  </a:cubicBezTo>
                  <a:cubicBezTo>
                    <a:pt x="10352" y="8302"/>
                    <a:pt x="10385" y="8335"/>
                    <a:pt x="10419" y="8335"/>
                  </a:cubicBezTo>
                  <a:lnTo>
                    <a:pt x="10486" y="8335"/>
                  </a:lnTo>
                  <a:cubicBezTo>
                    <a:pt x="10520" y="8369"/>
                    <a:pt x="10520" y="8369"/>
                    <a:pt x="10553" y="8369"/>
                  </a:cubicBezTo>
                  <a:cubicBezTo>
                    <a:pt x="10620" y="8369"/>
                    <a:pt x="10721" y="8402"/>
                    <a:pt x="10788" y="8402"/>
                  </a:cubicBezTo>
                  <a:lnTo>
                    <a:pt x="10923" y="8402"/>
                  </a:lnTo>
                  <a:cubicBezTo>
                    <a:pt x="10957" y="8402"/>
                    <a:pt x="10957" y="8436"/>
                    <a:pt x="10990" y="8436"/>
                  </a:cubicBezTo>
                  <a:lnTo>
                    <a:pt x="11461" y="8436"/>
                  </a:lnTo>
                  <a:cubicBezTo>
                    <a:pt x="11528" y="8436"/>
                    <a:pt x="11629" y="8436"/>
                    <a:pt x="11696" y="8402"/>
                  </a:cubicBezTo>
                  <a:lnTo>
                    <a:pt x="11797" y="8402"/>
                  </a:lnTo>
                  <a:cubicBezTo>
                    <a:pt x="11864" y="8402"/>
                    <a:pt x="11931" y="8402"/>
                    <a:pt x="11998" y="8369"/>
                  </a:cubicBezTo>
                  <a:lnTo>
                    <a:pt x="12066" y="8369"/>
                  </a:lnTo>
                  <a:cubicBezTo>
                    <a:pt x="12133" y="8335"/>
                    <a:pt x="12234" y="8335"/>
                    <a:pt x="12301" y="8302"/>
                  </a:cubicBezTo>
                  <a:cubicBezTo>
                    <a:pt x="12334" y="8302"/>
                    <a:pt x="12368" y="8268"/>
                    <a:pt x="12402" y="8268"/>
                  </a:cubicBezTo>
                  <a:cubicBezTo>
                    <a:pt x="12435" y="8268"/>
                    <a:pt x="12435" y="8268"/>
                    <a:pt x="12469" y="8234"/>
                  </a:cubicBezTo>
                  <a:cubicBezTo>
                    <a:pt x="12637" y="8201"/>
                    <a:pt x="12771" y="8134"/>
                    <a:pt x="12906" y="8066"/>
                  </a:cubicBezTo>
                  <a:lnTo>
                    <a:pt x="12906" y="6151"/>
                  </a:lnTo>
                  <a:cubicBezTo>
                    <a:pt x="12771" y="6251"/>
                    <a:pt x="12637" y="6319"/>
                    <a:pt x="12469" y="6386"/>
                  </a:cubicBezTo>
                  <a:cubicBezTo>
                    <a:pt x="12435" y="6386"/>
                    <a:pt x="12368" y="6420"/>
                    <a:pt x="12301" y="6420"/>
                  </a:cubicBezTo>
                  <a:cubicBezTo>
                    <a:pt x="12234" y="6453"/>
                    <a:pt x="12166" y="6453"/>
                    <a:pt x="12066" y="6487"/>
                  </a:cubicBezTo>
                  <a:cubicBezTo>
                    <a:pt x="11998" y="6487"/>
                    <a:pt x="11898" y="6520"/>
                    <a:pt x="11797" y="6520"/>
                  </a:cubicBezTo>
                  <a:lnTo>
                    <a:pt x="11730" y="6520"/>
                  </a:lnTo>
                  <a:cubicBezTo>
                    <a:pt x="11595" y="6554"/>
                    <a:pt x="11494" y="6554"/>
                    <a:pt x="11360" y="6554"/>
                  </a:cubicBezTo>
                  <a:lnTo>
                    <a:pt x="11293" y="6554"/>
                  </a:lnTo>
                  <a:cubicBezTo>
                    <a:pt x="11158" y="6554"/>
                    <a:pt x="11057" y="6554"/>
                    <a:pt x="10923" y="6520"/>
                  </a:cubicBezTo>
                  <a:lnTo>
                    <a:pt x="10856" y="6520"/>
                  </a:lnTo>
                  <a:cubicBezTo>
                    <a:pt x="10755" y="6520"/>
                    <a:pt x="10620" y="6487"/>
                    <a:pt x="10486" y="6453"/>
                  </a:cubicBezTo>
                  <a:lnTo>
                    <a:pt x="10419" y="6453"/>
                  </a:lnTo>
                  <a:cubicBezTo>
                    <a:pt x="10318" y="6420"/>
                    <a:pt x="10217" y="6386"/>
                    <a:pt x="10116" y="6352"/>
                  </a:cubicBezTo>
                  <a:lnTo>
                    <a:pt x="10049" y="6352"/>
                  </a:lnTo>
                  <a:cubicBezTo>
                    <a:pt x="9948" y="6285"/>
                    <a:pt x="9814" y="6218"/>
                    <a:pt x="9713" y="6184"/>
                  </a:cubicBezTo>
                  <a:lnTo>
                    <a:pt x="672" y="941"/>
                  </a:lnTo>
                  <a:cubicBezTo>
                    <a:pt x="336" y="740"/>
                    <a:pt x="135" y="504"/>
                    <a:pt x="34" y="269"/>
                  </a:cubicBezTo>
                  <a:cubicBezTo>
                    <a:pt x="0" y="168"/>
                    <a:pt x="0" y="101"/>
                    <a:pt x="0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9"/>
            <p:cNvSpPr/>
            <p:nvPr/>
          </p:nvSpPr>
          <p:spPr>
            <a:xfrm>
              <a:off x="-21256600" y="11838150"/>
              <a:ext cx="575575" cy="327075"/>
            </a:xfrm>
            <a:custGeom>
              <a:avLst/>
              <a:gdLst/>
              <a:ahLst/>
              <a:cxnLst/>
              <a:rect l="l" t="t" r="r" b="b"/>
              <a:pathLst>
                <a:path w="23023" h="13083" extrusionOk="0">
                  <a:moveTo>
                    <a:pt x="11478" y="0"/>
                  </a:moveTo>
                  <a:cubicBezTo>
                    <a:pt x="10898" y="0"/>
                    <a:pt x="10319" y="135"/>
                    <a:pt x="9882" y="403"/>
                  </a:cubicBezTo>
                  <a:lnTo>
                    <a:pt x="875" y="5613"/>
                  </a:lnTo>
                  <a:cubicBezTo>
                    <a:pt x="1" y="6117"/>
                    <a:pt x="1" y="6957"/>
                    <a:pt x="908" y="7461"/>
                  </a:cubicBezTo>
                  <a:lnTo>
                    <a:pt x="9949" y="12704"/>
                  </a:lnTo>
                  <a:cubicBezTo>
                    <a:pt x="10386" y="12956"/>
                    <a:pt x="10966" y="13082"/>
                    <a:pt x="11545" y="13082"/>
                  </a:cubicBezTo>
                  <a:cubicBezTo>
                    <a:pt x="12125" y="13082"/>
                    <a:pt x="12705" y="12956"/>
                    <a:pt x="13142" y="12704"/>
                  </a:cubicBezTo>
                  <a:lnTo>
                    <a:pt x="22149" y="7461"/>
                  </a:lnTo>
                  <a:cubicBezTo>
                    <a:pt x="23023" y="6957"/>
                    <a:pt x="23023" y="6117"/>
                    <a:pt x="22149" y="5613"/>
                  </a:cubicBezTo>
                  <a:lnTo>
                    <a:pt x="13075" y="403"/>
                  </a:lnTo>
                  <a:cubicBezTo>
                    <a:pt x="12638" y="135"/>
                    <a:pt x="12058" y="0"/>
                    <a:pt x="11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9"/>
            <p:cNvSpPr/>
            <p:nvPr/>
          </p:nvSpPr>
          <p:spPr>
            <a:xfrm>
              <a:off x="-20598700" y="12203625"/>
              <a:ext cx="242000" cy="200850"/>
            </a:xfrm>
            <a:custGeom>
              <a:avLst/>
              <a:gdLst/>
              <a:ahLst/>
              <a:cxnLst/>
              <a:rect l="l" t="t" r="r" b="b"/>
              <a:pathLst>
                <a:path w="9680" h="8034" extrusionOk="0">
                  <a:moveTo>
                    <a:pt x="9680" y="1"/>
                  </a:moveTo>
                  <a:cubicBezTo>
                    <a:pt x="9680" y="68"/>
                    <a:pt x="9646" y="169"/>
                    <a:pt x="9646" y="236"/>
                  </a:cubicBezTo>
                  <a:lnTo>
                    <a:pt x="9612" y="236"/>
                  </a:lnTo>
                  <a:cubicBezTo>
                    <a:pt x="9612" y="337"/>
                    <a:pt x="9545" y="404"/>
                    <a:pt x="9512" y="471"/>
                  </a:cubicBezTo>
                  <a:lnTo>
                    <a:pt x="9478" y="505"/>
                  </a:lnTo>
                  <a:cubicBezTo>
                    <a:pt x="9444" y="572"/>
                    <a:pt x="9377" y="640"/>
                    <a:pt x="9310" y="707"/>
                  </a:cubicBezTo>
                  <a:cubicBezTo>
                    <a:pt x="9276" y="740"/>
                    <a:pt x="9209" y="774"/>
                    <a:pt x="9142" y="808"/>
                  </a:cubicBezTo>
                  <a:cubicBezTo>
                    <a:pt x="9108" y="841"/>
                    <a:pt x="9041" y="875"/>
                    <a:pt x="9008" y="908"/>
                  </a:cubicBezTo>
                  <a:lnTo>
                    <a:pt x="0" y="6151"/>
                  </a:lnTo>
                  <a:lnTo>
                    <a:pt x="0" y="8033"/>
                  </a:lnTo>
                  <a:lnTo>
                    <a:pt x="9008" y="2790"/>
                  </a:lnTo>
                  <a:lnTo>
                    <a:pt x="9041" y="2790"/>
                  </a:lnTo>
                  <a:cubicBezTo>
                    <a:pt x="9075" y="2757"/>
                    <a:pt x="9108" y="2723"/>
                    <a:pt x="9142" y="2690"/>
                  </a:cubicBezTo>
                  <a:cubicBezTo>
                    <a:pt x="9209" y="2656"/>
                    <a:pt x="9243" y="2622"/>
                    <a:pt x="9310" y="2589"/>
                  </a:cubicBezTo>
                  <a:cubicBezTo>
                    <a:pt x="9377" y="2522"/>
                    <a:pt x="9411" y="2488"/>
                    <a:pt x="9478" y="2421"/>
                  </a:cubicBezTo>
                  <a:cubicBezTo>
                    <a:pt x="9478" y="2421"/>
                    <a:pt x="9478" y="2387"/>
                    <a:pt x="9478" y="2387"/>
                  </a:cubicBezTo>
                  <a:lnTo>
                    <a:pt x="9512" y="2354"/>
                  </a:lnTo>
                  <a:cubicBezTo>
                    <a:pt x="9512" y="2320"/>
                    <a:pt x="9545" y="2320"/>
                    <a:pt x="9545" y="2286"/>
                  </a:cubicBezTo>
                  <a:cubicBezTo>
                    <a:pt x="9579" y="2253"/>
                    <a:pt x="9612" y="2219"/>
                    <a:pt x="9612" y="2152"/>
                  </a:cubicBezTo>
                  <a:cubicBezTo>
                    <a:pt x="9612" y="2118"/>
                    <a:pt x="9612" y="2118"/>
                    <a:pt x="9612" y="2118"/>
                  </a:cubicBezTo>
                  <a:cubicBezTo>
                    <a:pt x="9646" y="2085"/>
                    <a:pt x="9646" y="2051"/>
                    <a:pt x="9646" y="2017"/>
                  </a:cubicBezTo>
                  <a:cubicBezTo>
                    <a:pt x="9646" y="1984"/>
                    <a:pt x="9680" y="1950"/>
                    <a:pt x="9680" y="1917"/>
                  </a:cubicBezTo>
                  <a:lnTo>
                    <a:pt x="9680" y="1883"/>
                  </a:lnTo>
                  <a:lnTo>
                    <a:pt x="9680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9"/>
            <p:cNvSpPr/>
            <p:nvPr/>
          </p:nvSpPr>
          <p:spPr>
            <a:xfrm>
              <a:off x="-20921350" y="12202800"/>
              <a:ext cx="323500" cy="210925"/>
            </a:xfrm>
            <a:custGeom>
              <a:avLst/>
              <a:gdLst/>
              <a:ahLst/>
              <a:cxnLst/>
              <a:rect l="l" t="t" r="r" b="b"/>
              <a:pathLst>
                <a:path w="12940" h="8437" extrusionOk="0">
                  <a:moveTo>
                    <a:pt x="1" y="0"/>
                  </a:moveTo>
                  <a:lnTo>
                    <a:pt x="1" y="1916"/>
                  </a:lnTo>
                  <a:cubicBezTo>
                    <a:pt x="1" y="2252"/>
                    <a:pt x="236" y="2588"/>
                    <a:pt x="673" y="2823"/>
                  </a:cubicBezTo>
                  <a:lnTo>
                    <a:pt x="9714" y="8066"/>
                  </a:lnTo>
                  <a:cubicBezTo>
                    <a:pt x="9814" y="8134"/>
                    <a:pt x="9949" y="8167"/>
                    <a:pt x="10050" y="8234"/>
                  </a:cubicBezTo>
                  <a:lnTo>
                    <a:pt x="10117" y="8234"/>
                  </a:lnTo>
                  <a:cubicBezTo>
                    <a:pt x="10184" y="8268"/>
                    <a:pt x="10251" y="8302"/>
                    <a:pt x="10319" y="8302"/>
                  </a:cubicBezTo>
                  <a:cubicBezTo>
                    <a:pt x="10352" y="8302"/>
                    <a:pt x="10386" y="8335"/>
                    <a:pt x="10453" y="8335"/>
                  </a:cubicBezTo>
                  <a:cubicBezTo>
                    <a:pt x="10453" y="8335"/>
                    <a:pt x="10487" y="8335"/>
                    <a:pt x="10520" y="8369"/>
                  </a:cubicBezTo>
                  <a:lnTo>
                    <a:pt x="10554" y="8369"/>
                  </a:lnTo>
                  <a:cubicBezTo>
                    <a:pt x="10621" y="8369"/>
                    <a:pt x="10722" y="8403"/>
                    <a:pt x="10789" y="8403"/>
                  </a:cubicBezTo>
                  <a:lnTo>
                    <a:pt x="10856" y="8403"/>
                  </a:lnTo>
                  <a:cubicBezTo>
                    <a:pt x="10890" y="8403"/>
                    <a:pt x="10923" y="8403"/>
                    <a:pt x="10923" y="8436"/>
                  </a:cubicBezTo>
                  <a:lnTo>
                    <a:pt x="11730" y="8436"/>
                  </a:lnTo>
                  <a:cubicBezTo>
                    <a:pt x="11764" y="8403"/>
                    <a:pt x="11764" y="8403"/>
                    <a:pt x="11797" y="8403"/>
                  </a:cubicBezTo>
                  <a:cubicBezTo>
                    <a:pt x="11865" y="8403"/>
                    <a:pt x="11932" y="8403"/>
                    <a:pt x="11999" y="8369"/>
                  </a:cubicBezTo>
                  <a:lnTo>
                    <a:pt x="12066" y="8369"/>
                  </a:lnTo>
                  <a:cubicBezTo>
                    <a:pt x="12167" y="8335"/>
                    <a:pt x="12234" y="8335"/>
                    <a:pt x="12301" y="8302"/>
                  </a:cubicBezTo>
                  <a:cubicBezTo>
                    <a:pt x="12335" y="8302"/>
                    <a:pt x="12402" y="8302"/>
                    <a:pt x="12436" y="8268"/>
                  </a:cubicBezTo>
                  <a:lnTo>
                    <a:pt x="12469" y="8268"/>
                  </a:lnTo>
                  <a:cubicBezTo>
                    <a:pt x="12638" y="8201"/>
                    <a:pt x="12772" y="8134"/>
                    <a:pt x="12906" y="8066"/>
                  </a:cubicBezTo>
                  <a:lnTo>
                    <a:pt x="12940" y="6184"/>
                  </a:lnTo>
                  <a:lnTo>
                    <a:pt x="12940" y="6184"/>
                  </a:lnTo>
                  <a:cubicBezTo>
                    <a:pt x="12806" y="6252"/>
                    <a:pt x="12638" y="6319"/>
                    <a:pt x="12469" y="6386"/>
                  </a:cubicBezTo>
                  <a:cubicBezTo>
                    <a:pt x="12436" y="6386"/>
                    <a:pt x="12369" y="6420"/>
                    <a:pt x="12301" y="6420"/>
                  </a:cubicBezTo>
                  <a:cubicBezTo>
                    <a:pt x="12234" y="6453"/>
                    <a:pt x="12167" y="6453"/>
                    <a:pt x="12100" y="6487"/>
                  </a:cubicBezTo>
                  <a:cubicBezTo>
                    <a:pt x="11999" y="6487"/>
                    <a:pt x="11898" y="6520"/>
                    <a:pt x="11797" y="6520"/>
                  </a:cubicBezTo>
                  <a:lnTo>
                    <a:pt x="11764" y="6520"/>
                  </a:lnTo>
                  <a:cubicBezTo>
                    <a:pt x="11629" y="6554"/>
                    <a:pt x="11495" y="6554"/>
                    <a:pt x="11360" y="6554"/>
                  </a:cubicBezTo>
                  <a:lnTo>
                    <a:pt x="11293" y="6554"/>
                  </a:lnTo>
                  <a:cubicBezTo>
                    <a:pt x="11192" y="6554"/>
                    <a:pt x="11058" y="6554"/>
                    <a:pt x="10923" y="6520"/>
                  </a:cubicBezTo>
                  <a:lnTo>
                    <a:pt x="10890" y="6520"/>
                  </a:lnTo>
                  <a:cubicBezTo>
                    <a:pt x="10755" y="6520"/>
                    <a:pt x="10621" y="6487"/>
                    <a:pt x="10520" y="6453"/>
                  </a:cubicBezTo>
                  <a:lnTo>
                    <a:pt x="10453" y="6453"/>
                  </a:lnTo>
                  <a:cubicBezTo>
                    <a:pt x="10319" y="6420"/>
                    <a:pt x="10218" y="6386"/>
                    <a:pt x="10117" y="6352"/>
                  </a:cubicBezTo>
                  <a:cubicBezTo>
                    <a:pt x="10117" y="6352"/>
                    <a:pt x="10083" y="6352"/>
                    <a:pt x="10083" y="6319"/>
                  </a:cubicBezTo>
                  <a:cubicBezTo>
                    <a:pt x="9949" y="6285"/>
                    <a:pt x="9848" y="6218"/>
                    <a:pt x="9714" y="6184"/>
                  </a:cubicBezTo>
                  <a:lnTo>
                    <a:pt x="673" y="941"/>
                  </a:lnTo>
                  <a:cubicBezTo>
                    <a:pt x="337" y="740"/>
                    <a:pt x="135" y="504"/>
                    <a:pt x="34" y="269"/>
                  </a:cubicBezTo>
                  <a:cubicBezTo>
                    <a:pt x="1" y="168"/>
                    <a:pt x="1" y="101"/>
                    <a:pt x="1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9"/>
            <p:cNvSpPr/>
            <p:nvPr/>
          </p:nvSpPr>
          <p:spPr>
            <a:xfrm>
              <a:off x="-20927225" y="12039800"/>
              <a:ext cx="575575" cy="327075"/>
            </a:xfrm>
            <a:custGeom>
              <a:avLst/>
              <a:gdLst/>
              <a:ahLst/>
              <a:cxnLst/>
              <a:rect l="l" t="t" r="r" b="b"/>
              <a:pathLst>
                <a:path w="23023" h="13083" extrusionOk="0">
                  <a:moveTo>
                    <a:pt x="11495" y="0"/>
                  </a:moveTo>
                  <a:cubicBezTo>
                    <a:pt x="10915" y="0"/>
                    <a:pt x="10335" y="135"/>
                    <a:pt x="9881" y="404"/>
                  </a:cubicBezTo>
                  <a:lnTo>
                    <a:pt x="908" y="5613"/>
                  </a:lnTo>
                  <a:cubicBezTo>
                    <a:pt x="0" y="6117"/>
                    <a:pt x="34" y="6957"/>
                    <a:pt x="908" y="7461"/>
                  </a:cubicBezTo>
                  <a:lnTo>
                    <a:pt x="9949" y="12704"/>
                  </a:lnTo>
                  <a:cubicBezTo>
                    <a:pt x="10402" y="12956"/>
                    <a:pt x="10990" y="13082"/>
                    <a:pt x="11574" y="13082"/>
                  </a:cubicBezTo>
                  <a:cubicBezTo>
                    <a:pt x="12158" y="13082"/>
                    <a:pt x="12738" y="12956"/>
                    <a:pt x="13175" y="12704"/>
                  </a:cubicBezTo>
                  <a:lnTo>
                    <a:pt x="22149" y="7461"/>
                  </a:lnTo>
                  <a:cubicBezTo>
                    <a:pt x="23022" y="6957"/>
                    <a:pt x="23022" y="6117"/>
                    <a:pt x="22149" y="5613"/>
                  </a:cubicBezTo>
                  <a:lnTo>
                    <a:pt x="13108" y="404"/>
                  </a:lnTo>
                  <a:cubicBezTo>
                    <a:pt x="12654" y="135"/>
                    <a:pt x="12074" y="0"/>
                    <a:pt x="11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9"/>
            <p:cNvSpPr/>
            <p:nvPr/>
          </p:nvSpPr>
          <p:spPr>
            <a:xfrm>
              <a:off x="-20264300" y="12390175"/>
              <a:ext cx="242000" cy="201675"/>
            </a:xfrm>
            <a:custGeom>
              <a:avLst/>
              <a:gdLst/>
              <a:ahLst/>
              <a:cxnLst/>
              <a:rect l="l" t="t" r="r" b="b"/>
              <a:pathLst>
                <a:path w="9680" h="8067" extrusionOk="0">
                  <a:moveTo>
                    <a:pt x="9680" y="0"/>
                  </a:moveTo>
                  <a:cubicBezTo>
                    <a:pt x="9680" y="101"/>
                    <a:pt x="9646" y="168"/>
                    <a:pt x="9646" y="269"/>
                  </a:cubicBezTo>
                  <a:lnTo>
                    <a:pt x="9613" y="269"/>
                  </a:lnTo>
                  <a:cubicBezTo>
                    <a:pt x="9613" y="336"/>
                    <a:pt x="9545" y="437"/>
                    <a:pt x="9512" y="504"/>
                  </a:cubicBezTo>
                  <a:lnTo>
                    <a:pt x="9478" y="538"/>
                  </a:lnTo>
                  <a:cubicBezTo>
                    <a:pt x="9445" y="605"/>
                    <a:pt x="9377" y="672"/>
                    <a:pt x="9310" y="739"/>
                  </a:cubicBezTo>
                  <a:cubicBezTo>
                    <a:pt x="9277" y="773"/>
                    <a:pt x="9209" y="807"/>
                    <a:pt x="9142" y="840"/>
                  </a:cubicBezTo>
                  <a:cubicBezTo>
                    <a:pt x="9109" y="874"/>
                    <a:pt x="9075" y="908"/>
                    <a:pt x="9008" y="941"/>
                  </a:cubicBezTo>
                  <a:lnTo>
                    <a:pt x="1" y="6184"/>
                  </a:lnTo>
                  <a:lnTo>
                    <a:pt x="1" y="8066"/>
                  </a:lnTo>
                  <a:lnTo>
                    <a:pt x="9008" y="2823"/>
                  </a:lnTo>
                  <a:lnTo>
                    <a:pt x="9041" y="2823"/>
                  </a:lnTo>
                  <a:cubicBezTo>
                    <a:pt x="9075" y="2790"/>
                    <a:pt x="9109" y="2756"/>
                    <a:pt x="9142" y="2722"/>
                  </a:cubicBezTo>
                  <a:cubicBezTo>
                    <a:pt x="9209" y="2689"/>
                    <a:pt x="9243" y="2655"/>
                    <a:pt x="9310" y="2622"/>
                  </a:cubicBezTo>
                  <a:cubicBezTo>
                    <a:pt x="9310" y="2622"/>
                    <a:pt x="9310" y="2622"/>
                    <a:pt x="9310" y="2588"/>
                  </a:cubicBezTo>
                  <a:cubicBezTo>
                    <a:pt x="9377" y="2554"/>
                    <a:pt x="9411" y="2487"/>
                    <a:pt x="9478" y="2454"/>
                  </a:cubicBezTo>
                  <a:cubicBezTo>
                    <a:pt x="9478" y="2454"/>
                    <a:pt x="9478" y="2420"/>
                    <a:pt x="9478" y="2420"/>
                  </a:cubicBezTo>
                  <a:lnTo>
                    <a:pt x="9512" y="2386"/>
                  </a:lnTo>
                  <a:cubicBezTo>
                    <a:pt x="9512" y="2353"/>
                    <a:pt x="9545" y="2353"/>
                    <a:pt x="9545" y="2319"/>
                  </a:cubicBezTo>
                  <a:cubicBezTo>
                    <a:pt x="9579" y="2285"/>
                    <a:pt x="9613" y="2218"/>
                    <a:pt x="9613" y="2185"/>
                  </a:cubicBezTo>
                  <a:cubicBezTo>
                    <a:pt x="9613" y="2185"/>
                    <a:pt x="9613" y="2185"/>
                    <a:pt x="9613" y="2151"/>
                  </a:cubicBezTo>
                  <a:cubicBezTo>
                    <a:pt x="9646" y="2117"/>
                    <a:pt x="9646" y="2084"/>
                    <a:pt x="9646" y="2050"/>
                  </a:cubicBezTo>
                  <a:cubicBezTo>
                    <a:pt x="9646" y="2017"/>
                    <a:pt x="9680" y="1983"/>
                    <a:pt x="9680" y="1916"/>
                  </a:cubicBezTo>
                  <a:lnTo>
                    <a:pt x="9680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9"/>
            <p:cNvSpPr/>
            <p:nvPr/>
          </p:nvSpPr>
          <p:spPr>
            <a:xfrm>
              <a:off x="-20586950" y="12390175"/>
              <a:ext cx="323525" cy="210900"/>
            </a:xfrm>
            <a:custGeom>
              <a:avLst/>
              <a:gdLst/>
              <a:ahLst/>
              <a:cxnLst/>
              <a:rect l="l" t="t" r="r" b="b"/>
              <a:pathLst>
                <a:path w="12941" h="8436" extrusionOk="0">
                  <a:moveTo>
                    <a:pt x="1" y="0"/>
                  </a:moveTo>
                  <a:lnTo>
                    <a:pt x="1" y="1882"/>
                  </a:lnTo>
                  <a:cubicBezTo>
                    <a:pt x="1" y="2218"/>
                    <a:pt x="203" y="2554"/>
                    <a:pt x="673" y="2823"/>
                  </a:cubicBezTo>
                  <a:lnTo>
                    <a:pt x="9714" y="8033"/>
                  </a:lnTo>
                  <a:cubicBezTo>
                    <a:pt x="9815" y="8100"/>
                    <a:pt x="9915" y="8167"/>
                    <a:pt x="10050" y="8201"/>
                  </a:cubicBezTo>
                  <a:cubicBezTo>
                    <a:pt x="10083" y="8201"/>
                    <a:pt x="10083" y="8234"/>
                    <a:pt x="10117" y="8234"/>
                  </a:cubicBezTo>
                  <a:cubicBezTo>
                    <a:pt x="10184" y="8234"/>
                    <a:pt x="10252" y="8268"/>
                    <a:pt x="10319" y="8301"/>
                  </a:cubicBezTo>
                  <a:cubicBezTo>
                    <a:pt x="10352" y="8301"/>
                    <a:pt x="10386" y="8301"/>
                    <a:pt x="10420" y="8335"/>
                  </a:cubicBezTo>
                  <a:lnTo>
                    <a:pt x="10554" y="8335"/>
                  </a:lnTo>
                  <a:cubicBezTo>
                    <a:pt x="10621" y="8369"/>
                    <a:pt x="10722" y="8369"/>
                    <a:pt x="10789" y="8402"/>
                  </a:cubicBezTo>
                  <a:lnTo>
                    <a:pt x="10991" y="8402"/>
                  </a:lnTo>
                  <a:cubicBezTo>
                    <a:pt x="11092" y="8402"/>
                    <a:pt x="11159" y="8402"/>
                    <a:pt x="11226" y="8436"/>
                  </a:cubicBezTo>
                  <a:lnTo>
                    <a:pt x="11461" y="8436"/>
                  </a:lnTo>
                  <a:cubicBezTo>
                    <a:pt x="11529" y="8402"/>
                    <a:pt x="11629" y="8402"/>
                    <a:pt x="11697" y="8402"/>
                  </a:cubicBezTo>
                  <a:lnTo>
                    <a:pt x="11798" y="8402"/>
                  </a:lnTo>
                  <a:cubicBezTo>
                    <a:pt x="11865" y="8369"/>
                    <a:pt x="11932" y="8369"/>
                    <a:pt x="11999" y="8369"/>
                  </a:cubicBezTo>
                  <a:cubicBezTo>
                    <a:pt x="12033" y="8369"/>
                    <a:pt x="12066" y="8335"/>
                    <a:pt x="12066" y="8335"/>
                  </a:cubicBezTo>
                  <a:cubicBezTo>
                    <a:pt x="12167" y="8335"/>
                    <a:pt x="12234" y="8301"/>
                    <a:pt x="12302" y="8301"/>
                  </a:cubicBezTo>
                  <a:cubicBezTo>
                    <a:pt x="12335" y="8268"/>
                    <a:pt x="12402" y="8268"/>
                    <a:pt x="12436" y="8268"/>
                  </a:cubicBezTo>
                  <a:cubicBezTo>
                    <a:pt x="12436" y="8268"/>
                    <a:pt x="12470" y="8234"/>
                    <a:pt x="12470" y="8234"/>
                  </a:cubicBezTo>
                  <a:cubicBezTo>
                    <a:pt x="12638" y="8167"/>
                    <a:pt x="12772" y="8133"/>
                    <a:pt x="12907" y="8033"/>
                  </a:cubicBezTo>
                  <a:lnTo>
                    <a:pt x="12940" y="6150"/>
                  </a:lnTo>
                  <a:lnTo>
                    <a:pt x="12940" y="6150"/>
                  </a:lnTo>
                  <a:cubicBezTo>
                    <a:pt x="12806" y="6251"/>
                    <a:pt x="12638" y="6319"/>
                    <a:pt x="12470" y="6352"/>
                  </a:cubicBezTo>
                  <a:cubicBezTo>
                    <a:pt x="12436" y="6386"/>
                    <a:pt x="12369" y="6386"/>
                    <a:pt x="12302" y="6419"/>
                  </a:cubicBezTo>
                  <a:cubicBezTo>
                    <a:pt x="12234" y="6419"/>
                    <a:pt x="12167" y="6453"/>
                    <a:pt x="12100" y="6453"/>
                  </a:cubicBezTo>
                  <a:cubicBezTo>
                    <a:pt x="11999" y="6487"/>
                    <a:pt x="11898" y="6520"/>
                    <a:pt x="11798" y="6520"/>
                  </a:cubicBezTo>
                  <a:lnTo>
                    <a:pt x="11730" y="6520"/>
                  </a:lnTo>
                  <a:cubicBezTo>
                    <a:pt x="11629" y="6520"/>
                    <a:pt x="11495" y="6554"/>
                    <a:pt x="11361" y="6554"/>
                  </a:cubicBezTo>
                  <a:lnTo>
                    <a:pt x="11293" y="6554"/>
                  </a:lnTo>
                  <a:cubicBezTo>
                    <a:pt x="11193" y="6554"/>
                    <a:pt x="11058" y="6520"/>
                    <a:pt x="10924" y="6520"/>
                  </a:cubicBezTo>
                  <a:lnTo>
                    <a:pt x="10856" y="6520"/>
                  </a:lnTo>
                  <a:cubicBezTo>
                    <a:pt x="10756" y="6487"/>
                    <a:pt x="10621" y="6487"/>
                    <a:pt x="10520" y="6453"/>
                  </a:cubicBezTo>
                  <a:cubicBezTo>
                    <a:pt x="10487" y="6453"/>
                    <a:pt x="10453" y="6419"/>
                    <a:pt x="10453" y="6419"/>
                  </a:cubicBezTo>
                  <a:cubicBezTo>
                    <a:pt x="10319" y="6419"/>
                    <a:pt x="10218" y="6386"/>
                    <a:pt x="10117" y="6319"/>
                  </a:cubicBezTo>
                  <a:lnTo>
                    <a:pt x="10083" y="6319"/>
                  </a:lnTo>
                  <a:cubicBezTo>
                    <a:pt x="9949" y="6285"/>
                    <a:pt x="9815" y="6218"/>
                    <a:pt x="9714" y="6150"/>
                  </a:cubicBezTo>
                  <a:lnTo>
                    <a:pt x="673" y="941"/>
                  </a:lnTo>
                  <a:cubicBezTo>
                    <a:pt x="337" y="739"/>
                    <a:pt x="135" y="504"/>
                    <a:pt x="35" y="235"/>
                  </a:cubicBezTo>
                  <a:cubicBezTo>
                    <a:pt x="1" y="168"/>
                    <a:pt x="1" y="67"/>
                    <a:pt x="1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9"/>
            <p:cNvSpPr/>
            <p:nvPr/>
          </p:nvSpPr>
          <p:spPr>
            <a:xfrm>
              <a:off x="-20592825" y="12226950"/>
              <a:ext cx="576425" cy="327075"/>
            </a:xfrm>
            <a:custGeom>
              <a:avLst/>
              <a:gdLst/>
              <a:ahLst/>
              <a:cxnLst/>
              <a:rect l="l" t="t" r="r" b="b"/>
              <a:pathLst>
                <a:path w="23057" h="13083" extrusionOk="0">
                  <a:moveTo>
                    <a:pt x="11482" y="1"/>
                  </a:moveTo>
                  <a:cubicBezTo>
                    <a:pt x="10898" y="1"/>
                    <a:pt x="10318" y="127"/>
                    <a:pt x="9882" y="379"/>
                  </a:cubicBezTo>
                  <a:lnTo>
                    <a:pt x="908" y="5622"/>
                  </a:lnTo>
                  <a:cubicBezTo>
                    <a:pt x="1" y="6126"/>
                    <a:pt x="34" y="6966"/>
                    <a:pt x="908" y="7470"/>
                  </a:cubicBezTo>
                  <a:lnTo>
                    <a:pt x="9949" y="12679"/>
                  </a:lnTo>
                  <a:cubicBezTo>
                    <a:pt x="10403" y="12948"/>
                    <a:pt x="10991" y="13083"/>
                    <a:pt x="11575" y="13083"/>
                  </a:cubicBezTo>
                  <a:cubicBezTo>
                    <a:pt x="12159" y="13083"/>
                    <a:pt x="12738" y="12948"/>
                    <a:pt x="13175" y="12679"/>
                  </a:cubicBezTo>
                  <a:lnTo>
                    <a:pt x="22149" y="7470"/>
                  </a:lnTo>
                  <a:cubicBezTo>
                    <a:pt x="23056" y="6966"/>
                    <a:pt x="23023" y="6126"/>
                    <a:pt x="22149" y="5622"/>
                  </a:cubicBezTo>
                  <a:lnTo>
                    <a:pt x="13108" y="379"/>
                  </a:lnTo>
                  <a:cubicBezTo>
                    <a:pt x="12654" y="127"/>
                    <a:pt x="12066" y="1"/>
                    <a:pt x="11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9"/>
            <p:cNvSpPr/>
            <p:nvPr/>
          </p:nvSpPr>
          <p:spPr>
            <a:xfrm>
              <a:off x="-19930725" y="12577525"/>
              <a:ext cx="241150" cy="200850"/>
            </a:xfrm>
            <a:custGeom>
              <a:avLst/>
              <a:gdLst/>
              <a:ahLst/>
              <a:cxnLst/>
              <a:rect l="l" t="t" r="r" b="b"/>
              <a:pathLst>
                <a:path w="9646" h="8034" extrusionOk="0">
                  <a:moveTo>
                    <a:pt x="9646" y="1"/>
                  </a:moveTo>
                  <a:cubicBezTo>
                    <a:pt x="9646" y="102"/>
                    <a:pt x="9646" y="169"/>
                    <a:pt x="9612" y="236"/>
                  </a:cubicBezTo>
                  <a:cubicBezTo>
                    <a:pt x="9612" y="236"/>
                    <a:pt x="9612" y="270"/>
                    <a:pt x="9612" y="270"/>
                  </a:cubicBezTo>
                  <a:cubicBezTo>
                    <a:pt x="9579" y="337"/>
                    <a:pt x="9545" y="404"/>
                    <a:pt x="9478" y="471"/>
                  </a:cubicBezTo>
                  <a:lnTo>
                    <a:pt x="9478" y="505"/>
                  </a:lnTo>
                  <a:cubicBezTo>
                    <a:pt x="9411" y="572"/>
                    <a:pt x="9343" y="639"/>
                    <a:pt x="9276" y="707"/>
                  </a:cubicBezTo>
                  <a:cubicBezTo>
                    <a:pt x="9243" y="740"/>
                    <a:pt x="9175" y="807"/>
                    <a:pt x="9108" y="841"/>
                  </a:cubicBezTo>
                  <a:cubicBezTo>
                    <a:pt x="9075" y="875"/>
                    <a:pt x="9041" y="908"/>
                    <a:pt x="8974" y="942"/>
                  </a:cubicBezTo>
                  <a:lnTo>
                    <a:pt x="0" y="6151"/>
                  </a:lnTo>
                  <a:lnTo>
                    <a:pt x="0" y="8033"/>
                  </a:lnTo>
                  <a:lnTo>
                    <a:pt x="8974" y="2824"/>
                  </a:lnTo>
                  <a:cubicBezTo>
                    <a:pt x="8974" y="2824"/>
                    <a:pt x="9007" y="2824"/>
                    <a:pt x="9007" y="2790"/>
                  </a:cubicBezTo>
                  <a:cubicBezTo>
                    <a:pt x="9041" y="2790"/>
                    <a:pt x="9075" y="2757"/>
                    <a:pt x="9108" y="2723"/>
                  </a:cubicBezTo>
                  <a:cubicBezTo>
                    <a:pt x="9175" y="2690"/>
                    <a:pt x="9243" y="2656"/>
                    <a:pt x="9276" y="2589"/>
                  </a:cubicBezTo>
                  <a:lnTo>
                    <a:pt x="9310" y="2589"/>
                  </a:lnTo>
                  <a:cubicBezTo>
                    <a:pt x="9343" y="2555"/>
                    <a:pt x="9411" y="2488"/>
                    <a:pt x="9444" y="2454"/>
                  </a:cubicBezTo>
                  <a:cubicBezTo>
                    <a:pt x="9444" y="2421"/>
                    <a:pt x="9444" y="2421"/>
                    <a:pt x="9478" y="2421"/>
                  </a:cubicBezTo>
                  <a:lnTo>
                    <a:pt x="9478" y="2353"/>
                  </a:lnTo>
                  <a:cubicBezTo>
                    <a:pt x="9511" y="2353"/>
                    <a:pt x="9511" y="2320"/>
                    <a:pt x="9545" y="2320"/>
                  </a:cubicBezTo>
                  <a:cubicBezTo>
                    <a:pt x="9545" y="2253"/>
                    <a:pt x="9579" y="2219"/>
                    <a:pt x="9579" y="2185"/>
                  </a:cubicBezTo>
                  <a:cubicBezTo>
                    <a:pt x="9612" y="2152"/>
                    <a:pt x="9612" y="2152"/>
                    <a:pt x="9612" y="2152"/>
                  </a:cubicBezTo>
                  <a:cubicBezTo>
                    <a:pt x="9612" y="2152"/>
                    <a:pt x="9612" y="2152"/>
                    <a:pt x="9612" y="2118"/>
                  </a:cubicBezTo>
                  <a:cubicBezTo>
                    <a:pt x="9612" y="2085"/>
                    <a:pt x="9612" y="2085"/>
                    <a:pt x="9646" y="2051"/>
                  </a:cubicBezTo>
                  <a:cubicBezTo>
                    <a:pt x="9646" y="2017"/>
                    <a:pt x="9646" y="1950"/>
                    <a:pt x="9646" y="1917"/>
                  </a:cubicBezTo>
                  <a:lnTo>
                    <a:pt x="9646" y="1883"/>
                  </a:lnTo>
                  <a:lnTo>
                    <a:pt x="9646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9"/>
            <p:cNvSpPr/>
            <p:nvPr/>
          </p:nvSpPr>
          <p:spPr>
            <a:xfrm>
              <a:off x="-20254225" y="12577525"/>
              <a:ext cx="323525" cy="210925"/>
            </a:xfrm>
            <a:custGeom>
              <a:avLst/>
              <a:gdLst/>
              <a:ahLst/>
              <a:cxnLst/>
              <a:rect l="l" t="t" r="r" b="b"/>
              <a:pathLst>
                <a:path w="12941" h="8437" extrusionOk="0">
                  <a:moveTo>
                    <a:pt x="1" y="1"/>
                  </a:moveTo>
                  <a:lnTo>
                    <a:pt x="1" y="1883"/>
                  </a:lnTo>
                  <a:cubicBezTo>
                    <a:pt x="1" y="2219"/>
                    <a:pt x="236" y="2555"/>
                    <a:pt x="673" y="2824"/>
                  </a:cubicBezTo>
                  <a:lnTo>
                    <a:pt x="9714" y="8033"/>
                  </a:lnTo>
                  <a:cubicBezTo>
                    <a:pt x="9815" y="8100"/>
                    <a:pt x="9949" y="8134"/>
                    <a:pt x="10050" y="8201"/>
                  </a:cubicBezTo>
                  <a:lnTo>
                    <a:pt x="10084" y="8201"/>
                  </a:lnTo>
                  <a:cubicBezTo>
                    <a:pt x="10084" y="8201"/>
                    <a:pt x="10117" y="8201"/>
                    <a:pt x="10117" y="8235"/>
                  </a:cubicBezTo>
                  <a:cubicBezTo>
                    <a:pt x="10184" y="8235"/>
                    <a:pt x="10252" y="8269"/>
                    <a:pt x="10319" y="8302"/>
                  </a:cubicBezTo>
                  <a:lnTo>
                    <a:pt x="10453" y="8302"/>
                  </a:lnTo>
                  <a:cubicBezTo>
                    <a:pt x="10453" y="8336"/>
                    <a:pt x="10487" y="8336"/>
                    <a:pt x="10520" y="8336"/>
                  </a:cubicBezTo>
                  <a:lnTo>
                    <a:pt x="10554" y="8336"/>
                  </a:lnTo>
                  <a:cubicBezTo>
                    <a:pt x="10655" y="8369"/>
                    <a:pt x="10722" y="8369"/>
                    <a:pt x="10789" y="8403"/>
                  </a:cubicBezTo>
                  <a:lnTo>
                    <a:pt x="11025" y="8403"/>
                  </a:lnTo>
                  <a:cubicBezTo>
                    <a:pt x="11092" y="8437"/>
                    <a:pt x="11159" y="8437"/>
                    <a:pt x="11226" y="8437"/>
                  </a:cubicBezTo>
                  <a:lnTo>
                    <a:pt x="11461" y="8437"/>
                  </a:lnTo>
                  <a:cubicBezTo>
                    <a:pt x="11562" y="8437"/>
                    <a:pt x="11630" y="8403"/>
                    <a:pt x="11730" y="8403"/>
                  </a:cubicBezTo>
                  <a:lnTo>
                    <a:pt x="11798" y="8403"/>
                  </a:lnTo>
                  <a:cubicBezTo>
                    <a:pt x="11865" y="8403"/>
                    <a:pt x="11932" y="8369"/>
                    <a:pt x="11999" y="8369"/>
                  </a:cubicBezTo>
                  <a:cubicBezTo>
                    <a:pt x="12033" y="8369"/>
                    <a:pt x="12066" y="8369"/>
                    <a:pt x="12100" y="8336"/>
                  </a:cubicBezTo>
                  <a:cubicBezTo>
                    <a:pt x="12167" y="8336"/>
                    <a:pt x="12234" y="8302"/>
                    <a:pt x="12302" y="8302"/>
                  </a:cubicBezTo>
                  <a:cubicBezTo>
                    <a:pt x="12335" y="8269"/>
                    <a:pt x="12403" y="8269"/>
                    <a:pt x="12436" y="8269"/>
                  </a:cubicBezTo>
                  <a:cubicBezTo>
                    <a:pt x="12436" y="8269"/>
                    <a:pt x="12470" y="8235"/>
                    <a:pt x="12470" y="8235"/>
                  </a:cubicBezTo>
                  <a:cubicBezTo>
                    <a:pt x="12638" y="8201"/>
                    <a:pt x="12806" y="8134"/>
                    <a:pt x="12940" y="8067"/>
                  </a:cubicBezTo>
                  <a:lnTo>
                    <a:pt x="12940" y="6151"/>
                  </a:lnTo>
                  <a:cubicBezTo>
                    <a:pt x="12806" y="6218"/>
                    <a:pt x="12638" y="6286"/>
                    <a:pt x="12503" y="6353"/>
                  </a:cubicBezTo>
                  <a:cubicBezTo>
                    <a:pt x="12436" y="6386"/>
                    <a:pt x="12369" y="6386"/>
                    <a:pt x="12335" y="6386"/>
                  </a:cubicBezTo>
                  <a:cubicBezTo>
                    <a:pt x="12234" y="6420"/>
                    <a:pt x="12167" y="6454"/>
                    <a:pt x="12100" y="6454"/>
                  </a:cubicBezTo>
                  <a:cubicBezTo>
                    <a:pt x="11999" y="6487"/>
                    <a:pt x="11898" y="6487"/>
                    <a:pt x="11831" y="6487"/>
                  </a:cubicBezTo>
                  <a:cubicBezTo>
                    <a:pt x="11798" y="6487"/>
                    <a:pt x="11764" y="6521"/>
                    <a:pt x="11764" y="6521"/>
                  </a:cubicBezTo>
                  <a:lnTo>
                    <a:pt x="10924" y="6521"/>
                  </a:lnTo>
                  <a:cubicBezTo>
                    <a:pt x="10924" y="6521"/>
                    <a:pt x="10890" y="6487"/>
                    <a:pt x="10890" y="6487"/>
                  </a:cubicBezTo>
                  <a:cubicBezTo>
                    <a:pt x="10756" y="6487"/>
                    <a:pt x="10621" y="6454"/>
                    <a:pt x="10520" y="6454"/>
                  </a:cubicBezTo>
                  <a:cubicBezTo>
                    <a:pt x="10487" y="6420"/>
                    <a:pt x="10487" y="6420"/>
                    <a:pt x="10453" y="6420"/>
                  </a:cubicBezTo>
                  <a:cubicBezTo>
                    <a:pt x="10352" y="6386"/>
                    <a:pt x="10218" y="6353"/>
                    <a:pt x="10117" y="6319"/>
                  </a:cubicBezTo>
                  <a:lnTo>
                    <a:pt x="10084" y="6319"/>
                  </a:lnTo>
                  <a:cubicBezTo>
                    <a:pt x="9949" y="6252"/>
                    <a:pt x="9848" y="6218"/>
                    <a:pt x="9714" y="6151"/>
                  </a:cubicBezTo>
                  <a:lnTo>
                    <a:pt x="673" y="908"/>
                  </a:lnTo>
                  <a:cubicBezTo>
                    <a:pt x="337" y="740"/>
                    <a:pt x="135" y="505"/>
                    <a:pt x="35" y="236"/>
                  </a:cubicBezTo>
                  <a:cubicBezTo>
                    <a:pt x="35" y="169"/>
                    <a:pt x="1" y="68"/>
                    <a:pt x="1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9"/>
            <p:cNvSpPr/>
            <p:nvPr/>
          </p:nvSpPr>
          <p:spPr>
            <a:xfrm>
              <a:off x="-20260100" y="12414325"/>
              <a:ext cx="576425" cy="326450"/>
            </a:xfrm>
            <a:custGeom>
              <a:avLst/>
              <a:gdLst/>
              <a:ahLst/>
              <a:cxnLst/>
              <a:rect l="l" t="t" r="r" b="b"/>
              <a:pathLst>
                <a:path w="23057" h="13058" extrusionOk="0">
                  <a:moveTo>
                    <a:pt x="11482" y="0"/>
                  </a:moveTo>
                  <a:cubicBezTo>
                    <a:pt x="10898" y="0"/>
                    <a:pt x="10319" y="126"/>
                    <a:pt x="9882" y="378"/>
                  </a:cubicBezTo>
                  <a:lnTo>
                    <a:pt x="908" y="5588"/>
                  </a:lnTo>
                  <a:cubicBezTo>
                    <a:pt x="1" y="6126"/>
                    <a:pt x="34" y="6932"/>
                    <a:pt x="908" y="7470"/>
                  </a:cubicBezTo>
                  <a:lnTo>
                    <a:pt x="9949" y="12679"/>
                  </a:lnTo>
                  <a:cubicBezTo>
                    <a:pt x="10403" y="12931"/>
                    <a:pt x="10991" y="13057"/>
                    <a:pt x="11575" y="13057"/>
                  </a:cubicBezTo>
                  <a:cubicBezTo>
                    <a:pt x="12159" y="13057"/>
                    <a:pt x="12738" y="12931"/>
                    <a:pt x="13175" y="12679"/>
                  </a:cubicBezTo>
                  <a:lnTo>
                    <a:pt x="22149" y="7470"/>
                  </a:lnTo>
                  <a:cubicBezTo>
                    <a:pt x="23056" y="6932"/>
                    <a:pt x="23023" y="6126"/>
                    <a:pt x="22149" y="5588"/>
                  </a:cubicBezTo>
                  <a:lnTo>
                    <a:pt x="13108" y="378"/>
                  </a:lnTo>
                  <a:cubicBezTo>
                    <a:pt x="12654" y="126"/>
                    <a:pt x="12066" y="0"/>
                    <a:pt x="11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9"/>
            <p:cNvSpPr/>
            <p:nvPr/>
          </p:nvSpPr>
          <p:spPr>
            <a:xfrm>
              <a:off x="-19603050" y="12780875"/>
              <a:ext cx="242000" cy="200825"/>
            </a:xfrm>
            <a:custGeom>
              <a:avLst/>
              <a:gdLst/>
              <a:ahLst/>
              <a:cxnLst/>
              <a:rect l="l" t="t" r="r" b="b"/>
              <a:pathLst>
                <a:path w="9680" h="8033" extrusionOk="0">
                  <a:moveTo>
                    <a:pt x="9680" y="0"/>
                  </a:moveTo>
                  <a:cubicBezTo>
                    <a:pt x="9680" y="67"/>
                    <a:pt x="9646" y="168"/>
                    <a:pt x="9646" y="235"/>
                  </a:cubicBezTo>
                  <a:cubicBezTo>
                    <a:pt x="9646" y="235"/>
                    <a:pt x="9646" y="235"/>
                    <a:pt x="9613" y="269"/>
                  </a:cubicBezTo>
                  <a:cubicBezTo>
                    <a:pt x="9613" y="336"/>
                    <a:pt x="9579" y="403"/>
                    <a:pt x="9512" y="471"/>
                  </a:cubicBezTo>
                  <a:lnTo>
                    <a:pt x="9512" y="504"/>
                  </a:lnTo>
                  <a:cubicBezTo>
                    <a:pt x="9445" y="571"/>
                    <a:pt x="9377" y="639"/>
                    <a:pt x="9310" y="706"/>
                  </a:cubicBezTo>
                  <a:cubicBezTo>
                    <a:pt x="9277" y="739"/>
                    <a:pt x="9209" y="773"/>
                    <a:pt x="9142" y="807"/>
                  </a:cubicBezTo>
                  <a:cubicBezTo>
                    <a:pt x="9109" y="840"/>
                    <a:pt x="9075" y="874"/>
                    <a:pt x="9008" y="908"/>
                  </a:cubicBezTo>
                  <a:lnTo>
                    <a:pt x="34" y="6150"/>
                  </a:lnTo>
                  <a:lnTo>
                    <a:pt x="1" y="8033"/>
                  </a:lnTo>
                  <a:lnTo>
                    <a:pt x="1" y="8033"/>
                  </a:lnTo>
                  <a:lnTo>
                    <a:pt x="9008" y="2823"/>
                  </a:lnTo>
                  <a:cubicBezTo>
                    <a:pt x="9008" y="2823"/>
                    <a:pt x="9008" y="2790"/>
                    <a:pt x="9041" y="2790"/>
                  </a:cubicBezTo>
                  <a:cubicBezTo>
                    <a:pt x="9075" y="2756"/>
                    <a:pt x="9109" y="2756"/>
                    <a:pt x="9142" y="2722"/>
                  </a:cubicBezTo>
                  <a:cubicBezTo>
                    <a:pt x="9209" y="2689"/>
                    <a:pt x="9277" y="2622"/>
                    <a:pt x="9310" y="2588"/>
                  </a:cubicBezTo>
                  <a:cubicBezTo>
                    <a:pt x="9377" y="2521"/>
                    <a:pt x="9411" y="2487"/>
                    <a:pt x="9478" y="2420"/>
                  </a:cubicBezTo>
                  <a:cubicBezTo>
                    <a:pt x="9478" y="2420"/>
                    <a:pt x="9478" y="2420"/>
                    <a:pt x="9478" y="2386"/>
                  </a:cubicBezTo>
                  <a:lnTo>
                    <a:pt x="9512" y="2353"/>
                  </a:lnTo>
                  <a:cubicBezTo>
                    <a:pt x="9545" y="2353"/>
                    <a:pt x="9545" y="2319"/>
                    <a:pt x="9545" y="2285"/>
                  </a:cubicBezTo>
                  <a:cubicBezTo>
                    <a:pt x="9579" y="2252"/>
                    <a:pt x="9613" y="2218"/>
                    <a:pt x="9613" y="2185"/>
                  </a:cubicBezTo>
                  <a:cubicBezTo>
                    <a:pt x="9613" y="2151"/>
                    <a:pt x="9613" y="2151"/>
                    <a:pt x="9613" y="2151"/>
                  </a:cubicBezTo>
                  <a:cubicBezTo>
                    <a:pt x="9613" y="2151"/>
                    <a:pt x="9613" y="2117"/>
                    <a:pt x="9646" y="2117"/>
                  </a:cubicBezTo>
                  <a:cubicBezTo>
                    <a:pt x="9646" y="2084"/>
                    <a:pt x="9646" y="2084"/>
                    <a:pt x="9646" y="2050"/>
                  </a:cubicBezTo>
                  <a:cubicBezTo>
                    <a:pt x="9680" y="1983"/>
                    <a:pt x="9680" y="1949"/>
                    <a:pt x="9680" y="1916"/>
                  </a:cubicBezTo>
                  <a:lnTo>
                    <a:pt x="9680" y="1882"/>
                  </a:lnTo>
                  <a:lnTo>
                    <a:pt x="9680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49"/>
            <p:cNvSpPr/>
            <p:nvPr/>
          </p:nvSpPr>
          <p:spPr>
            <a:xfrm>
              <a:off x="-19925700" y="12780025"/>
              <a:ext cx="323525" cy="210925"/>
            </a:xfrm>
            <a:custGeom>
              <a:avLst/>
              <a:gdLst/>
              <a:ahLst/>
              <a:cxnLst/>
              <a:rect l="l" t="t" r="r" b="b"/>
              <a:pathLst>
                <a:path w="12941" h="8437" extrusionOk="0">
                  <a:moveTo>
                    <a:pt x="1" y="0"/>
                  </a:moveTo>
                  <a:lnTo>
                    <a:pt x="1" y="1916"/>
                  </a:lnTo>
                  <a:cubicBezTo>
                    <a:pt x="1" y="2252"/>
                    <a:pt x="203" y="2588"/>
                    <a:pt x="673" y="2824"/>
                  </a:cubicBezTo>
                  <a:lnTo>
                    <a:pt x="9714" y="8067"/>
                  </a:lnTo>
                  <a:cubicBezTo>
                    <a:pt x="9815" y="8134"/>
                    <a:pt x="9915" y="8167"/>
                    <a:pt x="10050" y="8235"/>
                  </a:cubicBezTo>
                  <a:lnTo>
                    <a:pt x="10117" y="8235"/>
                  </a:lnTo>
                  <a:cubicBezTo>
                    <a:pt x="10184" y="8268"/>
                    <a:pt x="10252" y="8302"/>
                    <a:pt x="10319" y="8302"/>
                  </a:cubicBezTo>
                  <a:lnTo>
                    <a:pt x="10420" y="8335"/>
                  </a:lnTo>
                  <a:lnTo>
                    <a:pt x="10487" y="8335"/>
                  </a:lnTo>
                  <a:cubicBezTo>
                    <a:pt x="10520" y="8369"/>
                    <a:pt x="10554" y="8369"/>
                    <a:pt x="10554" y="8369"/>
                  </a:cubicBezTo>
                  <a:cubicBezTo>
                    <a:pt x="10621" y="8369"/>
                    <a:pt x="10722" y="8403"/>
                    <a:pt x="10789" y="8403"/>
                  </a:cubicBezTo>
                  <a:lnTo>
                    <a:pt x="10924" y="8403"/>
                  </a:lnTo>
                  <a:cubicBezTo>
                    <a:pt x="10957" y="8403"/>
                    <a:pt x="10991" y="8436"/>
                    <a:pt x="10991" y="8436"/>
                  </a:cubicBezTo>
                  <a:lnTo>
                    <a:pt x="11461" y="8436"/>
                  </a:lnTo>
                  <a:cubicBezTo>
                    <a:pt x="11529" y="8436"/>
                    <a:pt x="11629" y="8436"/>
                    <a:pt x="11697" y="8403"/>
                  </a:cubicBezTo>
                  <a:lnTo>
                    <a:pt x="11798" y="8403"/>
                  </a:lnTo>
                  <a:cubicBezTo>
                    <a:pt x="11865" y="8403"/>
                    <a:pt x="11932" y="8403"/>
                    <a:pt x="11999" y="8369"/>
                  </a:cubicBezTo>
                  <a:lnTo>
                    <a:pt x="12066" y="8369"/>
                  </a:lnTo>
                  <a:cubicBezTo>
                    <a:pt x="12167" y="8335"/>
                    <a:pt x="12234" y="8335"/>
                    <a:pt x="12302" y="8302"/>
                  </a:cubicBezTo>
                  <a:cubicBezTo>
                    <a:pt x="12335" y="8302"/>
                    <a:pt x="12402" y="8268"/>
                    <a:pt x="12436" y="8268"/>
                  </a:cubicBezTo>
                  <a:cubicBezTo>
                    <a:pt x="12436" y="8268"/>
                    <a:pt x="12470" y="8268"/>
                    <a:pt x="12470" y="8235"/>
                  </a:cubicBezTo>
                  <a:cubicBezTo>
                    <a:pt x="12638" y="8201"/>
                    <a:pt x="12772" y="8134"/>
                    <a:pt x="12907" y="8067"/>
                  </a:cubicBezTo>
                  <a:lnTo>
                    <a:pt x="12940" y="6151"/>
                  </a:lnTo>
                  <a:lnTo>
                    <a:pt x="12940" y="6151"/>
                  </a:lnTo>
                  <a:cubicBezTo>
                    <a:pt x="12806" y="6252"/>
                    <a:pt x="12638" y="6319"/>
                    <a:pt x="12470" y="6386"/>
                  </a:cubicBezTo>
                  <a:cubicBezTo>
                    <a:pt x="12436" y="6386"/>
                    <a:pt x="12369" y="6420"/>
                    <a:pt x="12302" y="6420"/>
                  </a:cubicBezTo>
                  <a:cubicBezTo>
                    <a:pt x="12234" y="6453"/>
                    <a:pt x="12167" y="6453"/>
                    <a:pt x="12100" y="6487"/>
                  </a:cubicBezTo>
                  <a:cubicBezTo>
                    <a:pt x="11999" y="6487"/>
                    <a:pt x="11898" y="6521"/>
                    <a:pt x="11798" y="6521"/>
                  </a:cubicBezTo>
                  <a:lnTo>
                    <a:pt x="11730" y="6521"/>
                  </a:lnTo>
                  <a:cubicBezTo>
                    <a:pt x="11629" y="6554"/>
                    <a:pt x="11495" y="6554"/>
                    <a:pt x="11361" y="6554"/>
                  </a:cubicBezTo>
                  <a:lnTo>
                    <a:pt x="11293" y="6554"/>
                  </a:lnTo>
                  <a:cubicBezTo>
                    <a:pt x="11193" y="6554"/>
                    <a:pt x="11058" y="6554"/>
                    <a:pt x="10924" y="6521"/>
                  </a:cubicBezTo>
                  <a:lnTo>
                    <a:pt x="10856" y="6521"/>
                  </a:lnTo>
                  <a:cubicBezTo>
                    <a:pt x="10756" y="6521"/>
                    <a:pt x="10621" y="6487"/>
                    <a:pt x="10520" y="6453"/>
                  </a:cubicBezTo>
                  <a:lnTo>
                    <a:pt x="10453" y="6453"/>
                  </a:lnTo>
                  <a:cubicBezTo>
                    <a:pt x="10319" y="6420"/>
                    <a:pt x="10218" y="6386"/>
                    <a:pt x="10117" y="6353"/>
                  </a:cubicBezTo>
                  <a:cubicBezTo>
                    <a:pt x="10117" y="6353"/>
                    <a:pt x="10083" y="6353"/>
                    <a:pt x="10083" y="6319"/>
                  </a:cubicBezTo>
                  <a:cubicBezTo>
                    <a:pt x="9949" y="6285"/>
                    <a:pt x="9815" y="6218"/>
                    <a:pt x="9714" y="6184"/>
                  </a:cubicBezTo>
                  <a:lnTo>
                    <a:pt x="673" y="942"/>
                  </a:lnTo>
                  <a:cubicBezTo>
                    <a:pt x="337" y="740"/>
                    <a:pt x="135" y="505"/>
                    <a:pt x="35" y="269"/>
                  </a:cubicBezTo>
                  <a:cubicBezTo>
                    <a:pt x="1" y="169"/>
                    <a:pt x="1" y="101"/>
                    <a:pt x="1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9"/>
            <p:cNvSpPr/>
            <p:nvPr/>
          </p:nvSpPr>
          <p:spPr>
            <a:xfrm>
              <a:off x="-19931575" y="12617650"/>
              <a:ext cx="576425" cy="326450"/>
            </a:xfrm>
            <a:custGeom>
              <a:avLst/>
              <a:gdLst/>
              <a:ahLst/>
              <a:cxnLst/>
              <a:rect l="l" t="t" r="r" b="b"/>
              <a:pathLst>
                <a:path w="23057" h="13058" extrusionOk="0">
                  <a:moveTo>
                    <a:pt x="11482" y="1"/>
                  </a:moveTo>
                  <a:cubicBezTo>
                    <a:pt x="10898" y="1"/>
                    <a:pt x="10318" y="127"/>
                    <a:pt x="9882" y="379"/>
                  </a:cubicBezTo>
                  <a:lnTo>
                    <a:pt x="908" y="5588"/>
                  </a:lnTo>
                  <a:cubicBezTo>
                    <a:pt x="1" y="6126"/>
                    <a:pt x="34" y="6932"/>
                    <a:pt x="908" y="7470"/>
                  </a:cubicBezTo>
                  <a:lnTo>
                    <a:pt x="9949" y="12679"/>
                  </a:lnTo>
                  <a:cubicBezTo>
                    <a:pt x="10403" y="12932"/>
                    <a:pt x="10991" y="13058"/>
                    <a:pt x="11575" y="13058"/>
                  </a:cubicBezTo>
                  <a:cubicBezTo>
                    <a:pt x="12159" y="13058"/>
                    <a:pt x="12738" y="12932"/>
                    <a:pt x="13175" y="12679"/>
                  </a:cubicBezTo>
                  <a:lnTo>
                    <a:pt x="22149" y="7470"/>
                  </a:lnTo>
                  <a:cubicBezTo>
                    <a:pt x="23056" y="6932"/>
                    <a:pt x="23023" y="6126"/>
                    <a:pt x="22149" y="5588"/>
                  </a:cubicBezTo>
                  <a:lnTo>
                    <a:pt x="13108" y="379"/>
                  </a:lnTo>
                  <a:cubicBezTo>
                    <a:pt x="12654" y="127"/>
                    <a:pt x="12066" y="1"/>
                    <a:pt x="11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9"/>
            <p:cNvSpPr/>
            <p:nvPr/>
          </p:nvSpPr>
          <p:spPr>
            <a:xfrm>
              <a:off x="-19267800" y="12980825"/>
              <a:ext cx="241175" cy="200850"/>
            </a:xfrm>
            <a:custGeom>
              <a:avLst/>
              <a:gdLst/>
              <a:ahLst/>
              <a:cxnLst/>
              <a:rect l="l" t="t" r="r" b="b"/>
              <a:pathLst>
                <a:path w="9647" h="8034" extrusionOk="0">
                  <a:moveTo>
                    <a:pt x="9646" y="1"/>
                  </a:moveTo>
                  <a:cubicBezTo>
                    <a:pt x="9646" y="68"/>
                    <a:pt x="9646" y="135"/>
                    <a:pt x="9613" y="236"/>
                  </a:cubicBezTo>
                  <a:cubicBezTo>
                    <a:pt x="9579" y="337"/>
                    <a:pt x="9545" y="404"/>
                    <a:pt x="9512" y="471"/>
                  </a:cubicBezTo>
                  <a:lnTo>
                    <a:pt x="9478" y="505"/>
                  </a:lnTo>
                  <a:cubicBezTo>
                    <a:pt x="9444" y="572"/>
                    <a:pt x="9377" y="640"/>
                    <a:pt x="9310" y="707"/>
                  </a:cubicBezTo>
                  <a:cubicBezTo>
                    <a:pt x="9243" y="740"/>
                    <a:pt x="9176" y="774"/>
                    <a:pt x="9142" y="808"/>
                  </a:cubicBezTo>
                  <a:cubicBezTo>
                    <a:pt x="9075" y="841"/>
                    <a:pt x="9041" y="875"/>
                    <a:pt x="9008" y="908"/>
                  </a:cubicBezTo>
                  <a:lnTo>
                    <a:pt x="0" y="6151"/>
                  </a:lnTo>
                  <a:lnTo>
                    <a:pt x="0" y="8033"/>
                  </a:lnTo>
                  <a:lnTo>
                    <a:pt x="8974" y="2790"/>
                  </a:lnTo>
                  <a:lnTo>
                    <a:pt x="9008" y="2790"/>
                  </a:lnTo>
                  <a:cubicBezTo>
                    <a:pt x="9075" y="2757"/>
                    <a:pt x="9108" y="2723"/>
                    <a:pt x="9142" y="2690"/>
                  </a:cubicBezTo>
                  <a:cubicBezTo>
                    <a:pt x="9176" y="2656"/>
                    <a:pt x="9243" y="2622"/>
                    <a:pt x="9276" y="2589"/>
                  </a:cubicBezTo>
                  <a:lnTo>
                    <a:pt x="9310" y="2589"/>
                  </a:lnTo>
                  <a:cubicBezTo>
                    <a:pt x="9377" y="2522"/>
                    <a:pt x="9411" y="2488"/>
                    <a:pt x="9444" y="2421"/>
                  </a:cubicBezTo>
                  <a:cubicBezTo>
                    <a:pt x="9444" y="2421"/>
                    <a:pt x="9478" y="2387"/>
                    <a:pt x="9478" y="2387"/>
                  </a:cubicBezTo>
                  <a:lnTo>
                    <a:pt x="9512" y="2354"/>
                  </a:lnTo>
                  <a:cubicBezTo>
                    <a:pt x="9512" y="2320"/>
                    <a:pt x="9545" y="2320"/>
                    <a:pt x="9545" y="2286"/>
                  </a:cubicBezTo>
                  <a:cubicBezTo>
                    <a:pt x="9579" y="2253"/>
                    <a:pt x="9579" y="2219"/>
                    <a:pt x="9613" y="2152"/>
                  </a:cubicBezTo>
                  <a:cubicBezTo>
                    <a:pt x="9613" y="2118"/>
                    <a:pt x="9613" y="2118"/>
                    <a:pt x="9613" y="2118"/>
                  </a:cubicBezTo>
                  <a:cubicBezTo>
                    <a:pt x="9613" y="2085"/>
                    <a:pt x="9646" y="2051"/>
                    <a:pt x="9646" y="2017"/>
                  </a:cubicBezTo>
                  <a:cubicBezTo>
                    <a:pt x="9646" y="1984"/>
                    <a:pt x="9646" y="1950"/>
                    <a:pt x="9646" y="1917"/>
                  </a:cubicBezTo>
                  <a:lnTo>
                    <a:pt x="9646" y="1883"/>
                  </a:lnTo>
                  <a:lnTo>
                    <a:pt x="9646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9"/>
            <p:cNvSpPr/>
            <p:nvPr/>
          </p:nvSpPr>
          <p:spPr>
            <a:xfrm>
              <a:off x="-19591275" y="12980000"/>
              <a:ext cx="323500" cy="210925"/>
            </a:xfrm>
            <a:custGeom>
              <a:avLst/>
              <a:gdLst/>
              <a:ahLst/>
              <a:cxnLst/>
              <a:rect l="l" t="t" r="r" b="b"/>
              <a:pathLst>
                <a:path w="12940" h="8437" extrusionOk="0">
                  <a:moveTo>
                    <a:pt x="34" y="0"/>
                  </a:moveTo>
                  <a:lnTo>
                    <a:pt x="0" y="1882"/>
                  </a:lnTo>
                  <a:cubicBezTo>
                    <a:pt x="0" y="2219"/>
                    <a:pt x="235" y="2588"/>
                    <a:pt x="672" y="2823"/>
                  </a:cubicBezTo>
                  <a:lnTo>
                    <a:pt x="9747" y="8066"/>
                  </a:lnTo>
                  <a:cubicBezTo>
                    <a:pt x="9847" y="8100"/>
                    <a:pt x="9948" y="8167"/>
                    <a:pt x="10049" y="8201"/>
                  </a:cubicBezTo>
                  <a:lnTo>
                    <a:pt x="10083" y="8201"/>
                  </a:lnTo>
                  <a:cubicBezTo>
                    <a:pt x="10083" y="8234"/>
                    <a:pt x="10116" y="8234"/>
                    <a:pt x="10150" y="8234"/>
                  </a:cubicBezTo>
                  <a:cubicBezTo>
                    <a:pt x="10217" y="8268"/>
                    <a:pt x="10284" y="8268"/>
                    <a:pt x="10352" y="8302"/>
                  </a:cubicBezTo>
                  <a:cubicBezTo>
                    <a:pt x="10385" y="8302"/>
                    <a:pt x="10419" y="8302"/>
                    <a:pt x="10452" y="8335"/>
                  </a:cubicBezTo>
                  <a:lnTo>
                    <a:pt x="10520" y="8335"/>
                  </a:lnTo>
                  <a:cubicBezTo>
                    <a:pt x="10553" y="8335"/>
                    <a:pt x="10553" y="8369"/>
                    <a:pt x="10587" y="8369"/>
                  </a:cubicBezTo>
                  <a:cubicBezTo>
                    <a:pt x="10654" y="8369"/>
                    <a:pt x="10721" y="8403"/>
                    <a:pt x="10822" y="8403"/>
                  </a:cubicBezTo>
                  <a:lnTo>
                    <a:pt x="11024" y="8403"/>
                  </a:lnTo>
                  <a:cubicBezTo>
                    <a:pt x="11091" y="8436"/>
                    <a:pt x="11158" y="8436"/>
                    <a:pt x="11259" y="8436"/>
                  </a:cubicBezTo>
                  <a:lnTo>
                    <a:pt x="11494" y="8436"/>
                  </a:lnTo>
                  <a:cubicBezTo>
                    <a:pt x="11561" y="8436"/>
                    <a:pt x="11662" y="8436"/>
                    <a:pt x="11730" y="8403"/>
                  </a:cubicBezTo>
                  <a:lnTo>
                    <a:pt x="11830" y="8403"/>
                  </a:lnTo>
                  <a:cubicBezTo>
                    <a:pt x="11898" y="8403"/>
                    <a:pt x="11965" y="8369"/>
                    <a:pt x="12032" y="8369"/>
                  </a:cubicBezTo>
                  <a:cubicBezTo>
                    <a:pt x="12032" y="8369"/>
                    <a:pt x="12066" y="8369"/>
                    <a:pt x="12099" y="8335"/>
                  </a:cubicBezTo>
                  <a:cubicBezTo>
                    <a:pt x="12166" y="8335"/>
                    <a:pt x="12234" y="8302"/>
                    <a:pt x="12334" y="8302"/>
                  </a:cubicBezTo>
                  <a:cubicBezTo>
                    <a:pt x="12368" y="8268"/>
                    <a:pt x="12402" y="8268"/>
                    <a:pt x="12435" y="8268"/>
                  </a:cubicBezTo>
                  <a:cubicBezTo>
                    <a:pt x="12469" y="8268"/>
                    <a:pt x="12469" y="8234"/>
                    <a:pt x="12503" y="8234"/>
                  </a:cubicBezTo>
                  <a:cubicBezTo>
                    <a:pt x="12637" y="8201"/>
                    <a:pt x="12805" y="8134"/>
                    <a:pt x="12939" y="8066"/>
                  </a:cubicBezTo>
                  <a:lnTo>
                    <a:pt x="12939" y="6151"/>
                  </a:lnTo>
                  <a:cubicBezTo>
                    <a:pt x="12805" y="6252"/>
                    <a:pt x="12671" y="6319"/>
                    <a:pt x="12503" y="6352"/>
                  </a:cubicBezTo>
                  <a:cubicBezTo>
                    <a:pt x="12435" y="6386"/>
                    <a:pt x="12402" y="6386"/>
                    <a:pt x="12334" y="6420"/>
                  </a:cubicBezTo>
                  <a:cubicBezTo>
                    <a:pt x="12267" y="6420"/>
                    <a:pt x="12200" y="6453"/>
                    <a:pt x="12099" y="6453"/>
                  </a:cubicBezTo>
                  <a:cubicBezTo>
                    <a:pt x="11998" y="6487"/>
                    <a:pt x="11931" y="6487"/>
                    <a:pt x="11830" y="6520"/>
                  </a:cubicBezTo>
                  <a:lnTo>
                    <a:pt x="11763" y="6520"/>
                  </a:lnTo>
                  <a:cubicBezTo>
                    <a:pt x="11629" y="6520"/>
                    <a:pt x="11494" y="6554"/>
                    <a:pt x="11393" y="6554"/>
                  </a:cubicBezTo>
                  <a:lnTo>
                    <a:pt x="11326" y="6554"/>
                  </a:lnTo>
                  <a:cubicBezTo>
                    <a:pt x="11192" y="6554"/>
                    <a:pt x="11057" y="6520"/>
                    <a:pt x="10957" y="6520"/>
                  </a:cubicBezTo>
                  <a:lnTo>
                    <a:pt x="10889" y="6520"/>
                  </a:lnTo>
                  <a:cubicBezTo>
                    <a:pt x="10755" y="6487"/>
                    <a:pt x="10654" y="6487"/>
                    <a:pt x="10520" y="6453"/>
                  </a:cubicBezTo>
                  <a:lnTo>
                    <a:pt x="10452" y="6453"/>
                  </a:lnTo>
                  <a:cubicBezTo>
                    <a:pt x="10352" y="6420"/>
                    <a:pt x="10251" y="6386"/>
                    <a:pt x="10150" y="6352"/>
                  </a:cubicBezTo>
                  <a:cubicBezTo>
                    <a:pt x="10116" y="6319"/>
                    <a:pt x="10116" y="6319"/>
                    <a:pt x="10083" y="6319"/>
                  </a:cubicBezTo>
                  <a:cubicBezTo>
                    <a:pt x="9982" y="6285"/>
                    <a:pt x="9847" y="6218"/>
                    <a:pt x="9747" y="6151"/>
                  </a:cubicBezTo>
                  <a:lnTo>
                    <a:pt x="706" y="941"/>
                  </a:lnTo>
                  <a:cubicBezTo>
                    <a:pt x="370" y="740"/>
                    <a:pt x="135" y="504"/>
                    <a:pt x="67" y="269"/>
                  </a:cubicBezTo>
                  <a:cubicBezTo>
                    <a:pt x="34" y="168"/>
                    <a:pt x="34" y="101"/>
                    <a:pt x="34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9"/>
            <p:cNvSpPr/>
            <p:nvPr/>
          </p:nvSpPr>
          <p:spPr>
            <a:xfrm>
              <a:off x="-19596325" y="12816775"/>
              <a:ext cx="575575" cy="327300"/>
            </a:xfrm>
            <a:custGeom>
              <a:avLst/>
              <a:gdLst/>
              <a:ahLst/>
              <a:cxnLst/>
              <a:rect l="l" t="t" r="r" b="b"/>
              <a:pathLst>
                <a:path w="23023" h="13092" extrusionOk="0">
                  <a:moveTo>
                    <a:pt x="11478" y="1"/>
                  </a:moveTo>
                  <a:cubicBezTo>
                    <a:pt x="10898" y="1"/>
                    <a:pt x="10318" y="127"/>
                    <a:pt x="9881" y="379"/>
                  </a:cubicBezTo>
                  <a:lnTo>
                    <a:pt x="874" y="5622"/>
                  </a:lnTo>
                  <a:cubicBezTo>
                    <a:pt x="0" y="6126"/>
                    <a:pt x="0" y="6966"/>
                    <a:pt x="908" y="7470"/>
                  </a:cubicBezTo>
                  <a:lnTo>
                    <a:pt x="9949" y="12713"/>
                  </a:lnTo>
                  <a:cubicBezTo>
                    <a:pt x="10386" y="12965"/>
                    <a:pt x="10965" y="13091"/>
                    <a:pt x="11545" y="13091"/>
                  </a:cubicBezTo>
                  <a:cubicBezTo>
                    <a:pt x="12125" y="13091"/>
                    <a:pt x="12705" y="12965"/>
                    <a:pt x="13141" y="12713"/>
                  </a:cubicBezTo>
                  <a:lnTo>
                    <a:pt x="22149" y="7470"/>
                  </a:lnTo>
                  <a:cubicBezTo>
                    <a:pt x="23022" y="6966"/>
                    <a:pt x="23022" y="6126"/>
                    <a:pt x="22115" y="5622"/>
                  </a:cubicBezTo>
                  <a:lnTo>
                    <a:pt x="13074" y="379"/>
                  </a:lnTo>
                  <a:cubicBezTo>
                    <a:pt x="12637" y="127"/>
                    <a:pt x="12058" y="1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9"/>
            <p:cNvSpPr/>
            <p:nvPr/>
          </p:nvSpPr>
          <p:spPr>
            <a:xfrm>
              <a:off x="-18925825" y="13180800"/>
              <a:ext cx="242000" cy="200850"/>
            </a:xfrm>
            <a:custGeom>
              <a:avLst/>
              <a:gdLst/>
              <a:ahLst/>
              <a:cxnLst/>
              <a:rect l="l" t="t" r="r" b="b"/>
              <a:pathLst>
                <a:path w="9680" h="8034" extrusionOk="0">
                  <a:moveTo>
                    <a:pt x="9679" y="1"/>
                  </a:moveTo>
                  <a:cubicBezTo>
                    <a:pt x="9679" y="68"/>
                    <a:pt x="9646" y="169"/>
                    <a:pt x="9646" y="236"/>
                  </a:cubicBezTo>
                  <a:cubicBezTo>
                    <a:pt x="9612" y="236"/>
                    <a:pt x="9612" y="236"/>
                    <a:pt x="9612" y="270"/>
                  </a:cubicBezTo>
                  <a:cubicBezTo>
                    <a:pt x="9612" y="337"/>
                    <a:pt x="9545" y="404"/>
                    <a:pt x="9511" y="471"/>
                  </a:cubicBezTo>
                  <a:lnTo>
                    <a:pt x="9478" y="505"/>
                  </a:lnTo>
                  <a:cubicBezTo>
                    <a:pt x="9444" y="572"/>
                    <a:pt x="9377" y="639"/>
                    <a:pt x="9310" y="707"/>
                  </a:cubicBezTo>
                  <a:cubicBezTo>
                    <a:pt x="9276" y="740"/>
                    <a:pt x="9209" y="774"/>
                    <a:pt x="9142" y="807"/>
                  </a:cubicBezTo>
                  <a:cubicBezTo>
                    <a:pt x="9108" y="841"/>
                    <a:pt x="9074" y="875"/>
                    <a:pt x="9007" y="908"/>
                  </a:cubicBezTo>
                  <a:lnTo>
                    <a:pt x="34" y="6151"/>
                  </a:lnTo>
                  <a:lnTo>
                    <a:pt x="0" y="8033"/>
                  </a:lnTo>
                  <a:lnTo>
                    <a:pt x="0" y="8033"/>
                  </a:lnTo>
                  <a:lnTo>
                    <a:pt x="9007" y="2824"/>
                  </a:lnTo>
                  <a:cubicBezTo>
                    <a:pt x="9007" y="2790"/>
                    <a:pt x="9007" y="2790"/>
                    <a:pt x="9041" y="2790"/>
                  </a:cubicBezTo>
                  <a:cubicBezTo>
                    <a:pt x="9074" y="2757"/>
                    <a:pt x="9108" y="2723"/>
                    <a:pt x="9142" y="2723"/>
                  </a:cubicBezTo>
                  <a:cubicBezTo>
                    <a:pt x="9209" y="2656"/>
                    <a:pt x="9276" y="2622"/>
                    <a:pt x="9310" y="2589"/>
                  </a:cubicBezTo>
                  <a:cubicBezTo>
                    <a:pt x="9377" y="2521"/>
                    <a:pt x="9411" y="2488"/>
                    <a:pt x="9478" y="2421"/>
                  </a:cubicBezTo>
                  <a:cubicBezTo>
                    <a:pt x="9478" y="2421"/>
                    <a:pt x="9478" y="2421"/>
                    <a:pt x="9478" y="2387"/>
                  </a:cubicBezTo>
                  <a:lnTo>
                    <a:pt x="9511" y="2353"/>
                  </a:lnTo>
                  <a:cubicBezTo>
                    <a:pt x="9511" y="2353"/>
                    <a:pt x="9545" y="2320"/>
                    <a:pt x="9545" y="2286"/>
                  </a:cubicBezTo>
                  <a:cubicBezTo>
                    <a:pt x="9579" y="2253"/>
                    <a:pt x="9612" y="2219"/>
                    <a:pt x="9612" y="2152"/>
                  </a:cubicBezTo>
                  <a:cubicBezTo>
                    <a:pt x="9612" y="2152"/>
                    <a:pt x="9612" y="2118"/>
                    <a:pt x="9612" y="2118"/>
                  </a:cubicBezTo>
                  <a:cubicBezTo>
                    <a:pt x="9646" y="2085"/>
                    <a:pt x="9646" y="2051"/>
                    <a:pt x="9646" y="2051"/>
                  </a:cubicBezTo>
                  <a:cubicBezTo>
                    <a:pt x="9646" y="1984"/>
                    <a:pt x="9679" y="1950"/>
                    <a:pt x="9679" y="1917"/>
                  </a:cubicBezTo>
                  <a:lnTo>
                    <a:pt x="9679" y="1883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9"/>
            <p:cNvSpPr/>
            <p:nvPr/>
          </p:nvSpPr>
          <p:spPr>
            <a:xfrm>
              <a:off x="-19248475" y="13179975"/>
              <a:ext cx="322675" cy="210900"/>
            </a:xfrm>
            <a:custGeom>
              <a:avLst/>
              <a:gdLst/>
              <a:ahLst/>
              <a:cxnLst/>
              <a:rect l="l" t="t" r="r" b="b"/>
              <a:pathLst>
                <a:path w="12907" h="8436" extrusionOk="0">
                  <a:moveTo>
                    <a:pt x="0" y="0"/>
                  </a:moveTo>
                  <a:lnTo>
                    <a:pt x="0" y="1916"/>
                  </a:lnTo>
                  <a:cubicBezTo>
                    <a:pt x="0" y="2252"/>
                    <a:pt x="202" y="2588"/>
                    <a:pt x="673" y="2823"/>
                  </a:cubicBezTo>
                  <a:lnTo>
                    <a:pt x="9713" y="8066"/>
                  </a:lnTo>
                  <a:cubicBezTo>
                    <a:pt x="9814" y="8134"/>
                    <a:pt x="9915" y="8167"/>
                    <a:pt x="10049" y="8201"/>
                  </a:cubicBezTo>
                  <a:cubicBezTo>
                    <a:pt x="10049" y="8234"/>
                    <a:pt x="10049" y="8234"/>
                    <a:pt x="10049" y="8234"/>
                  </a:cubicBezTo>
                  <a:lnTo>
                    <a:pt x="10117" y="8234"/>
                  </a:lnTo>
                  <a:cubicBezTo>
                    <a:pt x="10184" y="8268"/>
                    <a:pt x="10251" y="8302"/>
                    <a:pt x="10318" y="8302"/>
                  </a:cubicBezTo>
                  <a:cubicBezTo>
                    <a:pt x="10352" y="8302"/>
                    <a:pt x="10386" y="8335"/>
                    <a:pt x="10419" y="8335"/>
                  </a:cubicBezTo>
                  <a:lnTo>
                    <a:pt x="10486" y="8335"/>
                  </a:lnTo>
                  <a:cubicBezTo>
                    <a:pt x="10520" y="8369"/>
                    <a:pt x="10520" y="8369"/>
                    <a:pt x="10554" y="8369"/>
                  </a:cubicBezTo>
                  <a:cubicBezTo>
                    <a:pt x="10621" y="8369"/>
                    <a:pt x="10722" y="8402"/>
                    <a:pt x="10789" y="8402"/>
                  </a:cubicBezTo>
                  <a:lnTo>
                    <a:pt x="10923" y="8402"/>
                  </a:lnTo>
                  <a:cubicBezTo>
                    <a:pt x="10957" y="8402"/>
                    <a:pt x="10990" y="8436"/>
                    <a:pt x="10990" y="8436"/>
                  </a:cubicBezTo>
                  <a:lnTo>
                    <a:pt x="11461" y="8436"/>
                  </a:lnTo>
                  <a:cubicBezTo>
                    <a:pt x="11528" y="8436"/>
                    <a:pt x="11629" y="8436"/>
                    <a:pt x="11696" y="8402"/>
                  </a:cubicBezTo>
                  <a:lnTo>
                    <a:pt x="11797" y="8402"/>
                  </a:lnTo>
                  <a:cubicBezTo>
                    <a:pt x="11864" y="8402"/>
                    <a:pt x="11932" y="8402"/>
                    <a:pt x="11999" y="8369"/>
                  </a:cubicBezTo>
                  <a:lnTo>
                    <a:pt x="12066" y="8369"/>
                  </a:lnTo>
                  <a:cubicBezTo>
                    <a:pt x="12133" y="8335"/>
                    <a:pt x="12234" y="8335"/>
                    <a:pt x="12301" y="8302"/>
                  </a:cubicBezTo>
                  <a:cubicBezTo>
                    <a:pt x="12335" y="8302"/>
                    <a:pt x="12368" y="8268"/>
                    <a:pt x="12436" y="8268"/>
                  </a:cubicBezTo>
                  <a:cubicBezTo>
                    <a:pt x="12436" y="8268"/>
                    <a:pt x="12469" y="8268"/>
                    <a:pt x="12469" y="8234"/>
                  </a:cubicBezTo>
                  <a:cubicBezTo>
                    <a:pt x="12637" y="8201"/>
                    <a:pt x="12772" y="8134"/>
                    <a:pt x="12906" y="8066"/>
                  </a:cubicBezTo>
                  <a:lnTo>
                    <a:pt x="12906" y="6151"/>
                  </a:lnTo>
                  <a:cubicBezTo>
                    <a:pt x="12805" y="6251"/>
                    <a:pt x="12637" y="6319"/>
                    <a:pt x="12469" y="6386"/>
                  </a:cubicBezTo>
                  <a:cubicBezTo>
                    <a:pt x="12436" y="6386"/>
                    <a:pt x="12368" y="6419"/>
                    <a:pt x="12301" y="6419"/>
                  </a:cubicBezTo>
                  <a:cubicBezTo>
                    <a:pt x="12234" y="6453"/>
                    <a:pt x="12167" y="6453"/>
                    <a:pt x="12066" y="6487"/>
                  </a:cubicBezTo>
                  <a:cubicBezTo>
                    <a:pt x="11999" y="6487"/>
                    <a:pt x="11898" y="6520"/>
                    <a:pt x="11797" y="6520"/>
                  </a:cubicBezTo>
                  <a:lnTo>
                    <a:pt x="11730" y="6520"/>
                  </a:lnTo>
                  <a:cubicBezTo>
                    <a:pt x="11629" y="6554"/>
                    <a:pt x="11495" y="6554"/>
                    <a:pt x="11360" y="6554"/>
                  </a:cubicBezTo>
                  <a:lnTo>
                    <a:pt x="11293" y="6554"/>
                  </a:lnTo>
                  <a:cubicBezTo>
                    <a:pt x="11159" y="6554"/>
                    <a:pt x="11058" y="6554"/>
                    <a:pt x="10923" y="6520"/>
                  </a:cubicBezTo>
                  <a:lnTo>
                    <a:pt x="10856" y="6520"/>
                  </a:lnTo>
                  <a:cubicBezTo>
                    <a:pt x="10755" y="6520"/>
                    <a:pt x="10621" y="6487"/>
                    <a:pt x="10486" y="6453"/>
                  </a:cubicBezTo>
                  <a:lnTo>
                    <a:pt x="10419" y="6453"/>
                  </a:lnTo>
                  <a:cubicBezTo>
                    <a:pt x="10318" y="6419"/>
                    <a:pt x="10217" y="6386"/>
                    <a:pt x="10117" y="6352"/>
                  </a:cubicBezTo>
                  <a:lnTo>
                    <a:pt x="10049" y="6352"/>
                  </a:lnTo>
                  <a:cubicBezTo>
                    <a:pt x="9949" y="6285"/>
                    <a:pt x="9814" y="6251"/>
                    <a:pt x="9713" y="6184"/>
                  </a:cubicBezTo>
                  <a:lnTo>
                    <a:pt x="673" y="941"/>
                  </a:lnTo>
                  <a:cubicBezTo>
                    <a:pt x="337" y="740"/>
                    <a:pt x="135" y="504"/>
                    <a:pt x="34" y="269"/>
                  </a:cubicBezTo>
                  <a:cubicBezTo>
                    <a:pt x="0" y="168"/>
                    <a:pt x="0" y="101"/>
                    <a:pt x="0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9"/>
            <p:cNvSpPr/>
            <p:nvPr/>
          </p:nvSpPr>
          <p:spPr>
            <a:xfrm>
              <a:off x="-19254350" y="13016975"/>
              <a:ext cx="575575" cy="327075"/>
            </a:xfrm>
            <a:custGeom>
              <a:avLst/>
              <a:gdLst/>
              <a:ahLst/>
              <a:cxnLst/>
              <a:rect l="l" t="t" r="r" b="b"/>
              <a:pathLst>
                <a:path w="23023" h="13083" extrusionOk="0">
                  <a:moveTo>
                    <a:pt x="11478" y="0"/>
                  </a:moveTo>
                  <a:cubicBezTo>
                    <a:pt x="10898" y="0"/>
                    <a:pt x="10318" y="135"/>
                    <a:pt x="9881" y="403"/>
                  </a:cubicBezTo>
                  <a:lnTo>
                    <a:pt x="874" y="5613"/>
                  </a:lnTo>
                  <a:cubicBezTo>
                    <a:pt x="0" y="6117"/>
                    <a:pt x="0" y="6957"/>
                    <a:pt x="908" y="7461"/>
                  </a:cubicBezTo>
                  <a:lnTo>
                    <a:pt x="9948" y="12704"/>
                  </a:lnTo>
                  <a:cubicBezTo>
                    <a:pt x="10402" y="12956"/>
                    <a:pt x="10982" y="13082"/>
                    <a:pt x="11557" y="13082"/>
                  </a:cubicBezTo>
                  <a:cubicBezTo>
                    <a:pt x="12133" y="13082"/>
                    <a:pt x="12704" y="12956"/>
                    <a:pt x="13141" y="12704"/>
                  </a:cubicBezTo>
                  <a:lnTo>
                    <a:pt x="22148" y="7461"/>
                  </a:lnTo>
                  <a:cubicBezTo>
                    <a:pt x="23022" y="6957"/>
                    <a:pt x="23022" y="6117"/>
                    <a:pt x="22148" y="5613"/>
                  </a:cubicBezTo>
                  <a:lnTo>
                    <a:pt x="13074" y="403"/>
                  </a:lnTo>
                  <a:cubicBezTo>
                    <a:pt x="12637" y="135"/>
                    <a:pt x="12057" y="0"/>
                    <a:pt x="11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9"/>
            <p:cNvSpPr/>
            <p:nvPr/>
          </p:nvSpPr>
          <p:spPr>
            <a:xfrm>
              <a:off x="-18597300" y="13375750"/>
              <a:ext cx="241150" cy="200825"/>
            </a:xfrm>
            <a:custGeom>
              <a:avLst/>
              <a:gdLst/>
              <a:ahLst/>
              <a:cxnLst/>
              <a:rect l="l" t="t" r="r" b="b"/>
              <a:pathLst>
                <a:path w="9646" h="8033" extrusionOk="0">
                  <a:moveTo>
                    <a:pt x="9646" y="0"/>
                  </a:moveTo>
                  <a:cubicBezTo>
                    <a:pt x="9646" y="67"/>
                    <a:pt x="9646" y="134"/>
                    <a:pt x="9612" y="235"/>
                  </a:cubicBezTo>
                  <a:cubicBezTo>
                    <a:pt x="9579" y="336"/>
                    <a:pt x="9545" y="403"/>
                    <a:pt x="9511" y="471"/>
                  </a:cubicBezTo>
                  <a:lnTo>
                    <a:pt x="9478" y="504"/>
                  </a:lnTo>
                  <a:cubicBezTo>
                    <a:pt x="9411" y="571"/>
                    <a:pt x="9377" y="639"/>
                    <a:pt x="9276" y="706"/>
                  </a:cubicBezTo>
                  <a:cubicBezTo>
                    <a:pt x="9242" y="739"/>
                    <a:pt x="9175" y="773"/>
                    <a:pt x="9142" y="807"/>
                  </a:cubicBezTo>
                  <a:cubicBezTo>
                    <a:pt x="9074" y="840"/>
                    <a:pt x="9041" y="874"/>
                    <a:pt x="8974" y="907"/>
                  </a:cubicBezTo>
                  <a:lnTo>
                    <a:pt x="0" y="6150"/>
                  </a:lnTo>
                  <a:lnTo>
                    <a:pt x="0" y="8033"/>
                  </a:lnTo>
                  <a:lnTo>
                    <a:pt x="8974" y="2823"/>
                  </a:lnTo>
                  <a:cubicBezTo>
                    <a:pt x="9007" y="2790"/>
                    <a:pt x="9007" y="2790"/>
                    <a:pt x="9007" y="2790"/>
                  </a:cubicBezTo>
                  <a:cubicBezTo>
                    <a:pt x="9041" y="2756"/>
                    <a:pt x="9074" y="2722"/>
                    <a:pt x="9142" y="2722"/>
                  </a:cubicBezTo>
                  <a:cubicBezTo>
                    <a:pt x="9175" y="2655"/>
                    <a:pt x="9242" y="2622"/>
                    <a:pt x="9276" y="2588"/>
                  </a:cubicBezTo>
                  <a:lnTo>
                    <a:pt x="9310" y="2588"/>
                  </a:lnTo>
                  <a:cubicBezTo>
                    <a:pt x="9343" y="2521"/>
                    <a:pt x="9411" y="2487"/>
                    <a:pt x="9444" y="2420"/>
                  </a:cubicBezTo>
                  <a:cubicBezTo>
                    <a:pt x="9444" y="2420"/>
                    <a:pt x="9478" y="2386"/>
                    <a:pt x="9478" y="2386"/>
                  </a:cubicBezTo>
                  <a:lnTo>
                    <a:pt x="9511" y="2353"/>
                  </a:lnTo>
                  <a:cubicBezTo>
                    <a:pt x="9511" y="2319"/>
                    <a:pt x="9511" y="2319"/>
                    <a:pt x="9545" y="2285"/>
                  </a:cubicBezTo>
                  <a:cubicBezTo>
                    <a:pt x="9579" y="2252"/>
                    <a:pt x="9579" y="2218"/>
                    <a:pt x="9612" y="2151"/>
                  </a:cubicBezTo>
                  <a:cubicBezTo>
                    <a:pt x="9612" y="2117"/>
                    <a:pt x="9612" y="2117"/>
                    <a:pt x="9612" y="2117"/>
                  </a:cubicBezTo>
                  <a:cubicBezTo>
                    <a:pt x="9612" y="2084"/>
                    <a:pt x="9612" y="2050"/>
                    <a:pt x="9646" y="2017"/>
                  </a:cubicBezTo>
                  <a:cubicBezTo>
                    <a:pt x="9646" y="1983"/>
                    <a:pt x="9646" y="1949"/>
                    <a:pt x="9646" y="1916"/>
                  </a:cubicBezTo>
                  <a:lnTo>
                    <a:pt x="9646" y="1882"/>
                  </a:lnTo>
                  <a:lnTo>
                    <a:pt x="9646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9"/>
            <p:cNvSpPr/>
            <p:nvPr/>
          </p:nvSpPr>
          <p:spPr>
            <a:xfrm>
              <a:off x="-18920800" y="13374900"/>
              <a:ext cx="323525" cy="210925"/>
            </a:xfrm>
            <a:custGeom>
              <a:avLst/>
              <a:gdLst/>
              <a:ahLst/>
              <a:cxnLst/>
              <a:rect l="l" t="t" r="r" b="b"/>
              <a:pathLst>
                <a:path w="12941" h="8437" extrusionOk="0">
                  <a:moveTo>
                    <a:pt x="1" y="0"/>
                  </a:moveTo>
                  <a:lnTo>
                    <a:pt x="1" y="1883"/>
                  </a:lnTo>
                  <a:cubicBezTo>
                    <a:pt x="1" y="2252"/>
                    <a:pt x="236" y="2588"/>
                    <a:pt x="673" y="2824"/>
                  </a:cubicBezTo>
                  <a:lnTo>
                    <a:pt x="9747" y="8067"/>
                  </a:lnTo>
                  <a:cubicBezTo>
                    <a:pt x="9848" y="8100"/>
                    <a:pt x="9949" y="8167"/>
                    <a:pt x="10050" y="8201"/>
                  </a:cubicBezTo>
                  <a:cubicBezTo>
                    <a:pt x="10050" y="8235"/>
                    <a:pt x="10083" y="8235"/>
                    <a:pt x="10083" y="8235"/>
                  </a:cubicBezTo>
                  <a:lnTo>
                    <a:pt x="10117" y="8235"/>
                  </a:lnTo>
                  <a:cubicBezTo>
                    <a:pt x="10184" y="8268"/>
                    <a:pt x="10251" y="8302"/>
                    <a:pt x="10352" y="8302"/>
                  </a:cubicBezTo>
                  <a:cubicBezTo>
                    <a:pt x="10386" y="8302"/>
                    <a:pt x="10419" y="8335"/>
                    <a:pt x="10453" y="8335"/>
                  </a:cubicBezTo>
                  <a:lnTo>
                    <a:pt x="10520" y="8335"/>
                  </a:lnTo>
                  <a:cubicBezTo>
                    <a:pt x="10554" y="8369"/>
                    <a:pt x="10554" y="8369"/>
                    <a:pt x="10588" y="8369"/>
                  </a:cubicBezTo>
                  <a:cubicBezTo>
                    <a:pt x="10655" y="8369"/>
                    <a:pt x="10722" y="8403"/>
                    <a:pt x="10789" y="8403"/>
                  </a:cubicBezTo>
                  <a:lnTo>
                    <a:pt x="10924" y="8403"/>
                  </a:lnTo>
                  <a:cubicBezTo>
                    <a:pt x="10957" y="8403"/>
                    <a:pt x="10991" y="8436"/>
                    <a:pt x="11024" y="8436"/>
                  </a:cubicBezTo>
                  <a:lnTo>
                    <a:pt x="11461" y="8436"/>
                  </a:lnTo>
                  <a:cubicBezTo>
                    <a:pt x="11562" y="8436"/>
                    <a:pt x="11629" y="8436"/>
                    <a:pt x="11730" y="8403"/>
                  </a:cubicBezTo>
                  <a:lnTo>
                    <a:pt x="11831" y="8403"/>
                  </a:lnTo>
                  <a:cubicBezTo>
                    <a:pt x="11898" y="8403"/>
                    <a:pt x="11965" y="8403"/>
                    <a:pt x="11999" y="8369"/>
                  </a:cubicBezTo>
                  <a:lnTo>
                    <a:pt x="12100" y="8369"/>
                  </a:lnTo>
                  <a:cubicBezTo>
                    <a:pt x="12167" y="8335"/>
                    <a:pt x="12234" y="8335"/>
                    <a:pt x="12335" y="8302"/>
                  </a:cubicBezTo>
                  <a:cubicBezTo>
                    <a:pt x="12369" y="8302"/>
                    <a:pt x="12402" y="8268"/>
                    <a:pt x="12436" y="8268"/>
                  </a:cubicBezTo>
                  <a:cubicBezTo>
                    <a:pt x="12470" y="8268"/>
                    <a:pt x="12470" y="8268"/>
                    <a:pt x="12503" y="8235"/>
                  </a:cubicBezTo>
                  <a:cubicBezTo>
                    <a:pt x="12638" y="8201"/>
                    <a:pt x="12806" y="8134"/>
                    <a:pt x="12940" y="8067"/>
                  </a:cubicBezTo>
                  <a:lnTo>
                    <a:pt x="12940" y="6151"/>
                  </a:lnTo>
                  <a:cubicBezTo>
                    <a:pt x="12806" y="6252"/>
                    <a:pt x="12671" y="6319"/>
                    <a:pt x="12503" y="6386"/>
                  </a:cubicBezTo>
                  <a:cubicBezTo>
                    <a:pt x="12436" y="6386"/>
                    <a:pt x="12402" y="6420"/>
                    <a:pt x="12335" y="6420"/>
                  </a:cubicBezTo>
                  <a:cubicBezTo>
                    <a:pt x="12268" y="6453"/>
                    <a:pt x="12167" y="6453"/>
                    <a:pt x="12100" y="6487"/>
                  </a:cubicBezTo>
                  <a:cubicBezTo>
                    <a:pt x="11999" y="6487"/>
                    <a:pt x="11932" y="6521"/>
                    <a:pt x="11831" y="6521"/>
                  </a:cubicBezTo>
                  <a:lnTo>
                    <a:pt x="11764" y="6521"/>
                  </a:lnTo>
                  <a:cubicBezTo>
                    <a:pt x="11629" y="6554"/>
                    <a:pt x="11495" y="6554"/>
                    <a:pt x="11394" y="6554"/>
                  </a:cubicBezTo>
                  <a:lnTo>
                    <a:pt x="11327" y="6554"/>
                  </a:lnTo>
                  <a:cubicBezTo>
                    <a:pt x="11192" y="6554"/>
                    <a:pt x="11058" y="6554"/>
                    <a:pt x="10957" y="6521"/>
                  </a:cubicBezTo>
                  <a:lnTo>
                    <a:pt x="10890" y="6521"/>
                  </a:lnTo>
                  <a:cubicBezTo>
                    <a:pt x="10756" y="6521"/>
                    <a:pt x="10655" y="6487"/>
                    <a:pt x="10520" y="6453"/>
                  </a:cubicBezTo>
                  <a:lnTo>
                    <a:pt x="10453" y="6453"/>
                  </a:lnTo>
                  <a:cubicBezTo>
                    <a:pt x="10352" y="6420"/>
                    <a:pt x="10251" y="6386"/>
                    <a:pt x="10151" y="6352"/>
                  </a:cubicBezTo>
                  <a:cubicBezTo>
                    <a:pt x="10117" y="6352"/>
                    <a:pt x="10117" y="6319"/>
                    <a:pt x="10083" y="6319"/>
                  </a:cubicBezTo>
                  <a:cubicBezTo>
                    <a:pt x="9949" y="6285"/>
                    <a:pt x="9848" y="6218"/>
                    <a:pt x="9747" y="6151"/>
                  </a:cubicBezTo>
                  <a:lnTo>
                    <a:pt x="673" y="941"/>
                  </a:lnTo>
                  <a:cubicBezTo>
                    <a:pt x="337" y="740"/>
                    <a:pt x="135" y="505"/>
                    <a:pt x="68" y="269"/>
                  </a:cubicBezTo>
                  <a:cubicBezTo>
                    <a:pt x="34" y="168"/>
                    <a:pt x="1" y="101"/>
                    <a:pt x="1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9"/>
            <p:cNvSpPr/>
            <p:nvPr/>
          </p:nvSpPr>
          <p:spPr>
            <a:xfrm>
              <a:off x="-18925825" y="13211900"/>
              <a:ext cx="575550" cy="327075"/>
            </a:xfrm>
            <a:custGeom>
              <a:avLst/>
              <a:gdLst/>
              <a:ahLst/>
              <a:cxnLst/>
              <a:rect l="l" t="t" r="r" b="b"/>
              <a:pathLst>
                <a:path w="23022" h="13083" extrusionOk="0">
                  <a:moveTo>
                    <a:pt x="11477" y="0"/>
                  </a:moveTo>
                  <a:cubicBezTo>
                    <a:pt x="10898" y="0"/>
                    <a:pt x="10318" y="135"/>
                    <a:pt x="9881" y="404"/>
                  </a:cubicBezTo>
                  <a:lnTo>
                    <a:pt x="874" y="5613"/>
                  </a:lnTo>
                  <a:cubicBezTo>
                    <a:pt x="0" y="6117"/>
                    <a:pt x="0" y="6957"/>
                    <a:pt x="908" y="7461"/>
                  </a:cubicBezTo>
                  <a:lnTo>
                    <a:pt x="9948" y="12704"/>
                  </a:lnTo>
                  <a:cubicBezTo>
                    <a:pt x="10385" y="12957"/>
                    <a:pt x="10965" y="13083"/>
                    <a:pt x="11545" y="13083"/>
                  </a:cubicBezTo>
                  <a:cubicBezTo>
                    <a:pt x="12124" y="13083"/>
                    <a:pt x="12704" y="12957"/>
                    <a:pt x="13141" y="12704"/>
                  </a:cubicBezTo>
                  <a:lnTo>
                    <a:pt x="22148" y="7461"/>
                  </a:lnTo>
                  <a:cubicBezTo>
                    <a:pt x="23022" y="6957"/>
                    <a:pt x="23022" y="6117"/>
                    <a:pt x="22115" y="5613"/>
                  </a:cubicBezTo>
                  <a:lnTo>
                    <a:pt x="13074" y="404"/>
                  </a:lnTo>
                  <a:cubicBezTo>
                    <a:pt x="12637" y="135"/>
                    <a:pt x="12057" y="0"/>
                    <a:pt x="11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9"/>
            <p:cNvSpPr/>
            <p:nvPr/>
          </p:nvSpPr>
          <p:spPr>
            <a:xfrm>
              <a:off x="-18265425" y="13570675"/>
              <a:ext cx="241175" cy="200825"/>
            </a:xfrm>
            <a:custGeom>
              <a:avLst/>
              <a:gdLst/>
              <a:ahLst/>
              <a:cxnLst/>
              <a:rect l="l" t="t" r="r" b="b"/>
              <a:pathLst>
                <a:path w="9647" h="8033" extrusionOk="0">
                  <a:moveTo>
                    <a:pt x="9646" y="0"/>
                  </a:moveTo>
                  <a:cubicBezTo>
                    <a:pt x="9646" y="67"/>
                    <a:pt x="9646" y="135"/>
                    <a:pt x="9613" y="236"/>
                  </a:cubicBezTo>
                  <a:cubicBezTo>
                    <a:pt x="9579" y="336"/>
                    <a:pt x="9545" y="404"/>
                    <a:pt x="9478" y="471"/>
                  </a:cubicBezTo>
                  <a:lnTo>
                    <a:pt x="9478" y="504"/>
                  </a:lnTo>
                  <a:cubicBezTo>
                    <a:pt x="9411" y="572"/>
                    <a:pt x="9344" y="639"/>
                    <a:pt x="9277" y="706"/>
                  </a:cubicBezTo>
                  <a:cubicBezTo>
                    <a:pt x="9243" y="740"/>
                    <a:pt x="9176" y="773"/>
                    <a:pt x="9142" y="807"/>
                  </a:cubicBezTo>
                  <a:cubicBezTo>
                    <a:pt x="9075" y="840"/>
                    <a:pt x="9041" y="874"/>
                    <a:pt x="8974" y="908"/>
                  </a:cubicBezTo>
                  <a:lnTo>
                    <a:pt x="1" y="6151"/>
                  </a:lnTo>
                  <a:lnTo>
                    <a:pt x="1" y="8033"/>
                  </a:lnTo>
                  <a:lnTo>
                    <a:pt x="8974" y="2790"/>
                  </a:lnTo>
                  <a:lnTo>
                    <a:pt x="9008" y="2790"/>
                  </a:lnTo>
                  <a:cubicBezTo>
                    <a:pt x="9041" y="2756"/>
                    <a:pt x="9075" y="2723"/>
                    <a:pt x="9142" y="2689"/>
                  </a:cubicBezTo>
                  <a:cubicBezTo>
                    <a:pt x="9176" y="2655"/>
                    <a:pt x="9243" y="2622"/>
                    <a:pt x="9277" y="2588"/>
                  </a:cubicBezTo>
                  <a:lnTo>
                    <a:pt x="9310" y="2588"/>
                  </a:lnTo>
                  <a:cubicBezTo>
                    <a:pt x="9344" y="2521"/>
                    <a:pt x="9411" y="2487"/>
                    <a:pt x="9445" y="2420"/>
                  </a:cubicBezTo>
                  <a:cubicBezTo>
                    <a:pt x="9445" y="2420"/>
                    <a:pt x="9478" y="2386"/>
                    <a:pt x="9478" y="2386"/>
                  </a:cubicBezTo>
                  <a:lnTo>
                    <a:pt x="9512" y="2353"/>
                  </a:lnTo>
                  <a:cubicBezTo>
                    <a:pt x="9512" y="2319"/>
                    <a:pt x="9512" y="2319"/>
                    <a:pt x="9545" y="2286"/>
                  </a:cubicBezTo>
                  <a:cubicBezTo>
                    <a:pt x="9579" y="2252"/>
                    <a:pt x="9579" y="2218"/>
                    <a:pt x="9613" y="2151"/>
                  </a:cubicBezTo>
                  <a:cubicBezTo>
                    <a:pt x="9613" y="2118"/>
                    <a:pt x="9613" y="2118"/>
                    <a:pt x="9613" y="2118"/>
                  </a:cubicBezTo>
                  <a:cubicBezTo>
                    <a:pt x="9613" y="2084"/>
                    <a:pt x="9613" y="2050"/>
                    <a:pt x="9646" y="2017"/>
                  </a:cubicBezTo>
                  <a:cubicBezTo>
                    <a:pt x="9646" y="1983"/>
                    <a:pt x="9646" y="1950"/>
                    <a:pt x="9646" y="1882"/>
                  </a:cubicBezTo>
                  <a:lnTo>
                    <a:pt x="9646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9"/>
            <p:cNvSpPr/>
            <p:nvPr/>
          </p:nvSpPr>
          <p:spPr>
            <a:xfrm>
              <a:off x="-18588900" y="13569825"/>
              <a:ext cx="323500" cy="210925"/>
            </a:xfrm>
            <a:custGeom>
              <a:avLst/>
              <a:gdLst/>
              <a:ahLst/>
              <a:cxnLst/>
              <a:rect l="l" t="t" r="r" b="b"/>
              <a:pathLst>
                <a:path w="12940" h="8437" extrusionOk="0">
                  <a:moveTo>
                    <a:pt x="0" y="1"/>
                  </a:moveTo>
                  <a:lnTo>
                    <a:pt x="0" y="1883"/>
                  </a:lnTo>
                  <a:cubicBezTo>
                    <a:pt x="0" y="2219"/>
                    <a:pt x="235" y="2589"/>
                    <a:pt x="672" y="2824"/>
                  </a:cubicBezTo>
                  <a:lnTo>
                    <a:pt x="9713" y="8067"/>
                  </a:lnTo>
                  <a:cubicBezTo>
                    <a:pt x="9814" y="8100"/>
                    <a:pt x="9948" y="8168"/>
                    <a:pt x="10049" y="8201"/>
                  </a:cubicBezTo>
                  <a:lnTo>
                    <a:pt x="10083" y="8201"/>
                  </a:lnTo>
                  <a:cubicBezTo>
                    <a:pt x="10083" y="8235"/>
                    <a:pt x="10116" y="8235"/>
                    <a:pt x="10116" y="8235"/>
                  </a:cubicBezTo>
                  <a:cubicBezTo>
                    <a:pt x="10184" y="8268"/>
                    <a:pt x="10251" y="8268"/>
                    <a:pt x="10318" y="8302"/>
                  </a:cubicBezTo>
                  <a:cubicBezTo>
                    <a:pt x="10352" y="8302"/>
                    <a:pt x="10419" y="8302"/>
                    <a:pt x="10452" y="8336"/>
                  </a:cubicBezTo>
                  <a:lnTo>
                    <a:pt x="10520" y="8336"/>
                  </a:lnTo>
                  <a:cubicBezTo>
                    <a:pt x="10520" y="8336"/>
                    <a:pt x="10553" y="8369"/>
                    <a:pt x="10553" y="8369"/>
                  </a:cubicBezTo>
                  <a:cubicBezTo>
                    <a:pt x="10654" y="8369"/>
                    <a:pt x="10721" y="8403"/>
                    <a:pt x="10789" y="8403"/>
                  </a:cubicBezTo>
                  <a:lnTo>
                    <a:pt x="10923" y="8403"/>
                  </a:lnTo>
                  <a:cubicBezTo>
                    <a:pt x="10957" y="8403"/>
                    <a:pt x="10990" y="8436"/>
                    <a:pt x="11024" y="8436"/>
                  </a:cubicBezTo>
                  <a:lnTo>
                    <a:pt x="11461" y="8436"/>
                  </a:lnTo>
                  <a:cubicBezTo>
                    <a:pt x="11562" y="8436"/>
                    <a:pt x="11629" y="8436"/>
                    <a:pt x="11730" y="8403"/>
                  </a:cubicBezTo>
                  <a:lnTo>
                    <a:pt x="11797" y="8403"/>
                  </a:lnTo>
                  <a:cubicBezTo>
                    <a:pt x="11864" y="8403"/>
                    <a:pt x="11931" y="8403"/>
                    <a:pt x="11998" y="8369"/>
                  </a:cubicBezTo>
                  <a:lnTo>
                    <a:pt x="12099" y="8369"/>
                  </a:lnTo>
                  <a:cubicBezTo>
                    <a:pt x="12167" y="8336"/>
                    <a:pt x="12234" y="8336"/>
                    <a:pt x="12301" y="8302"/>
                  </a:cubicBezTo>
                  <a:cubicBezTo>
                    <a:pt x="12335" y="8302"/>
                    <a:pt x="12402" y="8268"/>
                    <a:pt x="12435" y="8268"/>
                  </a:cubicBezTo>
                  <a:cubicBezTo>
                    <a:pt x="12435" y="8268"/>
                    <a:pt x="12469" y="8268"/>
                    <a:pt x="12469" y="8235"/>
                  </a:cubicBezTo>
                  <a:cubicBezTo>
                    <a:pt x="12637" y="8201"/>
                    <a:pt x="12805" y="8134"/>
                    <a:pt x="12940" y="8067"/>
                  </a:cubicBezTo>
                  <a:lnTo>
                    <a:pt x="12940" y="6151"/>
                  </a:lnTo>
                  <a:cubicBezTo>
                    <a:pt x="12805" y="6252"/>
                    <a:pt x="12637" y="6319"/>
                    <a:pt x="12503" y="6353"/>
                  </a:cubicBezTo>
                  <a:cubicBezTo>
                    <a:pt x="12435" y="6386"/>
                    <a:pt x="12368" y="6386"/>
                    <a:pt x="12335" y="6420"/>
                  </a:cubicBezTo>
                  <a:cubicBezTo>
                    <a:pt x="12234" y="6420"/>
                    <a:pt x="12167" y="6454"/>
                    <a:pt x="12099" y="6487"/>
                  </a:cubicBezTo>
                  <a:cubicBezTo>
                    <a:pt x="11998" y="6487"/>
                    <a:pt x="11898" y="6487"/>
                    <a:pt x="11830" y="6521"/>
                  </a:cubicBezTo>
                  <a:lnTo>
                    <a:pt x="11763" y="6521"/>
                  </a:lnTo>
                  <a:cubicBezTo>
                    <a:pt x="11629" y="6521"/>
                    <a:pt x="11494" y="6554"/>
                    <a:pt x="11360" y="6554"/>
                  </a:cubicBezTo>
                  <a:lnTo>
                    <a:pt x="11326" y="6554"/>
                  </a:lnTo>
                  <a:cubicBezTo>
                    <a:pt x="11192" y="6554"/>
                    <a:pt x="11057" y="6521"/>
                    <a:pt x="10923" y="6521"/>
                  </a:cubicBezTo>
                  <a:lnTo>
                    <a:pt x="10889" y="6521"/>
                  </a:lnTo>
                  <a:cubicBezTo>
                    <a:pt x="10755" y="6487"/>
                    <a:pt x="10621" y="6487"/>
                    <a:pt x="10520" y="6454"/>
                  </a:cubicBezTo>
                  <a:lnTo>
                    <a:pt x="10452" y="6454"/>
                  </a:lnTo>
                  <a:cubicBezTo>
                    <a:pt x="10352" y="6420"/>
                    <a:pt x="10217" y="6386"/>
                    <a:pt x="10116" y="6353"/>
                  </a:cubicBezTo>
                  <a:cubicBezTo>
                    <a:pt x="10116" y="6319"/>
                    <a:pt x="10083" y="6319"/>
                    <a:pt x="10083" y="6319"/>
                  </a:cubicBezTo>
                  <a:cubicBezTo>
                    <a:pt x="9948" y="6285"/>
                    <a:pt x="9848" y="6218"/>
                    <a:pt x="9713" y="6151"/>
                  </a:cubicBezTo>
                  <a:lnTo>
                    <a:pt x="672" y="942"/>
                  </a:lnTo>
                  <a:cubicBezTo>
                    <a:pt x="336" y="740"/>
                    <a:pt x="135" y="505"/>
                    <a:pt x="34" y="270"/>
                  </a:cubicBezTo>
                  <a:cubicBezTo>
                    <a:pt x="34" y="169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9"/>
            <p:cNvSpPr/>
            <p:nvPr/>
          </p:nvSpPr>
          <p:spPr>
            <a:xfrm>
              <a:off x="-18593950" y="13406825"/>
              <a:ext cx="575575" cy="327075"/>
            </a:xfrm>
            <a:custGeom>
              <a:avLst/>
              <a:gdLst/>
              <a:ahLst/>
              <a:cxnLst/>
              <a:rect l="l" t="t" r="r" b="b"/>
              <a:pathLst>
                <a:path w="23023" h="13083" extrusionOk="0">
                  <a:moveTo>
                    <a:pt x="11461" y="1"/>
                  </a:moveTo>
                  <a:cubicBezTo>
                    <a:pt x="10881" y="1"/>
                    <a:pt x="10302" y="135"/>
                    <a:pt x="9848" y="404"/>
                  </a:cubicBezTo>
                  <a:lnTo>
                    <a:pt x="874" y="5613"/>
                  </a:lnTo>
                  <a:cubicBezTo>
                    <a:pt x="1" y="6117"/>
                    <a:pt x="1" y="6958"/>
                    <a:pt x="874" y="7462"/>
                  </a:cubicBezTo>
                  <a:lnTo>
                    <a:pt x="9915" y="12705"/>
                  </a:lnTo>
                  <a:cubicBezTo>
                    <a:pt x="10369" y="12957"/>
                    <a:pt x="10957" y="13083"/>
                    <a:pt x="11541" y="13083"/>
                  </a:cubicBezTo>
                  <a:cubicBezTo>
                    <a:pt x="12125" y="13083"/>
                    <a:pt x="12705" y="12957"/>
                    <a:pt x="13142" y="12705"/>
                  </a:cubicBezTo>
                  <a:lnTo>
                    <a:pt x="22115" y="7462"/>
                  </a:lnTo>
                  <a:cubicBezTo>
                    <a:pt x="23022" y="6958"/>
                    <a:pt x="23022" y="6117"/>
                    <a:pt x="22115" y="5613"/>
                  </a:cubicBezTo>
                  <a:lnTo>
                    <a:pt x="13074" y="404"/>
                  </a:lnTo>
                  <a:cubicBezTo>
                    <a:pt x="12621" y="135"/>
                    <a:pt x="12041" y="1"/>
                    <a:pt x="11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9"/>
            <p:cNvSpPr/>
            <p:nvPr/>
          </p:nvSpPr>
          <p:spPr>
            <a:xfrm>
              <a:off x="-17936050" y="13757200"/>
              <a:ext cx="241150" cy="200825"/>
            </a:xfrm>
            <a:custGeom>
              <a:avLst/>
              <a:gdLst/>
              <a:ahLst/>
              <a:cxnLst/>
              <a:rect l="l" t="t" r="r" b="b"/>
              <a:pathLst>
                <a:path w="9646" h="8033" extrusionOk="0">
                  <a:moveTo>
                    <a:pt x="9646" y="0"/>
                  </a:moveTo>
                  <a:cubicBezTo>
                    <a:pt x="9646" y="101"/>
                    <a:pt x="9646" y="168"/>
                    <a:pt x="9612" y="236"/>
                  </a:cubicBezTo>
                  <a:cubicBezTo>
                    <a:pt x="9612" y="269"/>
                    <a:pt x="9612" y="269"/>
                    <a:pt x="9612" y="269"/>
                  </a:cubicBezTo>
                  <a:cubicBezTo>
                    <a:pt x="9579" y="336"/>
                    <a:pt x="9545" y="404"/>
                    <a:pt x="9511" y="471"/>
                  </a:cubicBezTo>
                  <a:lnTo>
                    <a:pt x="9478" y="505"/>
                  </a:lnTo>
                  <a:cubicBezTo>
                    <a:pt x="9411" y="572"/>
                    <a:pt x="9377" y="639"/>
                    <a:pt x="9276" y="706"/>
                  </a:cubicBezTo>
                  <a:cubicBezTo>
                    <a:pt x="9242" y="740"/>
                    <a:pt x="9175" y="807"/>
                    <a:pt x="9142" y="841"/>
                  </a:cubicBezTo>
                  <a:cubicBezTo>
                    <a:pt x="9074" y="874"/>
                    <a:pt x="9041" y="908"/>
                    <a:pt x="9007" y="941"/>
                  </a:cubicBezTo>
                  <a:lnTo>
                    <a:pt x="0" y="6151"/>
                  </a:lnTo>
                  <a:lnTo>
                    <a:pt x="0" y="8033"/>
                  </a:lnTo>
                  <a:lnTo>
                    <a:pt x="8974" y="2824"/>
                  </a:lnTo>
                  <a:lnTo>
                    <a:pt x="9007" y="2824"/>
                  </a:lnTo>
                  <a:cubicBezTo>
                    <a:pt x="9074" y="2790"/>
                    <a:pt x="9108" y="2756"/>
                    <a:pt x="9142" y="2723"/>
                  </a:cubicBezTo>
                  <a:cubicBezTo>
                    <a:pt x="9175" y="2689"/>
                    <a:pt x="9242" y="2655"/>
                    <a:pt x="9276" y="2622"/>
                  </a:cubicBezTo>
                  <a:cubicBezTo>
                    <a:pt x="9310" y="2588"/>
                    <a:pt x="9310" y="2588"/>
                    <a:pt x="9310" y="2588"/>
                  </a:cubicBezTo>
                  <a:cubicBezTo>
                    <a:pt x="9377" y="2555"/>
                    <a:pt x="9411" y="2487"/>
                    <a:pt x="9444" y="2454"/>
                  </a:cubicBezTo>
                  <a:cubicBezTo>
                    <a:pt x="9444" y="2420"/>
                    <a:pt x="9478" y="2420"/>
                    <a:pt x="9478" y="2420"/>
                  </a:cubicBezTo>
                  <a:lnTo>
                    <a:pt x="9511" y="2387"/>
                  </a:lnTo>
                  <a:cubicBezTo>
                    <a:pt x="9511" y="2353"/>
                    <a:pt x="9545" y="2319"/>
                    <a:pt x="9545" y="2319"/>
                  </a:cubicBezTo>
                  <a:cubicBezTo>
                    <a:pt x="9579" y="2286"/>
                    <a:pt x="9579" y="2219"/>
                    <a:pt x="9612" y="2185"/>
                  </a:cubicBezTo>
                  <a:cubicBezTo>
                    <a:pt x="9612" y="2185"/>
                    <a:pt x="9612" y="2185"/>
                    <a:pt x="9612" y="2151"/>
                  </a:cubicBezTo>
                  <a:cubicBezTo>
                    <a:pt x="9612" y="2118"/>
                    <a:pt x="9646" y="2084"/>
                    <a:pt x="9646" y="2051"/>
                  </a:cubicBezTo>
                  <a:cubicBezTo>
                    <a:pt x="9646" y="2017"/>
                    <a:pt x="9646" y="1950"/>
                    <a:pt x="9646" y="1916"/>
                  </a:cubicBezTo>
                  <a:lnTo>
                    <a:pt x="9646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-18259550" y="13757200"/>
              <a:ext cx="323525" cy="210075"/>
            </a:xfrm>
            <a:custGeom>
              <a:avLst/>
              <a:gdLst/>
              <a:ahLst/>
              <a:cxnLst/>
              <a:rect l="l" t="t" r="r" b="b"/>
              <a:pathLst>
                <a:path w="12941" h="8403" extrusionOk="0">
                  <a:moveTo>
                    <a:pt x="1" y="0"/>
                  </a:moveTo>
                  <a:lnTo>
                    <a:pt x="1" y="1882"/>
                  </a:lnTo>
                  <a:cubicBezTo>
                    <a:pt x="1" y="2219"/>
                    <a:pt x="236" y="2555"/>
                    <a:pt x="673" y="2824"/>
                  </a:cubicBezTo>
                  <a:lnTo>
                    <a:pt x="9747" y="8033"/>
                  </a:lnTo>
                  <a:cubicBezTo>
                    <a:pt x="9848" y="8100"/>
                    <a:pt x="9949" y="8167"/>
                    <a:pt x="10050" y="8201"/>
                  </a:cubicBezTo>
                  <a:lnTo>
                    <a:pt x="10083" y="8201"/>
                  </a:lnTo>
                  <a:cubicBezTo>
                    <a:pt x="10083" y="8201"/>
                    <a:pt x="10117" y="8201"/>
                    <a:pt x="10117" y="8235"/>
                  </a:cubicBezTo>
                  <a:cubicBezTo>
                    <a:pt x="10184" y="8235"/>
                    <a:pt x="10251" y="8268"/>
                    <a:pt x="10352" y="8302"/>
                  </a:cubicBezTo>
                  <a:lnTo>
                    <a:pt x="10453" y="8302"/>
                  </a:lnTo>
                  <a:cubicBezTo>
                    <a:pt x="10487" y="8335"/>
                    <a:pt x="10487" y="8335"/>
                    <a:pt x="10520" y="8335"/>
                  </a:cubicBezTo>
                  <a:lnTo>
                    <a:pt x="10587" y="8335"/>
                  </a:lnTo>
                  <a:cubicBezTo>
                    <a:pt x="10655" y="8369"/>
                    <a:pt x="10722" y="8369"/>
                    <a:pt x="10789" y="8369"/>
                  </a:cubicBezTo>
                  <a:cubicBezTo>
                    <a:pt x="10823" y="8403"/>
                    <a:pt x="10856" y="8403"/>
                    <a:pt x="10890" y="8403"/>
                  </a:cubicBezTo>
                  <a:lnTo>
                    <a:pt x="11831" y="8403"/>
                  </a:lnTo>
                  <a:cubicBezTo>
                    <a:pt x="11898" y="8369"/>
                    <a:pt x="11965" y="8369"/>
                    <a:pt x="11999" y="8369"/>
                  </a:cubicBezTo>
                  <a:cubicBezTo>
                    <a:pt x="12033" y="8369"/>
                    <a:pt x="12066" y="8335"/>
                    <a:pt x="12100" y="8335"/>
                  </a:cubicBezTo>
                  <a:cubicBezTo>
                    <a:pt x="12167" y="8335"/>
                    <a:pt x="12234" y="8302"/>
                    <a:pt x="12335" y="8268"/>
                  </a:cubicBezTo>
                  <a:lnTo>
                    <a:pt x="12436" y="8268"/>
                  </a:lnTo>
                  <a:cubicBezTo>
                    <a:pt x="12470" y="8235"/>
                    <a:pt x="12470" y="8235"/>
                    <a:pt x="12503" y="8235"/>
                  </a:cubicBezTo>
                  <a:cubicBezTo>
                    <a:pt x="12638" y="8167"/>
                    <a:pt x="12806" y="8100"/>
                    <a:pt x="12940" y="8033"/>
                  </a:cubicBezTo>
                  <a:lnTo>
                    <a:pt x="12940" y="6151"/>
                  </a:lnTo>
                  <a:cubicBezTo>
                    <a:pt x="12806" y="6252"/>
                    <a:pt x="12671" y="6285"/>
                    <a:pt x="12503" y="6352"/>
                  </a:cubicBezTo>
                  <a:cubicBezTo>
                    <a:pt x="12436" y="6386"/>
                    <a:pt x="12402" y="6386"/>
                    <a:pt x="12335" y="6386"/>
                  </a:cubicBezTo>
                  <a:cubicBezTo>
                    <a:pt x="12268" y="6420"/>
                    <a:pt x="12167" y="6453"/>
                    <a:pt x="12100" y="6453"/>
                  </a:cubicBezTo>
                  <a:cubicBezTo>
                    <a:pt x="11999" y="6487"/>
                    <a:pt x="11932" y="6487"/>
                    <a:pt x="11831" y="6487"/>
                  </a:cubicBezTo>
                  <a:cubicBezTo>
                    <a:pt x="11797" y="6520"/>
                    <a:pt x="11797" y="6520"/>
                    <a:pt x="11764" y="6520"/>
                  </a:cubicBezTo>
                  <a:lnTo>
                    <a:pt x="10890" y="6520"/>
                  </a:lnTo>
                  <a:cubicBezTo>
                    <a:pt x="10756" y="6487"/>
                    <a:pt x="10655" y="6487"/>
                    <a:pt x="10520" y="6453"/>
                  </a:cubicBezTo>
                  <a:cubicBezTo>
                    <a:pt x="10487" y="6453"/>
                    <a:pt x="10487" y="6420"/>
                    <a:pt x="10453" y="6420"/>
                  </a:cubicBezTo>
                  <a:cubicBezTo>
                    <a:pt x="10352" y="6386"/>
                    <a:pt x="10251" y="6352"/>
                    <a:pt x="10151" y="6319"/>
                  </a:cubicBezTo>
                  <a:lnTo>
                    <a:pt x="10083" y="6319"/>
                  </a:lnTo>
                  <a:cubicBezTo>
                    <a:pt x="9949" y="6252"/>
                    <a:pt x="9848" y="6218"/>
                    <a:pt x="9747" y="6151"/>
                  </a:cubicBezTo>
                  <a:lnTo>
                    <a:pt x="673" y="941"/>
                  </a:lnTo>
                  <a:cubicBezTo>
                    <a:pt x="337" y="740"/>
                    <a:pt x="135" y="505"/>
                    <a:pt x="68" y="236"/>
                  </a:cubicBezTo>
                  <a:cubicBezTo>
                    <a:pt x="34" y="168"/>
                    <a:pt x="1" y="68"/>
                    <a:pt x="1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-18264575" y="13593975"/>
              <a:ext cx="575550" cy="327100"/>
            </a:xfrm>
            <a:custGeom>
              <a:avLst/>
              <a:gdLst/>
              <a:ahLst/>
              <a:cxnLst/>
              <a:rect l="l" t="t" r="r" b="b"/>
              <a:pathLst>
                <a:path w="23022" h="13084" extrusionOk="0">
                  <a:moveTo>
                    <a:pt x="11461" y="1"/>
                  </a:moveTo>
                  <a:cubicBezTo>
                    <a:pt x="10881" y="1"/>
                    <a:pt x="10301" y="127"/>
                    <a:pt x="9847" y="379"/>
                  </a:cubicBezTo>
                  <a:lnTo>
                    <a:pt x="874" y="5622"/>
                  </a:lnTo>
                  <a:cubicBezTo>
                    <a:pt x="0" y="6126"/>
                    <a:pt x="0" y="6966"/>
                    <a:pt x="874" y="7470"/>
                  </a:cubicBezTo>
                  <a:lnTo>
                    <a:pt x="9948" y="12680"/>
                  </a:lnTo>
                  <a:cubicBezTo>
                    <a:pt x="10385" y="12949"/>
                    <a:pt x="10965" y="13083"/>
                    <a:pt x="11545" y="13083"/>
                  </a:cubicBezTo>
                  <a:cubicBezTo>
                    <a:pt x="12124" y="13083"/>
                    <a:pt x="12704" y="12949"/>
                    <a:pt x="13141" y="12680"/>
                  </a:cubicBezTo>
                  <a:lnTo>
                    <a:pt x="22148" y="7470"/>
                  </a:lnTo>
                  <a:cubicBezTo>
                    <a:pt x="23022" y="6966"/>
                    <a:pt x="23022" y="6126"/>
                    <a:pt x="22115" y="5622"/>
                  </a:cubicBezTo>
                  <a:lnTo>
                    <a:pt x="13074" y="379"/>
                  </a:lnTo>
                  <a:cubicBezTo>
                    <a:pt x="12620" y="127"/>
                    <a:pt x="12040" y="1"/>
                    <a:pt x="11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-21265000" y="12208675"/>
              <a:ext cx="241175" cy="200850"/>
            </a:xfrm>
            <a:custGeom>
              <a:avLst/>
              <a:gdLst/>
              <a:ahLst/>
              <a:cxnLst/>
              <a:rect l="l" t="t" r="r" b="b"/>
              <a:pathLst>
                <a:path w="9647" h="8034" extrusionOk="0">
                  <a:moveTo>
                    <a:pt x="9646" y="1"/>
                  </a:moveTo>
                  <a:cubicBezTo>
                    <a:pt x="9646" y="101"/>
                    <a:pt x="9613" y="169"/>
                    <a:pt x="9613" y="236"/>
                  </a:cubicBezTo>
                  <a:cubicBezTo>
                    <a:pt x="9613" y="236"/>
                    <a:pt x="9613" y="269"/>
                    <a:pt x="9613" y="269"/>
                  </a:cubicBezTo>
                  <a:cubicBezTo>
                    <a:pt x="9579" y="337"/>
                    <a:pt x="9546" y="404"/>
                    <a:pt x="9478" y="471"/>
                  </a:cubicBezTo>
                  <a:lnTo>
                    <a:pt x="9445" y="505"/>
                  </a:lnTo>
                  <a:cubicBezTo>
                    <a:pt x="9411" y="572"/>
                    <a:pt x="9344" y="639"/>
                    <a:pt x="9277" y="706"/>
                  </a:cubicBezTo>
                  <a:cubicBezTo>
                    <a:pt x="9243" y="740"/>
                    <a:pt x="9176" y="807"/>
                    <a:pt x="9109" y="841"/>
                  </a:cubicBezTo>
                  <a:cubicBezTo>
                    <a:pt x="9075" y="874"/>
                    <a:pt x="9041" y="908"/>
                    <a:pt x="8974" y="942"/>
                  </a:cubicBezTo>
                  <a:lnTo>
                    <a:pt x="1" y="6151"/>
                  </a:lnTo>
                  <a:lnTo>
                    <a:pt x="1" y="8033"/>
                  </a:lnTo>
                  <a:lnTo>
                    <a:pt x="8974" y="2824"/>
                  </a:lnTo>
                  <a:cubicBezTo>
                    <a:pt x="8974" y="2824"/>
                    <a:pt x="9008" y="2790"/>
                    <a:pt x="9008" y="2790"/>
                  </a:cubicBezTo>
                  <a:cubicBezTo>
                    <a:pt x="9041" y="2790"/>
                    <a:pt x="9075" y="2757"/>
                    <a:pt x="9109" y="2723"/>
                  </a:cubicBezTo>
                  <a:cubicBezTo>
                    <a:pt x="9176" y="2689"/>
                    <a:pt x="9243" y="2656"/>
                    <a:pt x="9277" y="2588"/>
                  </a:cubicBezTo>
                  <a:lnTo>
                    <a:pt x="9310" y="2588"/>
                  </a:lnTo>
                  <a:cubicBezTo>
                    <a:pt x="9344" y="2555"/>
                    <a:pt x="9411" y="2488"/>
                    <a:pt x="9445" y="2454"/>
                  </a:cubicBezTo>
                  <a:cubicBezTo>
                    <a:pt x="9445" y="2420"/>
                    <a:pt x="9445" y="2420"/>
                    <a:pt x="9445" y="2420"/>
                  </a:cubicBezTo>
                  <a:lnTo>
                    <a:pt x="9478" y="2353"/>
                  </a:lnTo>
                  <a:cubicBezTo>
                    <a:pt x="9512" y="2353"/>
                    <a:pt x="9512" y="2320"/>
                    <a:pt x="9512" y="2320"/>
                  </a:cubicBezTo>
                  <a:cubicBezTo>
                    <a:pt x="9546" y="2252"/>
                    <a:pt x="9579" y="2219"/>
                    <a:pt x="9579" y="2185"/>
                  </a:cubicBezTo>
                  <a:cubicBezTo>
                    <a:pt x="9579" y="2152"/>
                    <a:pt x="9579" y="2152"/>
                    <a:pt x="9579" y="2152"/>
                  </a:cubicBezTo>
                  <a:cubicBezTo>
                    <a:pt x="9613" y="2152"/>
                    <a:pt x="9613" y="2152"/>
                    <a:pt x="9613" y="2118"/>
                  </a:cubicBezTo>
                  <a:cubicBezTo>
                    <a:pt x="9613" y="2084"/>
                    <a:pt x="9613" y="2084"/>
                    <a:pt x="9613" y="2051"/>
                  </a:cubicBezTo>
                  <a:cubicBezTo>
                    <a:pt x="9646" y="2017"/>
                    <a:pt x="9646" y="1950"/>
                    <a:pt x="9646" y="1916"/>
                  </a:cubicBezTo>
                  <a:lnTo>
                    <a:pt x="9646" y="1883"/>
                  </a:lnTo>
                  <a:lnTo>
                    <a:pt x="9646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9"/>
            <p:cNvSpPr/>
            <p:nvPr/>
          </p:nvSpPr>
          <p:spPr>
            <a:xfrm>
              <a:off x="-21588475" y="12208675"/>
              <a:ext cx="323500" cy="210075"/>
            </a:xfrm>
            <a:custGeom>
              <a:avLst/>
              <a:gdLst/>
              <a:ahLst/>
              <a:cxnLst/>
              <a:rect l="l" t="t" r="r" b="b"/>
              <a:pathLst>
                <a:path w="12940" h="8403" extrusionOk="0">
                  <a:moveTo>
                    <a:pt x="0" y="1"/>
                  </a:moveTo>
                  <a:lnTo>
                    <a:pt x="0" y="1883"/>
                  </a:lnTo>
                  <a:cubicBezTo>
                    <a:pt x="0" y="2219"/>
                    <a:pt x="236" y="2555"/>
                    <a:pt x="673" y="2824"/>
                  </a:cubicBezTo>
                  <a:lnTo>
                    <a:pt x="9713" y="8033"/>
                  </a:lnTo>
                  <a:cubicBezTo>
                    <a:pt x="9814" y="8100"/>
                    <a:pt x="9949" y="8134"/>
                    <a:pt x="10049" y="8201"/>
                  </a:cubicBezTo>
                  <a:lnTo>
                    <a:pt x="10117" y="8201"/>
                  </a:lnTo>
                  <a:cubicBezTo>
                    <a:pt x="10184" y="8235"/>
                    <a:pt x="10251" y="8268"/>
                    <a:pt x="10318" y="8268"/>
                  </a:cubicBezTo>
                  <a:cubicBezTo>
                    <a:pt x="10352" y="8302"/>
                    <a:pt x="10386" y="8302"/>
                    <a:pt x="10453" y="8302"/>
                  </a:cubicBezTo>
                  <a:cubicBezTo>
                    <a:pt x="10453" y="8302"/>
                    <a:pt x="10486" y="8336"/>
                    <a:pt x="10520" y="8336"/>
                  </a:cubicBezTo>
                  <a:lnTo>
                    <a:pt x="10554" y="8336"/>
                  </a:lnTo>
                  <a:cubicBezTo>
                    <a:pt x="10654" y="8369"/>
                    <a:pt x="10722" y="8369"/>
                    <a:pt x="10789" y="8369"/>
                  </a:cubicBezTo>
                  <a:lnTo>
                    <a:pt x="10856" y="8369"/>
                  </a:lnTo>
                  <a:cubicBezTo>
                    <a:pt x="10890" y="8369"/>
                    <a:pt x="10923" y="8403"/>
                    <a:pt x="10923" y="8403"/>
                  </a:cubicBezTo>
                  <a:lnTo>
                    <a:pt x="11730" y="8403"/>
                  </a:lnTo>
                  <a:cubicBezTo>
                    <a:pt x="11763" y="8369"/>
                    <a:pt x="11797" y="8369"/>
                    <a:pt x="11797" y="8369"/>
                  </a:cubicBezTo>
                  <a:cubicBezTo>
                    <a:pt x="11864" y="8369"/>
                    <a:pt x="11932" y="8369"/>
                    <a:pt x="11999" y="8336"/>
                  </a:cubicBezTo>
                  <a:lnTo>
                    <a:pt x="12066" y="8336"/>
                  </a:lnTo>
                  <a:cubicBezTo>
                    <a:pt x="12167" y="8302"/>
                    <a:pt x="12234" y="8302"/>
                    <a:pt x="12301" y="8268"/>
                  </a:cubicBezTo>
                  <a:cubicBezTo>
                    <a:pt x="12335" y="8268"/>
                    <a:pt x="12402" y="8268"/>
                    <a:pt x="12436" y="8235"/>
                  </a:cubicBezTo>
                  <a:lnTo>
                    <a:pt x="12469" y="8235"/>
                  </a:lnTo>
                  <a:cubicBezTo>
                    <a:pt x="12637" y="8168"/>
                    <a:pt x="12772" y="8100"/>
                    <a:pt x="12940" y="8033"/>
                  </a:cubicBezTo>
                  <a:lnTo>
                    <a:pt x="12940" y="6151"/>
                  </a:lnTo>
                  <a:cubicBezTo>
                    <a:pt x="12805" y="6252"/>
                    <a:pt x="12637" y="6285"/>
                    <a:pt x="12503" y="6353"/>
                  </a:cubicBezTo>
                  <a:cubicBezTo>
                    <a:pt x="12436" y="6386"/>
                    <a:pt x="12368" y="6386"/>
                    <a:pt x="12301" y="6420"/>
                  </a:cubicBezTo>
                  <a:cubicBezTo>
                    <a:pt x="12234" y="6420"/>
                    <a:pt x="12167" y="6453"/>
                    <a:pt x="12100" y="6453"/>
                  </a:cubicBezTo>
                  <a:cubicBezTo>
                    <a:pt x="11999" y="6487"/>
                    <a:pt x="11898" y="6487"/>
                    <a:pt x="11831" y="6521"/>
                  </a:cubicBezTo>
                  <a:lnTo>
                    <a:pt x="10890" y="6521"/>
                  </a:lnTo>
                  <a:cubicBezTo>
                    <a:pt x="10755" y="6487"/>
                    <a:pt x="10621" y="6453"/>
                    <a:pt x="10520" y="6453"/>
                  </a:cubicBezTo>
                  <a:cubicBezTo>
                    <a:pt x="10486" y="6453"/>
                    <a:pt x="10486" y="6420"/>
                    <a:pt x="10453" y="6420"/>
                  </a:cubicBezTo>
                  <a:cubicBezTo>
                    <a:pt x="10352" y="6386"/>
                    <a:pt x="10217" y="6353"/>
                    <a:pt x="10117" y="6319"/>
                  </a:cubicBezTo>
                  <a:lnTo>
                    <a:pt x="10083" y="6319"/>
                  </a:lnTo>
                  <a:cubicBezTo>
                    <a:pt x="9949" y="6252"/>
                    <a:pt x="9848" y="6218"/>
                    <a:pt x="9713" y="6151"/>
                  </a:cubicBezTo>
                  <a:lnTo>
                    <a:pt x="673" y="908"/>
                  </a:lnTo>
                  <a:cubicBezTo>
                    <a:pt x="337" y="740"/>
                    <a:pt x="135" y="505"/>
                    <a:pt x="34" y="236"/>
                  </a:cubicBezTo>
                  <a:cubicBezTo>
                    <a:pt x="34" y="169"/>
                    <a:pt x="0" y="68"/>
                    <a:pt x="0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9"/>
            <p:cNvSpPr/>
            <p:nvPr/>
          </p:nvSpPr>
          <p:spPr>
            <a:xfrm>
              <a:off x="-21593525" y="12045475"/>
              <a:ext cx="575575" cy="327075"/>
            </a:xfrm>
            <a:custGeom>
              <a:avLst/>
              <a:gdLst/>
              <a:ahLst/>
              <a:cxnLst/>
              <a:rect l="l" t="t" r="r" b="b"/>
              <a:pathLst>
                <a:path w="23023" h="13083" extrusionOk="0">
                  <a:moveTo>
                    <a:pt x="11461" y="0"/>
                  </a:moveTo>
                  <a:cubicBezTo>
                    <a:pt x="10882" y="0"/>
                    <a:pt x="10302" y="126"/>
                    <a:pt x="9848" y="378"/>
                  </a:cubicBezTo>
                  <a:lnTo>
                    <a:pt x="875" y="5621"/>
                  </a:lnTo>
                  <a:cubicBezTo>
                    <a:pt x="1" y="6125"/>
                    <a:pt x="1" y="6966"/>
                    <a:pt x="875" y="7470"/>
                  </a:cubicBezTo>
                  <a:lnTo>
                    <a:pt x="9949" y="12679"/>
                  </a:lnTo>
                  <a:cubicBezTo>
                    <a:pt x="10386" y="12948"/>
                    <a:pt x="10966" y="13082"/>
                    <a:pt x="11545" y="13082"/>
                  </a:cubicBezTo>
                  <a:cubicBezTo>
                    <a:pt x="12125" y="13082"/>
                    <a:pt x="12705" y="12948"/>
                    <a:pt x="13142" y="12679"/>
                  </a:cubicBezTo>
                  <a:lnTo>
                    <a:pt x="22115" y="7470"/>
                  </a:lnTo>
                  <a:cubicBezTo>
                    <a:pt x="23023" y="6966"/>
                    <a:pt x="22989" y="6125"/>
                    <a:pt x="22115" y="5621"/>
                  </a:cubicBezTo>
                  <a:lnTo>
                    <a:pt x="13075" y="378"/>
                  </a:lnTo>
                  <a:cubicBezTo>
                    <a:pt x="12621" y="126"/>
                    <a:pt x="12041" y="0"/>
                    <a:pt x="114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9"/>
            <p:cNvSpPr/>
            <p:nvPr/>
          </p:nvSpPr>
          <p:spPr>
            <a:xfrm>
              <a:off x="-20935625" y="12410325"/>
              <a:ext cx="241150" cy="200850"/>
            </a:xfrm>
            <a:custGeom>
              <a:avLst/>
              <a:gdLst/>
              <a:ahLst/>
              <a:cxnLst/>
              <a:rect l="l" t="t" r="r" b="b"/>
              <a:pathLst>
                <a:path w="9646" h="8034" extrusionOk="0">
                  <a:moveTo>
                    <a:pt x="9646" y="1"/>
                  </a:moveTo>
                  <a:cubicBezTo>
                    <a:pt x="9646" y="102"/>
                    <a:pt x="9646" y="169"/>
                    <a:pt x="9612" y="236"/>
                  </a:cubicBezTo>
                  <a:cubicBezTo>
                    <a:pt x="9612" y="270"/>
                    <a:pt x="9612" y="270"/>
                    <a:pt x="9612" y="270"/>
                  </a:cubicBezTo>
                  <a:cubicBezTo>
                    <a:pt x="9579" y="337"/>
                    <a:pt x="9545" y="404"/>
                    <a:pt x="9478" y="471"/>
                  </a:cubicBezTo>
                  <a:lnTo>
                    <a:pt x="9478" y="505"/>
                  </a:lnTo>
                  <a:cubicBezTo>
                    <a:pt x="9411" y="572"/>
                    <a:pt x="9344" y="639"/>
                    <a:pt x="9276" y="706"/>
                  </a:cubicBezTo>
                  <a:cubicBezTo>
                    <a:pt x="9243" y="740"/>
                    <a:pt x="9175" y="807"/>
                    <a:pt x="9142" y="841"/>
                  </a:cubicBezTo>
                  <a:cubicBezTo>
                    <a:pt x="9075" y="875"/>
                    <a:pt x="9041" y="908"/>
                    <a:pt x="8974" y="942"/>
                  </a:cubicBezTo>
                  <a:lnTo>
                    <a:pt x="0" y="6151"/>
                  </a:lnTo>
                  <a:lnTo>
                    <a:pt x="0" y="8033"/>
                  </a:lnTo>
                  <a:lnTo>
                    <a:pt x="8974" y="2824"/>
                  </a:lnTo>
                  <a:cubicBezTo>
                    <a:pt x="9007" y="2824"/>
                    <a:pt x="9007" y="2824"/>
                    <a:pt x="9007" y="2790"/>
                  </a:cubicBezTo>
                  <a:cubicBezTo>
                    <a:pt x="9041" y="2790"/>
                    <a:pt x="9075" y="2757"/>
                    <a:pt x="9142" y="2723"/>
                  </a:cubicBezTo>
                  <a:cubicBezTo>
                    <a:pt x="9175" y="2689"/>
                    <a:pt x="9243" y="2656"/>
                    <a:pt x="9276" y="2589"/>
                  </a:cubicBezTo>
                  <a:lnTo>
                    <a:pt x="9310" y="2589"/>
                  </a:lnTo>
                  <a:cubicBezTo>
                    <a:pt x="9344" y="2555"/>
                    <a:pt x="9411" y="2488"/>
                    <a:pt x="9444" y="2454"/>
                  </a:cubicBezTo>
                  <a:cubicBezTo>
                    <a:pt x="9444" y="2421"/>
                    <a:pt x="9478" y="2421"/>
                    <a:pt x="9478" y="2421"/>
                  </a:cubicBezTo>
                  <a:lnTo>
                    <a:pt x="9512" y="2387"/>
                  </a:lnTo>
                  <a:cubicBezTo>
                    <a:pt x="9512" y="2353"/>
                    <a:pt x="9512" y="2320"/>
                    <a:pt x="9545" y="2320"/>
                  </a:cubicBezTo>
                  <a:cubicBezTo>
                    <a:pt x="9579" y="2252"/>
                    <a:pt x="9579" y="2219"/>
                    <a:pt x="9612" y="2185"/>
                  </a:cubicBezTo>
                  <a:cubicBezTo>
                    <a:pt x="9612" y="2185"/>
                    <a:pt x="9612" y="2152"/>
                    <a:pt x="9612" y="2152"/>
                  </a:cubicBezTo>
                  <a:cubicBezTo>
                    <a:pt x="9612" y="2152"/>
                    <a:pt x="9612" y="2152"/>
                    <a:pt x="9612" y="2118"/>
                  </a:cubicBezTo>
                  <a:cubicBezTo>
                    <a:pt x="9612" y="2118"/>
                    <a:pt x="9612" y="2084"/>
                    <a:pt x="9646" y="2051"/>
                  </a:cubicBezTo>
                  <a:cubicBezTo>
                    <a:pt x="9646" y="2017"/>
                    <a:pt x="9646" y="1950"/>
                    <a:pt x="9646" y="1916"/>
                  </a:cubicBezTo>
                  <a:lnTo>
                    <a:pt x="9646" y="1883"/>
                  </a:lnTo>
                  <a:lnTo>
                    <a:pt x="9646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9"/>
            <p:cNvSpPr/>
            <p:nvPr/>
          </p:nvSpPr>
          <p:spPr>
            <a:xfrm>
              <a:off x="-21259100" y="12410325"/>
              <a:ext cx="323500" cy="210925"/>
            </a:xfrm>
            <a:custGeom>
              <a:avLst/>
              <a:gdLst/>
              <a:ahLst/>
              <a:cxnLst/>
              <a:rect l="l" t="t" r="r" b="b"/>
              <a:pathLst>
                <a:path w="12940" h="8437" extrusionOk="0">
                  <a:moveTo>
                    <a:pt x="0" y="1"/>
                  </a:moveTo>
                  <a:lnTo>
                    <a:pt x="0" y="1883"/>
                  </a:lnTo>
                  <a:cubicBezTo>
                    <a:pt x="0" y="2219"/>
                    <a:pt x="235" y="2555"/>
                    <a:pt x="672" y="2824"/>
                  </a:cubicBezTo>
                  <a:lnTo>
                    <a:pt x="9747" y="8033"/>
                  </a:lnTo>
                  <a:cubicBezTo>
                    <a:pt x="9814" y="8100"/>
                    <a:pt x="9948" y="8168"/>
                    <a:pt x="10049" y="8201"/>
                  </a:cubicBezTo>
                  <a:lnTo>
                    <a:pt x="10083" y="8201"/>
                  </a:lnTo>
                  <a:cubicBezTo>
                    <a:pt x="10083" y="8201"/>
                    <a:pt x="10116" y="8235"/>
                    <a:pt x="10116" y="8235"/>
                  </a:cubicBezTo>
                  <a:cubicBezTo>
                    <a:pt x="10183" y="8235"/>
                    <a:pt x="10251" y="8268"/>
                    <a:pt x="10351" y="8302"/>
                  </a:cubicBezTo>
                  <a:lnTo>
                    <a:pt x="10452" y="8302"/>
                  </a:lnTo>
                  <a:cubicBezTo>
                    <a:pt x="10486" y="8336"/>
                    <a:pt x="10486" y="8336"/>
                    <a:pt x="10520" y="8336"/>
                  </a:cubicBezTo>
                  <a:lnTo>
                    <a:pt x="10587" y="8336"/>
                  </a:lnTo>
                  <a:cubicBezTo>
                    <a:pt x="10654" y="8369"/>
                    <a:pt x="10721" y="8369"/>
                    <a:pt x="10788" y="8403"/>
                  </a:cubicBezTo>
                  <a:lnTo>
                    <a:pt x="11024" y="8403"/>
                  </a:lnTo>
                  <a:cubicBezTo>
                    <a:pt x="11091" y="8403"/>
                    <a:pt x="11158" y="8403"/>
                    <a:pt x="11259" y="8436"/>
                  </a:cubicBezTo>
                  <a:lnTo>
                    <a:pt x="11461" y="8436"/>
                  </a:lnTo>
                  <a:cubicBezTo>
                    <a:pt x="11561" y="8403"/>
                    <a:pt x="11629" y="8403"/>
                    <a:pt x="11729" y="8403"/>
                  </a:cubicBezTo>
                  <a:lnTo>
                    <a:pt x="11797" y="8403"/>
                  </a:lnTo>
                  <a:cubicBezTo>
                    <a:pt x="11864" y="8369"/>
                    <a:pt x="11931" y="8369"/>
                    <a:pt x="11998" y="8369"/>
                  </a:cubicBezTo>
                  <a:cubicBezTo>
                    <a:pt x="12032" y="8369"/>
                    <a:pt x="12066" y="8336"/>
                    <a:pt x="12099" y="8336"/>
                  </a:cubicBezTo>
                  <a:cubicBezTo>
                    <a:pt x="12166" y="8336"/>
                    <a:pt x="12234" y="8302"/>
                    <a:pt x="12301" y="8302"/>
                  </a:cubicBezTo>
                  <a:cubicBezTo>
                    <a:pt x="12368" y="8268"/>
                    <a:pt x="12402" y="8268"/>
                    <a:pt x="12435" y="8268"/>
                  </a:cubicBezTo>
                  <a:cubicBezTo>
                    <a:pt x="12469" y="8268"/>
                    <a:pt x="12469" y="8235"/>
                    <a:pt x="12502" y="8235"/>
                  </a:cubicBezTo>
                  <a:cubicBezTo>
                    <a:pt x="12637" y="8168"/>
                    <a:pt x="12805" y="8134"/>
                    <a:pt x="12939" y="8033"/>
                  </a:cubicBezTo>
                  <a:lnTo>
                    <a:pt x="12939" y="6151"/>
                  </a:lnTo>
                  <a:cubicBezTo>
                    <a:pt x="12805" y="6252"/>
                    <a:pt x="12637" y="6319"/>
                    <a:pt x="12502" y="6353"/>
                  </a:cubicBezTo>
                  <a:cubicBezTo>
                    <a:pt x="12435" y="6386"/>
                    <a:pt x="12368" y="6386"/>
                    <a:pt x="12334" y="6420"/>
                  </a:cubicBezTo>
                  <a:cubicBezTo>
                    <a:pt x="12267" y="6420"/>
                    <a:pt x="12166" y="6454"/>
                    <a:pt x="12099" y="6454"/>
                  </a:cubicBezTo>
                  <a:cubicBezTo>
                    <a:pt x="11998" y="6487"/>
                    <a:pt x="11897" y="6487"/>
                    <a:pt x="11830" y="6521"/>
                  </a:cubicBezTo>
                  <a:lnTo>
                    <a:pt x="10889" y="6521"/>
                  </a:lnTo>
                  <a:cubicBezTo>
                    <a:pt x="10755" y="6487"/>
                    <a:pt x="10654" y="6487"/>
                    <a:pt x="10520" y="6454"/>
                  </a:cubicBezTo>
                  <a:cubicBezTo>
                    <a:pt x="10486" y="6454"/>
                    <a:pt x="10486" y="6420"/>
                    <a:pt x="10452" y="6420"/>
                  </a:cubicBezTo>
                  <a:cubicBezTo>
                    <a:pt x="10351" y="6420"/>
                    <a:pt x="10251" y="6386"/>
                    <a:pt x="10150" y="6319"/>
                  </a:cubicBezTo>
                  <a:lnTo>
                    <a:pt x="10083" y="6319"/>
                  </a:lnTo>
                  <a:cubicBezTo>
                    <a:pt x="9948" y="6286"/>
                    <a:pt x="9847" y="6218"/>
                    <a:pt x="9747" y="6151"/>
                  </a:cubicBezTo>
                  <a:lnTo>
                    <a:pt x="672" y="942"/>
                  </a:lnTo>
                  <a:cubicBezTo>
                    <a:pt x="336" y="740"/>
                    <a:pt x="134" y="505"/>
                    <a:pt x="67" y="236"/>
                  </a:cubicBezTo>
                  <a:cubicBezTo>
                    <a:pt x="34" y="169"/>
                    <a:pt x="0" y="68"/>
                    <a:pt x="0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9"/>
            <p:cNvSpPr/>
            <p:nvPr/>
          </p:nvSpPr>
          <p:spPr>
            <a:xfrm>
              <a:off x="-21264150" y="12247125"/>
              <a:ext cx="575575" cy="327075"/>
            </a:xfrm>
            <a:custGeom>
              <a:avLst/>
              <a:gdLst/>
              <a:ahLst/>
              <a:cxnLst/>
              <a:rect l="l" t="t" r="r" b="b"/>
              <a:pathLst>
                <a:path w="23023" h="13083" extrusionOk="0">
                  <a:moveTo>
                    <a:pt x="11461" y="0"/>
                  </a:moveTo>
                  <a:cubicBezTo>
                    <a:pt x="10881" y="0"/>
                    <a:pt x="10301" y="126"/>
                    <a:pt x="9848" y="378"/>
                  </a:cubicBezTo>
                  <a:lnTo>
                    <a:pt x="874" y="5621"/>
                  </a:lnTo>
                  <a:cubicBezTo>
                    <a:pt x="0" y="6125"/>
                    <a:pt x="0" y="6966"/>
                    <a:pt x="874" y="7470"/>
                  </a:cubicBezTo>
                  <a:lnTo>
                    <a:pt x="9949" y="12679"/>
                  </a:lnTo>
                  <a:cubicBezTo>
                    <a:pt x="10385" y="12948"/>
                    <a:pt x="10965" y="13082"/>
                    <a:pt x="11545" y="13082"/>
                  </a:cubicBezTo>
                  <a:cubicBezTo>
                    <a:pt x="12125" y="13082"/>
                    <a:pt x="12704" y="12948"/>
                    <a:pt x="13141" y="12679"/>
                  </a:cubicBezTo>
                  <a:lnTo>
                    <a:pt x="22115" y="7470"/>
                  </a:lnTo>
                  <a:cubicBezTo>
                    <a:pt x="23022" y="6966"/>
                    <a:pt x="23022" y="6125"/>
                    <a:pt x="22115" y="5621"/>
                  </a:cubicBezTo>
                  <a:lnTo>
                    <a:pt x="13074" y="378"/>
                  </a:lnTo>
                  <a:cubicBezTo>
                    <a:pt x="12620" y="126"/>
                    <a:pt x="12041" y="0"/>
                    <a:pt x="114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9"/>
            <p:cNvSpPr/>
            <p:nvPr/>
          </p:nvSpPr>
          <p:spPr>
            <a:xfrm>
              <a:off x="-20601225" y="12597700"/>
              <a:ext cx="241175" cy="200825"/>
            </a:xfrm>
            <a:custGeom>
              <a:avLst/>
              <a:gdLst/>
              <a:ahLst/>
              <a:cxnLst/>
              <a:rect l="l" t="t" r="r" b="b"/>
              <a:pathLst>
                <a:path w="9647" h="8033" extrusionOk="0">
                  <a:moveTo>
                    <a:pt x="9646" y="0"/>
                  </a:moveTo>
                  <a:cubicBezTo>
                    <a:pt x="9646" y="68"/>
                    <a:pt x="9646" y="168"/>
                    <a:pt x="9613" y="236"/>
                  </a:cubicBezTo>
                  <a:cubicBezTo>
                    <a:pt x="9613" y="236"/>
                    <a:pt x="9613" y="236"/>
                    <a:pt x="9613" y="269"/>
                  </a:cubicBezTo>
                  <a:cubicBezTo>
                    <a:pt x="9579" y="337"/>
                    <a:pt x="9545" y="404"/>
                    <a:pt x="9478" y="471"/>
                  </a:cubicBezTo>
                  <a:lnTo>
                    <a:pt x="9478" y="505"/>
                  </a:lnTo>
                  <a:cubicBezTo>
                    <a:pt x="9411" y="572"/>
                    <a:pt x="9344" y="639"/>
                    <a:pt x="9277" y="706"/>
                  </a:cubicBezTo>
                  <a:cubicBezTo>
                    <a:pt x="9243" y="740"/>
                    <a:pt x="9176" y="773"/>
                    <a:pt x="9142" y="807"/>
                  </a:cubicBezTo>
                  <a:cubicBezTo>
                    <a:pt x="9075" y="841"/>
                    <a:pt x="9041" y="874"/>
                    <a:pt x="8974" y="908"/>
                  </a:cubicBezTo>
                  <a:lnTo>
                    <a:pt x="1" y="6151"/>
                  </a:lnTo>
                  <a:lnTo>
                    <a:pt x="1" y="8033"/>
                  </a:lnTo>
                  <a:lnTo>
                    <a:pt x="8974" y="2824"/>
                  </a:lnTo>
                  <a:cubicBezTo>
                    <a:pt x="9008" y="2824"/>
                    <a:pt x="9008" y="2790"/>
                    <a:pt x="9008" y="2790"/>
                  </a:cubicBezTo>
                  <a:cubicBezTo>
                    <a:pt x="9041" y="2756"/>
                    <a:pt x="9075" y="2756"/>
                    <a:pt x="9142" y="2723"/>
                  </a:cubicBezTo>
                  <a:cubicBezTo>
                    <a:pt x="9176" y="2689"/>
                    <a:pt x="9243" y="2622"/>
                    <a:pt x="9277" y="2588"/>
                  </a:cubicBezTo>
                  <a:lnTo>
                    <a:pt x="9310" y="2588"/>
                  </a:lnTo>
                  <a:cubicBezTo>
                    <a:pt x="9344" y="2521"/>
                    <a:pt x="9411" y="2487"/>
                    <a:pt x="9445" y="2420"/>
                  </a:cubicBezTo>
                  <a:cubicBezTo>
                    <a:pt x="9445" y="2420"/>
                    <a:pt x="9478" y="2420"/>
                    <a:pt x="9478" y="2387"/>
                  </a:cubicBezTo>
                  <a:lnTo>
                    <a:pt x="9512" y="2353"/>
                  </a:lnTo>
                  <a:cubicBezTo>
                    <a:pt x="9512" y="2353"/>
                    <a:pt x="9512" y="2319"/>
                    <a:pt x="9545" y="2286"/>
                  </a:cubicBezTo>
                  <a:cubicBezTo>
                    <a:pt x="9579" y="2252"/>
                    <a:pt x="9579" y="2219"/>
                    <a:pt x="9613" y="2185"/>
                  </a:cubicBezTo>
                  <a:cubicBezTo>
                    <a:pt x="9613" y="2151"/>
                    <a:pt x="9613" y="2151"/>
                    <a:pt x="9613" y="2151"/>
                  </a:cubicBezTo>
                  <a:cubicBezTo>
                    <a:pt x="9613" y="2151"/>
                    <a:pt x="9613" y="2118"/>
                    <a:pt x="9613" y="2118"/>
                  </a:cubicBezTo>
                  <a:cubicBezTo>
                    <a:pt x="9613" y="2084"/>
                    <a:pt x="9613" y="2084"/>
                    <a:pt x="9646" y="2051"/>
                  </a:cubicBezTo>
                  <a:cubicBezTo>
                    <a:pt x="9646" y="1983"/>
                    <a:pt x="9646" y="1950"/>
                    <a:pt x="9646" y="1916"/>
                  </a:cubicBezTo>
                  <a:lnTo>
                    <a:pt x="9646" y="1883"/>
                  </a:lnTo>
                  <a:lnTo>
                    <a:pt x="9646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9"/>
            <p:cNvSpPr/>
            <p:nvPr/>
          </p:nvSpPr>
          <p:spPr>
            <a:xfrm>
              <a:off x="-20924700" y="12596850"/>
              <a:ext cx="323500" cy="210925"/>
            </a:xfrm>
            <a:custGeom>
              <a:avLst/>
              <a:gdLst/>
              <a:ahLst/>
              <a:cxnLst/>
              <a:rect l="l" t="t" r="r" b="b"/>
              <a:pathLst>
                <a:path w="12940" h="8437" extrusionOk="0">
                  <a:moveTo>
                    <a:pt x="0" y="1"/>
                  </a:moveTo>
                  <a:lnTo>
                    <a:pt x="0" y="1917"/>
                  </a:lnTo>
                  <a:cubicBezTo>
                    <a:pt x="0" y="2253"/>
                    <a:pt x="236" y="2589"/>
                    <a:pt x="672" y="2858"/>
                  </a:cubicBezTo>
                  <a:lnTo>
                    <a:pt x="9747" y="8067"/>
                  </a:lnTo>
                  <a:cubicBezTo>
                    <a:pt x="9848" y="8134"/>
                    <a:pt x="9948" y="8168"/>
                    <a:pt x="10049" y="8235"/>
                  </a:cubicBezTo>
                  <a:lnTo>
                    <a:pt x="10116" y="8235"/>
                  </a:lnTo>
                  <a:cubicBezTo>
                    <a:pt x="10184" y="8269"/>
                    <a:pt x="10251" y="8302"/>
                    <a:pt x="10352" y="8302"/>
                  </a:cubicBezTo>
                  <a:cubicBezTo>
                    <a:pt x="10385" y="8302"/>
                    <a:pt x="10419" y="8336"/>
                    <a:pt x="10453" y="8336"/>
                  </a:cubicBezTo>
                  <a:cubicBezTo>
                    <a:pt x="10486" y="8336"/>
                    <a:pt x="10486" y="8336"/>
                    <a:pt x="10520" y="8369"/>
                  </a:cubicBezTo>
                  <a:lnTo>
                    <a:pt x="10587" y="8369"/>
                  </a:lnTo>
                  <a:cubicBezTo>
                    <a:pt x="10654" y="8369"/>
                    <a:pt x="10721" y="8403"/>
                    <a:pt x="10789" y="8403"/>
                  </a:cubicBezTo>
                  <a:lnTo>
                    <a:pt x="10889" y="8403"/>
                  </a:lnTo>
                  <a:cubicBezTo>
                    <a:pt x="10889" y="8403"/>
                    <a:pt x="10923" y="8403"/>
                    <a:pt x="10923" y="8437"/>
                  </a:cubicBezTo>
                  <a:lnTo>
                    <a:pt x="11763" y="8437"/>
                  </a:lnTo>
                  <a:cubicBezTo>
                    <a:pt x="11763" y="8403"/>
                    <a:pt x="11797" y="8403"/>
                    <a:pt x="11797" y="8403"/>
                  </a:cubicBezTo>
                  <a:cubicBezTo>
                    <a:pt x="11864" y="8403"/>
                    <a:pt x="11965" y="8403"/>
                    <a:pt x="11999" y="8369"/>
                  </a:cubicBezTo>
                  <a:lnTo>
                    <a:pt x="12099" y="8369"/>
                  </a:lnTo>
                  <a:cubicBezTo>
                    <a:pt x="12167" y="8336"/>
                    <a:pt x="12234" y="8336"/>
                    <a:pt x="12301" y="8302"/>
                  </a:cubicBezTo>
                  <a:cubicBezTo>
                    <a:pt x="12368" y="8302"/>
                    <a:pt x="12402" y="8302"/>
                    <a:pt x="12435" y="8269"/>
                  </a:cubicBezTo>
                  <a:lnTo>
                    <a:pt x="12503" y="8269"/>
                  </a:lnTo>
                  <a:cubicBezTo>
                    <a:pt x="12637" y="8201"/>
                    <a:pt x="12805" y="8134"/>
                    <a:pt x="12940" y="8067"/>
                  </a:cubicBezTo>
                  <a:lnTo>
                    <a:pt x="12940" y="6185"/>
                  </a:lnTo>
                  <a:cubicBezTo>
                    <a:pt x="12805" y="6252"/>
                    <a:pt x="12671" y="6319"/>
                    <a:pt x="12503" y="6386"/>
                  </a:cubicBezTo>
                  <a:cubicBezTo>
                    <a:pt x="12435" y="6386"/>
                    <a:pt x="12368" y="6420"/>
                    <a:pt x="12335" y="6420"/>
                  </a:cubicBezTo>
                  <a:cubicBezTo>
                    <a:pt x="12267" y="6454"/>
                    <a:pt x="12167" y="6454"/>
                    <a:pt x="12099" y="6487"/>
                  </a:cubicBezTo>
                  <a:cubicBezTo>
                    <a:pt x="11999" y="6487"/>
                    <a:pt x="11931" y="6521"/>
                    <a:pt x="11830" y="6521"/>
                  </a:cubicBezTo>
                  <a:cubicBezTo>
                    <a:pt x="11797" y="6521"/>
                    <a:pt x="11797" y="6554"/>
                    <a:pt x="11763" y="6554"/>
                  </a:cubicBezTo>
                  <a:lnTo>
                    <a:pt x="10957" y="6554"/>
                  </a:lnTo>
                  <a:cubicBezTo>
                    <a:pt x="10923" y="6554"/>
                    <a:pt x="10889" y="6521"/>
                    <a:pt x="10889" y="6521"/>
                  </a:cubicBezTo>
                  <a:cubicBezTo>
                    <a:pt x="10755" y="6521"/>
                    <a:pt x="10654" y="6487"/>
                    <a:pt x="10520" y="6454"/>
                  </a:cubicBezTo>
                  <a:lnTo>
                    <a:pt x="10453" y="6454"/>
                  </a:lnTo>
                  <a:cubicBezTo>
                    <a:pt x="10352" y="6420"/>
                    <a:pt x="10251" y="6386"/>
                    <a:pt x="10150" y="6353"/>
                  </a:cubicBezTo>
                  <a:lnTo>
                    <a:pt x="10083" y="6353"/>
                  </a:lnTo>
                  <a:cubicBezTo>
                    <a:pt x="9948" y="6286"/>
                    <a:pt x="9848" y="6252"/>
                    <a:pt x="9747" y="6185"/>
                  </a:cubicBezTo>
                  <a:lnTo>
                    <a:pt x="672" y="942"/>
                  </a:lnTo>
                  <a:cubicBezTo>
                    <a:pt x="336" y="774"/>
                    <a:pt x="135" y="505"/>
                    <a:pt x="67" y="270"/>
                  </a:cubicBezTo>
                  <a:cubicBezTo>
                    <a:pt x="34" y="169"/>
                    <a:pt x="0" y="102"/>
                    <a:pt x="0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9"/>
            <p:cNvSpPr/>
            <p:nvPr/>
          </p:nvSpPr>
          <p:spPr>
            <a:xfrm>
              <a:off x="-20929750" y="12433850"/>
              <a:ext cx="575575" cy="327075"/>
            </a:xfrm>
            <a:custGeom>
              <a:avLst/>
              <a:gdLst/>
              <a:ahLst/>
              <a:cxnLst/>
              <a:rect l="l" t="t" r="r" b="b"/>
              <a:pathLst>
                <a:path w="23023" h="13083" extrusionOk="0">
                  <a:moveTo>
                    <a:pt x="11461" y="1"/>
                  </a:moveTo>
                  <a:cubicBezTo>
                    <a:pt x="10881" y="1"/>
                    <a:pt x="10302" y="135"/>
                    <a:pt x="9848" y="404"/>
                  </a:cubicBezTo>
                  <a:lnTo>
                    <a:pt x="874" y="5613"/>
                  </a:lnTo>
                  <a:cubicBezTo>
                    <a:pt x="1" y="6118"/>
                    <a:pt x="1" y="6958"/>
                    <a:pt x="874" y="7462"/>
                  </a:cubicBezTo>
                  <a:lnTo>
                    <a:pt x="9949" y="12705"/>
                  </a:lnTo>
                  <a:cubicBezTo>
                    <a:pt x="10386" y="12957"/>
                    <a:pt x="10965" y="13083"/>
                    <a:pt x="11545" y="13083"/>
                  </a:cubicBezTo>
                  <a:cubicBezTo>
                    <a:pt x="12125" y="13083"/>
                    <a:pt x="12705" y="12957"/>
                    <a:pt x="13142" y="12705"/>
                  </a:cubicBezTo>
                  <a:lnTo>
                    <a:pt x="22115" y="7495"/>
                  </a:lnTo>
                  <a:cubicBezTo>
                    <a:pt x="23023" y="6958"/>
                    <a:pt x="23023" y="6118"/>
                    <a:pt x="22115" y="5613"/>
                  </a:cubicBezTo>
                  <a:lnTo>
                    <a:pt x="13074" y="404"/>
                  </a:lnTo>
                  <a:cubicBezTo>
                    <a:pt x="12621" y="135"/>
                    <a:pt x="12041" y="1"/>
                    <a:pt x="11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9"/>
            <p:cNvSpPr/>
            <p:nvPr/>
          </p:nvSpPr>
          <p:spPr>
            <a:xfrm>
              <a:off x="-20268500" y="12785075"/>
              <a:ext cx="241175" cy="200825"/>
            </a:xfrm>
            <a:custGeom>
              <a:avLst/>
              <a:gdLst/>
              <a:ahLst/>
              <a:cxnLst/>
              <a:rect l="l" t="t" r="r" b="b"/>
              <a:pathLst>
                <a:path w="9647" h="8033" extrusionOk="0">
                  <a:moveTo>
                    <a:pt x="9646" y="0"/>
                  </a:moveTo>
                  <a:cubicBezTo>
                    <a:pt x="9646" y="67"/>
                    <a:pt x="9646" y="135"/>
                    <a:pt x="9613" y="235"/>
                  </a:cubicBezTo>
                  <a:cubicBezTo>
                    <a:pt x="9579" y="336"/>
                    <a:pt x="9545" y="403"/>
                    <a:pt x="9512" y="471"/>
                  </a:cubicBezTo>
                  <a:lnTo>
                    <a:pt x="9478" y="504"/>
                  </a:lnTo>
                  <a:cubicBezTo>
                    <a:pt x="9445" y="571"/>
                    <a:pt x="9377" y="639"/>
                    <a:pt x="9310" y="706"/>
                  </a:cubicBezTo>
                  <a:cubicBezTo>
                    <a:pt x="9243" y="740"/>
                    <a:pt x="9176" y="773"/>
                    <a:pt x="9142" y="807"/>
                  </a:cubicBezTo>
                  <a:cubicBezTo>
                    <a:pt x="9075" y="840"/>
                    <a:pt x="9041" y="874"/>
                    <a:pt x="9008" y="908"/>
                  </a:cubicBezTo>
                  <a:lnTo>
                    <a:pt x="1" y="6151"/>
                  </a:lnTo>
                  <a:lnTo>
                    <a:pt x="1" y="8033"/>
                  </a:lnTo>
                  <a:lnTo>
                    <a:pt x="8974" y="2823"/>
                  </a:lnTo>
                  <a:cubicBezTo>
                    <a:pt x="9008" y="2790"/>
                    <a:pt x="9008" y="2790"/>
                    <a:pt x="9008" y="2790"/>
                  </a:cubicBezTo>
                  <a:cubicBezTo>
                    <a:pt x="9075" y="2756"/>
                    <a:pt x="9109" y="2722"/>
                    <a:pt x="9142" y="2722"/>
                  </a:cubicBezTo>
                  <a:cubicBezTo>
                    <a:pt x="9176" y="2655"/>
                    <a:pt x="9243" y="2622"/>
                    <a:pt x="9277" y="2588"/>
                  </a:cubicBezTo>
                  <a:lnTo>
                    <a:pt x="9310" y="2588"/>
                  </a:lnTo>
                  <a:cubicBezTo>
                    <a:pt x="9377" y="2521"/>
                    <a:pt x="9411" y="2487"/>
                    <a:pt x="9445" y="2420"/>
                  </a:cubicBezTo>
                  <a:cubicBezTo>
                    <a:pt x="9445" y="2420"/>
                    <a:pt x="9478" y="2386"/>
                    <a:pt x="9478" y="2386"/>
                  </a:cubicBezTo>
                  <a:lnTo>
                    <a:pt x="9512" y="2353"/>
                  </a:lnTo>
                  <a:cubicBezTo>
                    <a:pt x="9512" y="2319"/>
                    <a:pt x="9545" y="2319"/>
                    <a:pt x="9545" y="2286"/>
                  </a:cubicBezTo>
                  <a:cubicBezTo>
                    <a:pt x="9579" y="2252"/>
                    <a:pt x="9579" y="2218"/>
                    <a:pt x="9613" y="2151"/>
                  </a:cubicBezTo>
                  <a:cubicBezTo>
                    <a:pt x="9613" y="2117"/>
                    <a:pt x="9613" y="2117"/>
                    <a:pt x="9613" y="2117"/>
                  </a:cubicBezTo>
                  <a:cubicBezTo>
                    <a:pt x="9613" y="2084"/>
                    <a:pt x="9646" y="2050"/>
                    <a:pt x="9646" y="2017"/>
                  </a:cubicBezTo>
                  <a:cubicBezTo>
                    <a:pt x="9646" y="1983"/>
                    <a:pt x="9646" y="1949"/>
                    <a:pt x="9646" y="1916"/>
                  </a:cubicBezTo>
                  <a:lnTo>
                    <a:pt x="9646" y="1882"/>
                  </a:lnTo>
                  <a:lnTo>
                    <a:pt x="9646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9"/>
            <p:cNvSpPr/>
            <p:nvPr/>
          </p:nvSpPr>
          <p:spPr>
            <a:xfrm>
              <a:off x="-20591975" y="12784225"/>
              <a:ext cx="323500" cy="210925"/>
            </a:xfrm>
            <a:custGeom>
              <a:avLst/>
              <a:gdLst/>
              <a:ahLst/>
              <a:cxnLst/>
              <a:rect l="l" t="t" r="r" b="b"/>
              <a:pathLst>
                <a:path w="12940" h="8437" extrusionOk="0">
                  <a:moveTo>
                    <a:pt x="34" y="1"/>
                  </a:moveTo>
                  <a:lnTo>
                    <a:pt x="0" y="1883"/>
                  </a:lnTo>
                  <a:cubicBezTo>
                    <a:pt x="0" y="2219"/>
                    <a:pt x="236" y="2588"/>
                    <a:pt x="672" y="2824"/>
                  </a:cubicBezTo>
                  <a:lnTo>
                    <a:pt x="9747" y="8067"/>
                  </a:lnTo>
                  <a:cubicBezTo>
                    <a:pt x="9848" y="8100"/>
                    <a:pt x="9948" y="8167"/>
                    <a:pt x="10049" y="8201"/>
                  </a:cubicBezTo>
                  <a:lnTo>
                    <a:pt x="10083" y="8201"/>
                  </a:lnTo>
                  <a:cubicBezTo>
                    <a:pt x="10083" y="8235"/>
                    <a:pt x="10116" y="8235"/>
                    <a:pt x="10150" y="8235"/>
                  </a:cubicBezTo>
                  <a:cubicBezTo>
                    <a:pt x="10217" y="8268"/>
                    <a:pt x="10284" y="8268"/>
                    <a:pt x="10352" y="8302"/>
                  </a:cubicBezTo>
                  <a:cubicBezTo>
                    <a:pt x="10385" y="8302"/>
                    <a:pt x="10419" y="8302"/>
                    <a:pt x="10453" y="8335"/>
                  </a:cubicBezTo>
                  <a:lnTo>
                    <a:pt x="10520" y="8335"/>
                  </a:lnTo>
                  <a:cubicBezTo>
                    <a:pt x="10553" y="8335"/>
                    <a:pt x="10553" y="8369"/>
                    <a:pt x="10587" y="8369"/>
                  </a:cubicBezTo>
                  <a:cubicBezTo>
                    <a:pt x="10654" y="8369"/>
                    <a:pt x="10721" y="8403"/>
                    <a:pt x="10822" y="8403"/>
                  </a:cubicBezTo>
                  <a:lnTo>
                    <a:pt x="11024" y="8403"/>
                  </a:lnTo>
                  <a:cubicBezTo>
                    <a:pt x="11091" y="8436"/>
                    <a:pt x="11158" y="8436"/>
                    <a:pt x="11259" y="8436"/>
                  </a:cubicBezTo>
                  <a:lnTo>
                    <a:pt x="11494" y="8436"/>
                  </a:lnTo>
                  <a:cubicBezTo>
                    <a:pt x="11562" y="8436"/>
                    <a:pt x="11662" y="8436"/>
                    <a:pt x="11730" y="8403"/>
                  </a:cubicBezTo>
                  <a:lnTo>
                    <a:pt x="11830" y="8403"/>
                  </a:lnTo>
                  <a:cubicBezTo>
                    <a:pt x="11898" y="8403"/>
                    <a:pt x="11965" y="8369"/>
                    <a:pt x="12032" y="8369"/>
                  </a:cubicBezTo>
                  <a:cubicBezTo>
                    <a:pt x="12032" y="8369"/>
                    <a:pt x="12066" y="8369"/>
                    <a:pt x="12099" y="8335"/>
                  </a:cubicBezTo>
                  <a:cubicBezTo>
                    <a:pt x="12167" y="8335"/>
                    <a:pt x="12234" y="8302"/>
                    <a:pt x="12335" y="8302"/>
                  </a:cubicBezTo>
                  <a:cubicBezTo>
                    <a:pt x="12368" y="8268"/>
                    <a:pt x="12402" y="8268"/>
                    <a:pt x="12435" y="8268"/>
                  </a:cubicBezTo>
                  <a:cubicBezTo>
                    <a:pt x="12469" y="8268"/>
                    <a:pt x="12469" y="8235"/>
                    <a:pt x="12503" y="8235"/>
                  </a:cubicBezTo>
                  <a:cubicBezTo>
                    <a:pt x="12637" y="8201"/>
                    <a:pt x="12805" y="8134"/>
                    <a:pt x="12940" y="8067"/>
                  </a:cubicBezTo>
                  <a:lnTo>
                    <a:pt x="12940" y="6151"/>
                  </a:lnTo>
                  <a:cubicBezTo>
                    <a:pt x="12805" y="6252"/>
                    <a:pt x="12671" y="6319"/>
                    <a:pt x="12503" y="6353"/>
                  </a:cubicBezTo>
                  <a:cubicBezTo>
                    <a:pt x="12435" y="6386"/>
                    <a:pt x="12402" y="6420"/>
                    <a:pt x="12335" y="6420"/>
                  </a:cubicBezTo>
                  <a:cubicBezTo>
                    <a:pt x="12267" y="6420"/>
                    <a:pt x="12200" y="6453"/>
                    <a:pt x="12099" y="6487"/>
                  </a:cubicBezTo>
                  <a:cubicBezTo>
                    <a:pt x="11999" y="6487"/>
                    <a:pt x="11931" y="6521"/>
                    <a:pt x="11830" y="6521"/>
                  </a:cubicBezTo>
                  <a:lnTo>
                    <a:pt x="11763" y="6521"/>
                  </a:lnTo>
                  <a:cubicBezTo>
                    <a:pt x="11629" y="6521"/>
                    <a:pt x="11528" y="6554"/>
                    <a:pt x="11394" y="6554"/>
                  </a:cubicBezTo>
                  <a:lnTo>
                    <a:pt x="11326" y="6554"/>
                  </a:lnTo>
                  <a:cubicBezTo>
                    <a:pt x="11192" y="6554"/>
                    <a:pt x="11057" y="6521"/>
                    <a:pt x="10957" y="6521"/>
                  </a:cubicBezTo>
                  <a:lnTo>
                    <a:pt x="10889" y="6521"/>
                  </a:lnTo>
                  <a:cubicBezTo>
                    <a:pt x="10755" y="6521"/>
                    <a:pt x="10654" y="6487"/>
                    <a:pt x="10520" y="6453"/>
                  </a:cubicBezTo>
                  <a:lnTo>
                    <a:pt x="10453" y="6453"/>
                  </a:lnTo>
                  <a:cubicBezTo>
                    <a:pt x="10352" y="6420"/>
                    <a:pt x="10251" y="6386"/>
                    <a:pt x="10150" y="6353"/>
                  </a:cubicBezTo>
                  <a:cubicBezTo>
                    <a:pt x="10116" y="6319"/>
                    <a:pt x="10116" y="6319"/>
                    <a:pt x="10083" y="6319"/>
                  </a:cubicBezTo>
                  <a:cubicBezTo>
                    <a:pt x="9982" y="6285"/>
                    <a:pt x="9848" y="6218"/>
                    <a:pt x="9747" y="6151"/>
                  </a:cubicBezTo>
                  <a:lnTo>
                    <a:pt x="706" y="942"/>
                  </a:lnTo>
                  <a:cubicBezTo>
                    <a:pt x="370" y="740"/>
                    <a:pt x="135" y="505"/>
                    <a:pt x="67" y="269"/>
                  </a:cubicBezTo>
                  <a:cubicBezTo>
                    <a:pt x="34" y="169"/>
                    <a:pt x="34" y="101"/>
                    <a:pt x="34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9"/>
            <p:cNvSpPr/>
            <p:nvPr/>
          </p:nvSpPr>
          <p:spPr>
            <a:xfrm>
              <a:off x="-20597025" y="12621025"/>
              <a:ext cx="575575" cy="327175"/>
            </a:xfrm>
            <a:custGeom>
              <a:avLst/>
              <a:gdLst/>
              <a:ahLst/>
              <a:cxnLst/>
              <a:rect l="l" t="t" r="r" b="b"/>
              <a:pathLst>
                <a:path w="23023" h="13087" extrusionOk="0">
                  <a:moveTo>
                    <a:pt x="11478" y="0"/>
                  </a:moveTo>
                  <a:cubicBezTo>
                    <a:pt x="10898" y="0"/>
                    <a:pt x="10318" y="126"/>
                    <a:pt x="9882" y="378"/>
                  </a:cubicBezTo>
                  <a:lnTo>
                    <a:pt x="874" y="5621"/>
                  </a:lnTo>
                  <a:cubicBezTo>
                    <a:pt x="1" y="6125"/>
                    <a:pt x="1" y="6965"/>
                    <a:pt x="908" y="7470"/>
                  </a:cubicBezTo>
                  <a:lnTo>
                    <a:pt x="9949" y="12679"/>
                  </a:lnTo>
                  <a:cubicBezTo>
                    <a:pt x="10393" y="12952"/>
                    <a:pt x="10984" y="13087"/>
                    <a:pt x="11573" y="13087"/>
                  </a:cubicBezTo>
                  <a:cubicBezTo>
                    <a:pt x="12144" y="13087"/>
                    <a:pt x="12712" y="12961"/>
                    <a:pt x="13142" y="12713"/>
                  </a:cubicBezTo>
                  <a:lnTo>
                    <a:pt x="22149" y="7470"/>
                  </a:lnTo>
                  <a:cubicBezTo>
                    <a:pt x="23023" y="6965"/>
                    <a:pt x="23023" y="6125"/>
                    <a:pt x="22115" y="5621"/>
                  </a:cubicBezTo>
                  <a:lnTo>
                    <a:pt x="13074" y="378"/>
                  </a:lnTo>
                  <a:cubicBezTo>
                    <a:pt x="12637" y="126"/>
                    <a:pt x="12058" y="0"/>
                    <a:pt x="11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9"/>
            <p:cNvSpPr/>
            <p:nvPr/>
          </p:nvSpPr>
          <p:spPr>
            <a:xfrm>
              <a:off x="-19939975" y="12987550"/>
              <a:ext cx="241175" cy="201675"/>
            </a:xfrm>
            <a:custGeom>
              <a:avLst/>
              <a:gdLst/>
              <a:ahLst/>
              <a:cxnLst/>
              <a:rect l="l" t="t" r="r" b="b"/>
              <a:pathLst>
                <a:path w="9647" h="8067" extrusionOk="0">
                  <a:moveTo>
                    <a:pt x="9646" y="1"/>
                  </a:moveTo>
                  <a:cubicBezTo>
                    <a:pt x="9646" y="102"/>
                    <a:pt x="9646" y="169"/>
                    <a:pt x="9613" y="270"/>
                  </a:cubicBezTo>
                  <a:cubicBezTo>
                    <a:pt x="9579" y="337"/>
                    <a:pt x="9545" y="404"/>
                    <a:pt x="9512" y="505"/>
                  </a:cubicBezTo>
                  <a:lnTo>
                    <a:pt x="9478" y="539"/>
                  </a:lnTo>
                  <a:cubicBezTo>
                    <a:pt x="9411" y="606"/>
                    <a:pt x="9377" y="673"/>
                    <a:pt x="9277" y="707"/>
                  </a:cubicBezTo>
                  <a:cubicBezTo>
                    <a:pt x="9243" y="774"/>
                    <a:pt x="9176" y="807"/>
                    <a:pt x="9142" y="841"/>
                  </a:cubicBezTo>
                  <a:cubicBezTo>
                    <a:pt x="9075" y="875"/>
                    <a:pt x="9041" y="908"/>
                    <a:pt x="9008" y="942"/>
                  </a:cubicBezTo>
                  <a:lnTo>
                    <a:pt x="1" y="6151"/>
                  </a:lnTo>
                  <a:lnTo>
                    <a:pt x="1" y="8067"/>
                  </a:lnTo>
                  <a:lnTo>
                    <a:pt x="8974" y="2824"/>
                  </a:lnTo>
                  <a:lnTo>
                    <a:pt x="9008" y="2824"/>
                  </a:lnTo>
                  <a:cubicBezTo>
                    <a:pt x="9075" y="2790"/>
                    <a:pt x="9108" y="2757"/>
                    <a:pt x="9142" y="2723"/>
                  </a:cubicBezTo>
                  <a:cubicBezTo>
                    <a:pt x="9176" y="2690"/>
                    <a:pt x="9243" y="2656"/>
                    <a:pt x="9277" y="2622"/>
                  </a:cubicBezTo>
                  <a:cubicBezTo>
                    <a:pt x="9310" y="2622"/>
                    <a:pt x="9310" y="2589"/>
                    <a:pt x="9310" y="2589"/>
                  </a:cubicBezTo>
                  <a:cubicBezTo>
                    <a:pt x="9377" y="2555"/>
                    <a:pt x="9411" y="2488"/>
                    <a:pt x="9445" y="2454"/>
                  </a:cubicBezTo>
                  <a:cubicBezTo>
                    <a:pt x="9445" y="2454"/>
                    <a:pt x="9478" y="2421"/>
                    <a:pt x="9478" y="2421"/>
                  </a:cubicBezTo>
                  <a:lnTo>
                    <a:pt x="9512" y="2387"/>
                  </a:lnTo>
                  <a:cubicBezTo>
                    <a:pt x="9512" y="2353"/>
                    <a:pt x="9545" y="2353"/>
                    <a:pt x="9545" y="2320"/>
                  </a:cubicBezTo>
                  <a:cubicBezTo>
                    <a:pt x="9579" y="2286"/>
                    <a:pt x="9579" y="2219"/>
                    <a:pt x="9613" y="2185"/>
                  </a:cubicBezTo>
                  <a:cubicBezTo>
                    <a:pt x="9613" y="2185"/>
                    <a:pt x="9613" y="2185"/>
                    <a:pt x="9613" y="2152"/>
                  </a:cubicBezTo>
                  <a:cubicBezTo>
                    <a:pt x="9613" y="2118"/>
                    <a:pt x="9646" y="2085"/>
                    <a:pt x="9646" y="2051"/>
                  </a:cubicBezTo>
                  <a:cubicBezTo>
                    <a:pt x="9646" y="2017"/>
                    <a:pt x="9646" y="1984"/>
                    <a:pt x="9646" y="1917"/>
                  </a:cubicBezTo>
                  <a:lnTo>
                    <a:pt x="9646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9"/>
            <p:cNvSpPr/>
            <p:nvPr/>
          </p:nvSpPr>
          <p:spPr>
            <a:xfrm>
              <a:off x="-20263450" y="12987550"/>
              <a:ext cx="323500" cy="210925"/>
            </a:xfrm>
            <a:custGeom>
              <a:avLst/>
              <a:gdLst/>
              <a:ahLst/>
              <a:cxnLst/>
              <a:rect l="l" t="t" r="r" b="b"/>
              <a:pathLst>
                <a:path w="12940" h="8437" extrusionOk="0">
                  <a:moveTo>
                    <a:pt x="0" y="1"/>
                  </a:moveTo>
                  <a:lnTo>
                    <a:pt x="0" y="1883"/>
                  </a:lnTo>
                  <a:cubicBezTo>
                    <a:pt x="0" y="2219"/>
                    <a:pt x="235" y="2555"/>
                    <a:pt x="672" y="2824"/>
                  </a:cubicBezTo>
                  <a:lnTo>
                    <a:pt x="9747" y="8033"/>
                  </a:lnTo>
                  <a:cubicBezTo>
                    <a:pt x="9848" y="8101"/>
                    <a:pt x="9948" y="8168"/>
                    <a:pt x="10049" y="8201"/>
                  </a:cubicBezTo>
                  <a:lnTo>
                    <a:pt x="10083" y="8201"/>
                  </a:lnTo>
                  <a:cubicBezTo>
                    <a:pt x="10083" y="8235"/>
                    <a:pt x="10116" y="8235"/>
                    <a:pt x="10116" y="8235"/>
                  </a:cubicBezTo>
                  <a:cubicBezTo>
                    <a:pt x="10184" y="8269"/>
                    <a:pt x="10251" y="8269"/>
                    <a:pt x="10352" y="8302"/>
                  </a:cubicBezTo>
                  <a:cubicBezTo>
                    <a:pt x="10385" y="8302"/>
                    <a:pt x="10419" y="8302"/>
                    <a:pt x="10453" y="8336"/>
                  </a:cubicBezTo>
                  <a:lnTo>
                    <a:pt x="10520" y="8336"/>
                  </a:lnTo>
                  <a:cubicBezTo>
                    <a:pt x="10553" y="8336"/>
                    <a:pt x="10553" y="8336"/>
                    <a:pt x="10587" y="8369"/>
                  </a:cubicBezTo>
                  <a:cubicBezTo>
                    <a:pt x="10654" y="8369"/>
                    <a:pt x="10721" y="8369"/>
                    <a:pt x="10789" y="8403"/>
                  </a:cubicBezTo>
                  <a:lnTo>
                    <a:pt x="11024" y="8403"/>
                  </a:lnTo>
                  <a:cubicBezTo>
                    <a:pt x="11091" y="8437"/>
                    <a:pt x="11158" y="8437"/>
                    <a:pt x="11259" y="8437"/>
                  </a:cubicBezTo>
                  <a:lnTo>
                    <a:pt x="11461" y="8437"/>
                  </a:lnTo>
                  <a:cubicBezTo>
                    <a:pt x="11562" y="8437"/>
                    <a:pt x="11629" y="8437"/>
                    <a:pt x="11730" y="8403"/>
                  </a:cubicBezTo>
                  <a:lnTo>
                    <a:pt x="11830" y="8403"/>
                  </a:lnTo>
                  <a:cubicBezTo>
                    <a:pt x="11898" y="8403"/>
                    <a:pt x="11965" y="8369"/>
                    <a:pt x="11999" y="8369"/>
                  </a:cubicBezTo>
                  <a:cubicBezTo>
                    <a:pt x="12032" y="8369"/>
                    <a:pt x="12066" y="8369"/>
                    <a:pt x="12099" y="8336"/>
                  </a:cubicBezTo>
                  <a:cubicBezTo>
                    <a:pt x="12167" y="8336"/>
                    <a:pt x="12234" y="8302"/>
                    <a:pt x="12335" y="8302"/>
                  </a:cubicBezTo>
                  <a:cubicBezTo>
                    <a:pt x="12368" y="8269"/>
                    <a:pt x="12402" y="8269"/>
                    <a:pt x="12435" y="8269"/>
                  </a:cubicBezTo>
                  <a:cubicBezTo>
                    <a:pt x="12469" y="8269"/>
                    <a:pt x="12469" y="8235"/>
                    <a:pt x="12503" y="8235"/>
                  </a:cubicBezTo>
                  <a:cubicBezTo>
                    <a:pt x="12637" y="8201"/>
                    <a:pt x="12805" y="8134"/>
                    <a:pt x="12940" y="8067"/>
                  </a:cubicBezTo>
                  <a:lnTo>
                    <a:pt x="12940" y="6151"/>
                  </a:lnTo>
                  <a:cubicBezTo>
                    <a:pt x="12805" y="6252"/>
                    <a:pt x="12671" y="6319"/>
                    <a:pt x="12503" y="6353"/>
                  </a:cubicBezTo>
                  <a:cubicBezTo>
                    <a:pt x="12435" y="6386"/>
                    <a:pt x="12402" y="6386"/>
                    <a:pt x="12335" y="6420"/>
                  </a:cubicBezTo>
                  <a:cubicBezTo>
                    <a:pt x="12267" y="6420"/>
                    <a:pt x="12167" y="6454"/>
                    <a:pt x="12099" y="6454"/>
                  </a:cubicBezTo>
                  <a:cubicBezTo>
                    <a:pt x="11999" y="6487"/>
                    <a:pt x="11931" y="6487"/>
                    <a:pt x="11830" y="6521"/>
                  </a:cubicBezTo>
                  <a:lnTo>
                    <a:pt x="11763" y="6521"/>
                  </a:lnTo>
                  <a:cubicBezTo>
                    <a:pt x="11629" y="6521"/>
                    <a:pt x="11494" y="6555"/>
                    <a:pt x="11394" y="6555"/>
                  </a:cubicBezTo>
                  <a:lnTo>
                    <a:pt x="11326" y="6555"/>
                  </a:lnTo>
                  <a:cubicBezTo>
                    <a:pt x="11192" y="6555"/>
                    <a:pt x="11057" y="6521"/>
                    <a:pt x="10957" y="6521"/>
                  </a:cubicBezTo>
                  <a:lnTo>
                    <a:pt x="10889" y="6521"/>
                  </a:lnTo>
                  <a:cubicBezTo>
                    <a:pt x="10755" y="6487"/>
                    <a:pt x="10654" y="6487"/>
                    <a:pt x="10520" y="6454"/>
                  </a:cubicBezTo>
                  <a:cubicBezTo>
                    <a:pt x="10486" y="6454"/>
                    <a:pt x="10486" y="6454"/>
                    <a:pt x="10453" y="6420"/>
                  </a:cubicBezTo>
                  <a:cubicBezTo>
                    <a:pt x="10352" y="6420"/>
                    <a:pt x="10251" y="6386"/>
                    <a:pt x="10150" y="6353"/>
                  </a:cubicBezTo>
                  <a:cubicBezTo>
                    <a:pt x="10116" y="6319"/>
                    <a:pt x="10116" y="6319"/>
                    <a:pt x="10083" y="6319"/>
                  </a:cubicBezTo>
                  <a:cubicBezTo>
                    <a:pt x="9948" y="6286"/>
                    <a:pt x="9848" y="6218"/>
                    <a:pt x="9747" y="6151"/>
                  </a:cubicBezTo>
                  <a:lnTo>
                    <a:pt x="672" y="942"/>
                  </a:lnTo>
                  <a:cubicBezTo>
                    <a:pt x="336" y="740"/>
                    <a:pt x="135" y="505"/>
                    <a:pt x="67" y="236"/>
                  </a:cubicBezTo>
                  <a:cubicBezTo>
                    <a:pt x="34" y="169"/>
                    <a:pt x="0" y="68"/>
                    <a:pt x="0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9"/>
            <p:cNvSpPr/>
            <p:nvPr/>
          </p:nvSpPr>
          <p:spPr>
            <a:xfrm>
              <a:off x="-20268500" y="12824350"/>
              <a:ext cx="575575" cy="327175"/>
            </a:xfrm>
            <a:custGeom>
              <a:avLst/>
              <a:gdLst/>
              <a:ahLst/>
              <a:cxnLst/>
              <a:rect l="l" t="t" r="r" b="b"/>
              <a:pathLst>
                <a:path w="23023" h="13087" extrusionOk="0">
                  <a:moveTo>
                    <a:pt x="11461" y="0"/>
                  </a:moveTo>
                  <a:cubicBezTo>
                    <a:pt x="10881" y="0"/>
                    <a:pt x="10302" y="126"/>
                    <a:pt x="9848" y="378"/>
                  </a:cubicBezTo>
                  <a:lnTo>
                    <a:pt x="874" y="5621"/>
                  </a:lnTo>
                  <a:cubicBezTo>
                    <a:pt x="1" y="6126"/>
                    <a:pt x="1" y="6966"/>
                    <a:pt x="874" y="7470"/>
                  </a:cubicBezTo>
                  <a:lnTo>
                    <a:pt x="9949" y="12679"/>
                  </a:lnTo>
                  <a:cubicBezTo>
                    <a:pt x="10393" y="12952"/>
                    <a:pt x="10984" y="13087"/>
                    <a:pt x="11573" y="13087"/>
                  </a:cubicBezTo>
                  <a:cubicBezTo>
                    <a:pt x="12144" y="13087"/>
                    <a:pt x="12712" y="12961"/>
                    <a:pt x="13142" y="12713"/>
                  </a:cubicBezTo>
                  <a:lnTo>
                    <a:pt x="22115" y="7470"/>
                  </a:lnTo>
                  <a:cubicBezTo>
                    <a:pt x="23022" y="6966"/>
                    <a:pt x="23022" y="6126"/>
                    <a:pt x="22115" y="5621"/>
                  </a:cubicBezTo>
                  <a:lnTo>
                    <a:pt x="13074" y="378"/>
                  </a:lnTo>
                  <a:cubicBezTo>
                    <a:pt x="12621" y="126"/>
                    <a:pt x="12041" y="0"/>
                    <a:pt x="114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9"/>
            <p:cNvSpPr/>
            <p:nvPr/>
          </p:nvSpPr>
          <p:spPr>
            <a:xfrm>
              <a:off x="-19605575" y="13187525"/>
              <a:ext cx="242000" cy="200850"/>
            </a:xfrm>
            <a:custGeom>
              <a:avLst/>
              <a:gdLst/>
              <a:ahLst/>
              <a:cxnLst/>
              <a:rect l="l" t="t" r="r" b="b"/>
              <a:pathLst>
                <a:path w="9680" h="8034" extrusionOk="0">
                  <a:moveTo>
                    <a:pt x="9680" y="1"/>
                  </a:moveTo>
                  <a:cubicBezTo>
                    <a:pt x="9680" y="102"/>
                    <a:pt x="9646" y="169"/>
                    <a:pt x="9646" y="236"/>
                  </a:cubicBezTo>
                  <a:cubicBezTo>
                    <a:pt x="9613" y="236"/>
                    <a:pt x="9613" y="270"/>
                    <a:pt x="9613" y="270"/>
                  </a:cubicBezTo>
                  <a:cubicBezTo>
                    <a:pt x="9613" y="337"/>
                    <a:pt x="9546" y="404"/>
                    <a:pt x="9512" y="471"/>
                  </a:cubicBezTo>
                  <a:lnTo>
                    <a:pt x="9478" y="505"/>
                  </a:lnTo>
                  <a:cubicBezTo>
                    <a:pt x="9445" y="572"/>
                    <a:pt x="9378" y="639"/>
                    <a:pt x="9310" y="706"/>
                  </a:cubicBezTo>
                  <a:cubicBezTo>
                    <a:pt x="9277" y="740"/>
                    <a:pt x="9210" y="774"/>
                    <a:pt x="9142" y="841"/>
                  </a:cubicBezTo>
                  <a:cubicBezTo>
                    <a:pt x="9109" y="875"/>
                    <a:pt x="9075" y="908"/>
                    <a:pt x="9008" y="942"/>
                  </a:cubicBezTo>
                  <a:lnTo>
                    <a:pt x="34" y="6151"/>
                  </a:lnTo>
                  <a:lnTo>
                    <a:pt x="1" y="8033"/>
                  </a:lnTo>
                  <a:lnTo>
                    <a:pt x="1" y="8033"/>
                  </a:lnTo>
                  <a:lnTo>
                    <a:pt x="9008" y="2824"/>
                  </a:lnTo>
                  <a:cubicBezTo>
                    <a:pt x="9008" y="2824"/>
                    <a:pt x="9008" y="2824"/>
                    <a:pt x="9041" y="2790"/>
                  </a:cubicBezTo>
                  <a:cubicBezTo>
                    <a:pt x="9075" y="2790"/>
                    <a:pt x="9109" y="2757"/>
                    <a:pt x="9142" y="2723"/>
                  </a:cubicBezTo>
                  <a:cubicBezTo>
                    <a:pt x="9210" y="2689"/>
                    <a:pt x="9277" y="2656"/>
                    <a:pt x="9310" y="2589"/>
                  </a:cubicBezTo>
                  <a:cubicBezTo>
                    <a:pt x="9378" y="2555"/>
                    <a:pt x="9411" y="2488"/>
                    <a:pt x="9478" y="2454"/>
                  </a:cubicBezTo>
                  <a:cubicBezTo>
                    <a:pt x="9478" y="2421"/>
                    <a:pt x="9478" y="2421"/>
                    <a:pt x="9478" y="2421"/>
                  </a:cubicBezTo>
                  <a:lnTo>
                    <a:pt x="9512" y="2387"/>
                  </a:lnTo>
                  <a:cubicBezTo>
                    <a:pt x="9546" y="2353"/>
                    <a:pt x="9546" y="2320"/>
                    <a:pt x="9546" y="2320"/>
                  </a:cubicBezTo>
                  <a:cubicBezTo>
                    <a:pt x="9579" y="2252"/>
                    <a:pt x="9613" y="2219"/>
                    <a:pt x="9613" y="2185"/>
                  </a:cubicBezTo>
                  <a:cubicBezTo>
                    <a:pt x="9613" y="2185"/>
                    <a:pt x="9613" y="2152"/>
                    <a:pt x="9613" y="2152"/>
                  </a:cubicBezTo>
                  <a:cubicBezTo>
                    <a:pt x="9613" y="2152"/>
                    <a:pt x="9613" y="2152"/>
                    <a:pt x="9646" y="2118"/>
                  </a:cubicBezTo>
                  <a:cubicBezTo>
                    <a:pt x="9646" y="2118"/>
                    <a:pt x="9646" y="2084"/>
                    <a:pt x="9646" y="2051"/>
                  </a:cubicBezTo>
                  <a:cubicBezTo>
                    <a:pt x="9680" y="2017"/>
                    <a:pt x="9680" y="1950"/>
                    <a:pt x="9680" y="1916"/>
                  </a:cubicBezTo>
                  <a:lnTo>
                    <a:pt x="9680" y="1883"/>
                  </a:lnTo>
                  <a:lnTo>
                    <a:pt x="9680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9"/>
            <p:cNvSpPr/>
            <p:nvPr/>
          </p:nvSpPr>
          <p:spPr>
            <a:xfrm>
              <a:off x="-19928200" y="13187525"/>
              <a:ext cx="323500" cy="210075"/>
            </a:xfrm>
            <a:custGeom>
              <a:avLst/>
              <a:gdLst/>
              <a:ahLst/>
              <a:cxnLst/>
              <a:rect l="l" t="t" r="r" b="b"/>
              <a:pathLst>
                <a:path w="12940" h="8403" extrusionOk="0">
                  <a:moveTo>
                    <a:pt x="0" y="1"/>
                  </a:moveTo>
                  <a:lnTo>
                    <a:pt x="0" y="1883"/>
                  </a:lnTo>
                  <a:cubicBezTo>
                    <a:pt x="0" y="2219"/>
                    <a:pt x="202" y="2555"/>
                    <a:pt x="672" y="2824"/>
                  </a:cubicBezTo>
                  <a:lnTo>
                    <a:pt x="9713" y="8033"/>
                  </a:lnTo>
                  <a:cubicBezTo>
                    <a:pt x="9814" y="8100"/>
                    <a:pt x="9915" y="8134"/>
                    <a:pt x="10049" y="8201"/>
                  </a:cubicBezTo>
                  <a:lnTo>
                    <a:pt x="10116" y="8201"/>
                  </a:lnTo>
                  <a:cubicBezTo>
                    <a:pt x="10183" y="8235"/>
                    <a:pt x="10251" y="8268"/>
                    <a:pt x="10318" y="8268"/>
                  </a:cubicBezTo>
                  <a:cubicBezTo>
                    <a:pt x="10352" y="8302"/>
                    <a:pt x="10385" y="8302"/>
                    <a:pt x="10419" y="8302"/>
                  </a:cubicBezTo>
                  <a:cubicBezTo>
                    <a:pt x="10452" y="8302"/>
                    <a:pt x="10486" y="8336"/>
                    <a:pt x="10486" y="8336"/>
                  </a:cubicBezTo>
                  <a:lnTo>
                    <a:pt x="10553" y="8336"/>
                  </a:lnTo>
                  <a:cubicBezTo>
                    <a:pt x="10620" y="8369"/>
                    <a:pt x="10721" y="8369"/>
                    <a:pt x="10788" y="8369"/>
                  </a:cubicBezTo>
                  <a:lnTo>
                    <a:pt x="10856" y="8369"/>
                  </a:lnTo>
                  <a:cubicBezTo>
                    <a:pt x="10889" y="8403"/>
                    <a:pt x="10889" y="8403"/>
                    <a:pt x="10923" y="8403"/>
                  </a:cubicBezTo>
                  <a:lnTo>
                    <a:pt x="11729" y="8403"/>
                  </a:lnTo>
                  <a:cubicBezTo>
                    <a:pt x="11763" y="8403"/>
                    <a:pt x="11763" y="8369"/>
                    <a:pt x="11797" y="8369"/>
                  </a:cubicBezTo>
                  <a:lnTo>
                    <a:pt x="11998" y="8369"/>
                  </a:lnTo>
                  <a:cubicBezTo>
                    <a:pt x="12032" y="8336"/>
                    <a:pt x="12066" y="8336"/>
                    <a:pt x="12066" y="8336"/>
                  </a:cubicBezTo>
                  <a:cubicBezTo>
                    <a:pt x="12166" y="8302"/>
                    <a:pt x="12234" y="8302"/>
                    <a:pt x="12301" y="8268"/>
                  </a:cubicBezTo>
                  <a:cubicBezTo>
                    <a:pt x="12334" y="8268"/>
                    <a:pt x="12402" y="8268"/>
                    <a:pt x="12435" y="8235"/>
                  </a:cubicBezTo>
                  <a:lnTo>
                    <a:pt x="12469" y="8235"/>
                  </a:lnTo>
                  <a:cubicBezTo>
                    <a:pt x="12637" y="8168"/>
                    <a:pt x="12771" y="8100"/>
                    <a:pt x="12906" y="8033"/>
                  </a:cubicBezTo>
                  <a:lnTo>
                    <a:pt x="12939" y="6151"/>
                  </a:lnTo>
                  <a:lnTo>
                    <a:pt x="12939" y="6151"/>
                  </a:lnTo>
                  <a:cubicBezTo>
                    <a:pt x="12805" y="6218"/>
                    <a:pt x="12637" y="6286"/>
                    <a:pt x="12469" y="6353"/>
                  </a:cubicBezTo>
                  <a:cubicBezTo>
                    <a:pt x="12435" y="6353"/>
                    <a:pt x="12368" y="6386"/>
                    <a:pt x="12301" y="6386"/>
                  </a:cubicBezTo>
                  <a:cubicBezTo>
                    <a:pt x="12234" y="6420"/>
                    <a:pt x="12166" y="6454"/>
                    <a:pt x="12099" y="6454"/>
                  </a:cubicBezTo>
                  <a:cubicBezTo>
                    <a:pt x="11998" y="6454"/>
                    <a:pt x="11898" y="6487"/>
                    <a:pt x="11797" y="6487"/>
                  </a:cubicBezTo>
                  <a:cubicBezTo>
                    <a:pt x="11797" y="6487"/>
                    <a:pt x="11763" y="6521"/>
                    <a:pt x="11729" y="6521"/>
                  </a:cubicBezTo>
                  <a:lnTo>
                    <a:pt x="10923" y="6521"/>
                  </a:lnTo>
                  <a:cubicBezTo>
                    <a:pt x="10923" y="6521"/>
                    <a:pt x="10889" y="6487"/>
                    <a:pt x="10856" y="6487"/>
                  </a:cubicBezTo>
                  <a:cubicBezTo>
                    <a:pt x="10755" y="6487"/>
                    <a:pt x="10620" y="6454"/>
                    <a:pt x="10520" y="6454"/>
                  </a:cubicBezTo>
                  <a:cubicBezTo>
                    <a:pt x="10486" y="6420"/>
                    <a:pt x="10452" y="6420"/>
                    <a:pt x="10452" y="6420"/>
                  </a:cubicBezTo>
                  <a:cubicBezTo>
                    <a:pt x="10318" y="6386"/>
                    <a:pt x="10217" y="6353"/>
                    <a:pt x="10116" y="6319"/>
                  </a:cubicBezTo>
                  <a:lnTo>
                    <a:pt x="10083" y="6319"/>
                  </a:lnTo>
                  <a:cubicBezTo>
                    <a:pt x="9948" y="6252"/>
                    <a:pt x="9814" y="6218"/>
                    <a:pt x="9713" y="6151"/>
                  </a:cubicBezTo>
                  <a:lnTo>
                    <a:pt x="672" y="908"/>
                  </a:lnTo>
                  <a:cubicBezTo>
                    <a:pt x="336" y="740"/>
                    <a:pt x="135" y="505"/>
                    <a:pt x="34" y="236"/>
                  </a:cubicBezTo>
                  <a:cubicBezTo>
                    <a:pt x="0" y="169"/>
                    <a:pt x="0" y="68"/>
                    <a:pt x="0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9"/>
            <p:cNvSpPr/>
            <p:nvPr/>
          </p:nvSpPr>
          <p:spPr>
            <a:xfrm>
              <a:off x="-19934100" y="13024325"/>
              <a:ext cx="576425" cy="326450"/>
            </a:xfrm>
            <a:custGeom>
              <a:avLst/>
              <a:gdLst/>
              <a:ahLst/>
              <a:cxnLst/>
              <a:rect l="l" t="t" r="r" b="b"/>
              <a:pathLst>
                <a:path w="23057" h="13058" extrusionOk="0">
                  <a:moveTo>
                    <a:pt x="11478" y="0"/>
                  </a:moveTo>
                  <a:cubicBezTo>
                    <a:pt x="10898" y="0"/>
                    <a:pt x="10319" y="126"/>
                    <a:pt x="9882" y="378"/>
                  </a:cubicBezTo>
                  <a:lnTo>
                    <a:pt x="875" y="5588"/>
                  </a:lnTo>
                  <a:cubicBezTo>
                    <a:pt x="1" y="6125"/>
                    <a:pt x="1" y="6932"/>
                    <a:pt x="908" y="7470"/>
                  </a:cubicBezTo>
                  <a:lnTo>
                    <a:pt x="9949" y="12679"/>
                  </a:lnTo>
                  <a:cubicBezTo>
                    <a:pt x="10403" y="12931"/>
                    <a:pt x="10982" y="13057"/>
                    <a:pt x="11562" y="13057"/>
                  </a:cubicBezTo>
                  <a:cubicBezTo>
                    <a:pt x="12142" y="13057"/>
                    <a:pt x="12722" y="12931"/>
                    <a:pt x="13175" y="12679"/>
                  </a:cubicBezTo>
                  <a:lnTo>
                    <a:pt x="22149" y="7470"/>
                  </a:lnTo>
                  <a:cubicBezTo>
                    <a:pt x="23056" y="6932"/>
                    <a:pt x="23023" y="6125"/>
                    <a:pt x="22149" y="5588"/>
                  </a:cubicBezTo>
                  <a:lnTo>
                    <a:pt x="13075" y="378"/>
                  </a:lnTo>
                  <a:cubicBezTo>
                    <a:pt x="12638" y="126"/>
                    <a:pt x="12058" y="0"/>
                    <a:pt x="11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9"/>
            <p:cNvSpPr/>
            <p:nvPr/>
          </p:nvSpPr>
          <p:spPr>
            <a:xfrm>
              <a:off x="-19262750" y="13387500"/>
              <a:ext cx="241150" cy="200825"/>
            </a:xfrm>
            <a:custGeom>
              <a:avLst/>
              <a:gdLst/>
              <a:ahLst/>
              <a:cxnLst/>
              <a:rect l="l" t="t" r="r" b="b"/>
              <a:pathLst>
                <a:path w="9646" h="8033" extrusionOk="0">
                  <a:moveTo>
                    <a:pt x="9646" y="1"/>
                  </a:moveTo>
                  <a:cubicBezTo>
                    <a:pt x="9646" y="101"/>
                    <a:pt x="9646" y="169"/>
                    <a:pt x="9612" y="236"/>
                  </a:cubicBezTo>
                  <a:cubicBezTo>
                    <a:pt x="9612" y="269"/>
                    <a:pt x="9612" y="269"/>
                    <a:pt x="9612" y="269"/>
                  </a:cubicBezTo>
                  <a:cubicBezTo>
                    <a:pt x="9579" y="337"/>
                    <a:pt x="9545" y="404"/>
                    <a:pt x="9478" y="471"/>
                  </a:cubicBezTo>
                  <a:lnTo>
                    <a:pt x="9478" y="505"/>
                  </a:lnTo>
                  <a:cubicBezTo>
                    <a:pt x="9411" y="572"/>
                    <a:pt x="9343" y="639"/>
                    <a:pt x="9276" y="706"/>
                  </a:cubicBezTo>
                  <a:cubicBezTo>
                    <a:pt x="9242" y="774"/>
                    <a:pt x="9175" y="807"/>
                    <a:pt x="9108" y="841"/>
                  </a:cubicBezTo>
                  <a:cubicBezTo>
                    <a:pt x="9074" y="874"/>
                    <a:pt x="9041" y="908"/>
                    <a:pt x="8974" y="942"/>
                  </a:cubicBezTo>
                  <a:lnTo>
                    <a:pt x="0" y="6151"/>
                  </a:lnTo>
                  <a:lnTo>
                    <a:pt x="0" y="8033"/>
                  </a:lnTo>
                  <a:lnTo>
                    <a:pt x="8974" y="2824"/>
                  </a:lnTo>
                  <a:lnTo>
                    <a:pt x="9007" y="2824"/>
                  </a:lnTo>
                  <a:cubicBezTo>
                    <a:pt x="9041" y="2790"/>
                    <a:pt x="9074" y="2756"/>
                    <a:pt x="9108" y="2723"/>
                  </a:cubicBezTo>
                  <a:cubicBezTo>
                    <a:pt x="9175" y="2689"/>
                    <a:pt x="9242" y="2656"/>
                    <a:pt x="9276" y="2622"/>
                  </a:cubicBezTo>
                  <a:cubicBezTo>
                    <a:pt x="9276" y="2588"/>
                    <a:pt x="9310" y="2588"/>
                    <a:pt x="9310" y="2588"/>
                  </a:cubicBezTo>
                  <a:cubicBezTo>
                    <a:pt x="9343" y="2555"/>
                    <a:pt x="9411" y="2488"/>
                    <a:pt x="9444" y="2454"/>
                  </a:cubicBezTo>
                  <a:cubicBezTo>
                    <a:pt x="9444" y="2420"/>
                    <a:pt x="9444" y="2420"/>
                    <a:pt x="9478" y="2420"/>
                  </a:cubicBezTo>
                  <a:lnTo>
                    <a:pt x="9478" y="2387"/>
                  </a:lnTo>
                  <a:cubicBezTo>
                    <a:pt x="9511" y="2353"/>
                    <a:pt x="9511" y="2320"/>
                    <a:pt x="9545" y="2320"/>
                  </a:cubicBezTo>
                  <a:cubicBezTo>
                    <a:pt x="9545" y="2286"/>
                    <a:pt x="9579" y="2219"/>
                    <a:pt x="9579" y="2185"/>
                  </a:cubicBezTo>
                  <a:cubicBezTo>
                    <a:pt x="9612" y="2185"/>
                    <a:pt x="9612" y="2185"/>
                    <a:pt x="9612" y="2152"/>
                  </a:cubicBezTo>
                  <a:cubicBezTo>
                    <a:pt x="9612" y="2118"/>
                    <a:pt x="9612" y="2084"/>
                    <a:pt x="9646" y="2051"/>
                  </a:cubicBezTo>
                  <a:cubicBezTo>
                    <a:pt x="9646" y="2017"/>
                    <a:pt x="9646" y="1950"/>
                    <a:pt x="9646" y="1916"/>
                  </a:cubicBezTo>
                  <a:lnTo>
                    <a:pt x="9646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9"/>
            <p:cNvSpPr/>
            <p:nvPr/>
          </p:nvSpPr>
          <p:spPr>
            <a:xfrm>
              <a:off x="-19586250" y="13387500"/>
              <a:ext cx="323525" cy="210075"/>
            </a:xfrm>
            <a:custGeom>
              <a:avLst/>
              <a:gdLst/>
              <a:ahLst/>
              <a:cxnLst/>
              <a:rect l="l" t="t" r="r" b="b"/>
              <a:pathLst>
                <a:path w="12941" h="8403" extrusionOk="0">
                  <a:moveTo>
                    <a:pt x="1" y="1"/>
                  </a:moveTo>
                  <a:lnTo>
                    <a:pt x="1" y="1883"/>
                  </a:lnTo>
                  <a:cubicBezTo>
                    <a:pt x="1" y="2219"/>
                    <a:pt x="236" y="2555"/>
                    <a:pt x="673" y="2824"/>
                  </a:cubicBezTo>
                  <a:lnTo>
                    <a:pt x="9714" y="8033"/>
                  </a:lnTo>
                  <a:cubicBezTo>
                    <a:pt x="9814" y="8100"/>
                    <a:pt x="9949" y="8167"/>
                    <a:pt x="10050" y="8201"/>
                  </a:cubicBezTo>
                  <a:lnTo>
                    <a:pt x="10083" y="8201"/>
                  </a:lnTo>
                  <a:cubicBezTo>
                    <a:pt x="10083" y="8201"/>
                    <a:pt x="10117" y="8235"/>
                    <a:pt x="10117" y="8235"/>
                  </a:cubicBezTo>
                  <a:cubicBezTo>
                    <a:pt x="10184" y="8235"/>
                    <a:pt x="10251" y="8268"/>
                    <a:pt x="10319" y="8302"/>
                  </a:cubicBezTo>
                  <a:cubicBezTo>
                    <a:pt x="10352" y="8302"/>
                    <a:pt x="10419" y="8302"/>
                    <a:pt x="10453" y="8336"/>
                  </a:cubicBezTo>
                  <a:lnTo>
                    <a:pt x="10554" y="8336"/>
                  </a:lnTo>
                  <a:cubicBezTo>
                    <a:pt x="10655" y="8369"/>
                    <a:pt x="10722" y="8369"/>
                    <a:pt x="10789" y="8369"/>
                  </a:cubicBezTo>
                  <a:cubicBezTo>
                    <a:pt x="10823" y="8403"/>
                    <a:pt x="10856" y="8403"/>
                    <a:pt x="10890" y="8403"/>
                  </a:cubicBezTo>
                  <a:lnTo>
                    <a:pt x="11797" y="8403"/>
                  </a:lnTo>
                  <a:cubicBezTo>
                    <a:pt x="11865" y="8369"/>
                    <a:pt x="11932" y="8369"/>
                    <a:pt x="11999" y="8369"/>
                  </a:cubicBezTo>
                  <a:cubicBezTo>
                    <a:pt x="12033" y="8369"/>
                    <a:pt x="12066" y="8336"/>
                    <a:pt x="12100" y="8336"/>
                  </a:cubicBezTo>
                  <a:cubicBezTo>
                    <a:pt x="12167" y="8336"/>
                    <a:pt x="12234" y="8302"/>
                    <a:pt x="12302" y="8268"/>
                  </a:cubicBezTo>
                  <a:lnTo>
                    <a:pt x="12436" y="8268"/>
                  </a:lnTo>
                  <a:cubicBezTo>
                    <a:pt x="12436" y="8235"/>
                    <a:pt x="12470" y="8235"/>
                    <a:pt x="12470" y="8235"/>
                  </a:cubicBezTo>
                  <a:cubicBezTo>
                    <a:pt x="12638" y="8167"/>
                    <a:pt x="12806" y="8134"/>
                    <a:pt x="12940" y="8033"/>
                  </a:cubicBezTo>
                  <a:lnTo>
                    <a:pt x="12940" y="6151"/>
                  </a:lnTo>
                  <a:cubicBezTo>
                    <a:pt x="12806" y="6252"/>
                    <a:pt x="12638" y="6319"/>
                    <a:pt x="12503" y="6353"/>
                  </a:cubicBezTo>
                  <a:cubicBezTo>
                    <a:pt x="12436" y="6386"/>
                    <a:pt x="12369" y="6386"/>
                    <a:pt x="12335" y="6420"/>
                  </a:cubicBezTo>
                  <a:cubicBezTo>
                    <a:pt x="12234" y="6420"/>
                    <a:pt x="12167" y="6453"/>
                    <a:pt x="12100" y="6453"/>
                  </a:cubicBezTo>
                  <a:cubicBezTo>
                    <a:pt x="11999" y="6487"/>
                    <a:pt x="11898" y="6487"/>
                    <a:pt x="11831" y="6521"/>
                  </a:cubicBezTo>
                  <a:lnTo>
                    <a:pt x="11764" y="6521"/>
                  </a:lnTo>
                  <a:cubicBezTo>
                    <a:pt x="11629" y="6521"/>
                    <a:pt x="11495" y="6554"/>
                    <a:pt x="11360" y="6554"/>
                  </a:cubicBezTo>
                  <a:lnTo>
                    <a:pt x="11327" y="6554"/>
                  </a:lnTo>
                  <a:cubicBezTo>
                    <a:pt x="11192" y="6554"/>
                    <a:pt x="11058" y="6521"/>
                    <a:pt x="10924" y="6521"/>
                  </a:cubicBezTo>
                  <a:lnTo>
                    <a:pt x="10890" y="6521"/>
                  </a:lnTo>
                  <a:cubicBezTo>
                    <a:pt x="10756" y="6487"/>
                    <a:pt x="10621" y="6487"/>
                    <a:pt x="10520" y="6453"/>
                  </a:cubicBezTo>
                  <a:cubicBezTo>
                    <a:pt x="10487" y="6453"/>
                    <a:pt x="10487" y="6420"/>
                    <a:pt x="10453" y="6420"/>
                  </a:cubicBezTo>
                  <a:cubicBezTo>
                    <a:pt x="10352" y="6420"/>
                    <a:pt x="10218" y="6353"/>
                    <a:pt x="10117" y="6319"/>
                  </a:cubicBezTo>
                  <a:lnTo>
                    <a:pt x="10083" y="6319"/>
                  </a:lnTo>
                  <a:cubicBezTo>
                    <a:pt x="9949" y="6285"/>
                    <a:pt x="9848" y="6218"/>
                    <a:pt x="9714" y="6151"/>
                  </a:cubicBezTo>
                  <a:lnTo>
                    <a:pt x="673" y="942"/>
                  </a:lnTo>
                  <a:cubicBezTo>
                    <a:pt x="337" y="740"/>
                    <a:pt x="135" y="505"/>
                    <a:pt x="34" y="236"/>
                  </a:cubicBezTo>
                  <a:cubicBezTo>
                    <a:pt x="34" y="169"/>
                    <a:pt x="1" y="68"/>
                    <a:pt x="1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9"/>
            <p:cNvSpPr/>
            <p:nvPr/>
          </p:nvSpPr>
          <p:spPr>
            <a:xfrm>
              <a:off x="-19591275" y="13224300"/>
              <a:ext cx="575550" cy="327075"/>
            </a:xfrm>
            <a:custGeom>
              <a:avLst/>
              <a:gdLst/>
              <a:ahLst/>
              <a:cxnLst/>
              <a:rect l="l" t="t" r="r" b="b"/>
              <a:pathLst>
                <a:path w="23022" h="13083" extrusionOk="0">
                  <a:moveTo>
                    <a:pt x="11461" y="0"/>
                  </a:moveTo>
                  <a:cubicBezTo>
                    <a:pt x="10881" y="0"/>
                    <a:pt x="10301" y="126"/>
                    <a:pt x="9847" y="378"/>
                  </a:cubicBezTo>
                  <a:lnTo>
                    <a:pt x="874" y="5621"/>
                  </a:lnTo>
                  <a:cubicBezTo>
                    <a:pt x="0" y="6125"/>
                    <a:pt x="0" y="6965"/>
                    <a:pt x="874" y="7470"/>
                  </a:cubicBezTo>
                  <a:lnTo>
                    <a:pt x="9915" y="12679"/>
                  </a:lnTo>
                  <a:cubicBezTo>
                    <a:pt x="10368" y="12948"/>
                    <a:pt x="10957" y="13082"/>
                    <a:pt x="11540" y="13082"/>
                  </a:cubicBezTo>
                  <a:cubicBezTo>
                    <a:pt x="12124" y="13082"/>
                    <a:pt x="12704" y="12948"/>
                    <a:pt x="13141" y="12679"/>
                  </a:cubicBezTo>
                  <a:lnTo>
                    <a:pt x="22115" y="7470"/>
                  </a:lnTo>
                  <a:cubicBezTo>
                    <a:pt x="23022" y="6965"/>
                    <a:pt x="23022" y="6125"/>
                    <a:pt x="22115" y="5621"/>
                  </a:cubicBezTo>
                  <a:lnTo>
                    <a:pt x="13074" y="378"/>
                  </a:lnTo>
                  <a:cubicBezTo>
                    <a:pt x="12620" y="126"/>
                    <a:pt x="12040" y="0"/>
                    <a:pt x="114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9"/>
            <p:cNvSpPr/>
            <p:nvPr/>
          </p:nvSpPr>
          <p:spPr>
            <a:xfrm>
              <a:off x="-18935075" y="13582425"/>
              <a:ext cx="242000" cy="200850"/>
            </a:xfrm>
            <a:custGeom>
              <a:avLst/>
              <a:gdLst/>
              <a:ahLst/>
              <a:cxnLst/>
              <a:rect l="l" t="t" r="r" b="b"/>
              <a:pathLst>
                <a:path w="9680" h="8034" extrusionOk="0">
                  <a:moveTo>
                    <a:pt x="9680" y="1"/>
                  </a:moveTo>
                  <a:cubicBezTo>
                    <a:pt x="9680" y="102"/>
                    <a:pt x="9646" y="169"/>
                    <a:pt x="9613" y="236"/>
                  </a:cubicBezTo>
                  <a:cubicBezTo>
                    <a:pt x="9613" y="236"/>
                    <a:pt x="9613" y="270"/>
                    <a:pt x="9613" y="270"/>
                  </a:cubicBezTo>
                  <a:cubicBezTo>
                    <a:pt x="9579" y="337"/>
                    <a:pt x="9545" y="404"/>
                    <a:pt x="9512" y="471"/>
                  </a:cubicBezTo>
                  <a:lnTo>
                    <a:pt x="9478" y="505"/>
                  </a:lnTo>
                  <a:cubicBezTo>
                    <a:pt x="9444" y="572"/>
                    <a:pt x="9377" y="639"/>
                    <a:pt x="9310" y="707"/>
                  </a:cubicBezTo>
                  <a:cubicBezTo>
                    <a:pt x="9243" y="740"/>
                    <a:pt x="9209" y="807"/>
                    <a:pt x="9142" y="841"/>
                  </a:cubicBezTo>
                  <a:cubicBezTo>
                    <a:pt x="9108" y="875"/>
                    <a:pt x="9041" y="908"/>
                    <a:pt x="9008" y="942"/>
                  </a:cubicBezTo>
                  <a:lnTo>
                    <a:pt x="0" y="6151"/>
                  </a:lnTo>
                  <a:lnTo>
                    <a:pt x="0" y="8033"/>
                  </a:lnTo>
                  <a:lnTo>
                    <a:pt x="9008" y="2824"/>
                  </a:lnTo>
                  <a:lnTo>
                    <a:pt x="9041" y="2824"/>
                  </a:lnTo>
                  <a:cubicBezTo>
                    <a:pt x="9075" y="2790"/>
                    <a:pt x="9108" y="2757"/>
                    <a:pt x="9142" y="2723"/>
                  </a:cubicBezTo>
                  <a:cubicBezTo>
                    <a:pt x="9209" y="2689"/>
                    <a:pt x="9243" y="2656"/>
                    <a:pt x="9310" y="2622"/>
                  </a:cubicBezTo>
                  <a:cubicBezTo>
                    <a:pt x="9310" y="2589"/>
                    <a:pt x="9310" y="2589"/>
                    <a:pt x="9310" y="2589"/>
                  </a:cubicBezTo>
                  <a:cubicBezTo>
                    <a:pt x="9377" y="2555"/>
                    <a:pt x="9411" y="2488"/>
                    <a:pt x="9478" y="2454"/>
                  </a:cubicBezTo>
                  <a:cubicBezTo>
                    <a:pt x="9478" y="2421"/>
                    <a:pt x="9478" y="2421"/>
                    <a:pt x="9478" y="2421"/>
                  </a:cubicBezTo>
                  <a:lnTo>
                    <a:pt x="9512" y="2387"/>
                  </a:lnTo>
                  <a:cubicBezTo>
                    <a:pt x="9512" y="2353"/>
                    <a:pt x="9545" y="2320"/>
                    <a:pt x="9545" y="2320"/>
                  </a:cubicBezTo>
                  <a:cubicBezTo>
                    <a:pt x="9579" y="2253"/>
                    <a:pt x="9613" y="2219"/>
                    <a:pt x="9613" y="2185"/>
                  </a:cubicBezTo>
                  <a:cubicBezTo>
                    <a:pt x="9613" y="2185"/>
                    <a:pt x="9613" y="2152"/>
                    <a:pt x="9613" y="2152"/>
                  </a:cubicBezTo>
                  <a:cubicBezTo>
                    <a:pt x="9613" y="2152"/>
                    <a:pt x="9613" y="2152"/>
                    <a:pt x="9613" y="2118"/>
                  </a:cubicBezTo>
                  <a:cubicBezTo>
                    <a:pt x="9646" y="2118"/>
                    <a:pt x="9646" y="2085"/>
                    <a:pt x="9646" y="2051"/>
                  </a:cubicBezTo>
                  <a:cubicBezTo>
                    <a:pt x="9646" y="2017"/>
                    <a:pt x="9680" y="1950"/>
                    <a:pt x="9680" y="1916"/>
                  </a:cubicBezTo>
                  <a:lnTo>
                    <a:pt x="9680" y="1883"/>
                  </a:lnTo>
                  <a:lnTo>
                    <a:pt x="9680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9"/>
            <p:cNvSpPr/>
            <p:nvPr/>
          </p:nvSpPr>
          <p:spPr>
            <a:xfrm>
              <a:off x="-19257725" y="13582425"/>
              <a:ext cx="322675" cy="210075"/>
            </a:xfrm>
            <a:custGeom>
              <a:avLst/>
              <a:gdLst/>
              <a:ahLst/>
              <a:cxnLst/>
              <a:rect l="l" t="t" r="r" b="b"/>
              <a:pathLst>
                <a:path w="12907" h="8403" extrusionOk="0">
                  <a:moveTo>
                    <a:pt x="1" y="1"/>
                  </a:moveTo>
                  <a:lnTo>
                    <a:pt x="1" y="1883"/>
                  </a:lnTo>
                  <a:cubicBezTo>
                    <a:pt x="1" y="2219"/>
                    <a:pt x="202" y="2555"/>
                    <a:pt x="673" y="2824"/>
                  </a:cubicBezTo>
                  <a:lnTo>
                    <a:pt x="9714" y="8033"/>
                  </a:lnTo>
                  <a:cubicBezTo>
                    <a:pt x="9814" y="8100"/>
                    <a:pt x="9915" y="8134"/>
                    <a:pt x="10050" y="8201"/>
                  </a:cubicBezTo>
                  <a:lnTo>
                    <a:pt x="10117" y="8201"/>
                  </a:lnTo>
                  <a:cubicBezTo>
                    <a:pt x="10184" y="8235"/>
                    <a:pt x="10251" y="8269"/>
                    <a:pt x="10319" y="8269"/>
                  </a:cubicBezTo>
                  <a:cubicBezTo>
                    <a:pt x="10352" y="8302"/>
                    <a:pt x="10386" y="8302"/>
                    <a:pt x="10419" y="8302"/>
                  </a:cubicBezTo>
                  <a:cubicBezTo>
                    <a:pt x="10453" y="8302"/>
                    <a:pt x="10487" y="8336"/>
                    <a:pt x="10487" y="8336"/>
                  </a:cubicBezTo>
                  <a:lnTo>
                    <a:pt x="10554" y="8336"/>
                  </a:lnTo>
                  <a:cubicBezTo>
                    <a:pt x="10621" y="8369"/>
                    <a:pt x="10722" y="8369"/>
                    <a:pt x="10789" y="8369"/>
                  </a:cubicBezTo>
                  <a:lnTo>
                    <a:pt x="10856" y="8369"/>
                  </a:lnTo>
                  <a:cubicBezTo>
                    <a:pt x="10890" y="8403"/>
                    <a:pt x="10890" y="8403"/>
                    <a:pt x="10924" y="8403"/>
                  </a:cubicBezTo>
                  <a:lnTo>
                    <a:pt x="11730" y="8403"/>
                  </a:lnTo>
                  <a:cubicBezTo>
                    <a:pt x="11764" y="8369"/>
                    <a:pt x="11764" y="8369"/>
                    <a:pt x="11797" y="8369"/>
                  </a:cubicBezTo>
                  <a:cubicBezTo>
                    <a:pt x="11865" y="8369"/>
                    <a:pt x="11932" y="8369"/>
                    <a:pt x="11999" y="8336"/>
                  </a:cubicBezTo>
                  <a:lnTo>
                    <a:pt x="12066" y="8336"/>
                  </a:lnTo>
                  <a:cubicBezTo>
                    <a:pt x="12133" y="8302"/>
                    <a:pt x="12234" y="8302"/>
                    <a:pt x="12302" y="8269"/>
                  </a:cubicBezTo>
                  <a:cubicBezTo>
                    <a:pt x="12335" y="8269"/>
                    <a:pt x="12369" y="8269"/>
                    <a:pt x="12436" y="8235"/>
                  </a:cubicBezTo>
                  <a:lnTo>
                    <a:pt x="12470" y="8235"/>
                  </a:lnTo>
                  <a:cubicBezTo>
                    <a:pt x="12638" y="8168"/>
                    <a:pt x="12772" y="8100"/>
                    <a:pt x="12906" y="8033"/>
                  </a:cubicBezTo>
                  <a:lnTo>
                    <a:pt x="12906" y="6151"/>
                  </a:lnTo>
                  <a:cubicBezTo>
                    <a:pt x="12806" y="6252"/>
                    <a:pt x="12638" y="6286"/>
                    <a:pt x="12470" y="6353"/>
                  </a:cubicBezTo>
                  <a:cubicBezTo>
                    <a:pt x="12436" y="6386"/>
                    <a:pt x="12369" y="6386"/>
                    <a:pt x="12302" y="6386"/>
                  </a:cubicBezTo>
                  <a:cubicBezTo>
                    <a:pt x="12234" y="6420"/>
                    <a:pt x="12167" y="6454"/>
                    <a:pt x="12066" y="6454"/>
                  </a:cubicBezTo>
                  <a:cubicBezTo>
                    <a:pt x="11999" y="6487"/>
                    <a:pt x="11898" y="6487"/>
                    <a:pt x="11797" y="6487"/>
                  </a:cubicBezTo>
                  <a:cubicBezTo>
                    <a:pt x="11797" y="6521"/>
                    <a:pt x="11764" y="6521"/>
                    <a:pt x="11730" y="6521"/>
                  </a:cubicBezTo>
                  <a:lnTo>
                    <a:pt x="10856" y="6521"/>
                  </a:lnTo>
                  <a:cubicBezTo>
                    <a:pt x="10756" y="6487"/>
                    <a:pt x="10621" y="6454"/>
                    <a:pt x="10487" y="6454"/>
                  </a:cubicBezTo>
                  <a:cubicBezTo>
                    <a:pt x="10487" y="6420"/>
                    <a:pt x="10453" y="6420"/>
                    <a:pt x="10419" y="6420"/>
                  </a:cubicBezTo>
                  <a:cubicBezTo>
                    <a:pt x="10319" y="6386"/>
                    <a:pt x="10218" y="6353"/>
                    <a:pt x="10117" y="6319"/>
                  </a:cubicBezTo>
                  <a:lnTo>
                    <a:pt x="10050" y="6319"/>
                  </a:lnTo>
                  <a:cubicBezTo>
                    <a:pt x="9949" y="6252"/>
                    <a:pt x="9814" y="6218"/>
                    <a:pt x="9714" y="6151"/>
                  </a:cubicBezTo>
                  <a:lnTo>
                    <a:pt x="673" y="908"/>
                  </a:lnTo>
                  <a:cubicBezTo>
                    <a:pt x="337" y="740"/>
                    <a:pt x="135" y="505"/>
                    <a:pt x="34" y="236"/>
                  </a:cubicBezTo>
                  <a:cubicBezTo>
                    <a:pt x="1" y="169"/>
                    <a:pt x="1" y="68"/>
                    <a:pt x="1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9"/>
            <p:cNvSpPr/>
            <p:nvPr/>
          </p:nvSpPr>
          <p:spPr>
            <a:xfrm>
              <a:off x="-19263600" y="13419225"/>
              <a:ext cx="575575" cy="326450"/>
            </a:xfrm>
            <a:custGeom>
              <a:avLst/>
              <a:gdLst/>
              <a:ahLst/>
              <a:cxnLst/>
              <a:rect l="l" t="t" r="r" b="b"/>
              <a:pathLst>
                <a:path w="23023" h="13058" extrusionOk="0">
                  <a:moveTo>
                    <a:pt x="11478" y="0"/>
                  </a:moveTo>
                  <a:cubicBezTo>
                    <a:pt x="10898" y="0"/>
                    <a:pt x="10318" y="126"/>
                    <a:pt x="9881" y="378"/>
                  </a:cubicBezTo>
                  <a:lnTo>
                    <a:pt x="874" y="5588"/>
                  </a:lnTo>
                  <a:cubicBezTo>
                    <a:pt x="0" y="6125"/>
                    <a:pt x="0" y="6932"/>
                    <a:pt x="908" y="7470"/>
                  </a:cubicBezTo>
                  <a:lnTo>
                    <a:pt x="9949" y="12679"/>
                  </a:lnTo>
                  <a:cubicBezTo>
                    <a:pt x="10402" y="12931"/>
                    <a:pt x="10982" y="13057"/>
                    <a:pt x="11562" y="13057"/>
                  </a:cubicBezTo>
                  <a:cubicBezTo>
                    <a:pt x="12142" y="13057"/>
                    <a:pt x="12721" y="12931"/>
                    <a:pt x="13175" y="12679"/>
                  </a:cubicBezTo>
                  <a:lnTo>
                    <a:pt x="22149" y="7470"/>
                  </a:lnTo>
                  <a:cubicBezTo>
                    <a:pt x="23022" y="6932"/>
                    <a:pt x="23022" y="6125"/>
                    <a:pt x="22149" y="5588"/>
                  </a:cubicBezTo>
                  <a:lnTo>
                    <a:pt x="13074" y="378"/>
                  </a:lnTo>
                  <a:cubicBezTo>
                    <a:pt x="12637" y="126"/>
                    <a:pt x="12058" y="0"/>
                    <a:pt x="11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9"/>
            <p:cNvSpPr/>
            <p:nvPr/>
          </p:nvSpPr>
          <p:spPr>
            <a:xfrm>
              <a:off x="-18603200" y="13777350"/>
              <a:ext cx="242025" cy="200850"/>
            </a:xfrm>
            <a:custGeom>
              <a:avLst/>
              <a:gdLst/>
              <a:ahLst/>
              <a:cxnLst/>
              <a:rect l="l" t="t" r="r" b="b"/>
              <a:pathLst>
                <a:path w="9681" h="8034" extrusionOk="0">
                  <a:moveTo>
                    <a:pt x="9680" y="1"/>
                  </a:moveTo>
                  <a:lnTo>
                    <a:pt x="9680" y="1"/>
                  </a:lnTo>
                  <a:cubicBezTo>
                    <a:pt x="9647" y="102"/>
                    <a:pt x="9647" y="169"/>
                    <a:pt x="9613" y="236"/>
                  </a:cubicBezTo>
                  <a:cubicBezTo>
                    <a:pt x="9613" y="236"/>
                    <a:pt x="9613" y="270"/>
                    <a:pt x="9613" y="270"/>
                  </a:cubicBezTo>
                  <a:cubicBezTo>
                    <a:pt x="9579" y="337"/>
                    <a:pt x="9546" y="404"/>
                    <a:pt x="9512" y="472"/>
                  </a:cubicBezTo>
                  <a:lnTo>
                    <a:pt x="9478" y="505"/>
                  </a:lnTo>
                  <a:cubicBezTo>
                    <a:pt x="9445" y="572"/>
                    <a:pt x="9378" y="640"/>
                    <a:pt x="9310" y="707"/>
                  </a:cubicBezTo>
                  <a:cubicBezTo>
                    <a:pt x="9243" y="740"/>
                    <a:pt x="9210" y="808"/>
                    <a:pt x="9142" y="841"/>
                  </a:cubicBezTo>
                  <a:cubicBezTo>
                    <a:pt x="9075" y="875"/>
                    <a:pt x="9042" y="908"/>
                    <a:pt x="9008" y="942"/>
                  </a:cubicBezTo>
                  <a:lnTo>
                    <a:pt x="1" y="6151"/>
                  </a:lnTo>
                  <a:lnTo>
                    <a:pt x="1" y="8033"/>
                  </a:lnTo>
                  <a:lnTo>
                    <a:pt x="9008" y="2824"/>
                  </a:lnTo>
                  <a:cubicBezTo>
                    <a:pt x="9008" y="2824"/>
                    <a:pt x="9008" y="2824"/>
                    <a:pt x="9008" y="2791"/>
                  </a:cubicBezTo>
                  <a:cubicBezTo>
                    <a:pt x="9075" y="2791"/>
                    <a:pt x="9109" y="2757"/>
                    <a:pt x="9142" y="2723"/>
                  </a:cubicBezTo>
                  <a:cubicBezTo>
                    <a:pt x="9176" y="2690"/>
                    <a:pt x="9243" y="2656"/>
                    <a:pt x="9310" y="2589"/>
                  </a:cubicBezTo>
                  <a:cubicBezTo>
                    <a:pt x="9378" y="2555"/>
                    <a:pt x="9411" y="2488"/>
                    <a:pt x="9445" y="2454"/>
                  </a:cubicBezTo>
                  <a:cubicBezTo>
                    <a:pt x="9478" y="2421"/>
                    <a:pt x="9478" y="2421"/>
                    <a:pt x="9478" y="2421"/>
                  </a:cubicBezTo>
                  <a:lnTo>
                    <a:pt x="9512" y="2354"/>
                  </a:lnTo>
                  <a:cubicBezTo>
                    <a:pt x="9512" y="2354"/>
                    <a:pt x="9546" y="2320"/>
                    <a:pt x="9546" y="2320"/>
                  </a:cubicBezTo>
                  <a:cubicBezTo>
                    <a:pt x="9579" y="2253"/>
                    <a:pt x="9579" y="2219"/>
                    <a:pt x="9613" y="2186"/>
                  </a:cubicBezTo>
                  <a:cubicBezTo>
                    <a:pt x="9613" y="2152"/>
                    <a:pt x="9613" y="2152"/>
                    <a:pt x="9613" y="2152"/>
                  </a:cubicBezTo>
                  <a:cubicBezTo>
                    <a:pt x="9613" y="2152"/>
                    <a:pt x="9613" y="2152"/>
                    <a:pt x="9613" y="2118"/>
                  </a:cubicBezTo>
                  <a:cubicBezTo>
                    <a:pt x="9613" y="2085"/>
                    <a:pt x="9647" y="2085"/>
                    <a:pt x="9647" y="2051"/>
                  </a:cubicBezTo>
                  <a:cubicBezTo>
                    <a:pt x="9647" y="2018"/>
                    <a:pt x="9647" y="1950"/>
                    <a:pt x="9647" y="1917"/>
                  </a:cubicBezTo>
                  <a:lnTo>
                    <a:pt x="9647" y="1883"/>
                  </a:lnTo>
                  <a:lnTo>
                    <a:pt x="9680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9"/>
            <p:cNvSpPr/>
            <p:nvPr/>
          </p:nvSpPr>
          <p:spPr>
            <a:xfrm>
              <a:off x="-18925825" y="13776525"/>
              <a:ext cx="322650" cy="210925"/>
            </a:xfrm>
            <a:custGeom>
              <a:avLst/>
              <a:gdLst/>
              <a:ahLst/>
              <a:cxnLst/>
              <a:rect l="l" t="t" r="r" b="b"/>
              <a:pathLst>
                <a:path w="12906" h="8437" extrusionOk="0">
                  <a:moveTo>
                    <a:pt x="0" y="0"/>
                  </a:moveTo>
                  <a:lnTo>
                    <a:pt x="0" y="1916"/>
                  </a:lnTo>
                  <a:cubicBezTo>
                    <a:pt x="0" y="2252"/>
                    <a:pt x="202" y="2588"/>
                    <a:pt x="672" y="2857"/>
                  </a:cubicBezTo>
                  <a:lnTo>
                    <a:pt x="9713" y="8066"/>
                  </a:lnTo>
                  <a:cubicBezTo>
                    <a:pt x="9814" y="8134"/>
                    <a:pt x="9915" y="8167"/>
                    <a:pt x="10049" y="8235"/>
                  </a:cubicBezTo>
                  <a:lnTo>
                    <a:pt x="10116" y="8235"/>
                  </a:lnTo>
                  <a:cubicBezTo>
                    <a:pt x="10184" y="8268"/>
                    <a:pt x="10251" y="8302"/>
                    <a:pt x="10318" y="8302"/>
                  </a:cubicBezTo>
                  <a:cubicBezTo>
                    <a:pt x="10352" y="8335"/>
                    <a:pt x="10385" y="8335"/>
                    <a:pt x="10419" y="8335"/>
                  </a:cubicBezTo>
                  <a:cubicBezTo>
                    <a:pt x="10452" y="8335"/>
                    <a:pt x="10452" y="8369"/>
                    <a:pt x="10486" y="8369"/>
                  </a:cubicBezTo>
                  <a:lnTo>
                    <a:pt x="10553" y="8369"/>
                  </a:lnTo>
                  <a:cubicBezTo>
                    <a:pt x="10620" y="8403"/>
                    <a:pt x="10688" y="8403"/>
                    <a:pt x="10789" y="8403"/>
                  </a:cubicBezTo>
                  <a:lnTo>
                    <a:pt x="10856" y="8403"/>
                  </a:lnTo>
                  <a:cubicBezTo>
                    <a:pt x="10889" y="8436"/>
                    <a:pt x="10889" y="8436"/>
                    <a:pt x="10923" y="8436"/>
                  </a:cubicBezTo>
                  <a:lnTo>
                    <a:pt x="11730" y="8436"/>
                  </a:lnTo>
                  <a:cubicBezTo>
                    <a:pt x="11763" y="8403"/>
                    <a:pt x="11763" y="8403"/>
                    <a:pt x="11797" y="8403"/>
                  </a:cubicBezTo>
                  <a:cubicBezTo>
                    <a:pt x="11864" y="8403"/>
                    <a:pt x="11931" y="8403"/>
                    <a:pt x="11998" y="8369"/>
                  </a:cubicBezTo>
                  <a:lnTo>
                    <a:pt x="12066" y="8369"/>
                  </a:lnTo>
                  <a:cubicBezTo>
                    <a:pt x="12133" y="8335"/>
                    <a:pt x="12234" y="8335"/>
                    <a:pt x="12301" y="8302"/>
                  </a:cubicBezTo>
                  <a:cubicBezTo>
                    <a:pt x="12335" y="8302"/>
                    <a:pt x="12368" y="8302"/>
                    <a:pt x="12402" y="8268"/>
                  </a:cubicBezTo>
                  <a:lnTo>
                    <a:pt x="12469" y="8268"/>
                  </a:lnTo>
                  <a:cubicBezTo>
                    <a:pt x="12637" y="8201"/>
                    <a:pt x="12771" y="8134"/>
                    <a:pt x="12906" y="8066"/>
                  </a:cubicBezTo>
                  <a:lnTo>
                    <a:pt x="12906" y="6184"/>
                  </a:lnTo>
                  <a:cubicBezTo>
                    <a:pt x="12771" y="6252"/>
                    <a:pt x="12637" y="6319"/>
                    <a:pt x="12469" y="6386"/>
                  </a:cubicBezTo>
                  <a:cubicBezTo>
                    <a:pt x="12435" y="6420"/>
                    <a:pt x="12368" y="6420"/>
                    <a:pt x="12301" y="6420"/>
                  </a:cubicBezTo>
                  <a:cubicBezTo>
                    <a:pt x="12234" y="6453"/>
                    <a:pt x="12166" y="6487"/>
                    <a:pt x="12066" y="6487"/>
                  </a:cubicBezTo>
                  <a:cubicBezTo>
                    <a:pt x="11998" y="6520"/>
                    <a:pt x="11898" y="6520"/>
                    <a:pt x="11797" y="6520"/>
                  </a:cubicBezTo>
                  <a:cubicBezTo>
                    <a:pt x="11763" y="6520"/>
                    <a:pt x="11763" y="6554"/>
                    <a:pt x="11730" y="6554"/>
                  </a:cubicBezTo>
                  <a:lnTo>
                    <a:pt x="10923" y="6554"/>
                  </a:lnTo>
                  <a:cubicBezTo>
                    <a:pt x="10889" y="6554"/>
                    <a:pt x="10889" y="6520"/>
                    <a:pt x="10856" y="6520"/>
                  </a:cubicBezTo>
                  <a:cubicBezTo>
                    <a:pt x="10755" y="6520"/>
                    <a:pt x="10620" y="6487"/>
                    <a:pt x="10486" y="6453"/>
                  </a:cubicBezTo>
                  <a:lnTo>
                    <a:pt x="10419" y="6453"/>
                  </a:lnTo>
                  <a:cubicBezTo>
                    <a:pt x="10318" y="6420"/>
                    <a:pt x="10217" y="6386"/>
                    <a:pt x="10116" y="6352"/>
                  </a:cubicBezTo>
                  <a:lnTo>
                    <a:pt x="10049" y="6352"/>
                  </a:lnTo>
                  <a:cubicBezTo>
                    <a:pt x="9948" y="6285"/>
                    <a:pt x="9814" y="6252"/>
                    <a:pt x="9713" y="6184"/>
                  </a:cubicBezTo>
                  <a:lnTo>
                    <a:pt x="672" y="941"/>
                  </a:lnTo>
                  <a:cubicBezTo>
                    <a:pt x="336" y="773"/>
                    <a:pt x="101" y="505"/>
                    <a:pt x="34" y="269"/>
                  </a:cubicBezTo>
                  <a:cubicBezTo>
                    <a:pt x="0" y="168"/>
                    <a:pt x="0" y="101"/>
                    <a:pt x="0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9"/>
            <p:cNvSpPr/>
            <p:nvPr/>
          </p:nvSpPr>
          <p:spPr>
            <a:xfrm>
              <a:off x="-18931725" y="13614150"/>
              <a:ext cx="575575" cy="326450"/>
            </a:xfrm>
            <a:custGeom>
              <a:avLst/>
              <a:gdLst/>
              <a:ahLst/>
              <a:cxnLst/>
              <a:rect l="l" t="t" r="r" b="b"/>
              <a:pathLst>
                <a:path w="23023" h="13058" extrusionOk="0">
                  <a:moveTo>
                    <a:pt x="11478" y="1"/>
                  </a:moveTo>
                  <a:cubicBezTo>
                    <a:pt x="10898" y="1"/>
                    <a:pt x="10319" y="127"/>
                    <a:pt x="9882" y="379"/>
                  </a:cubicBezTo>
                  <a:lnTo>
                    <a:pt x="875" y="5588"/>
                  </a:lnTo>
                  <a:cubicBezTo>
                    <a:pt x="1" y="6126"/>
                    <a:pt x="1" y="6932"/>
                    <a:pt x="908" y="7470"/>
                  </a:cubicBezTo>
                  <a:lnTo>
                    <a:pt x="9949" y="12679"/>
                  </a:lnTo>
                  <a:cubicBezTo>
                    <a:pt x="10386" y="12931"/>
                    <a:pt x="10966" y="13057"/>
                    <a:pt x="11545" y="13057"/>
                  </a:cubicBezTo>
                  <a:cubicBezTo>
                    <a:pt x="12125" y="13057"/>
                    <a:pt x="12705" y="12931"/>
                    <a:pt x="13142" y="12679"/>
                  </a:cubicBezTo>
                  <a:lnTo>
                    <a:pt x="22149" y="7470"/>
                  </a:lnTo>
                  <a:cubicBezTo>
                    <a:pt x="23023" y="6932"/>
                    <a:pt x="23023" y="6126"/>
                    <a:pt x="22115" y="5588"/>
                  </a:cubicBezTo>
                  <a:lnTo>
                    <a:pt x="13075" y="379"/>
                  </a:lnTo>
                  <a:cubicBezTo>
                    <a:pt x="12638" y="127"/>
                    <a:pt x="12058" y="1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9"/>
            <p:cNvSpPr/>
            <p:nvPr/>
          </p:nvSpPr>
          <p:spPr>
            <a:xfrm>
              <a:off x="-18273825" y="13964725"/>
              <a:ext cx="242000" cy="200850"/>
            </a:xfrm>
            <a:custGeom>
              <a:avLst/>
              <a:gdLst/>
              <a:ahLst/>
              <a:cxnLst/>
              <a:rect l="l" t="t" r="r" b="b"/>
              <a:pathLst>
                <a:path w="9680" h="8034" extrusionOk="0">
                  <a:moveTo>
                    <a:pt x="9680" y="1"/>
                  </a:moveTo>
                  <a:cubicBezTo>
                    <a:pt x="9680" y="68"/>
                    <a:pt x="9646" y="169"/>
                    <a:pt x="9613" y="236"/>
                  </a:cubicBezTo>
                  <a:cubicBezTo>
                    <a:pt x="9613" y="236"/>
                    <a:pt x="9613" y="236"/>
                    <a:pt x="9613" y="270"/>
                  </a:cubicBezTo>
                  <a:cubicBezTo>
                    <a:pt x="9579" y="337"/>
                    <a:pt x="9545" y="404"/>
                    <a:pt x="9512" y="471"/>
                  </a:cubicBezTo>
                  <a:lnTo>
                    <a:pt x="9478" y="505"/>
                  </a:lnTo>
                  <a:cubicBezTo>
                    <a:pt x="9444" y="572"/>
                    <a:pt x="9377" y="639"/>
                    <a:pt x="9310" y="707"/>
                  </a:cubicBezTo>
                  <a:cubicBezTo>
                    <a:pt x="9276" y="740"/>
                    <a:pt x="9209" y="774"/>
                    <a:pt x="9142" y="807"/>
                  </a:cubicBezTo>
                  <a:cubicBezTo>
                    <a:pt x="9108" y="841"/>
                    <a:pt x="9041" y="875"/>
                    <a:pt x="9008" y="908"/>
                  </a:cubicBezTo>
                  <a:lnTo>
                    <a:pt x="0" y="6151"/>
                  </a:lnTo>
                  <a:lnTo>
                    <a:pt x="0" y="8033"/>
                  </a:lnTo>
                  <a:lnTo>
                    <a:pt x="9008" y="2824"/>
                  </a:lnTo>
                  <a:cubicBezTo>
                    <a:pt x="9008" y="2824"/>
                    <a:pt x="9008" y="2790"/>
                    <a:pt x="9041" y="2790"/>
                  </a:cubicBezTo>
                  <a:cubicBezTo>
                    <a:pt x="9075" y="2757"/>
                    <a:pt x="9108" y="2723"/>
                    <a:pt x="9142" y="2723"/>
                  </a:cubicBezTo>
                  <a:cubicBezTo>
                    <a:pt x="9209" y="2689"/>
                    <a:pt x="9243" y="2622"/>
                    <a:pt x="9310" y="2589"/>
                  </a:cubicBezTo>
                  <a:cubicBezTo>
                    <a:pt x="9377" y="2521"/>
                    <a:pt x="9411" y="2488"/>
                    <a:pt x="9444" y="2421"/>
                  </a:cubicBezTo>
                  <a:cubicBezTo>
                    <a:pt x="9478" y="2421"/>
                    <a:pt x="9478" y="2421"/>
                    <a:pt x="9478" y="2387"/>
                  </a:cubicBezTo>
                  <a:lnTo>
                    <a:pt x="9512" y="2353"/>
                  </a:lnTo>
                  <a:cubicBezTo>
                    <a:pt x="9512" y="2353"/>
                    <a:pt x="9545" y="2320"/>
                    <a:pt x="9545" y="2286"/>
                  </a:cubicBezTo>
                  <a:cubicBezTo>
                    <a:pt x="9579" y="2253"/>
                    <a:pt x="9579" y="2219"/>
                    <a:pt x="9613" y="2152"/>
                  </a:cubicBezTo>
                  <a:cubicBezTo>
                    <a:pt x="9613" y="2152"/>
                    <a:pt x="9613" y="2118"/>
                    <a:pt x="9613" y="2118"/>
                  </a:cubicBezTo>
                  <a:cubicBezTo>
                    <a:pt x="9646" y="2084"/>
                    <a:pt x="9646" y="2051"/>
                    <a:pt x="9646" y="2051"/>
                  </a:cubicBezTo>
                  <a:cubicBezTo>
                    <a:pt x="9646" y="1984"/>
                    <a:pt x="9646" y="1950"/>
                    <a:pt x="9680" y="1916"/>
                  </a:cubicBezTo>
                  <a:lnTo>
                    <a:pt x="9680" y="1883"/>
                  </a:lnTo>
                  <a:lnTo>
                    <a:pt x="9680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9"/>
            <p:cNvSpPr/>
            <p:nvPr/>
          </p:nvSpPr>
          <p:spPr>
            <a:xfrm>
              <a:off x="-18596475" y="13963900"/>
              <a:ext cx="322675" cy="210900"/>
            </a:xfrm>
            <a:custGeom>
              <a:avLst/>
              <a:gdLst/>
              <a:ahLst/>
              <a:cxnLst/>
              <a:rect l="l" t="t" r="r" b="b"/>
              <a:pathLst>
                <a:path w="12907" h="8436" extrusionOk="0">
                  <a:moveTo>
                    <a:pt x="1" y="0"/>
                  </a:moveTo>
                  <a:lnTo>
                    <a:pt x="1" y="1882"/>
                  </a:lnTo>
                  <a:cubicBezTo>
                    <a:pt x="1" y="2252"/>
                    <a:pt x="202" y="2588"/>
                    <a:pt x="673" y="2823"/>
                  </a:cubicBezTo>
                  <a:lnTo>
                    <a:pt x="9714" y="8066"/>
                  </a:lnTo>
                  <a:cubicBezTo>
                    <a:pt x="9814" y="8100"/>
                    <a:pt x="9915" y="8167"/>
                    <a:pt x="10050" y="8201"/>
                  </a:cubicBezTo>
                  <a:cubicBezTo>
                    <a:pt x="10050" y="8234"/>
                    <a:pt x="10050" y="8234"/>
                    <a:pt x="10050" y="8234"/>
                  </a:cubicBezTo>
                  <a:lnTo>
                    <a:pt x="10117" y="8234"/>
                  </a:lnTo>
                  <a:cubicBezTo>
                    <a:pt x="10184" y="8268"/>
                    <a:pt x="10251" y="8301"/>
                    <a:pt x="10319" y="8301"/>
                  </a:cubicBezTo>
                  <a:cubicBezTo>
                    <a:pt x="10352" y="8301"/>
                    <a:pt x="10386" y="8335"/>
                    <a:pt x="10419" y="8335"/>
                  </a:cubicBezTo>
                  <a:lnTo>
                    <a:pt x="10487" y="8335"/>
                  </a:lnTo>
                  <a:cubicBezTo>
                    <a:pt x="10520" y="8369"/>
                    <a:pt x="10520" y="8369"/>
                    <a:pt x="10554" y="8369"/>
                  </a:cubicBezTo>
                  <a:cubicBezTo>
                    <a:pt x="10621" y="8369"/>
                    <a:pt x="10722" y="8402"/>
                    <a:pt x="10789" y="8402"/>
                  </a:cubicBezTo>
                  <a:lnTo>
                    <a:pt x="10924" y="8402"/>
                  </a:lnTo>
                  <a:cubicBezTo>
                    <a:pt x="10957" y="8402"/>
                    <a:pt x="10991" y="8436"/>
                    <a:pt x="10991" y="8436"/>
                  </a:cubicBezTo>
                  <a:lnTo>
                    <a:pt x="11461" y="8436"/>
                  </a:lnTo>
                  <a:cubicBezTo>
                    <a:pt x="11528" y="8436"/>
                    <a:pt x="11629" y="8436"/>
                    <a:pt x="11697" y="8402"/>
                  </a:cubicBezTo>
                  <a:lnTo>
                    <a:pt x="11797" y="8402"/>
                  </a:lnTo>
                  <a:cubicBezTo>
                    <a:pt x="11865" y="8402"/>
                    <a:pt x="11932" y="8402"/>
                    <a:pt x="11999" y="8369"/>
                  </a:cubicBezTo>
                  <a:lnTo>
                    <a:pt x="12066" y="8369"/>
                  </a:lnTo>
                  <a:cubicBezTo>
                    <a:pt x="12133" y="8335"/>
                    <a:pt x="12234" y="8335"/>
                    <a:pt x="12301" y="8301"/>
                  </a:cubicBezTo>
                  <a:cubicBezTo>
                    <a:pt x="12335" y="8301"/>
                    <a:pt x="12369" y="8268"/>
                    <a:pt x="12436" y="8268"/>
                  </a:cubicBezTo>
                  <a:cubicBezTo>
                    <a:pt x="12436" y="8268"/>
                    <a:pt x="12470" y="8268"/>
                    <a:pt x="12470" y="8234"/>
                  </a:cubicBezTo>
                  <a:cubicBezTo>
                    <a:pt x="12638" y="8201"/>
                    <a:pt x="12772" y="8133"/>
                    <a:pt x="12906" y="8066"/>
                  </a:cubicBezTo>
                  <a:lnTo>
                    <a:pt x="12906" y="6150"/>
                  </a:lnTo>
                  <a:cubicBezTo>
                    <a:pt x="12772" y="6251"/>
                    <a:pt x="12638" y="6319"/>
                    <a:pt x="12470" y="6386"/>
                  </a:cubicBezTo>
                  <a:cubicBezTo>
                    <a:pt x="12436" y="6386"/>
                    <a:pt x="12369" y="6419"/>
                    <a:pt x="12301" y="6419"/>
                  </a:cubicBezTo>
                  <a:cubicBezTo>
                    <a:pt x="12234" y="6453"/>
                    <a:pt x="12167" y="6453"/>
                    <a:pt x="12066" y="6487"/>
                  </a:cubicBezTo>
                  <a:cubicBezTo>
                    <a:pt x="11999" y="6487"/>
                    <a:pt x="11898" y="6520"/>
                    <a:pt x="11797" y="6520"/>
                  </a:cubicBezTo>
                  <a:lnTo>
                    <a:pt x="11730" y="6520"/>
                  </a:lnTo>
                  <a:cubicBezTo>
                    <a:pt x="11629" y="6554"/>
                    <a:pt x="11495" y="6554"/>
                    <a:pt x="11360" y="6554"/>
                  </a:cubicBezTo>
                  <a:lnTo>
                    <a:pt x="11293" y="6554"/>
                  </a:lnTo>
                  <a:cubicBezTo>
                    <a:pt x="11159" y="6554"/>
                    <a:pt x="11058" y="6554"/>
                    <a:pt x="10924" y="6520"/>
                  </a:cubicBezTo>
                  <a:lnTo>
                    <a:pt x="10856" y="6520"/>
                  </a:lnTo>
                  <a:cubicBezTo>
                    <a:pt x="10755" y="6520"/>
                    <a:pt x="10621" y="6487"/>
                    <a:pt x="10487" y="6453"/>
                  </a:cubicBezTo>
                  <a:lnTo>
                    <a:pt x="10419" y="6453"/>
                  </a:lnTo>
                  <a:cubicBezTo>
                    <a:pt x="10319" y="6419"/>
                    <a:pt x="10218" y="6386"/>
                    <a:pt x="10117" y="6352"/>
                  </a:cubicBezTo>
                  <a:cubicBezTo>
                    <a:pt x="10117" y="6352"/>
                    <a:pt x="10083" y="6319"/>
                    <a:pt x="10050" y="6319"/>
                  </a:cubicBezTo>
                  <a:cubicBezTo>
                    <a:pt x="9949" y="6285"/>
                    <a:pt x="9814" y="6218"/>
                    <a:pt x="9714" y="6150"/>
                  </a:cubicBezTo>
                  <a:lnTo>
                    <a:pt x="673" y="941"/>
                  </a:lnTo>
                  <a:cubicBezTo>
                    <a:pt x="337" y="740"/>
                    <a:pt x="135" y="504"/>
                    <a:pt x="34" y="269"/>
                  </a:cubicBezTo>
                  <a:cubicBezTo>
                    <a:pt x="1" y="168"/>
                    <a:pt x="1" y="101"/>
                    <a:pt x="1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9"/>
            <p:cNvSpPr/>
            <p:nvPr/>
          </p:nvSpPr>
          <p:spPr>
            <a:xfrm>
              <a:off x="-18602350" y="13800900"/>
              <a:ext cx="575575" cy="327075"/>
            </a:xfrm>
            <a:custGeom>
              <a:avLst/>
              <a:gdLst/>
              <a:ahLst/>
              <a:cxnLst/>
              <a:rect l="l" t="t" r="r" b="b"/>
              <a:pathLst>
                <a:path w="23023" h="13083" extrusionOk="0">
                  <a:moveTo>
                    <a:pt x="11478" y="0"/>
                  </a:moveTo>
                  <a:cubicBezTo>
                    <a:pt x="10898" y="0"/>
                    <a:pt x="10318" y="134"/>
                    <a:pt x="9881" y="403"/>
                  </a:cubicBezTo>
                  <a:lnTo>
                    <a:pt x="874" y="5613"/>
                  </a:lnTo>
                  <a:cubicBezTo>
                    <a:pt x="0" y="6117"/>
                    <a:pt x="0" y="6957"/>
                    <a:pt x="908" y="7461"/>
                  </a:cubicBezTo>
                  <a:lnTo>
                    <a:pt x="9949" y="12704"/>
                  </a:lnTo>
                  <a:cubicBezTo>
                    <a:pt x="10402" y="12956"/>
                    <a:pt x="10982" y="13082"/>
                    <a:pt x="11562" y="13082"/>
                  </a:cubicBezTo>
                  <a:cubicBezTo>
                    <a:pt x="12142" y="13082"/>
                    <a:pt x="12721" y="12956"/>
                    <a:pt x="13175" y="12704"/>
                  </a:cubicBezTo>
                  <a:lnTo>
                    <a:pt x="22149" y="7461"/>
                  </a:lnTo>
                  <a:cubicBezTo>
                    <a:pt x="23022" y="6957"/>
                    <a:pt x="23022" y="6117"/>
                    <a:pt x="22149" y="5613"/>
                  </a:cubicBezTo>
                  <a:lnTo>
                    <a:pt x="13074" y="403"/>
                  </a:lnTo>
                  <a:cubicBezTo>
                    <a:pt x="12637" y="134"/>
                    <a:pt x="12058" y="0"/>
                    <a:pt x="11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9"/>
            <p:cNvSpPr/>
            <p:nvPr/>
          </p:nvSpPr>
          <p:spPr>
            <a:xfrm>
              <a:off x="-21615375" y="12420400"/>
              <a:ext cx="241175" cy="200850"/>
            </a:xfrm>
            <a:custGeom>
              <a:avLst/>
              <a:gdLst/>
              <a:ahLst/>
              <a:cxnLst/>
              <a:rect l="l" t="t" r="r" b="b"/>
              <a:pathLst>
                <a:path w="9647" h="8034" extrusionOk="0">
                  <a:moveTo>
                    <a:pt x="9647" y="1"/>
                  </a:moveTo>
                  <a:cubicBezTo>
                    <a:pt x="9647" y="68"/>
                    <a:pt x="9647" y="135"/>
                    <a:pt x="9613" y="236"/>
                  </a:cubicBezTo>
                  <a:cubicBezTo>
                    <a:pt x="9579" y="337"/>
                    <a:pt x="9546" y="404"/>
                    <a:pt x="9512" y="472"/>
                  </a:cubicBezTo>
                  <a:lnTo>
                    <a:pt x="9479" y="505"/>
                  </a:lnTo>
                  <a:cubicBezTo>
                    <a:pt x="9411" y="572"/>
                    <a:pt x="9378" y="640"/>
                    <a:pt x="9277" y="707"/>
                  </a:cubicBezTo>
                  <a:cubicBezTo>
                    <a:pt x="9243" y="740"/>
                    <a:pt x="9176" y="774"/>
                    <a:pt x="9143" y="808"/>
                  </a:cubicBezTo>
                  <a:cubicBezTo>
                    <a:pt x="9075" y="841"/>
                    <a:pt x="9042" y="875"/>
                    <a:pt x="8974" y="908"/>
                  </a:cubicBezTo>
                  <a:lnTo>
                    <a:pt x="1" y="6151"/>
                  </a:lnTo>
                  <a:lnTo>
                    <a:pt x="1" y="8033"/>
                  </a:lnTo>
                  <a:lnTo>
                    <a:pt x="8974" y="2791"/>
                  </a:lnTo>
                  <a:lnTo>
                    <a:pt x="9008" y="2791"/>
                  </a:lnTo>
                  <a:cubicBezTo>
                    <a:pt x="9042" y="2757"/>
                    <a:pt x="9075" y="2723"/>
                    <a:pt x="9143" y="2690"/>
                  </a:cubicBezTo>
                  <a:cubicBezTo>
                    <a:pt x="9176" y="2656"/>
                    <a:pt x="9243" y="2622"/>
                    <a:pt x="9277" y="2589"/>
                  </a:cubicBezTo>
                  <a:lnTo>
                    <a:pt x="9311" y="2589"/>
                  </a:lnTo>
                  <a:cubicBezTo>
                    <a:pt x="9344" y="2522"/>
                    <a:pt x="9411" y="2488"/>
                    <a:pt x="9445" y="2421"/>
                  </a:cubicBezTo>
                  <a:cubicBezTo>
                    <a:pt x="9445" y="2421"/>
                    <a:pt x="9479" y="2387"/>
                    <a:pt x="9479" y="2387"/>
                  </a:cubicBezTo>
                  <a:lnTo>
                    <a:pt x="9512" y="2354"/>
                  </a:lnTo>
                  <a:cubicBezTo>
                    <a:pt x="9512" y="2320"/>
                    <a:pt x="9546" y="2320"/>
                    <a:pt x="9546" y="2286"/>
                  </a:cubicBezTo>
                  <a:cubicBezTo>
                    <a:pt x="9579" y="2253"/>
                    <a:pt x="9579" y="2219"/>
                    <a:pt x="9613" y="2152"/>
                  </a:cubicBezTo>
                  <a:cubicBezTo>
                    <a:pt x="9613" y="2118"/>
                    <a:pt x="9613" y="2118"/>
                    <a:pt x="9613" y="2118"/>
                  </a:cubicBezTo>
                  <a:cubicBezTo>
                    <a:pt x="9613" y="2085"/>
                    <a:pt x="9613" y="2051"/>
                    <a:pt x="9647" y="2018"/>
                  </a:cubicBezTo>
                  <a:cubicBezTo>
                    <a:pt x="9647" y="1984"/>
                    <a:pt x="9647" y="1950"/>
                    <a:pt x="9647" y="1917"/>
                  </a:cubicBezTo>
                  <a:lnTo>
                    <a:pt x="9647" y="1883"/>
                  </a:lnTo>
                  <a:lnTo>
                    <a:pt x="9647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9"/>
            <p:cNvSpPr/>
            <p:nvPr/>
          </p:nvSpPr>
          <p:spPr>
            <a:xfrm>
              <a:off x="-21938850" y="12419575"/>
              <a:ext cx="323500" cy="210925"/>
            </a:xfrm>
            <a:custGeom>
              <a:avLst/>
              <a:gdLst/>
              <a:ahLst/>
              <a:cxnLst/>
              <a:rect l="l" t="t" r="r" b="b"/>
              <a:pathLst>
                <a:path w="12940" h="8437" extrusionOk="0">
                  <a:moveTo>
                    <a:pt x="34" y="0"/>
                  </a:moveTo>
                  <a:lnTo>
                    <a:pt x="1" y="1882"/>
                  </a:lnTo>
                  <a:cubicBezTo>
                    <a:pt x="1" y="2219"/>
                    <a:pt x="236" y="2588"/>
                    <a:pt x="673" y="2824"/>
                  </a:cubicBezTo>
                  <a:lnTo>
                    <a:pt x="9747" y="8066"/>
                  </a:lnTo>
                  <a:cubicBezTo>
                    <a:pt x="9848" y="8100"/>
                    <a:pt x="9949" y="8167"/>
                    <a:pt x="10050" y="8201"/>
                  </a:cubicBezTo>
                  <a:lnTo>
                    <a:pt x="10083" y="8201"/>
                  </a:lnTo>
                  <a:cubicBezTo>
                    <a:pt x="10083" y="8235"/>
                    <a:pt x="10117" y="8235"/>
                    <a:pt x="10150" y="8235"/>
                  </a:cubicBezTo>
                  <a:cubicBezTo>
                    <a:pt x="10218" y="8268"/>
                    <a:pt x="10285" y="8268"/>
                    <a:pt x="10352" y="8302"/>
                  </a:cubicBezTo>
                  <a:cubicBezTo>
                    <a:pt x="10386" y="8302"/>
                    <a:pt x="10419" y="8302"/>
                    <a:pt x="10453" y="8335"/>
                  </a:cubicBezTo>
                  <a:lnTo>
                    <a:pt x="10520" y="8335"/>
                  </a:lnTo>
                  <a:cubicBezTo>
                    <a:pt x="10554" y="8335"/>
                    <a:pt x="10554" y="8369"/>
                    <a:pt x="10587" y="8369"/>
                  </a:cubicBezTo>
                  <a:cubicBezTo>
                    <a:pt x="10655" y="8369"/>
                    <a:pt x="10722" y="8403"/>
                    <a:pt x="10789" y="8403"/>
                  </a:cubicBezTo>
                  <a:lnTo>
                    <a:pt x="10923" y="8403"/>
                  </a:lnTo>
                  <a:cubicBezTo>
                    <a:pt x="10957" y="8403"/>
                    <a:pt x="10991" y="8436"/>
                    <a:pt x="11024" y="8436"/>
                  </a:cubicBezTo>
                  <a:lnTo>
                    <a:pt x="11461" y="8436"/>
                  </a:lnTo>
                  <a:cubicBezTo>
                    <a:pt x="11562" y="8436"/>
                    <a:pt x="11629" y="8436"/>
                    <a:pt x="11730" y="8403"/>
                  </a:cubicBezTo>
                  <a:lnTo>
                    <a:pt x="11831" y="8403"/>
                  </a:lnTo>
                  <a:cubicBezTo>
                    <a:pt x="11898" y="8403"/>
                    <a:pt x="11965" y="8403"/>
                    <a:pt x="11999" y="8369"/>
                  </a:cubicBezTo>
                  <a:lnTo>
                    <a:pt x="12100" y="8369"/>
                  </a:lnTo>
                  <a:cubicBezTo>
                    <a:pt x="12167" y="8335"/>
                    <a:pt x="12234" y="8335"/>
                    <a:pt x="12335" y="8302"/>
                  </a:cubicBezTo>
                  <a:cubicBezTo>
                    <a:pt x="12369" y="8302"/>
                    <a:pt x="12402" y="8268"/>
                    <a:pt x="12436" y="8268"/>
                  </a:cubicBezTo>
                  <a:cubicBezTo>
                    <a:pt x="12469" y="8268"/>
                    <a:pt x="12469" y="8268"/>
                    <a:pt x="12503" y="8235"/>
                  </a:cubicBezTo>
                  <a:cubicBezTo>
                    <a:pt x="12637" y="8201"/>
                    <a:pt x="12806" y="8134"/>
                    <a:pt x="12940" y="8066"/>
                  </a:cubicBezTo>
                  <a:lnTo>
                    <a:pt x="12940" y="6151"/>
                  </a:lnTo>
                  <a:cubicBezTo>
                    <a:pt x="12806" y="6252"/>
                    <a:pt x="12671" y="6319"/>
                    <a:pt x="12503" y="6352"/>
                  </a:cubicBezTo>
                  <a:cubicBezTo>
                    <a:pt x="12436" y="6386"/>
                    <a:pt x="12402" y="6420"/>
                    <a:pt x="12335" y="6420"/>
                  </a:cubicBezTo>
                  <a:cubicBezTo>
                    <a:pt x="12268" y="6420"/>
                    <a:pt x="12201" y="6453"/>
                    <a:pt x="12100" y="6487"/>
                  </a:cubicBezTo>
                  <a:cubicBezTo>
                    <a:pt x="11999" y="6487"/>
                    <a:pt x="11932" y="6520"/>
                    <a:pt x="11831" y="6520"/>
                  </a:cubicBezTo>
                  <a:lnTo>
                    <a:pt x="11764" y="6520"/>
                  </a:lnTo>
                  <a:cubicBezTo>
                    <a:pt x="11629" y="6520"/>
                    <a:pt x="11528" y="6554"/>
                    <a:pt x="11394" y="6554"/>
                  </a:cubicBezTo>
                  <a:lnTo>
                    <a:pt x="11327" y="6554"/>
                  </a:lnTo>
                  <a:cubicBezTo>
                    <a:pt x="11192" y="6554"/>
                    <a:pt x="11058" y="6520"/>
                    <a:pt x="10957" y="6520"/>
                  </a:cubicBezTo>
                  <a:lnTo>
                    <a:pt x="10890" y="6520"/>
                  </a:lnTo>
                  <a:cubicBezTo>
                    <a:pt x="10755" y="6520"/>
                    <a:pt x="10655" y="6487"/>
                    <a:pt x="10520" y="6453"/>
                  </a:cubicBezTo>
                  <a:lnTo>
                    <a:pt x="10453" y="6453"/>
                  </a:lnTo>
                  <a:cubicBezTo>
                    <a:pt x="10352" y="6420"/>
                    <a:pt x="10251" y="6386"/>
                    <a:pt x="10150" y="6352"/>
                  </a:cubicBezTo>
                  <a:cubicBezTo>
                    <a:pt x="10117" y="6319"/>
                    <a:pt x="10117" y="6319"/>
                    <a:pt x="10083" y="6319"/>
                  </a:cubicBezTo>
                  <a:cubicBezTo>
                    <a:pt x="9982" y="6285"/>
                    <a:pt x="9848" y="6218"/>
                    <a:pt x="9747" y="6151"/>
                  </a:cubicBezTo>
                  <a:lnTo>
                    <a:pt x="706" y="941"/>
                  </a:lnTo>
                  <a:cubicBezTo>
                    <a:pt x="370" y="740"/>
                    <a:pt x="135" y="505"/>
                    <a:pt x="68" y="269"/>
                  </a:cubicBezTo>
                  <a:cubicBezTo>
                    <a:pt x="34" y="168"/>
                    <a:pt x="34" y="101"/>
                    <a:pt x="34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9"/>
            <p:cNvSpPr/>
            <p:nvPr/>
          </p:nvSpPr>
          <p:spPr>
            <a:xfrm>
              <a:off x="-21943900" y="12256350"/>
              <a:ext cx="575575" cy="327200"/>
            </a:xfrm>
            <a:custGeom>
              <a:avLst/>
              <a:gdLst/>
              <a:ahLst/>
              <a:cxnLst/>
              <a:rect l="l" t="t" r="r" b="b"/>
              <a:pathLst>
                <a:path w="23023" h="13088" extrusionOk="0">
                  <a:moveTo>
                    <a:pt x="11462" y="1"/>
                  </a:moveTo>
                  <a:cubicBezTo>
                    <a:pt x="10882" y="1"/>
                    <a:pt x="10302" y="127"/>
                    <a:pt x="9848" y="379"/>
                  </a:cubicBezTo>
                  <a:lnTo>
                    <a:pt x="875" y="5622"/>
                  </a:lnTo>
                  <a:cubicBezTo>
                    <a:pt x="1" y="6126"/>
                    <a:pt x="1" y="6966"/>
                    <a:pt x="875" y="7470"/>
                  </a:cubicBezTo>
                  <a:lnTo>
                    <a:pt x="9949" y="12680"/>
                  </a:lnTo>
                  <a:cubicBezTo>
                    <a:pt x="10393" y="12953"/>
                    <a:pt x="10985" y="13087"/>
                    <a:pt x="11574" y="13087"/>
                  </a:cubicBezTo>
                  <a:cubicBezTo>
                    <a:pt x="12144" y="13087"/>
                    <a:pt x="12712" y="12961"/>
                    <a:pt x="13142" y="12713"/>
                  </a:cubicBezTo>
                  <a:lnTo>
                    <a:pt x="22149" y="7470"/>
                  </a:lnTo>
                  <a:cubicBezTo>
                    <a:pt x="23023" y="6966"/>
                    <a:pt x="23023" y="6126"/>
                    <a:pt x="22115" y="5622"/>
                  </a:cubicBezTo>
                  <a:lnTo>
                    <a:pt x="13075" y="379"/>
                  </a:lnTo>
                  <a:cubicBezTo>
                    <a:pt x="12621" y="127"/>
                    <a:pt x="12041" y="1"/>
                    <a:pt x="11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9"/>
            <p:cNvSpPr/>
            <p:nvPr/>
          </p:nvSpPr>
          <p:spPr>
            <a:xfrm>
              <a:off x="-21286000" y="12622075"/>
              <a:ext cx="241175" cy="200825"/>
            </a:xfrm>
            <a:custGeom>
              <a:avLst/>
              <a:gdLst/>
              <a:ahLst/>
              <a:cxnLst/>
              <a:rect l="l" t="t" r="r" b="b"/>
              <a:pathLst>
                <a:path w="9647" h="8033" extrusionOk="0">
                  <a:moveTo>
                    <a:pt x="9646" y="0"/>
                  </a:moveTo>
                  <a:cubicBezTo>
                    <a:pt x="9646" y="67"/>
                    <a:pt x="9646" y="135"/>
                    <a:pt x="9613" y="235"/>
                  </a:cubicBezTo>
                  <a:cubicBezTo>
                    <a:pt x="9579" y="336"/>
                    <a:pt x="9545" y="403"/>
                    <a:pt x="9512" y="471"/>
                  </a:cubicBezTo>
                  <a:lnTo>
                    <a:pt x="9478" y="504"/>
                  </a:lnTo>
                  <a:cubicBezTo>
                    <a:pt x="9445" y="571"/>
                    <a:pt x="9377" y="639"/>
                    <a:pt x="9310" y="706"/>
                  </a:cubicBezTo>
                  <a:cubicBezTo>
                    <a:pt x="9243" y="739"/>
                    <a:pt x="9209" y="773"/>
                    <a:pt x="9142" y="807"/>
                  </a:cubicBezTo>
                  <a:cubicBezTo>
                    <a:pt x="9108" y="840"/>
                    <a:pt x="9041" y="874"/>
                    <a:pt x="9008" y="908"/>
                  </a:cubicBezTo>
                  <a:lnTo>
                    <a:pt x="1" y="6150"/>
                  </a:lnTo>
                  <a:lnTo>
                    <a:pt x="1" y="8033"/>
                  </a:lnTo>
                  <a:lnTo>
                    <a:pt x="9008" y="2790"/>
                  </a:lnTo>
                  <a:lnTo>
                    <a:pt x="9041" y="2790"/>
                  </a:lnTo>
                  <a:cubicBezTo>
                    <a:pt x="9075" y="2756"/>
                    <a:pt x="9108" y="2722"/>
                    <a:pt x="9142" y="2689"/>
                  </a:cubicBezTo>
                  <a:cubicBezTo>
                    <a:pt x="9209" y="2655"/>
                    <a:pt x="9243" y="2622"/>
                    <a:pt x="9310" y="2588"/>
                  </a:cubicBezTo>
                  <a:cubicBezTo>
                    <a:pt x="9377" y="2521"/>
                    <a:pt x="9411" y="2487"/>
                    <a:pt x="9445" y="2420"/>
                  </a:cubicBezTo>
                  <a:cubicBezTo>
                    <a:pt x="9478" y="2420"/>
                    <a:pt x="9478" y="2386"/>
                    <a:pt x="9478" y="2386"/>
                  </a:cubicBezTo>
                  <a:lnTo>
                    <a:pt x="9512" y="2353"/>
                  </a:lnTo>
                  <a:cubicBezTo>
                    <a:pt x="9512" y="2319"/>
                    <a:pt x="9545" y="2319"/>
                    <a:pt x="9545" y="2285"/>
                  </a:cubicBezTo>
                  <a:cubicBezTo>
                    <a:pt x="9579" y="2252"/>
                    <a:pt x="9579" y="2218"/>
                    <a:pt x="9613" y="2151"/>
                  </a:cubicBezTo>
                  <a:cubicBezTo>
                    <a:pt x="9613" y="2117"/>
                    <a:pt x="9613" y="2117"/>
                    <a:pt x="9613" y="2117"/>
                  </a:cubicBezTo>
                  <a:cubicBezTo>
                    <a:pt x="9613" y="2084"/>
                    <a:pt x="9646" y="2050"/>
                    <a:pt x="9646" y="2017"/>
                  </a:cubicBezTo>
                  <a:cubicBezTo>
                    <a:pt x="9646" y="1983"/>
                    <a:pt x="9646" y="1949"/>
                    <a:pt x="9646" y="1882"/>
                  </a:cubicBezTo>
                  <a:lnTo>
                    <a:pt x="9646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9"/>
            <p:cNvSpPr/>
            <p:nvPr/>
          </p:nvSpPr>
          <p:spPr>
            <a:xfrm>
              <a:off x="-21608650" y="12621225"/>
              <a:ext cx="322675" cy="210925"/>
            </a:xfrm>
            <a:custGeom>
              <a:avLst/>
              <a:gdLst/>
              <a:ahLst/>
              <a:cxnLst/>
              <a:rect l="l" t="t" r="r" b="b"/>
              <a:pathLst>
                <a:path w="12907" h="8437" extrusionOk="0">
                  <a:moveTo>
                    <a:pt x="1" y="0"/>
                  </a:moveTo>
                  <a:lnTo>
                    <a:pt x="1" y="1883"/>
                  </a:lnTo>
                  <a:cubicBezTo>
                    <a:pt x="1" y="2219"/>
                    <a:pt x="202" y="2588"/>
                    <a:pt x="673" y="2824"/>
                  </a:cubicBezTo>
                  <a:lnTo>
                    <a:pt x="9714" y="8067"/>
                  </a:lnTo>
                  <a:cubicBezTo>
                    <a:pt x="9815" y="8100"/>
                    <a:pt x="9915" y="8167"/>
                    <a:pt x="10050" y="8201"/>
                  </a:cubicBezTo>
                  <a:cubicBezTo>
                    <a:pt x="10083" y="8235"/>
                    <a:pt x="10083" y="8235"/>
                    <a:pt x="10117" y="8235"/>
                  </a:cubicBezTo>
                  <a:cubicBezTo>
                    <a:pt x="10184" y="8268"/>
                    <a:pt x="10251" y="8268"/>
                    <a:pt x="10319" y="8302"/>
                  </a:cubicBezTo>
                  <a:cubicBezTo>
                    <a:pt x="10352" y="8302"/>
                    <a:pt x="10386" y="8302"/>
                    <a:pt x="10420" y="8335"/>
                  </a:cubicBezTo>
                  <a:lnTo>
                    <a:pt x="10487" y="8335"/>
                  </a:lnTo>
                  <a:cubicBezTo>
                    <a:pt x="10520" y="8335"/>
                    <a:pt x="10520" y="8369"/>
                    <a:pt x="10554" y="8369"/>
                  </a:cubicBezTo>
                  <a:cubicBezTo>
                    <a:pt x="10621" y="8369"/>
                    <a:pt x="10722" y="8403"/>
                    <a:pt x="10789" y="8403"/>
                  </a:cubicBezTo>
                  <a:lnTo>
                    <a:pt x="10991" y="8403"/>
                  </a:lnTo>
                  <a:cubicBezTo>
                    <a:pt x="11058" y="8436"/>
                    <a:pt x="11159" y="8436"/>
                    <a:pt x="11226" y="8436"/>
                  </a:cubicBezTo>
                  <a:lnTo>
                    <a:pt x="11461" y="8436"/>
                  </a:lnTo>
                  <a:cubicBezTo>
                    <a:pt x="11529" y="8436"/>
                    <a:pt x="11629" y="8436"/>
                    <a:pt x="11697" y="8403"/>
                  </a:cubicBezTo>
                  <a:lnTo>
                    <a:pt x="11797" y="8403"/>
                  </a:lnTo>
                  <a:cubicBezTo>
                    <a:pt x="11865" y="8403"/>
                    <a:pt x="11932" y="8369"/>
                    <a:pt x="11999" y="8369"/>
                  </a:cubicBezTo>
                  <a:cubicBezTo>
                    <a:pt x="12033" y="8369"/>
                    <a:pt x="12033" y="8369"/>
                    <a:pt x="12066" y="8335"/>
                  </a:cubicBezTo>
                  <a:cubicBezTo>
                    <a:pt x="12134" y="8335"/>
                    <a:pt x="12234" y="8302"/>
                    <a:pt x="12302" y="8302"/>
                  </a:cubicBezTo>
                  <a:cubicBezTo>
                    <a:pt x="12335" y="8268"/>
                    <a:pt x="12369" y="8268"/>
                    <a:pt x="12402" y="8268"/>
                  </a:cubicBezTo>
                  <a:cubicBezTo>
                    <a:pt x="12436" y="8268"/>
                    <a:pt x="12436" y="8235"/>
                    <a:pt x="12470" y="8235"/>
                  </a:cubicBezTo>
                  <a:cubicBezTo>
                    <a:pt x="12638" y="8201"/>
                    <a:pt x="12772" y="8134"/>
                    <a:pt x="12907" y="8067"/>
                  </a:cubicBezTo>
                  <a:lnTo>
                    <a:pt x="12907" y="6151"/>
                  </a:lnTo>
                  <a:cubicBezTo>
                    <a:pt x="12772" y="6252"/>
                    <a:pt x="12638" y="6319"/>
                    <a:pt x="12470" y="6352"/>
                  </a:cubicBezTo>
                  <a:cubicBezTo>
                    <a:pt x="12436" y="6386"/>
                    <a:pt x="12369" y="6420"/>
                    <a:pt x="12302" y="6420"/>
                  </a:cubicBezTo>
                  <a:cubicBezTo>
                    <a:pt x="12234" y="6420"/>
                    <a:pt x="12167" y="6453"/>
                    <a:pt x="12066" y="6487"/>
                  </a:cubicBezTo>
                  <a:cubicBezTo>
                    <a:pt x="11999" y="6487"/>
                    <a:pt x="11898" y="6521"/>
                    <a:pt x="11797" y="6521"/>
                  </a:cubicBezTo>
                  <a:lnTo>
                    <a:pt x="11730" y="6521"/>
                  </a:lnTo>
                  <a:cubicBezTo>
                    <a:pt x="11596" y="6521"/>
                    <a:pt x="11495" y="6554"/>
                    <a:pt x="11361" y="6554"/>
                  </a:cubicBezTo>
                  <a:lnTo>
                    <a:pt x="11293" y="6554"/>
                  </a:lnTo>
                  <a:cubicBezTo>
                    <a:pt x="11159" y="6554"/>
                    <a:pt x="11058" y="6521"/>
                    <a:pt x="10924" y="6521"/>
                  </a:cubicBezTo>
                  <a:lnTo>
                    <a:pt x="10856" y="6521"/>
                  </a:lnTo>
                  <a:cubicBezTo>
                    <a:pt x="10756" y="6521"/>
                    <a:pt x="10621" y="6487"/>
                    <a:pt x="10487" y="6453"/>
                  </a:cubicBezTo>
                  <a:lnTo>
                    <a:pt x="10420" y="6453"/>
                  </a:lnTo>
                  <a:cubicBezTo>
                    <a:pt x="10319" y="6420"/>
                    <a:pt x="10218" y="6386"/>
                    <a:pt x="10117" y="6352"/>
                  </a:cubicBezTo>
                  <a:cubicBezTo>
                    <a:pt x="10117" y="6319"/>
                    <a:pt x="10083" y="6319"/>
                    <a:pt x="10050" y="6319"/>
                  </a:cubicBezTo>
                  <a:cubicBezTo>
                    <a:pt x="9949" y="6285"/>
                    <a:pt x="9815" y="6218"/>
                    <a:pt x="9714" y="6151"/>
                  </a:cubicBezTo>
                  <a:lnTo>
                    <a:pt x="673" y="942"/>
                  </a:lnTo>
                  <a:cubicBezTo>
                    <a:pt x="337" y="740"/>
                    <a:pt x="135" y="505"/>
                    <a:pt x="34" y="269"/>
                  </a:cubicBezTo>
                  <a:cubicBezTo>
                    <a:pt x="1" y="169"/>
                    <a:pt x="1" y="101"/>
                    <a:pt x="1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9"/>
            <p:cNvSpPr/>
            <p:nvPr/>
          </p:nvSpPr>
          <p:spPr>
            <a:xfrm>
              <a:off x="-21614525" y="12458000"/>
              <a:ext cx="575575" cy="327200"/>
            </a:xfrm>
            <a:custGeom>
              <a:avLst/>
              <a:gdLst/>
              <a:ahLst/>
              <a:cxnLst/>
              <a:rect l="l" t="t" r="r" b="b"/>
              <a:pathLst>
                <a:path w="23023" h="13088" extrusionOk="0">
                  <a:moveTo>
                    <a:pt x="11478" y="1"/>
                  </a:moveTo>
                  <a:cubicBezTo>
                    <a:pt x="10898" y="1"/>
                    <a:pt x="10318" y="127"/>
                    <a:pt x="9882" y="379"/>
                  </a:cubicBezTo>
                  <a:lnTo>
                    <a:pt x="874" y="5622"/>
                  </a:lnTo>
                  <a:cubicBezTo>
                    <a:pt x="1" y="6126"/>
                    <a:pt x="1" y="6966"/>
                    <a:pt x="908" y="7471"/>
                  </a:cubicBezTo>
                  <a:lnTo>
                    <a:pt x="9949" y="12680"/>
                  </a:lnTo>
                  <a:cubicBezTo>
                    <a:pt x="10393" y="12953"/>
                    <a:pt x="10984" y="13087"/>
                    <a:pt x="11573" y="13087"/>
                  </a:cubicBezTo>
                  <a:cubicBezTo>
                    <a:pt x="12144" y="13087"/>
                    <a:pt x="12712" y="12961"/>
                    <a:pt x="13142" y="12713"/>
                  </a:cubicBezTo>
                  <a:lnTo>
                    <a:pt x="22149" y="7471"/>
                  </a:lnTo>
                  <a:cubicBezTo>
                    <a:pt x="23022" y="6966"/>
                    <a:pt x="23022" y="6126"/>
                    <a:pt x="22149" y="5622"/>
                  </a:cubicBezTo>
                  <a:lnTo>
                    <a:pt x="13074" y="379"/>
                  </a:lnTo>
                  <a:cubicBezTo>
                    <a:pt x="12637" y="127"/>
                    <a:pt x="12058" y="1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9"/>
            <p:cNvSpPr/>
            <p:nvPr/>
          </p:nvSpPr>
          <p:spPr>
            <a:xfrm>
              <a:off x="-20951600" y="12808600"/>
              <a:ext cx="242000" cy="200825"/>
            </a:xfrm>
            <a:custGeom>
              <a:avLst/>
              <a:gdLst/>
              <a:ahLst/>
              <a:cxnLst/>
              <a:rect l="l" t="t" r="r" b="b"/>
              <a:pathLst>
                <a:path w="9680" h="8033" extrusionOk="0">
                  <a:moveTo>
                    <a:pt x="9680" y="0"/>
                  </a:moveTo>
                  <a:cubicBezTo>
                    <a:pt x="9680" y="101"/>
                    <a:pt x="9646" y="168"/>
                    <a:pt x="9613" y="235"/>
                  </a:cubicBezTo>
                  <a:cubicBezTo>
                    <a:pt x="9613" y="269"/>
                    <a:pt x="9613" y="269"/>
                    <a:pt x="9613" y="269"/>
                  </a:cubicBezTo>
                  <a:cubicBezTo>
                    <a:pt x="9579" y="336"/>
                    <a:pt x="9546" y="403"/>
                    <a:pt x="9512" y="471"/>
                  </a:cubicBezTo>
                  <a:lnTo>
                    <a:pt x="9478" y="504"/>
                  </a:lnTo>
                  <a:cubicBezTo>
                    <a:pt x="9445" y="572"/>
                    <a:pt x="9378" y="639"/>
                    <a:pt x="9310" y="706"/>
                  </a:cubicBezTo>
                  <a:cubicBezTo>
                    <a:pt x="9243" y="740"/>
                    <a:pt x="9210" y="807"/>
                    <a:pt x="9142" y="840"/>
                  </a:cubicBezTo>
                  <a:cubicBezTo>
                    <a:pt x="9075" y="874"/>
                    <a:pt x="9041" y="908"/>
                    <a:pt x="9008" y="941"/>
                  </a:cubicBezTo>
                  <a:lnTo>
                    <a:pt x="1" y="6151"/>
                  </a:lnTo>
                  <a:lnTo>
                    <a:pt x="1" y="8033"/>
                  </a:lnTo>
                  <a:lnTo>
                    <a:pt x="9008" y="2823"/>
                  </a:lnTo>
                  <a:lnTo>
                    <a:pt x="9041" y="2823"/>
                  </a:lnTo>
                  <a:cubicBezTo>
                    <a:pt x="9075" y="2790"/>
                    <a:pt x="9109" y="2756"/>
                    <a:pt x="9142" y="2722"/>
                  </a:cubicBezTo>
                  <a:cubicBezTo>
                    <a:pt x="9210" y="2689"/>
                    <a:pt x="9243" y="2655"/>
                    <a:pt x="9310" y="2622"/>
                  </a:cubicBezTo>
                  <a:cubicBezTo>
                    <a:pt x="9310" y="2588"/>
                    <a:pt x="9310" y="2588"/>
                    <a:pt x="9310" y="2588"/>
                  </a:cubicBezTo>
                  <a:cubicBezTo>
                    <a:pt x="9378" y="2554"/>
                    <a:pt x="9411" y="2487"/>
                    <a:pt x="9445" y="2454"/>
                  </a:cubicBezTo>
                  <a:cubicBezTo>
                    <a:pt x="9478" y="2420"/>
                    <a:pt x="9478" y="2420"/>
                    <a:pt x="9478" y="2420"/>
                  </a:cubicBezTo>
                  <a:lnTo>
                    <a:pt x="9512" y="2386"/>
                  </a:lnTo>
                  <a:cubicBezTo>
                    <a:pt x="9512" y="2353"/>
                    <a:pt x="9546" y="2319"/>
                    <a:pt x="9546" y="2319"/>
                  </a:cubicBezTo>
                  <a:cubicBezTo>
                    <a:pt x="9579" y="2252"/>
                    <a:pt x="9579" y="2218"/>
                    <a:pt x="9613" y="2185"/>
                  </a:cubicBezTo>
                  <a:cubicBezTo>
                    <a:pt x="9613" y="2185"/>
                    <a:pt x="9613" y="2151"/>
                    <a:pt x="9613" y="2151"/>
                  </a:cubicBezTo>
                  <a:cubicBezTo>
                    <a:pt x="9613" y="2151"/>
                    <a:pt x="9613" y="2151"/>
                    <a:pt x="9613" y="2118"/>
                  </a:cubicBezTo>
                  <a:cubicBezTo>
                    <a:pt x="9646" y="2118"/>
                    <a:pt x="9646" y="2084"/>
                    <a:pt x="9646" y="2050"/>
                  </a:cubicBezTo>
                  <a:cubicBezTo>
                    <a:pt x="9646" y="2017"/>
                    <a:pt x="9646" y="1949"/>
                    <a:pt x="9680" y="1916"/>
                  </a:cubicBezTo>
                  <a:lnTo>
                    <a:pt x="9680" y="1882"/>
                  </a:lnTo>
                  <a:lnTo>
                    <a:pt x="9680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9"/>
            <p:cNvSpPr/>
            <p:nvPr/>
          </p:nvSpPr>
          <p:spPr>
            <a:xfrm>
              <a:off x="-21274225" y="12808600"/>
              <a:ext cx="322650" cy="210075"/>
            </a:xfrm>
            <a:custGeom>
              <a:avLst/>
              <a:gdLst/>
              <a:ahLst/>
              <a:cxnLst/>
              <a:rect l="l" t="t" r="r" b="b"/>
              <a:pathLst>
                <a:path w="12906" h="8403" extrusionOk="0">
                  <a:moveTo>
                    <a:pt x="0" y="0"/>
                  </a:moveTo>
                  <a:lnTo>
                    <a:pt x="0" y="1882"/>
                  </a:lnTo>
                  <a:cubicBezTo>
                    <a:pt x="0" y="2218"/>
                    <a:pt x="202" y="2554"/>
                    <a:pt x="672" y="2823"/>
                  </a:cubicBezTo>
                  <a:lnTo>
                    <a:pt x="9713" y="8033"/>
                  </a:lnTo>
                  <a:cubicBezTo>
                    <a:pt x="9814" y="8100"/>
                    <a:pt x="9915" y="8167"/>
                    <a:pt x="10049" y="8201"/>
                  </a:cubicBezTo>
                  <a:lnTo>
                    <a:pt x="10116" y="8201"/>
                  </a:lnTo>
                  <a:cubicBezTo>
                    <a:pt x="10183" y="8234"/>
                    <a:pt x="10251" y="8268"/>
                    <a:pt x="10318" y="8268"/>
                  </a:cubicBezTo>
                  <a:cubicBezTo>
                    <a:pt x="10352" y="8302"/>
                    <a:pt x="10385" y="8302"/>
                    <a:pt x="10419" y="8302"/>
                  </a:cubicBezTo>
                  <a:cubicBezTo>
                    <a:pt x="10452" y="8302"/>
                    <a:pt x="10486" y="8335"/>
                    <a:pt x="10486" y="8335"/>
                  </a:cubicBezTo>
                  <a:lnTo>
                    <a:pt x="10553" y="8335"/>
                  </a:lnTo>
                  <a:cubicBezTo>
                    <a:pt x="10620" y="8369"/>
                    <a:pt x="10721" y="8369"/>
                    <a:pt x="10788" y="8369"/>
                  </a:cubicBezTo>
                  <a:cubicBezTo>
                    <a:pt x="10822" y="8369"/>
                    <a:pt x="10822" y="8369"/>
                    <a:pt x="10856" y="8402"/>
                  </a:cubicBezTo>
                  <a:lnTo>
                    <a:pt x="11729" y="8402"/>
                  </a:lnTo>
                  <a:cubicBezTo>
                    <a:pt x="11763" y="8402"/>
                    <a:pt x="11763" y="8402"/>
                    <a:pt x="11797" y="8369"/>
                  </a:cubicBezTo>
                  <a:lnTo>
                    <a:pt x="11998" y="8369"/>
                  </a:lnTo>
                  <a:cubicBezTo>
                    <a:pt x="12032" y="8335"/>
                    <a:pt x="12032" y="8335"/>
                    <a:pt x="12066" y="8335"/>
                  </a:cubicBezTo>
                  <a:cubicBezTo>
                    <a:pt x="12133" y="8302"/>
                    <a:pt x="12234" y="8302"/>
                    <a:pt x="12301" y="8268"/>
                  </a:cubicBezTo>
                  <a:cubicBezTo>
                    <a:pt x="12334" y="8268"/>
                    <a:pt x="12368" y="8268"/>
                    <a:pt x="12402" y="8234"/>
                  </a:cubicBezTo>
                  <a:lnTo>
                    <a:pt x="12469" y="8234"/>
                  </a:lnTo>
                  <a:cubicBezTo>
                    <a:pt x="12637" y="8167"/>
                    <a:pt x="12771" y="8100"/>
                    <a:pt x="12906" y="8033"/>
                  </a:cubicBezTo>
                  <a:lnTo>
                    <a:pt x="12906" y="6151"/>
                  </a:lnTo>
                  <a:cubicBezTo>
                    <a:pt x="12771" y="6251"/>
                    <a:pt x="12637" y="6285"/>
                    <a:pt x="12469" y="6352"/>
                  </a:cubicBezTo>
                  <a:cubicBezTo>
                    <a:pt x="12435" y="6386"/>
                    <a:pt x="12368" y="6386"/>
                    <a:pt x="12301" y="6386"/>
                  </a:cubicBezTo>
                  <a:cubicBezTo>
                    <a:pt x="12234" y="6419"/>
                    <a:pt x="12166" y="6453"/>
                    <a:pt x="12066" y="6453"/>
                  </a:cubicBezTo>
                  <a:cubicBezTo>
                    <a:pt x="11998" y="6487"/>
                    <a:pt x="11898" y="6487"/>
                    <a:pt x="11797" y="6487"/>
                  </a:cubicBezTo>
                  <a:cubicBezTo>
                    <a:pt x="11797" y="6520"/>
                    <a:pt x="11763" y="6520"/>
                    <a:pt x="11729" y="6520"/>
                  </a:cubicBezTo>
                  <a:lnTo>
                    <a:pt x="10856" y="6520"/>
                  </a:lnTo>
                  <a:cubicBezTo>
                    <a:pt x="10755" y="6487"/>
                    <a:pt x="10620" y="6487"/>
                    <a:pt x="10486" y="6453"/>
                  </a:cubicBezTo>
                  <a:cubicBezTo>
                    <a:pt x="10486" y="6453"/>
                    <a:pt x="10452" y="6419"/>
                    <a:pt x="10419" y="6419"/>
                  </a:cubicBezTo>
                  <a:cubicBezTo>
                    <a:pt x="10318" y="6386"/>
                    <a:pt x="10217" y="6352"/>
                    <a:pt x="10116" y="6319"/>
                  </a:cubicBezTo>
                  <a:lnTo>
                    <a:pt x="10049" y="6319"/>
                  </a:lnTo>
                  <a:cubicBezTo>
                    <a:pt x="9948" y="6285"/>
                    <a:pt x="9814" y="6218"/>
                    <a:pt x="9713" y="6151"/>
                  </a:cubicBezTo>
                  <a:lnTo>
                    <a:pt x="672" y="941"/>
                  </a:lnTo>
                  <a:cubicBezTo>
                    <a:pt x="336" y="740"/>
                    <a:pt x="134" y="504"/>
                    <a:pt x="34" y="235"/>
                  </a:cubicBezTo>
                  <a:cubicBezTo>
                    <a:pt x="0" y="168"/>
                    <a:pt x="0" y="67"/>
                    <a:pt x="0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49"/>
            <p:cNvSpPr/>
            <p:nvPr/>
          </p:nvSpPr>
          <p:spPr>
            <a:xfrm>
              <a:off x="-21280125" y="12645375"/>
              <a:ext cx="575575" cy="327075"/>
            </a:xfrm>
            <a:custGeom>
              <a:avLst/>
              <a:gdLst/>
              <a:ahLst/>
              <a:cxnLst/>
              <a:rect l="l" t="t" r="r" b="b"/>
              <a:pathLst>
                <a:path w="23023" h="13083" extrusionOk="0">
                  <a:moveTo>
                    <a:pt x="11478" y="1"/>
                  </a:moveTo>
                  <a:cubicBezTo>
                    <a:pt x="10898" y="1"/>
                    <a:pt x="10319" y="127"/>
                    <a:pt x="9882" y="379"/>
                  </a:cubicBezTo>
                  <a:lnTo>
                    <a:pt x="875" y="5622"/>
                  </a:lnTo>
                  <a:cubicBezTo>
                    <a:pt x="1" y="6126"/>
                    <a:pt x="1" y="6966"/>
                    <a:pt x="908" y="7470"/>
                  </a:cubicBezTo>
                  <a:lnTo>
                    <a:pt x="9949" y="12680"/>
                  </a:lnTo>
                  <a:cubicBezTo>
                    <a:pt x="10386" y="12948"/>
                    <a:pt x="10966" y="13083"/>
                    <a:pt x="11545" y="13083"/>
                  </a:cubicBezTo>
                  <a:cubicBezTo>
                    <a:pt x="12125" y="13083"/>
                    <a:pt x="12705" y="12948"/>
                    <a:pt x="13142" y="12680"/>
                  </a:cubicBezTo>
                  <a:lnTo>
                    <a:pt x="22149" y="7470"/>
                  </a:lnTo>
                  <a:cubicBezTo>
                    <a:pt x="23023" y="6966"/>
                    <a:pt x="23023" y="6126"/>
                    <a:pt x="22149" y="5622"/>
                  </a:cubicBezTo>
                  <a:lnTo>
                    <a:pt x="13075" y="379"/>
                  </a:lnTo>
                  <a:cubicBezTo>
                    <a:pt x="12638" y="127"/>
                    <a:pt x="12058" y="1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49"/>
            <p:cNvSpPr/>
            <p:nvPr/>
          </p:nvSpPr>
          <p:spPr>
            <a:xfrm>
              <a:off x="-19284600" y="13794175"/>
              <a:ext cx="241150" cy="200825"/>
            </a:xfrm>
            <a:custGeom>
              <a:avLst/>
              <a:gdLst/>
              <a:ahLst/>
              <a:cxnLst/>
              <a:rect l="l" t="t" r="r" b="b"/>
              <a:pathLst>
                <a:path w="9646" h="8033" extrusionOk="0">
                  <a:moveTo>
                    <a:pt x="9646" y="0"/>
                  </a:moveTo>
                  <a:cubicBezTo>
                    <a:pt x="9646" y="67"/>
                    <a:pt x="9646" y="135"/>
                    <a:pt x="9612" y="235"/>
                  </a:cubicBezTo>
                  <a:cubicBezTo>
                    <a:pt x="9579" y="303"/>
                    <a:pt x="9545" y="370"/>
                    <a:pt x="9478" y="471"/>
                  </a:cubicBezTo>
                  <a:lnTo>
                    <a:pt x="9478" y="504"/>
                  </a:lnTo>
                  <a:cubicBezTo>
                    <a:pt x="9411" y="572"/>
                    <a:pt x="9343" y="639"/>
                    <a:pt x="9276" y="672"/>
                  </a:cubicBezTo>
                  <a:cubicBezTo>
                    <a:pt x="9243" y="740"/>
                    <a:pt x="9175" y="773"/>
                    <a:pt x="9108" y="807"/>
                  </a:cubicBezTo>
                  <a:cubicBezTo>
                    <a:pt x="9075" y="840"/>
                    <a:pt x="9041" y="874"/>
                    <a:pt x="8974" y="908"/>
                  </a:cubicBezTo>
                  <a:lnTo>
                    <a:pt x="0" y="6151"/>
                  </a:lnTo>
                  <a:lnTo>
                    <a:pt x="0" y="8033"/>
                  </a:lnTo>
                  <a:lnTo>
                    <a:pt x="8974" y="2790"/>
                  </a:lnTo>
                  <a:lnTo>
                    <a:pt x="9007" y="2790"/>
                  </a:lnTo>
                  <a:cubicBezTo>
                    <a:pt x="9041" y="2756"/>
                    <a:pt x="9075" y="2722"/>
                    <a:pt x="9108" y="2689"/>
                  </a:cubicBezTo>
                  <a:cubicBezTo>
                    <a:pt x="9175" y="2655"/>
                    <a:pt x="9243" y="2622"/>
                    <a:pt x="9276" y="2588"/>
                  </a:cubicBezTo>
                  <a:cubicBezTo>
                    <a:pt x="9276" y="2588"/>
                    <a:pt x="9310" y="2588"/>
                    <a:pt x="9310" y="2554"/>
                  </a:cubicBezTo>
                  <a:cubicBezTo>
                    <a:pt x="9343" y="2521"/>
                    <a:pt x="9411" y="2454"/>
                    <a:pt x="9444" y="2420"/>
                  </a:cubicBezTo>
                  <a:cubicBezTo>
                    <a:pt x="9444" y="2420"/>
                    <a:pt x="9444" y="2386"/>
                    <a:pt x="9478" y="2386"/>
                  </a:cubicBezTo>
                  <a:lnTo>
                    <a:pt x="9478" y="2353"/>
                  </a:lnTo>
                  <a:cubicBezTo>
                    <a:pt x="9512" y="2319"/>
                    <a:pt x="9512" y="2319"/>
                    <a:pt x="9545" y="2286"/>
                  </a:cubicBezTo>
                  <a:cubicBezTo>
                    <a:pt x="9545" y="2252"/>
                    <a:pt x="9579" y="2218"/>
                    <a:pt x="9579" y="2151"/>
                  </a:cubicBezTo>
                  <a:lnTo>
                    <a:pt x="9612" y="2151"/>
                  </a:lnTo>
                  <a:cubicBezTo>
                    <a:pt x="9612" y="2118"/>
                    <a:pt x="9612" y="2118"/>
                    <a:pt x="9612" y="2118"/>
                  </a:cubicBezTo>
                  <a:cubicBezTo>
                    <a:pt x="9612" y="2084"/>
                    <a:pt x="9612" y="2050"/>
                    <a:pt x="9646" y="2017"/>
                  </a:cubicBezTo>
                  <a:cubicBezTo>
                    <a:pt x="9646" y="1983"/>
                    <a:pt x="9646" y="1949"/>
                    <a:pt x="9646" y="1882"/>
                  </a:cubicBezTo>
                  <a:lnTo>
                    <a:pt x="9646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9"/>
            <p:cNvSpPr/>
            <p:nvPr/>
          </p:nvSpPr>
          <p:spPr>
            <a:xfrm>
              <a:off x="-19608100" y="13793325"/>
              <a:ext cx="323525" cy="210925"/>
            </a:xfrm>
            <a:custGeom>
              <a:avLst/>
              <a:gdLst/>
              <a:ahLst/>
              <a:cxnLst/>
              <a:rect l="l" t="t" r="r" b="b"/>
              <a:pathLst>
                <a:path w="12941" h="8437" extrusionOk="0">
                  <a:moveTo>
                    <a:pt x="1" y="1"/>
                  </a:moveTo>
                  <a:lnTo>
                    <a:pt x="1" y="1883"/>
                  </a:lnTo>
                  <a:cubicBezTo>
                    <a:pt x="1" y="2219"/>
                    <a:pt x="236" y="2555"/>
                    <a:pt x="673" y="2824"/>
                  </a:cubicBezTo>
                  <a:lnTo>
                    <a:pt x="9714" y="8033"/>
                  </a:lnTo>
                  <a:cubicBezTo>
                    <a:pt x="9815" y="8100"/>
                    <a:pt x="9949" y="8167"/>
                    <a:pt x="10050" y="8201"/>
                  </a:cubicBezTo>
                  <a:lnTo>
                    <a:pt x="10084" y="8201"/>
                  </a:lnTo>
                  <a:cubicBezTo>
                    <a:pt x="10084" y="8201"/>
                    <a:pt x="10117" y="8235"/>
                    <a:pt x="10117" y="8235"/>
                  </a:cubicBezTo>
                  <a:cubicBezTo>
                    <a:pt x="10184" y="8235"/>
                    <a:pt x="10252" y="8268"/>
                    <a:pt x="10319" y="8302"/>
                  </a:cubicBezTo>
                  <a:cubicBezTo>
                    <a:pt x="10352" y="8302"/>
                    <a:pt x="10420" y="8302"/>
                    <a:pt x="10453" y="8336"/>
                  </a:cubicBezTo>
                  <a:lnTo>
                    <a:pt x="10554" y="8336"/>
                  </a:lnTo>
                  <a:cubicBezTo>
                    <a:pt x="10655" y="8369"/>
                    <a:pt x="10722" y="8369"/>
                    <a:pt x="10789" y="8403"/>
                  </a:cubicBezTo>
                  <a:lnTo>
                    <a:pt x="11025" y="8403"/>
                  </a:lnTo>
                  <a:cubicBezTo>
                    <a:pt x="11092" y="8403"/>
                    <a:pt x="11159" y="8403"/>
                    <a:pt x="11226" y="8436"/>
                  </a:cubicBezTo>
                  <a:lnTo>
                    <a:pt x="11461" y="8436"/>
                  </a:lnTo>
                  <a:cubicBezTo>
                    <a:pt x="11562" y="8403"/>
                    <a:pt x="11630" y="8403"/>
                    <a:pt x="11730" y="8403"/>
                  </a:cubicBezTo>
                  <a:lnTo>
                    <a:pt x="11798" y="8403"/>
                  </a:lnTo>
                  <a:cubicBezTo>
                    <a:pt x="11865" y="8369"/>
                    <a:pt x="11932" y="8369"/>
                    <a:pt x="11999" y="8369"/>
                  </a:cubicBezTo>
                  <a:cubicBezTo>
                    <a:pt x="12033" y="8369"/>
                    <a:pt x="12066" y="8336"/>
                    <a:pt x="12100" y="8336"/>
                  </a:cubicBezTo>
                  <a:cubicBezTo>
                    <a:pt x="12167" y="8336"/>
                    <a:pt x="12234" y="8302"/>
                    <a:pt x="12302" y="8302"/>
                  </a:cubicBezTo>
                  <a:cubicBezTo>
                    <a:pt x="12335" y="8268"/>
                    <a:pt x="12403" y="8268"/>
                    <a:pt x="12436" y="8268"/>
                  </a:cubicBezTo>
                  <a:cubicBezTo>
                    <a:pt x="12436" y="8268"/>
                    <a:pt x="12470" y="8235"/>
                    <a:pt x="12470" y="8235"/>
                  </a:cubicBezTo>
                  <a:cubicBezTo>
                    <a:pt x="12638" y="8167"/>
                    <a:pt x="12806" y="8134"/>
                    <a:pt x="12940" y="8033"/>
                  </a:cubicBezTo>
                  <a:lnTo>
                    <a:pt x="12940" y="6151"/>
                  </a:lnTo>
                  <a:cubicBezTo>
                    <a:pt x="12806" y="6252"/>
                    <a:pt x="12638" y="6319"/>
                    <a:pt x="12503" y="6353"/>
                  </a:cubicBezTo>
                  <a:cubicBezTo>
                    <a:pt x="12436" y="6386"/>
                    <a:pt x="12369" y="6386"/>
                    <a:pt x="12335" y="6420"/>
                  </a:cubicBezTo>
                  <a:cubicBezTo>
                    <a:pt x="12234" y="6420"/>
                    <a:pt x="12167" y="6453"/>
                    <a:pt x="12100" y="6453"/>
                  </a:cubicBezTo>
                  <a:cubicBezTo>
                    <a:pt x="11999" y="6487"/>
                    <a:pt x="11898" y="6487"/>
                    <a:pt x="11831" y="6521"/>
                  </a:cubicBezTo>
                  <a:lnTo>
                    <a:pt x="11764" y="6521"/>
                  </a:lnTo>
                  <a:cubicBezTo>
                    <a:pt x="11630" y="6521"/>
                    <a:pt x="11495" y="6554"/>
                    <a:pt x="11361" y="6554"/>
                  </a:cubicBezTo>
                  <a:lnTo>
                    <a:pt x="11327" y="6554"/>
                  </a:lnTo>
                  <a:cubicBezTo>
                    <a:pt x="11193" y="6554"/>
                    <a:pt x="11058" y="6521"/>
                    <a:pt x="10924" y="6521"/>
                  </a:cubicBezTo>
                  <a:lnTo>
                    <a:pt x="10890" y="6521"/>
                  </a:lnTo>
                  <a:cubicBezTo>
                    <a:pt x="10756" y="6487"/>
                    <a:pt x="10621" y="6487"/>
                    <a:pt x="10520" y="6453"/>
                  </a:cubicBezTo>
                  <a:cubicBezTo>
                    <a:pt x="10487" y="6453"/>
                    <a:pt x="10487" y="6453"/>
                    <a:pt x="10453" y="6420"/>
                  </a:cubicBezTo>
                  <a:cubicBezTo>
                    <a:pt x="10352" y="6420"/>
                    <a:pt x="10218" y="6386"/>
                    <a:pt x="10117" y="6353"/>
                  </a:cubicBezTo>
                  <a:cubicBezTo>
                    <a:pt x="10117" y="6319"/>
                    <a:pt x="10084" y="6319"/>
                    <a:pt x="10084" y="6319"/>
                  </a:cubicBezTo>
                  <a:cubicBezTo>
                    <a:pt x="9949" y="6285"/>
                    <a:pt x="9848" y="6218"/>
                    <a:pt x="9714" y="6151"/>
                  </a:cubicBezTo>
                  <a:lnTo>
                    <a:pt x="673" y="942"/>
                  </a:lnTo>
                  <a:cubicBezTo>
                    <a:pt x="337" y="740"/>
                    <a:pt x="135" y="505"/>
                    <a:pt x="35" y="236"/>
                  </a:cubicBezTo>
                  <a:cubicBezTo>
                    <a:pt x="35" y="169"/>
                    <a:pt x="1" y="68"/>
                    <a:pt x="1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9"/>
            <p:cNvSpPr/>
            <p:nvPr/>
          </p:nvSpPr>
          <p:spPr>
            <a:xfrm>
              <a:off x="-19613125" y="13630125"/>
              <a:ext cx="575575" cy="327075"/>
            </a:xfrm>
            <a:custGeom>
              <a:avLst/>
              <a:gdLst/>
              <a:ahLst/>
              <a:cxnLst/>
              <a:rect l="l" t="t" r="r" b="b"/>
              <a:pathLst>
                <a:path w="23023" h="13083" extrusionOk="0">
                  <a:moveTo>
                    <a:pt x="11461" y="0"/>
                  </a:moveTo>
                  <a:cubicBezTo>
                    <a:pt x="10881" y="0"/>
                    <a:pt x="10301" y="126"/>
                    <a:pt x="9848" y="378"/>
                  </a:cubicBezTo>
                  <a:lnTo>
                    <a:pt x="874" y="5621"/>
                  </a:lnTo>
                  <a:cubicBezTo>
                    <a:pt x="0" y="6125"/>
                    <a:pt x="0" y="6965"/>
                    <a:pt x="874" y="7470"/>
                  </a:cubicBezTo>
                  <a:lnTo>
                    <a:pt x="9948" y="12679"/>
                  </a:lnTo>
                  <a:cubicBezTo>
                    <a:pt x="10385" y="12948"/>
                    <a:pt x="10965" y="13082"/>
                    <a:pt x="11545" y="13082"/>
                  </a:cubicBezTo>
                  <a:cubicBezTo>
                    <a:pt x="12125" y="13082"/>
                    <a:pt x="12704" y="12948"/>
                    <a:pt x="13141" y="12679"/>
                  </a:cubicBezTo>
                  <a:lnTo>
                    <a:pt x="22115" y="7470"/>
                  </a:lnTo>
                  <a:cubicBezTo>
                    <a:pt x="23022" y="6965"/>
                    <a:pt x="23022" y="6125"/>
                    <a:pt x="22115" y="5621"/>
                  </a:cubicBezTo>
                  <a:lnTo>
                    <a:pt x="13074" y="378"/>
                  </a:lnTo>
                  <a:cubicBezTo>
                    <a:pt x="12620" y="126"/>
                    <a:pt x="12041" y="0"/>
                    <a:pt x="114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9"/>
            <p:cNvSpPr/>
            <p:nvPr/>
          </p:nvSpPr>
          <p:spPr>
            <a:xfrm>
              <a:off x="-18952725" y="13988250"/>
              <a:ext cx="241175" cy="201675"/>
            </a:xfrm>
            <a:custGeom>
              <a:avLst/>
              <a:gdLst/>
              <a:ahLst/>
              <a:cxnLst/>
              <a:rect l="l" t="t" r="r" b="b"/>
              <a:pathLst>
                <a:path w="9647" h="8067" extrusionOk="0">
                  <a:moveTo>
                    <a:pt x="9646" y="1"/>
                  </a:moveTo>
                  <a:cubicBezTo>
                    <a:pt x="9646" y="102"/>
                    <a:pt x="9613" y="169"/>
                    <a:pt x="9613" y="236"/>
                  </a:cubicBezTo>
                  <a:cubicBezTo>
                    <a:pt x="9613" y="270"/>
                    <a:pt x="9613" y="270"/>
                    <a:pt x="9579" y="270"/>
                  </a:cubicBezTo>
                  <a:cubicBezTo>
                    <a:pt x="9579" y="337"/>
                    <a:pt x="9546" y="404"/>
                    <a:pt x="9478" y="471"/>
                  </a:cubicBezTo>
                  <a:lnTo>
                    <a:pt x="9445" y="505"/>
                  </a:lnTo>
                  <a:cubicBezTo>
                    <a:pt x="9411" y="572"/>
                    <a:pt x="9344" y="639"/>
                    <a:pt x="9277" y="707"/>
                  </a:cubicBezTo>
                  <a:cubicBezTo>
                    <a:pt x="9243" y="774"/>
                    <a:pt x="9176" y="807"/>
                    <a:pt x="9109" y="841"/>
                  </a:cubicBezTo>
                  <a:cubicBezTo>
                    <a:pt x="9075" y="875"/>
                    <a:pt x="9041" y="908"/>
                    <a:pt x="8974" y="942"/>
                  </a:cubicBezTo>
                  <a:lnTo>
                    <a:pt x="1" y="6151"/>
                  </a:lnTo>
                  <a:lnTo>
                    <a:pt x="1" y="8067"/>
                  </a:lnTo>
                  <a:lnTo>
                    <a:pt x="8974" y="2824"/>
                  </a:lnTo>
                  <a:lnTo>
                    <a:pt x="9008" y="2824"/>
                  </a:lnTo>
                  <a:cubicBezTo>
                    <a:pt x="9041" y="2790"/>
                    <a:pt x="9075" y="2757"/>
                    <a:pt x="9109" y="2723"/>
                  </a:cubicBezTo>
                  <a:cubicBezTo>
                    <a:pt x="9176" y="2689"/>
                    <a:pt x="9243" y="2656"/>
                    <a:pt x="9277" y="2622"/>
                  </a:cubicBezTo>
                  <a:cubicBezTo>
                    <a:pt x="9277" y="2622"/>
                    <a:pt x="9277" y="2622"/>
                    <a:pt x="9310" y="2589"/>
                  </a:cubicBezTo>
                  <a:cubicBezTo>
                    <a:pt x="9344" y="2555"/>
                    <a:pt x="9411" y="2488"/>
                    <a:pt x="9445" y="2454"/>
                  </a:cubicBezTo>
                  <a:cubicBezTo>
                    <a:pt x="9445" y="2454"/>
                    <a:pt x="9445" y="2421"/>
                    <a:pt x="9478" y="2421"/>
                  </a:cubicBezTo>
                  <a:lnTo>
                    <a:pt x="9478" y="2387"/>
                  </a:lnTo>
                  <a:cubicBezTo>
                    <a:pt x="9512" y="2353"/>
                    <a:pt x="9512" y="2353"/>
                    <a:pt x="9546" y="2320"/>
                  </a:cubicBezTo>
                  <a:cubicBezTo>
                    <a:pt x="9546" y="2286"/>
                    <a:pt x="9579" y="2219"/>
                    <a:pt x="9579" y="2185"/>
                  </a:cubicBezTo>
                  <a:cubicBezTo>
                    <a:pt x="9579" y="2185"/>
                    <a:pt x="9579" y="2185"/>
                    <a:pt x="9579" y="2152"/>
                  </a:cubicBezTo>
                  <a:lnTo>
                    <a:pt x="9613" y="2152"/>
                  </a:lnTo>
                  <a:cubicBezTo>
                    <a:pt x="9613" y="2118"/>
                    <a:pt x="9613" y="2085"/>
                    <a:pt x="9613" y="2051"/>
                  </a:cubicBezTo>
                  <a:cubicBezTo>
                    <a:pt x="9646" y="2017"/>
                    <a:pt x="9646" y="1984"/>
                    <a:pt x="9646" y="1916"/>
                  </a:cubicBezTo>
                  <a:lnTo>
                    <a:pt x="9646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9"/>
            <p:cNvSpPr/>
            <p:nvPr/>
          </p:nvSpPr>
          <p:spPr>
            <a:xfrm>
              <a:off x="-19276200" y="13988250"/>
              <a:ext cx="323500" cy="210925"/>
            </a:xfrm>
            <a:custGeom>
              <a:avLst/>
              <a:gdLst/>
              <a:ahLst/>
              <a:cxnLst/>
              <a:rect l="l" t="t" r="r" b="b"/>
              <a:pathLst>
                <a:path w="12940" h="8437" extrusionOk="0">
                  <a:moveTo>
                    <a:pt x="0" y="1"/>
                  </a:moveTo>
                  <a:lnTo>
                    <a:pt x="0" y="1883"/>
                  </a:lnTo>
                  <a:cubicBezTo>
                    <a:pt x="0" y="2219"/>
                    <a:pt x="202" y="2555"/>
                    <a:pt x="673" y="2824"/>
                  </a:cubicBezTo>
                  <a:lnTo>
                    <a:pt x="9713" y="8033"/>
                  </a:lnTo>
                  <a:cubicBezTo>
                    <a:pt x="9814" y="8100"/>
                    <a:pt x="9915" y="8168"/>
                    <a:pt x="10049" y="8201"/>
                  </a:cubicBezTo>
                  <a:cubicBezTo>
                    <a:pt x="10083" y="8201"/>
                    <a:pt x="10083" y="8235"/>
                    <a:pt x="10117" y="8235"/>
                  </a:cubicBezTo>
                  <a:cubicBezTo>
                    <a:pt x="10184" y="8235"/>
                    <a:pt x="10251" y="8268"/>
                    <a:pt x="10318" y="8302"/>
                  </a:cubicBezTo>
                  <a:cubicBezTo>
                    <a:pt x="10352" y="8302"/>
                    <a:pt x="10385" y="8302"/>
                    <a:pt x="10419" y="8336"/>
                  </a:cubicBezTo>
                  <a:lnTo>
                    <a:pt x="10553" y="8336"/>
                  </a:lnTo>
                  <a:cubicBezTo>
                    <a:pt x="10621" y="8369"/>
                    <a:pt x="10722" y="8369"/>
                    <a:pt x="10789" y="8403"/>
                  </a:cubicBezTo>
                  <a:lnTo>
                    <a:pt x="10990" y="8403"/>
                  </a:lnTo>
                  <a:cubicBezTo>
                    <a:pt x="11091" y="8403"/>
                    <a:pt x="11158" y="8403"/>
                    <a:pt x="11226" y="8437"/>
                  </a:cubicBezTo>
                  <a:lnTo>
                    <a:pt x="11461" y="8437"/>
                  </a:lnTo>
                  <a:cubicBezTo>
                    <a:pt x="11528" y="8403"/>
                    <a:pt x="11629" y="8403"/>
                    <a:pt x="11696" y="8403"/>
                  </a:cubicBezTo>
                  <a:lnTo>
                    <a:pt x="11797" y="8403"/>
                  </a:lnTo>
                  <a:cubicBezTo>
                    <a:pt x="11864" y="8369"/>
                    <a:pt x="11931" y="8369"/>
                    <a:pt x="11999" y="8369"/>
                  </a:cubicBezTo>
                  <a:cubicBezTo>
                    <a:pt x="12032" y="8369"/>
                    <a:pt x="12066" y="8336"/>
                    <a:pt x="12066" y="8336"/>
                  </a:cubicBezTo>
                  <a:cubicBezTo>
                    <a:pt x="12167" y="8336"/>
                    <a:pt x="12234" y="8302"/>
                    <a:pt x="12301" y="8302"/>
                  </a:cubicBezTo>
                  <a:cubicBezTo>
                    <a:pt x="12335" y="8268"/>
                    <a:pt x="12402" y="8268"/>
                    <a:pt x="12436" y="8268"/>
                  </a:cubicBezTo>
                  <a:cubicBezTo>
                    <a:pt x="12436" y="8268"/>
                    <a:pt x="12469" y="8235"/>
                    <a:pt x="12469" y="8235"/>
                  </a:cubicBezTo>
                  <a:cubicBezTo>
                    <a:pt x="12637" y="8168"/>
                    <a:pt x="12772" y="8134"/>
                    <a:pt x="12906" y="8033"/>
                  </a:cubicBezTo>
                  <a:lnTo>
                    <a:pt x="12940" y="6151"/>
                  </a:lnTo>
                  <a:lnTo>
                    <a:pt x="12940" y="6151"/>
                  </a:lnTo>
                  <a:cubicBezTo>
                    <a:pt x="12805" y="6252"/>
                    <a:pt x="12637" y="6319"/>
                    <a:pt x="12469" y="6353"/>
                  </a:cubicBezTo>
                  <a:cubicBezTo>
                    <a:pt x="12436" y="6386"/>
                    <a:pt x="12368" y="6386"/>
                    <a:pt x="12301" y="6420"/>
                  </a:cubicBezTo>
                  <a:cubicBezTo>
                    <a:pt x="12234" y="6420"/>
                    <a:pt x="12167" y="6454"/>
                    <a:pt x="12099" y="6454"/>
                  </a:cubicBezTo>
                  <a:cubicBezTo>
                    <a:pt x="11999" y="6487"/>
                    <a:pt x="11898" y="6487"/>
                    <a:pt x="11797" y="6521"/>
                  </a:cubicBezTo>
                  <a:lnTo>
                    <a:pt x="11730" y="6521"/>
                  </a:lnTo>
                  <a:cubicBezTo>
                    <a:pt x="11629" y="6521"/>
                    <a:pt x="11495" y="6554"/>
                    <a:pt x="11360" y="6554"/>
                  </a:cubicBezTo>
                  <a:lnTo>
                    <a:pt x="11293" y="6554"/>
                  </a:lnTo>
                  <a:cubicBezTo>
                    <a:pt x="11192" y="6554"/>
                    <a:pt x="11058" y="6521"/>
                    <a:pt x="10923" y="6521"/>
                  </a:cubicBezTo>
                  <a:lnTo>
                    <a:pt x="10856" y="6521"/>
                  </a:lnTo>
                  <a:cubicBezTo>
                    <a:pt x="10755" y="6487"/>
                    <a:pt x="10621" y="6487"/>
                    <a:pt x="10520" y="6454"/>
                  </a:cubicBezTo>
                  <a:cubicBezTo>
                    <a:pt x="10486" y="6454"/>
                    <a:pt x="10453" y="6454"/>
                    <a:pt x="10453" y="6420"/>
                  </a:cubicBezTo>
                  <a:cubicBezTo>
                    <a:pt x="10318" y="6420"/>
                    <a:pt x="10217" y="6386"/>
                    <a:pt x="10117" y="6353"/>
                  </a:cubicBezTo>
                  <a:cubicBezTo>
                    <a:pt x="10117" y="6319"/>
                    <a:pt x="10083" y="6319"/>
                    <a:pt x="10083" y="6319"/>
                  </a:cubicBezTo>
                  <a:cubicBezTo>
                    <a:pt x="9949" y="6286"/>
                    <a:pt x="9814" y="6218"/>
                    <a:pt x="9713" y="6151"/>
                  </a:cubicBezTo>
                  <a:lnTo>
                    <a:pt x="673" y="942"/>
                  </a:lnTo>
                  <a:cubicBezTo>
                    <a:pt x="336" y="740"/>
                    <a:pt x="135" y="505"/>
                    <a:pt x="34" y="236"/>
                  </a:cubicBezTo>
                  <a:cubicBezTo>
                    <a:pt x="0" y="169"/>
                    <a:pt x="0" y="68"/>
                    <a:pt x="0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9"/>
            <p:cNvSpPr/>
            <p:nvPr/>
          </p:nvSpPr>
          <p:spPr>
            <a:xfrm>
              <a:off x="-19282075" y="13825050"/>
              <a:ext cx="575550" cy="327075"/>
            </a:xfrm>
            <a:custGeom>
              <a:avLst/>
              <a:gdLst/>
              <a:ahLst/>
              <a:cxnLst/>
              <a:rect l="l" t="t" r="r" b="b"/>
              <a:pathLst>
                <a:path w="23022" h="13083" extrusionOk="0">
                  <a:moveTo>
                    <a:pt x="11482" y="0"/>
                  </a:moveTo>
                  <a:cubicBezTo>
                    <a:pt x="10898" y="0"/>
                    <a:pt x="10318" y="126"/>
                    <a:pt x="9881" y="378"/>
                  </a:cubicBezTo>
                  <a:lnTo>
                    <a:pt x="908" y="5621"/>
                  </a:lnTo>
                  <a:cubicBezTo>
                    <a:pt x="0" y="6125"/>
                    <a:pt x="34" y="6966"/>
                    <a:pt x="908" y="7470"/>
                  </a:cubicBezTo>
                  <a:lnTo>
                    <a:pt x="9948" y="12679"/>
                  </a:lnTo>
                  <a:cubicBezTo>
                    <a:pt x="10402" y="12948"/>
                    <a:pt x="10990" y="13082"/>
                    <a:pt x="11574" y="13082"/>
                  </a:cubicBezTo>
                  <a:cubicBezTo>
                    <a:pt x="12158" y="13082"/>
                    <a:pt x="12738" y="12948"/>
                    <a:pt x="13175" y="12679"/>
                  </a:cubicBezTo>
                  <a:lnTo>
                    <a:pt x="22148" y="7470"/>
                  </a:lnTo>
                  <a:cubicBezTo>
                    <a:pt x="23022" y="6966"/>
                    <a:pt x="23022" y="6125"/>
                    <a:pt x="22148" y="5621"/>
                  </a:cubicBezTo>
                  <a:lnTo>
                    <a:pt x="13107" y="378"/>
                  </a:lnTo>
                  <a:cubicBezTo>
                    <a:pt x="12654" y="126"/>
                    <a:pt x="12066" y="0"/>
                    <a:pt x="11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9"/>
            <p:cNvSpPr/>
            <p:nvPr/>
          </p:nvSpPr>
          <p:spPr>
            <a:xfrm>
              <a:off x="-18623350" y="14175625"/>
              <a:ext cx="241150" cy="200825"/>
            </a:xfrm>
            <a:custGeom>
              <a:avLst/>
              <a:gdLst/>
              <a:ahLst/>
              <a:cxnLst/>
              <a:rect l="l" t="t" r="r" b="b"/>
              <a:pathLst>
                <a:path w="9646" h="8033" extrusionOk="0">
                  <a:moveTo>
                    <a:pt x="9646" y="0"/>
                  </a:moveTo>
                  <a:cubicBezTo>
                    <a:pt x="9646" y="101"/>
                    <a:pt x="9646" y="169"/>
                    <a:pt x="9612" y="236"/>
                  </a:cubicBezTo>
                  <a:cubicBezTo>
                    <a:pt x="9612" y="236"/>
                    <a:pt x="9612" y="269"/>
                    <a:pt x="9612" y="269"/>
                  </a:cubicBezTo>
                  <a:cubicBezTo>
                    <a:pt x="9579" y="337"/>
                    <a:pt x="9545" y="404"/>
                    <a:pt x="9478" y="471"/>
                  </a:cubicBezTo>
                  <a:lnTo>
                    <a:pt x="9478" y="505"/>
                  </a:lnTo>
                  <a:cubicBezTo>
                    <a:pt x="9411" y="572"/>
                    <a:pt x="9343" y="639"/>
                    <a:pt x="9276" y="706"/>
                  </a:cubicBezTo>
                  <a:cubicBezTo>
                    <a:pt x="9243" y="740"/>
                    <a:pt x="9175" y="773"/>
                    <a:pt x="9108" y="841"/>
                  </a:cubicBezTo>
                  <a:cubicBezTo>
                    <a:pt x="9075" y="874"/>
                    <a:pt x="9041" y="908"/>
                    <a:pt x="8974" y="942"/>
                  </a:cubicBezTo>
                  <a:lnTo>
                    <a:pt x="0" y="6151"/>
                  </a:lnTo>
                  <a:lnTo>
                    <a:pt x="0" y="8033"/>
                  </a:lnTo>
                  <a:lnTo>
                    <a:pt x="8974" y="2824"/>
                  </a:lnTo>
                  <a:cubicBezTo>
                    <a:pt x="8974" y="2824"/>
                    <a:pt x="9007" y="2824"/>
                    <a:pt x="9007" y="2790"/>
                  </a:cubicBezTo>
                  <a:cubicBezTo>
                    <a:pt x="9041" y="2790"/>
                    <a:pt x="9075" y="2756"/>
                    <a:pt x="9108" y="2723"/>
                  </a:cubicBezTo>
                  <a:cubicBezTo>
                    <a:pt x="9175" y="2689"/>
                    <a:pt x="9243" y="2656"/>
                    <a:pt x="9276" y="2588"/>
                  </a:cubicBezTo>
                  <a:lnTo>
                    <a:pt x="9310" y="2588"/>
                  </a:lnTo>
                  <a:cubicBezTo>
                    <a:pt x="9343" y="2555"/>
                    <a:pt x="9411" y="2488"/>
                    <a:pt x="9444" y="2454"/>
                  </a:cubicBezTo>
                  <a:cubicBezTo>
                    <a:pt x="9444" y="2420"/>
                    <a:pt x="9444" y="2420"/>
                    <a:pt x="9478" y="2420"/>
                  </a:cubicBezTo>
                  <a:lnTo>
                    <a:pt x="9478" y="2387"/>
                  </a:lnTo>
                  <a:cubicBezTo>
                    <a:pt x="9511" y="2353"/>
                    <a:pt x="9511" y="2319"/>
                    <a:pt x="9545" y="2319"/>
                  </a:cubicBezTo>
                  <a:cubicBezTo>
                    <a:pt x="9545" y="2252"/>
                    <a:pt x="9579" y="2219"/>
                    <a:pt x="9579" y="2185"/>
                  </a:cubicBezTo>
                  <a:cubicBezTo>
                    <a:pt x="9579" y="2185"/>
                    <a:pt x="9579" y="2151"/>
                    <a:pt x="9579" y="2151"/>
                  </a:cubicBezTo>
                  <a:cubicBezTo>
                    <a:pt x="9612" y="2151"/>
                    <a:pt x="9612" y="2151"/>
                    <a:pt x="9612" y="2118"/>
                  </a:cubicBezTo>
                  <a:cubicBezTo>
                    <a:pt x="9612" y="2118"/>
                    <a:pt x="9612" y="2084"/>
                    <a:pt x="9612" y="2051"/>
                  </a:cubicBezTo>
                  <a:cubicBezTo>
                    <a:pt x="9646" y="2017"/>
                    <a:pt x="9646" y="1950"/>
                    <a:pt x="9646" y="1916"/>
                  </a:cubicBezTo>
                  <a:lnTo>
                    <a:pt x="9646" y="1883"/>
                  </a:lnTo>
                  <a:lnTo>
                    <a:pt x="9646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9"/>
            <p:cNvSpPr/>
            <p:nvPr/>
          </p:nvSpPr>
          <p:spPr>
            <a:xfrm>
              <a:off x="-18946850" y="14175625"/>
              <a:ext cx="323525" cy="210075"/>
            </a:xfrm>
            <a:custGeom>
              <a:avLst/>
              <a:gdLst/>
              <a:ahLst/>
              <a:cxnLst/>
              <a:rect l="l" t="t" r="r" b="b"/>
              <a:pathLst>
                <a:path w="12941" h="8403" extrusionOk="0">
                  <a:moveTo>
                    <a:pt x="1" y="0"/>
                  </a:moveTo>
                  <a:lnTo>
                    <a:pt x="1" y="1883"/>
                  </a:lnTo>
                  <a:cubicBezTo>
                    <a:pt x="1" y="2219"/>
                    <a:pt x="236" y="2555"/>
                    <a:pt x="673" y="2824"/>
                  </a:cubicBezTo>
                  <a:lnTo>
                    <a:pt x="9714" y="8033"/>
                  </a:lnTo>
                  <a:cubicBezTo>
                    <a:pt x="9815" y="8100"/>
                    <a:pt x="9949" y="8134"/>
                    <a:pt x="10050" y="8201"/>
                  </a:cubicBezTo>
                  <a:lnTo>
                    <a:pt x="10084" y="8201"/>
                  </a:lnTo>
                  <a:cubicBezTo>
                    <a:pt x="10084" y="8201"/>
                    <a:pt x="10117" y="8201"/>
                    <a:pt x="10117" y="8235"/>
                  </a:cubicBezTo>
                  <a:cubicBezTo>
                    <a:pt x="10184" y="8235"/>
                    <a:pt x="10252" y="8268"/>
                    <a:pt x="10319" y="8302"/>
                  </a:cubicBezTo>
                  <a:lnTo>
                    <a:pt x="10453" y="8302"/>
                  </a:lnTo>
                  <a:cubicBezTo>
                    <a:pt x="10453" y="8302"/>
                    <a:pt x="10487" y="8335"/>
                    <a:pt x="10520" y="8335"/>
                  </a:cubicBezTo>
                  <a:lnTo>
                    <a:pt x="10554" y="8335"/>
                  </a:lnTo>
                  <a:cubicBezTo>
                    <a:pt x="10655" y="8369"/>
                    <a:pt x="10722" y="8369"/>
                    <a:pt x="10789" y="8369"/>
                  </a:cubicBezTo>
                  <a:cubicBezTo>
                    <a:pt x="10823" y="8369"/>
                    <a:pt x="10857" y="8369"/>
                    <a:pt x="10890" y="8403"/>
                  </a:cubicBezTo>
                  <a:lnTo>
                    <a:pt x="11798" y="8403"/>
                  </a:lnTo>
                  <a:cubicBezTo>
                    <a:pt x="11865" y="8369"/>
                    <a:pt x="11932" y="8369"/>
                    <a:pt x="11999" y="8369"/>
                  </a:cubicBezTo>
                  <a:cubicBezTo>
                    <a:pt x="12033" y="8369"/>
                    <a:pt x="12066" y="8335"/>
                    <a:pt x="12100" y="8335"/>
                  </a:cubicBezTo>
                  <a:cubicBezTo>
                    <a:pt x="12167" y="8335"/>
                    <a:pt x="12234" y="8302"/>
                    <a:pt x="12302" y="8268"/>
                  </a:cubicBezTo>
                  <a:lnTo>
                    <a:pt x="12436" y="8268"/>
                  </a:lnTo>
                  <a:cubicBezTo>
                    <a:pt x="12436" y="8235"/>
                    <a:pt x="12470" y="8235"/>
                    <a:pt x="12470" y="8235"/>
                  </a:cubicBezTo>
                  <a:cubicBezTo>
                    <a:pt x="12638" y="8167"/>
                    <a:pt x="12806" y="8134"/>
                    <a:pt x="12940" y="8033"/>
                  </a:cubicBezTo>
                  <a:lnTo>
                    <a:pt x="12940" y="6151"/>
                  </a:lnTo>
                  <a:cubicBezTo>
                    <a:pt x="12806" y="6218"/>
                    <a:pt x="12638" y="6285"/>
                    <a:pt x="12503" y="6353"/>
                  </a:cubicBezTo>
                  <a:cubicBezTo>
                    <a:pt x="12436" y="6386"/>
                    <a:pt x="12369" y="6386"/>
                    <a:pt x="12335" y="6386"/>
                  </a:cubicBezTo>
                  <a:cubicBezTo>
                    <a:pt x="12234" y="6420"/>
                    <a:pt x="12167" y="6453"/>
                    <a:pt x="12100" y="6453"/>
                  </a:cubicBezTo>
                  <a:cubicBezTo>
                    <a:pt x="11999" y="6487"/>
                    <a:pt x="11898" y="6487"/>
                    <a:pt x="11831" y="6487"/>
                  </a:cubicBezTo>
                  <a:cubicBezTo>
                    <a:pt x="11798" y="6521"/>
                    <a:pt x="11764" y="6521"/>
                    <a:pt x="11764" y="6521"/>
                  </a:cubicBezTo>
                  <a:lnTo>
                    <a:pt x="10890" y="6521"/>
                  </a:lnTo>
                  <a:cubicBezTo>
                    <a:pt x="10756" y="6487"/>
                    <a:pt x="10621" y="6453"/>
                    <a:pt x="10520" y="6453"/>
                  </a:cubicBezTo>
                  <a:cubicBezTo>
                    <a:pt x="10487" y="6453"/>
                    <a:pt x="10487" y="6420"/>
                    <a:pt x="10453" y="6420"/>
                  </a:cubicBezTo>
                  <a:cubicBezTo>
                    <a:pt x="10352" y="6386"/>
                    <a:pt x="10218" y="6353"/>
                    <a:pt x="10117" y="6319"/>
                  </a:cubicBezTo>
                  <a:lnTo>
                    <a:pt x="10084" y="6319"/>
                  </a:lnTo>
                  <a:cubicBezTo>
                    <a:pt x="9949" y="6252"/>
                    <a:pt x="9848" y="6218"/>
                    <a:pt x="9714" y="6151"/>
                  </a:cubicBezTo>
                  <a:lnTo>
                    <a:pt x="673" y="908"/>
                  </a:lnTo>
                  <a:cubicBezTo>
                    <a:pt x="337" y="740"/>
                    <a:pt x="135" y="505"/>
                    <a:pt x="35" y="236"/>
                  </a:cubicBezTo>
                  <a:cubicBezTo>
                    <a:pt x="35" y="169"/>
                    <a:pt x="1" y="68"/>
                    <a:pt x="1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9"/>
            <p:cNvSpPr/>
            <p:nvPr/>
          </p:nvSpPr>
          <p:spPr>
            <a:xfrm>
              <a:off x="-18951875" y="14012425"/>
              <a:ext cx="575575" cy="326425"/>
            </a:xfrm>
            <a:custGeom>
              <a:avLst/>
              <a:gdLst/>
              <a:ahLst/>
              <a:cxnLst/>
              <a:rect l="l" t="t" r="r" b="b"/>
              <a:pathLst>
                <a:path w="23023" h="13057" extrusionOk="0">
                  <a:moveTo>
                    <a:pt x="11461" y="0"/>
                  </a:moveTo>
                  <a:cubicBezTo>
                    <a:pt x="10881" y="0"/>
                    <a:pt x="10301" y="126"/>
                    <a:pt x="9848" y="378"/>
                  </a:cubicBezTo>
                  <a:lnTo>
                    <a:pt x="874" y="5587"/>
                  </a:lnTo>
                  <a:cubicBezTo>
                    <a:pt x="0" y="6125"/>
                    <a:pt x="0" y="6932"/>
                    <a:pt x="874" y="7470"/>
                  </a:cubicBezTo>
                  <a:lnTo>
                    <a:pt x="9915" y="12679"/>
                  </a:lnTo>
                  <a:cubicBezTo>
                    <a:pt x="10369" y="12931"/>
                    <a:pt x="10957" y="13057"/>
                    <a:pt x="11541" y="13057"/>
                  </a:cubicBezTo>
                  <a:cubicBezTo>
                    <a:pt x="12125" y="13057"/>
                    <a:pt x="12704" y="12931"/>
                    <a:pt x="13141" y="12679"/>
                  </a:cubicBezTo>
                  <a:lnTo>
                    <a:pt x="22115" y="7470"/>
                  </a:lnTo>
                  <a:cubicBezTo>
                    <a:pt x="23022" y="6932"/>
                    <a:pt x="22989" y="6125"/>
                    <a:pt x="22115" y="5587"/>
                  </a:cubicBezTo>
                  <a:lnTo>
                    <a:pt x="13074" y="378"/>
                  </a:lnTo>
                  <a:cubicBezTo>
                    <a:pt x="12620" y="126"/>
                    <a:pt x="12041" y="0"/>
                    <a:pt x="114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9"/>
            <p:cNvSpPr/>
            <p:nvPr/>
          </p:nvSpPr>
          <p:spPr>
            <a:xfrm>
              <a:off x="-18450275" y="12385975"/>
              <a:ext cx="1025100" cy="371400"/>
            </a:xfrm>
            <a:custGeom>
              <a:avLst/>
              <a:gdLst/>
              <a:ahLst/>
              <a:cxnLst/>
              <a:rect l="l" t="t" r="r" b="b"/>
              <a:pathLst>
                <a:path w="41004" h="14856" extrusionOk="0">
                  <a:moveTo>
                    <a:pt x="41003" y="101"/>
                  </a:moveTo>
                  <a:lnTo>
                    <a:pt x="41003" y="143"/>
                  </a:lnTo>
                  <a:lnTo>
                    <a:pt x="41003" y="143"/>
                  </a:lnTo>
                  <a:cubicBezTo>
                    <a:pt x="41003" y="129"/>
                    <a:pt x="41003" y="115"/>
                    <a:pt x="41003" y="101"/>
                  </a:cubicBezTo>
                  <a:close/>
                  <a:moveTo>
                    <a:pt x="1" y="0"/>
                  </a:moveTo>
                  <a:lnTo>
                    <a:pt x="1" y="2924"/>
                  </a:lnTo>
                  <a:cubicBezTo>
                    <a:pt x="1" y="5982"/>
                    <a:pt x="2017" y="9041"/>
                    <a:pt x="6050" y="11393"/>
                  </a:cubicBezTo>
                  <a:cubicBezTo>
                    <a:pt x="6554" y="11662"/>
                    <a:pt x="7025" y="11931"/>
                    <a:pt x="7563" y="12166"/>
                  </a:cubicBezTo>
                  <a:cubicBezTo>
                    <a:pt x="7731" y="12234"/>
                    <a:pt x="7899" y="12334"/>
                    <a:pt x="8100" y="12402"/>
                  </a:cubicBezTo>
                  <a:cubicBezTo>
                    <a:pt x="8403" y="12536"/>
                    <a:pt x="8705" y="12670"/>
                    <a:pt x="9008" y="12805"/>
                  </a:cubicBezTo>
                  <a:lnTo>
                    <a:pt x="9109" y="12839"/>
                  </a:lnTo>
                  <a:cubicBezTo>
                    <a:pt x="9814" y="13107"/>
                    <a:pt x="10554" y="13343"/>
                    <a:pt x="11327" y="13578"/>
                  </a:cubicBezTo>
                  <a:cubicBezTo>
                    <a:pt x="11394" y="13578"/>
                    <a:pt x="11428" y="13612"/>
                    <a:pt x="11495" y="13645"/>
                  </a:cubicBezTo>
                  <a:cubicBezTo>
                    <a:pt x="11663" y="13679"/>
                    <a:pt x="11831" y="13712"/>
                    <a:pt x="12033" y="13780"/>
                  </a:cubicBezTo>
                  <a:cubicBezTo>
                    <a:pt x="12436" y="13880"/>
                    <a:pt x="12873" y="13981"/>
                    <a:pt x="13276" y="14082"/>
                  </a:cubicBezTo>
                  <a:cubicBezTo>
                    <a:pt x="13410" y="14116"/>
                    <a:pt x="13511" y="14149"/>
                    <a:pt x="13646" y="14149"/>
                  </a:cubicBezTo>
                  <a:cubicBezTo>
                    <a:pt x="13814" y="14183"/>
                    <a:pt x="13982" y="14216"/>
                    <a:pt x="14150" y="14250"/>
                  </a:cubicBezTo>
                  <a:cubicBezTo>
                    <a:pt x="14520" y="14317"/>
                    <a:pt x="14856" y="14385"/>
                    <a:pt x="15225" y="14452"/>
                  </a:cubicBezTo>
                  <a:cubicBezTo>
                    <a:pt x="15360" y="14452"/>
                    <a:pt x="15528" y="14485"/>
                    <a:pt x="15662" y="14519"/>
                  </a:cubicBezTo>
                  <a:cubicBezTo>
                    <a:pt x="15830" y="14519"/>
                    <a:pt x="15998" y="14553"/>
                    <a:pt x="16133" y="14586"/>
                  </a:cubicBezTo>
                  <a:cubicBezTo>
                    <a:pt x="16502" y="14620"/>
                    <a:pt x="16839" y="14653"/>
                    <a:pt x="17175" y="14687"/>
                  </a:cubicBezTo>
                  <a:cubicBezTo>
                    <a:pt x="17343" y="14687"/>
                    <a:pt x="17477" y="14721"/>
                    <a:pt x="17645" y="14754"/>
                  </a:cubicBezTo>
                  <a:lnTo>
                    <a:pt x="18116" y="14754"/>
                  </a:lnTo>
                  <a:cubicBezTo>
                    <a:pt x="18452" y="14788"/>
                    <a:pt x="18821" y="14788"/>
                    <a:pt x="19158" y="14821"/>
                  </a:cubicBezTo>
                  <a:cubicBezTo>
                    <a:pt x="19326" y="14821"/>
                    <a:pt x="19494" y="14855"/>
                    <a:pt x="19695" y="14855"/>
                  </a:cubicBezTo>
                  <a:lnTo>
                    <a:pt x="21779" y="14855"/>
                  </a:lnTo>
                  <a:cubicBezTo>
                    <a:pt x="21880" y="14821"/>
                    <a:pt x="22014" y="14821"/>
                    <a:pt x="22115" y="14821"/>
                  </a:cubicBezTo>
                  <a:cubicBezTo>
                    <a:pt x="22586" y="14788"/>
                    <a:pt x="23023" y="14754"/>
                    <a:pt x="23493" y="14721"/>
                  </a:cubicBezTo>
                  <a:cubicBezTo>
                    <a:pt x="23695" y="14721"/>
                    <a:pt x="23863" y="14721"/>
                    <a:pt x="24064" y="14687"/>
                  </a:cubicBezTo>
                  <a:cubicBezTo>
                    <a:pt x="24098" y="14687"/>
                    <a:pt x="24165" y="14687"/>
                    <a:pt x="24232" y="14653"/>
                  </a:cubicBezTo>
                  <a:cubicBezTo>
                    <a:pt x="25005" y="14586"/>
                    <a:pt x="25778" y="14485"/>
                    <a:pt x="26551" y="14351"/>
                  </a:cubicBezTo>
                  <a:cubicBezTo>
                    <a:pt x="26585" y="14317"/>
                    <a:pt x="26619" y="14317"/>
                    <a:pt x="26652" y="14317"/>
                  </a:cubicBezTo>
                  <a:cubicBezTo>
                    <a:pt x="26888" y="14284"/>
                    <a:pt x="27089" y="14216"/>
                    <a:pt x="27324" y="14183"/>
                  </a:cubicBezTo>
                  <a:cubicBezTo>
                    <a:pt x="27694" y="14116"/>
                    <a:pt x="28097" y="14048"/>
                    <a:pt x="28467" y="13948"/>
                  </a:cubicBezTo>
                  <a:cubicBezTo>
                    <a:pt x="28736" y="13880"/>
                    <a:pt x="29005" y="13813"/>
                    <a:pt x="29274" y="13712"/>
                  </a:cubicBezTo>
                  <a:cubicBezTo>
                    <a:pt x="29610" y="13612"/>
                    <a:pt x="29980" y="13544"/>
                    <a:pt x="30316" y="13410"/>
                  </a:cubicBezTo>
                  <a:cubicBezTo>
                    <a:pt x="30383" y="13410"/>
                    <a:pt x="30450" y="13376"/>
                    <a:pt x="30551" y="13343"/>
                  </a:cubicBezTo>
                  <a:cubicBezTo>
                    <a:pt x="30652" y="13309"/>
                    <a:pt x="30786" y="13275"/>
                    <a:pt x="30921" y="13208"/>
                  </a:cubicBezTo>
                  <a:cubicBezTo>
                    <a:pt x="31458" y="13040"/>
                    <a:pt x="31996" y="12839"/>
                    <a:pt x="32500" y="12603"/>
                  </a:cubicBezTo>
                  <a:cubicBezTo>
                    <a:pt x="32702" y="12536"/>
                    <a:pt x="32903" y="12435"/>
                    <a:pt x="33105" y="12368"/>
                  </a:cubicBezTo>
                  <a:cubicBezTo>
                    <a:pt x="33777" y="12066"/>
                    <a:pt x="34416" y="11729"/>
                    <a:pt x="35021" y="11393"/>
                  </a:cubicBezTo>
                  <a:cubicBezTo>
                    <a:pt x="35122" y="11326"/>
                    <a:pt x="35189" y="11293"/>
                    <a:pt x="35290" y="11225"/>
                  </a:cubicBezTo>
                  <a:cubicBezTo>
                    <a:pt x="35458" y="11124"/>
                    <a:pt x="35626" y="10990"/>
                    <a:pt x="35794" y="10889"/>
                  </a:cubicBezTo>
                  <a:cubicBezTo>
                    <a:pt x="36063" y="10721"/>
                    <a:pt x="36332" y="10553"/>
                    <a:pt x="36533" y="10385"/>
                  </a:cubicBezTo>
                  <a:cubicBezTo>
                    <a:pt x="36735" y="10251"/>
                    <a:pt x="36936" y="10083"/>
                    <a:pt x="37105" y="9948"/>
                  </a:cubicBezTo>
                  <a:cubicBezTo>
                    <a:pt x="37340" y="9780"/>
                    <a:pt x="37541" y="9579"/>
                    <a:pt x="37743" y="9410"/>
                  </a:cubicBezTo>
                  <a:cubicBezTo>
                    <a:pt x="37777" y="9377"/>
                    <a:pt x="37844" y="9343"/>
                    <a:pt x="37878" y="9310"/>
                  </a:cubicBezTo>
                  <a:cubicBezTo>
                    <a:pt x="38146" y="9074"/>
                    <a:pt x="38382" y="8806"/>
                    <a:pt x="38617" y="8570"/>
                  </a:cubicBezTo>
                  <a:cubicBezTo>
                    <a:pt x="38651" y="8503"/>
                    <a:pt x="38684" y="8469"/>
                    <a:pt x="38751" y="8402"/>
                  </a:cubicBezTo>
                  <a:cubicBezTo>
                    <a:pt x="38886" y="8268"/>
                    <a:pt x="39020" y="8100"/>
                    <a:pt x="39155" y="7932"/>
                  </a:cubicBezTo>
                  <a:cubicBezTo>
                    <a:pt x="39188" y="7864"/>
                    <a:pt x="39222" y="7797"/>
                    <a:pt x="39289" y="7730"/>
                  </a:cubicBezTo>
                  <a:cubicBezTo>
                    <a:pt x="39457" y="7495"/>
                    <a:pt x="39625" y="7260"/>
                    <a:pt x="39760" y="7024"/>
                  </a:cubicBezTo>
                  <a:cubicBezTo>
                    <a:pt x="39827" y="6923"/>
                    <a:pt x="39894" y="6823"/>
                    <a:pt x="39961" y="6722"/>
                  </a:cubicBezTo>
                  <a:cubicBezTo>
                    <a:pt x="39995" y="6655"/>
                    <a:pt x="40028" y="6621"/>
                    <a:pt x="40028" y="6554"/>
                  </a:cubicBezTo>
                  <a:cubicBezTo>
                    <a:pt x="40163" y="6352"/>
                    <a:pt x="40230" y="6150"/>
                    <a:pt x="40331" y="5915"/>
                  </a:cubicBezTo>
                  <a:cubicBezTo>
                    <a:pt x="40398" y="5814"/>
                    <a:pt x="40465" y="5680"/>
                    <a:pt x="40499" y="5545"/>
                  </a:cubicBezTo>
                  <a:cubicBezTo>
                    <a:pt x="40533" y="5512"/>
                    <a:pt x="40533" y="5478"/>
                    <a:pt x="40566" y="5411"/>
                  </a:cubicBezTo>
                  <a:cubicBezTo>
                    <a:pt x="40633" y="5209"/>
                    <a:pt x="40667" y="5008"/>
                    <a:pt x="40734" y="4806"/>
                  </a:cubicBezTo>
                  <a:cubicBezTo>
                    <a:pt x="40768" y="4672"/>
                    <a:pt x="40835" y="4537"/>
                    <a:pt x="40835" y="4403"/>
                  </a:cubicBezTo>
                  <a:cubicBezTo>
                    <a:pt x="40869" y="4369"/>
                    <a:pt x="40835" y="4336"/>
                    <a:pt x="40869" y="4302"/>
                  </a:cubicBezTo>
                  <a:cubicBezTo>
                    <a:pt x="40902" y="4067"/>
                    <a:pt x="40902" y="3865"/>
                    <a:pt x="40936" y="3663"/>
                  </a:cubicBezTo>
                  <a:cubicBezTo>
                    <a:pt x="40936" y="3495"/>
                    <a:pt x="40970" y="3361"/>
                    <a:pt x="40970" y="3226"/>
                  </a:cubicBezTo>
                  <a:cubicBezTo>
                    <a:pt x="40970" y="3159"/>
                    <a:pt x="40970" y="3092"/>
                    <a:pt x="40970" y="3058"/>
                  </a:cubicBezTo>
                  <a:lnTo>
                    <a:pt x="41003" y="143"/>
                  </a:lnTo>
                  <a:lnTo>
                    <a:pt x="41003" y="143"/>
                  </a:lnTo>
                  <a:cubicBezTo>
                    <a:pt x="40998" y="331"/>
                    <a:pt x="40967" y="518"/>
                    <a:pt x="40936" y="706"/>
                  </a:cubicBezTo>
                  <a:cubicBezTo>
                    <a:pt x="40902" y="907"/>
                    <a:pt x="40902" y="1143"/>
                    <a:pt x="40869" y="1344"/>
                  </a:cubicBezTo>
                  <a:cubicBezTo>
                    <a:pt x="40835" y="1512"/>
                    <a:pt x="40768" y="1680"/>
                    <a:pt x="40734" y="1882"/>
                  </a:cubicBezTo>
                  <a:cubicBezTo>
                    <a:pt x="40667" y="2084"/>
                    <a:pt x="40633" y="2285"/>
                    <a:pt x="40566" y="2487"/>
                  </a:cubicBezTo>
                  <a:cubicBezTo>
                    <a:pt x="40499" y="2655"/>
                    <a:pt x="40432" y="2823"/>
                    <a:pt x="40331" y="2991"/>
                  </a:cubicBezTo>
                  <a:cubicBezTo>
                    <a:pt x="40264" y="3193"/>
                    <a:pt x="40163" y="3428"/>
                    <a:pt x="40062" y="3630"/>
                  </a:cubicBezTo>
                  <a:cubicBezTo>
                    <a:pt x="39961" y="3764"/>
                    <a:pt x="39860" y="3932"/>
                    <a:pt x="39760" y="4067"/>
                  </a:cubicBezTo>
                  <a:cubicBezTo>
                    <a:pt x="39625" y="4302"/>
                    <a:pt x="39457" y="4571"/>
                    <a:pt x="39289" y="4806"/>
                  </a:cubicBezTo>
                  <a:cubicBezTo>
                    <a:pt x="39121" y="5008"/>
                    <a:pt x="38953" y="5243"/>
                    <a:pt x="38751" y="5478"/>
                  </a:cubicBezTo>
                  <a:cubicBezTo>
                    <a:pt x="38718" y="5512"/>
                    <a:pt x="38651" y="5579"/>
                    <a:pt x="38617" y="5646"/>
                  </a:cubicBezTo>
                  <a:cubicBezTo>
                    <a:pt x="38348" y="5915"/>
                    <a:pt x="38046" y="6184"/>
                    <a:pt x="37743" y="6487"/>
                  </a:cubicBezTo>
                  <a:cubicBezTo>
                    <a:pt x="37541" y="6655"/>
                    <a:pt x="37340" y="6823"/>
                    <a:pt x="37138" y="6991"/>
                  </a:cubicBezTo>
                  <a:cubicBezTo>
                    <a:pt x="36936" y="7159"/>
                    <a:pt x="36768" y="7293"/>
                    <a:pt x="36567" y="7461"/>
                  </a:cubicBezTo>
                  <a:cubicBezTo>
                    <a:pt x="36332" y="7629"/>
                    <a:pt x="36063" y="7764"/>
                    <a:pt x="35827" y="7932"/>
                  </a:cubicBezTo>
                  <a:cubicBezTo>
                    <a:pt x="35559" y="8100"/>
                    <a:pt x="35323" y="8268"/>
                    <a:pt x="35021" y="8436"/>
                  </a:cubicBezTo>
                  <a:cubicBezTo>
                    <a:pt x="34416" y="8806"/>
                    <a:pt x="33777" y="9108"/>
                    <a:pt x="33105" y="9410"/>
                  </a:cubicBezTo>
                  <a:cubicBezTo>
                    <a:pt x="32903" y="9511"/>
                    <a:pt x="32702" y="9579"/>
                    <a:pt x="32534" y="9679"/>
                  </a:cubicBezTo>
                  <a:cubicBezTo>
                    <a:pt x="31996" y="9881"/>
                    <a:pt x="31458" y="10083"/>
                    <a:pt x="30921" y="10284"/>
                  </a:cubicBezTo>
                  <a:cubicBezTo>
                    <a:pt x="30719" y="10352"/>
                    <a:pt x="30517" y="10419"/>
                    <a:pt x="30316" y="10486"/>
                  </a:cubicBezTo>
                  <a:cubicBezTo>
                    <a:pt x="29980" y="10587"/>
                    <a:pt x="29610" y="10688"/>
                    <a:pt x="29274" y="10788"/>
                  </a:cubicBezTo>
                  <a:cubicBezTo>
                    <a:pt x="29005" y="10856"/>
                    <a:pt x="28736" y="10923"/>
                    <a:pt x="28467" y="10990"/>
                  </a:cubicBezTo>
                  <a:cubicBezTo>
                    <a:pt x="28097" y="11091"/>
                    <a:pt x="27694" y="11158"/>
                    <a:pt x="27324" y="11225"/>
                  </a:cubicBezTo>
                  <a:cubicBezTo>
                    <a:pt x="27056" y="11293"/>
                    <a:pt x="26820" y="11360"/>
                    <a:pt x="26551" y="11393"/>
                  </a:cubicBezTo>
                  <a:cubicBezTo>
                    <a:pt x="25778" y="11528"/>
                    <a:pt x="25005" y="11629"/>
                    <a:pt x="24232" y="11729"/>
                  </a:cubicBezTo>
                  <a:cubicBezTo>
                    <a:pt x="23997" y="11729"/>
                    <a:pt x="23728" y="11763"/>
                    <a:pt x="23493" y="11763"/>
                  </a:cubicBezTo>
                  <a:cubicBezTo>
                    <a:pt x="23023" y="11830"/>
                    <a:pt x="22586" y="11864"/>
                    <a:pt x="22115" y="11864"/>
                  </a:cubicBezTo>
                  <a:cubicBezTo>
                    <a:pt x="21813" y="11897"/>
                    <a:pt x="21510" y="11897"/>
                    <a:pt x="21241" y="11897"/>
                  </a:cubicBezTo>
                  <a:lnTo>
                    <a:pt x="20099" y="11897"/>
                  </a:lnTo>
                  <a:cubicBezTo>
                    <a:pt x="19796" y="11897"/>
                    <a:pt x="19460" y="11897"/>
                    <a:pt x="19158" y="11864"/>
                  </a:cubicBezTo>
                  <a:cubicBezTo>
                    <a:pt x="18821" y="11864"/>
                    <a:pt x="18452" y="11830"/>
                    <a:pt x="18116" y="11830"/>
                  </a:cubicBezTo>
                  <a:cubicBezTo>
                    <a:pt x="17813" y="11797"/>
                    <a:pt x="17477" y="11763"/>
                    <a:pt x="17175" y="11729"/>
                  </a:cubicBezTo>
                  <a:cubicBezTo>
                    <a:pt x="16839" y="11696"/>
                    <a:pt x="16502" y="11662"/>
                    <a:pt x="16166" y="11629"/>
                  </a:cubicBezTo>
                  <a:cubicBezTo>
                    <a:pt x="15830" y="11595"/>
                    <a:pt x="15528" y="11528"/>
                    <a:pt x="15225" y="11494"/>
                  </a:cubicBezTo>
                  <a:cubicBezTo>
                    <a:pt x="14856" y="11427"/>
                    <a:pt x="14520" y="11360"/>
                    <a:pt x="14150" y="11293"/>
                  </a:cubicBezTo>
                  <a:cubicBezTo>
                    <a:pt x="13881" y="11259"/>
                    <a:pt x="13579" y="11192"/>
                    <a:pt x="13310" y="11124"/>
                  </a:cubicBezTo>
                  <a:cubicBezTo>
                    <a:pt x="12873" y="11057"/>
                    <a:pt x="12436" y="10923"/>
                    <a:pt x="12033" y="10822"/>
                  </a:cubicBezTo>
                  <a:cubicBezTo>
                    <a:pt x="11797" y="10755"/>
                    <a:pt x="11562" y="10688"/>
                    <a:pt x="11327" y="10620"/>
                  </a:cubicBezTo>
                  <a:cubicBezTo>
                    <a:pt x="10587" y="10419"/>
                    <a:pt x="9848" y="10183"/>
                    <a:pt x="9142" y="9881"/>
                  </a:cubicBezTo>
                  <a:cubicBezTo>
                    <a:pt x="8772" y="9747"/>
                    <a:pt x="8436" y="9612"/>
                    <a:pt x="8100" y="9444"/>
                  </a:cubicBezTo>
                  <a:cubicBezTo>
                    <a:pt x="7932" y="9377"/>
                    <a:pt x="7731" y="9310"/>
                    <a:pt x="7563" y="9209"/>
                  </a:cubicBezTo>
                  <a:cubicBezTo>
                    <a:pt x="7058" y="8974"/>
                    <a:pt x="6554" y="8705"/>
                    <a:pt x="6050" y="8436"/>
                  </a:cubicBezTo>
                  <a:cubicBezTo>
                    <a:pt x="2017" y="6117"/>
                    <a:pt x="1" y="3025"/>
                    <a:pt x="1" y="0"/>
                  </a:cubicBezTo>
                  <a:close/>
                </a:path>
              </a:pathLst>
            </a:custGeom>
            <a:solidFill>
              <a:srgbClr val="2B1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9"/>
            <p:cNvSpPr/>
            <p:nvPr/>
          </p:nvSpPr>
          <p:spPr>
            <a:xfrm>
              <a:off x="-18500675" y="12090625"/>
              <a:ext cx="1125900" cy="593225"/>
            </a:xfrm>
            <a:custGeom>
              <a:avLst/>
              <a:gdLst/>
              <a:ahLst/>
              <a:cxnLst/>
              <a:rect l="l" t="t" r="r" b="b"/>
              <a:pathLst>
                <a:path w="45036" h="23729" extrusionOk="0">
                  <a:moveTo>
                    <a:pt x="22459" y="1"/>
                  </a:moveTo>
                  <a:cubicBezTo>
                    <a:pt x="17216" y="1"/>
                    <a:pt x="11982" y="1160"/>
                    <a:pt x="7999" y="3479"/>
                  </a:cubicBezTo>
                  <a:cubicBezTo>
                    <a:pt x="0" y="8117"/>
                    <a:pt x="67" y="15612"/>
                    <a:pt x="8066" y="20250"/>
                  </a:cubicBezTo>
                  <a:cubicBezTo>
                    <a:pt x="12082" y="22569"/>
                    <a:pt x="17334" y="23728"/>
                    <a:pt x="22577" y="23728"/>
                  </a:cubicBezTo>
                  <a:cubicBezTo>
                    <a:pt x="27820" y="23728"/>
                    <a:pt x="33054" y="22569"/>
                    <a:pt x="37037" y="20250"/>
                  </a:cubicBezTo>
                  <a:cubicBezTo>
                    <a:pt x="45036" y="15612"/>
                    <a:pt x="44968" y="8117"/>
                    <a:pt x="36970" y="3479"/>
                  </a:cubicBezTo>
                  <a:cubicBezTo>
                    <a:pt x="32953" y="1160"/>
                    <a:pt x="27702" y="1"/>
                    <a:pt x="22459" y="1"/>
                  </a:cubicBezTo>
                  <a:close/>
                </a:path>
              </a:pathLst>
            </a:custGeom>
            <a:solidFill>
              <a:srgbClr val="BA8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9"/>
            <p:cNvSpPr/>
            <p:nvPr/>
          </p:nvSpPr>
          <p:spPr>
            <a:xfrm>
              <a:off x="-18115025" y="11416350"/>
              <a:ext cx="354600" cy="1109950"/>
            </a:xfrm>
            <a:custGeom>
              <a:avLst/>
              <a:gdLst/>
              <a:ahLst/>
              <a:cxnLst/>
              <a:rect l="l" t="t" r="r" b="b"/>
              <a:pathLst>
                <a:path w="14184" h="44398" extrusionOk="0">
                  <a:moveTo>
                    <a:pt x="135" y="1"/>
                  </a:moveTo>
                  <a:lnTo>
                    <a:pt x="34" y="40331"/>
                  </a:lnTo>
                  <a:cubicBezTo>
                    <a:pt x="0" y="41373"/>
                    <a:pt x="706" y="42415"/>
                    <a:pt x="2084" y="43221"/>
                  </a:cubicBezTo>
                  <a:cubicBezTo>
                    <a:pt x="2387" y="43389"/>
                    <a:pt x="2723" y="43557"/>
                    <a:pt x="3092" y="43692"/>
                  </a:cubicBezTo>
                  <a:cubicBezTo>
                    <a:pt x="3126" y="43692"/>
                    <a:pt x="3126" y="43726"/>
                    <a:pt x="3160" y="43726"/>
                  </a:cubicBezTo>
                  <a:cubicBezTo>
                    <a:pt x="3227" y="43726"/>
                    <a:pt x="3261" y="43759"/>
                    <a:pt x="3328" y="43793"/>
                  </a:cubicBezTo>
                  <a:cubicBezTo>
                    <a:pt x="3529" y="43860"/>
                    <a:pt x="3731" y="43927"/>
                    <a:pt x="3966" y="43994"/>
                  </a:cubicBezTo>
                  <a:cubicBezTo>
                    <a:pt x="4067" y="44028"/>
                    <a:pt x="4168" y="44062"/>
                    <a:pt x="4302" y="44062"/>
                  </a:cubicBezTo>
                  <a:lnTo>
                    <a:pt x="4504" y="44129"/>
                  </a:lnTo>
                  <a:cubicBezTo>
                    <a:pt x="4571" y="44129"/>
                    <a:pt x="4605" y="44162"/>
                    <a:pt x="4672" y="44162"/>
                  </a:cubicBezTo>
                  <a:cubicBezTo>
                    <a:pt x="4907" y="44230"/>
                    <a:pt x="5143" y="44263"/>
                    <a:pt x="5378" y="44297"/>
                  </a:cubicBezTo>
                  <a:cubicBezTo>
                    <a:pt x="5479" y="44297"/>
                    <a:pt x="5546" y="44297"/>
                    <a:pt x="5647" y="44330"/>
                  </a:cubicBezTo>
                  <a:lnTo>
                    <a:pt x="5815" y="44330"/>
                  </a:lnTo>
                  <a:cubicBezTo>
                    <a:pt x="5882" y="44330"/>
                    <a:pt x="5983" y="44364"/>
                    <a:pt x="6050" y="44364"/>
                  </a:cubicBezTo>
                  <a:cubicBezTo>
                    <a:pt x="6285" y="44398"/>
                    <a:pt x="6521" y="44398"/>
                    <a:pt x="6756" y="44398"/>
                  </a:cubicBezTo>
                  <a:lnTo>
                    <a:pt x="7495" y="44398"/>
                  </a:lnTo>
                  <a:cubicBezTo>
                    <a:pt x="7730" y="44398"/>
                    <a:pt x="7999" y="44364"/>
                    <a:pt x="8268" y="44364"/>
                  </a:cubicBezTo>
                  <a:lnTo>
                    <a:pt x="8335" y="44330"/>
                  </a:lnTo>
                  <a:lnTo>
                    <a:pt x="8571" y="44330"/>
                  </a:lnTo>
                  <a:cubicBezTo>
                    <a:pt x="8772" y="44297"/>
                    <a:pt x="8974" y="44263"/>
                    <a:pt x="9142" y="44230"/>
                  </a:cubicBezTo>
                  <a:cubicBezTo>
                    <a:pt x="9243" y="44230"/>
                    <a:pt x="9310" y="44196"/>
                    <a:pt x="9411" y="44162"/>
                  </a:cubicBezTo>
                  <a:cubicBezTo>
                    <a:pt x="9646" y="44129"/>
                    <a:pt x="9881" y="44062"/>
                    <a:pt x="10117" y="43994"/>
                  </a:cubicBezTo>
                  <a:cubicBezTo>
                    <a:pt x="10251" y="43961"/>
                    <a:pt x="10352" y="43927"/>
                    <a:pt x="10486" y="43894"/>
                  </a:cubicBezTo>
                  <a:cubicBezTo>
                    <a:pt x="10554" y="43894"/>
                    <a:pt x="10587" y="43860"/>
                    <a:pt x="10654" y="43826"/>
                  </a:cubicBezTo>
                  <a:cubicBezTo>
                    <a:pt x="11125" y="43658"/>
                    <a:pt x="11595" y="43457"/>
                    <a:pt x="12032" y="43221"/>
                  </a:cubicBezTo>
                  <a:cubicBezTo>
                    <a:pt x="12066" y="43221"/>
                    <a:pt x="12100" y="43188"/>
                    <a:pt x="12100" y="43188"/>
                  </a:cubicBezTo>
                  <a:cubicBezTo>
                    <a:pt x="12234" y="43087"/>
                    <a:pt x="12335" y="42986"/>
                    <a:pt x="12469" y="42919"/>
                  </a:cubicBezTo>
                  <a:cubicBezTo>
                    <a:pt x="12637" y="42784"/>
                    <a:pt x="12805" y="42684"/>
                    <a:pt x="12940" y="42549"/>
                  </a:cubicBezTo>
                  <a:cubicBezTo>
                    <a:pt x="12973" y="42549"/>
                    <a:pt x="12973" y="42549"/>
                    <a:pt x="13007" y="42516"/>
                  </a:cubicBezTo>
                  <a:cubicBezTo>
                    <a:pt x="13175" y="42381"/>
                    <a:pt x="13309" y="42213"/>
                    <a:pt x="13444" y="42045"/>
                  </a:cubicBezTo>
                  <a:cubicBezTo>
                    <a:pt x="13478" y="42011"/>
                    <a:pt x="13478" y="41978"/>
                    <a:pt x="13511" y="41944"/>
                  </a:cubicBezTo>
                  <a:cubicBezTo>
                    <a:pt x="13545" y="41911"/>
                    <a:pt x="13545" y="41877"/>
                    <a:pt x="13578" y="41843"/>
                  </a:cubicBezTo>
                  <a:cubicBezTo>
                    <a:pt x="13646" y="41776"/>
                    <a:pt x="13679" y="41709"/>
                    <a:pt x="13713" y="41642"/>
                  </a:cubicBezTo>
                  <a:cubicBezTo>
                    <a:pt x="13780" y="41507"/>
                    <a:pt x="13847" y="41373"/>
                    <a:pt x="13914" y="41238"/>
                  </a:cubicBezTo>
                  <a:cubicBezTo>
                    <a:pt x="13914" y="41205"/>
                    <a:pt x="13914" y="41205"/>
                    <a:pt x="13914" y="41171"/>
                  </a:cubicBezTo>
                  <a:cubicBezTo>
                    <a:pt x="13914" y="41138"/>
                    <a:pt x="13948" y="41138"/>
                    <a:pt x="13948" y="41104"/>
                  </a:cubicBezTo>
                  <a:cubicBezTo>
                    <a:pt x="13948" y="41003"/>
                    <a:pt x="13982" y="40936"/>
                    <a:pt x="14015" y="40835"/>
                  </a:cubicBezTo>
                  <a:cubicBezTo>
                    <a:pt x="14049" y="40701"/>
                    <a:pt x="14049" y="40566"/>
                    <a:pt x="14049" y="40432"/>
                  </a:cubicBezTo>
                  <a:lnTo>
                    <a:pt x="14049" y="40365"/>
                  </a:lnTo>
                  <a:lnTo>
                    <a:pt x="14183" y="68"/>
                  </a:lnTo>
                  <a:lnTo>
                    <a:pt x="14183" y="68"/>
                  </a:lnTo>
                  <a:cubicBezTo>
                    <a:pt x="14150" y="303"/>
                    <a:pt x="14116" y="538"/>
                    <a:pt x="14049" y="774"/>
                  </a:cubicBezTo>
                  <a:cubicBezTo>
                    <a:pt x="14049" y="807"/>
                    <a:pt x="14015" y="807"/>
                    <a:pt x="14015" y="841"/>
                  </a:cubicBezTo>
                  <a:cubicBezTo>
                    <a:pt x="13948" y="1076"/>
                    <a:pt x="13814" y="1278"/>
                    <a:pt x="13679" y="1513"/>
                  </a:cubicBezTo>
                  <a:lnTo>
                    <a:pt x="13612" y="1614"/>
                  </a:lnTo>
                  <a:cubicBezTo>
                    <a:pt x="13444" y="1816"/>
                    <a:pt x="13276" y="2017"/>
                    <a:pt x="13041" y="2219"/>
                  </a:cubicBezTo>
                  <a:cubicBezTo>
                    <a:pt x="12906" y="2353"/>
                    <a:pt x="12738" y="2488"/>
                    <a:pt x="12570" y="2589"/>
                  </a:cubicBezTo>
                  <a:cubicBezTo>
                    <a:pt x="12402" y="2689"/>
                    <a:pt x="12301" y="2824"/>
                    <a:pt x="12133" y="2891"/>
                  </a:cubicBezTo>
                  <a:cubicBezTo>
                    <a:pt x="11696" y="3160"/>
                    <a:pt x="11226" y="3328"/>
                    <a:pt x="10755" y="3496"/>
                  </a:cubicBezTo>
                  <a:cubicBezTo>
                    <a:pt x="10554" y="3563"/>
                    <a:pt x="10386" y="3630"/>
                    <a:pt x="10217" y="3664"/>
                  </a:cubicBezTo>
                  <a:cubicBezTo>
                    <a:pt x="9982" y="3731"/>
                    <a:pt x="9747" y="3798"/>
                    <a:pt x="9512" y="3832"/>
                  </a:cubicBezTo>
                  <a:cubicBezTo>
                    <a:pt x="9209" y="3899"/>
                    <a:pt x="8940" y="3966"/>
                    <a:pt x="8671" y="4000"/>
                  </a:cubicBezTo>
                  <a:cubicBezTo>
                    <a:pt x="8571" y="4000"/>
                    <a:pt x="8503" y="4000"/>
                    <a:pt x="8436" y="4034"/>
                  </a:cubicBezTo>
                  <a:cubicBezTo>
                    <a:pt x="8067" y="4067"/>
                    <a:pt x="7663" y="4067"/>
                    <a:pt x="7260" y="4101"/>
                  </a:cubicBezTo>
                  <a:lnTo>
                    <a:pt x="7092" y="4101"/>
                  </a:lnTo>
                  <a:cubicBezTo>
                    <a:pt x="6689" y="4067"/>
                    <a:pt x="6285" y="4067"/>
                    <a:pt x="5916" y="4034"/>
                  </a:cubicBezTo>
                  <a:cubicBezTo>
                    <a:pt x="5848" y="4034"/>
                    <a:pt x="5781" y="4000"/>
                    <a:pt x="5748" y="4000"/>
                  </a:cubicBezTo>
                  <a:cubicBezTo>
                    <a:pt x="5344" y="3966"/>
                    <a:pt x="4975" y="3899"/>
                    <a:pt x="4605" y="3798"/>
                  </a:cubicBezTo>
                  <a:cubicBezTo>
                    <a:pt x="4538" y="3798"/>
                    <a:pt x="4470" y="3765"/>
                    <a:pt x="4403" y="3765"/>
                  </a:cubicBezTo>
                  <a:cubicBezTo>
                    <a:pt x="4067" y="3664"/>
                    <a:pt x="3765" y="3563"/>
                    <a:pt x="3429" y="3462"/>
                  </a:cubicBezTo>
                  <a:cubicBezTo>
                    <a:pt x="3395" y="3429"/>
                    <a:pt x="3328" y="3429"/>
                    <a:pt x="3261" y="3395"/>
                  </a:cubicBezTo>
                  <a:cubicBezTo>
                    <a:pt x="2891" y="3261"/>
                    <a:pt x="2521" y="3093"/>
                    <a:pt x="2185" y="2891"/>
                  </a:cubicBezTo>
                  <a:cubicBezTo>
                    <a:pt x="807" y="2084"/>
                    <a:pt x="135" y="1043"/>
                    <a:pt x="135" y="1"/>
                  </a:cubicBezTo>
                  <a:close/>
                </a:path>
              </a:pathLst>
            </a:custGeom>
            <a:solidFill>
              <a:srgbClr val="2B1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9"/>
            <p:cNvSpPr/>
            <p:nvPr/>
          </p:nvSpPr>
          <p:spPr>
            <a:xfrm>
              <a:off x="-18129300" y="11315325"/>
              <a:ext cx="385675" cy="203550"/>
            </a:xfrm>
            <a:custGeom>
              <a:avLst/>
              <a:gdLst/>
              <a:ahLst/>
              <a:cxnLst/>
              <a:rect l="l" t="t" r="r" b="b"/>
              <a:pathLst>
                <a:path w="15427" h="8142" extrusionOk="0">
                  <a:moveTo>
                    <a:pt x="7696" y="0"/>
                  </a:moveTo>
                  <a:cubicBezTo>
                    <a:pt x="5898" y="0"/>
                    <a:pt x="4100" y="395"/>
                    <a:pt x="2722" y="1185"/>
                  </a:cubicBezTo>
                  <a:cubicBezTo>
                    <a:pt x="0" y="2798"/>
                    <a:pt x="34" y="5352"/>
                    <a:pt x="2756" y="6932"/>
                  </a:cubicBezTo>
                  <a:cubicBezTo>
                    <a:pt x="4134" y="7739"/>
                    <a:pt x="5940" y="8142"/>
                    <a:pt x="7743" y="8142"/>
                  </a:cubicBezTo>
                  <a:cubicBezTo>
                    <a:pt x="9545" y="8142"/>
                    <a:pt x="11343" y="7739"/>
                    <a:pt x="12704" y="6932"/>
                  </a:cubicBezTo>
                  <a:cubicBezTo>
                    <a:pt x="15426" y="5352"/>
                    <a:pt x="15426" y="2798"/>
                    <a:pt x="12671" y="1185"/>
                  </a:cubicBezTo>
                  <a:cubicBezTo>
                    <a:pt x="11293" y="395"/>
                    <a:pt x="9495" y="0"/>
                    <a:pt x="7696" y="0"/>
                  </a:cubicBezTo>
                  <a:close/>
                </a:path>
              </a:pathLst>
            </a:custGeom>
            <a:solidFill>
              <a:srgbClr val="E0DD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9"/>
            <p:cNvSpPr/>
            <p:nvPr/>
          </p:nvSpPr>
          <p:spPr>
            <a:xfrm>
              <a:off x="-18038575" y="11136150"/>
              <a:ext cx="337800" cy="178350"/>
            </a:xfrm>
            <a:custGeom>
              <a:avLst/>
              <a:gdLst/>
              <a:ahLst/>
              <a:cxnLst/>
              <a:rect l="l" t="t" r="r" b="b"/>
              <a:pathLst>
                <a:path w="13512" h="7134" extrusionOk="0">
                  <a:moveTo>
                    <a:pt x="6727" y="0"/>
                  </a:moveTo>
                  <a:cubicBezTo>
                    <a:pt x="5151" y="0"/>
                    <a:pt x="3580" y="353"/>
                    <a:pt x="2387" y="1059"/>
                  </a:cubicBezTo>
                  <a:cubicBezTo>
                    <a:pt x="1" y="2437"/>
                    <a:pt x="1" y="4689"/>
                    <a:pt x="2421" y="6100"/>
                  </a:cubicBezTo>
                  <a:cubicBezTo>
                    <a:pt x="3614" y="6789"/>
                    <a:pt x="5193" y="7134"/>
                    <a:pt x="6773" y="7134"/>
                  </a:cubicBezTo>
                  <a:cubicBezTo>
                    <a:pt x="8353" y="7134"/>
                    <a:pt x="9932" y="6789"/>
                    <a:pt x="11125" y="6100"/>
                  </a:cubicBezTo>
                  <a:cubicBezTo>
                    <a:pt x="13512" y="4689"/>
                    <a:pt x="13512" y="2437"/>
                    <a:pt x="11092" y="1059"/>
                  </a:cubicBezTo>
                  <a:cubicBezTo>
                    <a:pt x="9882" y="353"/>
                    <a:pt x="8302" y="0"/>
                    <a:pt x="6727" y="0"/>
                  </a:cubicBezTo>
                  <a:close/>
                </a:path>
              </a:pathLst>
            </a:custGeom>
            <a:solidFill>
              <a:srgbClr val="E0DD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9"/>
            <p:cNvSpPr/>
            <p:nvPr/>
          </p:nvSpPr>
          <p:spPr>
            <a:xfrm>
              <a:off x="-20586950" y="10874425"/>
              <a:ext cx="973000" cy="1228400"/>
            </a:xfrm>
            <a:custGeom>
              <a:avLst/>
              <a:gdLst/>
              <a:ahLst/>
              <a:cxnLst/>
              <a:rect l="l" t="t" r="r" b="b"/>
              <a:pathLst>
                <a:path w="38920" h="49136" extrusionOk="0">
                  <a:moveTo>
                    <a:pt x="68" y="0"/>
                  </a:moveTo>
                  <a:lnTo>
                    <a:pt x="1" y="26685"/>
                  </a:lnTo>
                  <a:lnTo>
                    <a:pt x="38920" y="49136"/>
                  </a:lnTo>
                  <a:cubicBezTo>
                    <a:pt x="27392" y="25744"/>
                    <a:pt x="10823" y="9142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9"/>
            <p:cNvSpPr/>
            <p:nvPr/>
          </p:nvSpPr>
          <p:spPr>
            <a:xfrm>
              <a:off x="-20853300" y="10024125"/>
              <a:ext cx="3813775" cy="2969350"/>
            </a:xfrm>
            <a:custGeom>
              <a:avLst/>
              <a:gdLst/>
              <a:ahLst/>
              <a:cxnLst/>
              <a:rect l="l" t="t" r="r" b="b"/>
              <a:pathLst>
                <a:path w="152551" h="118774" extrusionOk="0">
                  <a:moveTo>
                    <a:pt x="106708" y="0"/>
                  </a:moveTo>
                  <a:cubicBezTo>
                    <a:pt x="88829" y="6957"/>
                    <a:pt x="59690" y="18014"/>
                    <a:pt x="42852" y="23156"/>
                  </a:cubicBezTo>
                  <a:cubicBezTo>
                    <a:pt x="29409" y="27290"/>
                    <a:pt x="18284" y="27794"/>
                    <a:pt x="10756" y="27358"/>
                  </a:cubicBezTo>
                  <a:cubicBezTo>
                    <a:pt x="3900" y="26954"/>
                    <a:pt x="1" y="25778"/>
                    <a:pt x="1" y="25778"/>
                  </a:cubicBezTo>
                  <a:cubicBezTo>
                    <a:pt x="1" y="25778"/>
                    <a:pt x="4336" y="28567"/>
                    <a:pt x="10756" y="34012"/>
                  </a:cubicBezTo>
                  <a:cubicBezTo>
                    <a:pt x="21477" y="43154"/>
                    <a:pt x="38046" y="59756"/>
                    <a:pt x="49574" y="83148"/>
                  </a:cubicBezTo>
                  <a:cubicBezTo>
                    <a:pt x="54783" y="93667"/>
                    <a:pt x="58950" y="105565"/>
                    <a:pt x="61135" y="118773"/>
                  </a:cubicBezTo>
                  <a:cubicBezTo>
                    <a:pt x="61135" y="118773"/>
                    <a:pt x="67622" y="110841"/>
                    <a:pt x="77906" y="99482"/>
                  </a:cubicBezTo>
                  <a:cubicBezTo>
                    <a:pt x="93198" y="82610"/>
                    <a:pt x="116892" y="58109"/>
                    <a:pt x="140014" y="40935"/>
                  </a:cubicBezTo>
                  <a:lnTo>
                    <a:pt x="148383" y="33609"/>
                  </a:lnTo>
                  <a:cubicBezTo>
                    <a:pt x="150164" y="31391"/>
                    <a:pt x="151542" y="28971"/>
                    <a:pt x="152550" y="26450"/>
                  </a:cubicBezTo>
                  <a:close/>
                </a:path>
              </a:pathLst>
            </a:custGeom>
            <a:solidFill>
              <a:srgbClr val="BF4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9"/>
            <p:cNvSpPr/>
            <p:nvPr/>
          </p:nvSpPr>
          <p:spPr>
            <a:xfrm>
              <a:off x="-21049900" y="10519850"/>
              <a:ext cx="1993025" cy="2920600"/>
            </a:xfrm>
            <a:custGeom>
              <a:avLst/>
              <a:gdLst/>
              <a:ahLst/>
              <a:cxnLst/>
              <a:rect l="l" t="t" r="r" b="b"/>
              <a:pathLst>
                <a:path w="79721" h="116824" extrusionOk="0">
                  <a:moveTo>
                    <a:pt x="39995" y="12671"/>
                  </a:moveTo>
                  <a:cubicBezTo>
                    <a:pt x="61975" y="25375"/>
                    <a:pt x="79720" y="56127"/>
                    <a:pt x="79653" y="81367"/>
                  </a:cubicBezTo>
                  <a:cubicBezTo>
                    <a:pt x="79586" y="106607"/>
                    <a:pt x="61740" y="116824"/>
                    <a:pt x="39760" y="104120"/>
                  </a:cubicBezTo>
                  <a:cubicBezTo>
                    <a:pt x="17780" y="91416"/>
                    <a:pt x="1" y="60664"/>
                    <a:pt x="101" y="35424"/>
                  </a:cubicBezTo>
                  <a:cubicBezTo>
                    <a:pt x="169" y="10150"/>
                    <a:pt x="18015" y="0"/>
                    <a:pt x="39995" y="12671"/>
                  </a:cubicBezTo>
                  <a:close/>
                </a:path>
              </a:pathLst>
            </a:custGeom>
            <a:solidFill>
              <a:srgbClr val="BF4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9"/>
            <p:cNvSpPr/>
            <p:nvPr/>
          </p:nvSpPr>
          <p:spPr>
            <a:xfrm>
              <a:off x="-20466800" y="11234975"/>
              <a:ext cx="1272125" cy="1155950"/>
            </a:xfrm>
            <a:custGeom>
              <a:avLst/>
              <a:gdLst/>
              <a:ahLst/>
              <a:cxnLst/>
              <a:rect l="l" t="t" r="r" b="b"/>
              <a:pathLst>
                <a:path w="50885" h="46238" extrusionOk="0">
                  <a:moveTo>
                    <a:pt x="25416" y="0"/>
                  </a:moveTo>
                  <a:cubicBezTo>
                    <a:pt x="14968" y="0"/>
                    <a:pt x="5487" y="7143"/>
                    <a:pt x="2959" y="17775"/>
                  </a:cubicBezTo>
                  <a:cubicBezTo>
                    <a:pt x="1" y="30177"/>
                    <a:pt x="7697" y="42646"/>
                    <a:pt x="20099" y="45603"/>
                  </a:cubicBezTo>
                  <a:cubicBezTo>
                    <a:pt x="21902" y="46032"/>
                    <a:pt x="23706" y="46238"/>
                    <a:pt x="25480" y="46238"/>
                  </a:cubicBezTo>
                  <a:cubicBezTo>
                    <a:pt x="35942" y="46238"/>
                    <a:pt x="45398" y="39094"/>
                    <a:pt x="47927" y="28463"/>
                  </a:cubicBezTo>
                  <a:cubicBezTo>
                    <a:pt x="50884" y="16061"/>
                    <a:pt x="43222" y="3592"/>
                    <a:pt x="30786" y="635"/>
                  </a:cubicBezTo>
                  <a:cubicBezTo>
                    <a:pt x="28988" y="206"/>
                    <a:pt x="27188" y="0"/>
                    <a:pt x="25416" y="0"/>
                  </a:cubicBezTo>
                  <a:close/>
                </a:path>
              </a:pathLst>
            </a:custGeom>
            <a:solidFill>
              <a:srgbClr val="240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9"/>
            <p:cNvSpPr/>
            <p:nvPr/>
          </p:nvSpPr>
          <p:spPr>
            <a:xfrm>
              <a:off x="-21212900" y="10764350"/>
              <a:ext cx="1841775" cy="2492100"/>
            </a:xfrm>
            <a:custGeom>
              <a:avLst/>
              <a:gdLst/>
              <a:ahLst/>
              <a:cxnLst/>
              <a:rect l="l" t="t" r="r" b="b"/>
              <a:pathLst>
                <a:path w="73671" h="99684" extrusionOk="0">
                  <a:moveTo>
                    <a:pt x="73671" y="91718"/>
                  </a:moveTo>
                  <a:lnTo>
                    <a:pt x="72655" y="92307"/>
                  </a:lnTo>
                  <a:lnTo>
                    <a:pt x="72655" y="92307"/>
                  </a:lnTo>
                  <a:cubicBezTo>
                    <a:pt x="72993" y="92136"/>
                    <a:pt x="73332" y="91936"/>
                    <a:pt x="73671" y="91718"/>
                  </a:cubicBezTo>
                  <a:close/>
                  <a:moveTo>
                    <a:pt x="20334" y="0"/>
                  </a:moveTo>
                  <a:lnTo>
                    <a:pt x="10991" y="5445"/>
                  </a:lnTo>
                  <a:cubicBezTo>
                    <a:pt x="10419" y="5781"/>
                    <a:pt x="9881" y="6151"/>
                    <a:pt x="9344" y="6554"/>
                  </a:cubicBezTo>
                  <a:cubicBezTo>
                    <a:pt x="9209" y="6655"/>
                    <a:pt x="9075" y="6756"/>
                    <a:pt x="8940" y="6856"/>
                  </a:cubicBezTo>
                  <a:cubicBezTo>
                    <a:pt x="8436" y="7260"/>
                    <a:pt x="7932" y="7697"/>
                    <a:pt x="7428" y="8167"/>
                  </a:cubicBezTo>
                  <a:cubicBezTo>
                    <a:pt x="7394" y="8201"/>
                    <a:pt x="7361" y="8234"/>
                    <a:pt x="7327" y="8268"/>
                  </a:cubicBezTo>
                  <a:cubicBezTo>
                    <a:pt x="6890" y="8705"/>
                    <a:pt x="6453" y="9175"/>
                    <a:pt x="6016" y="9680"/>
                  </a:cubicBezTo>
                  <a:cubicBezTo>
                    <a:pt x="5916" y="9814"/>
                    <a:pt x="5815" y="9948"/>
                    <a:pt x="5714" y="10083"/>
                  </a:cubicBezTo>
                  <a:cubicBezTo>
                    <a:pt x="5277" y="10621"/>
                    <a:pt x="4874" y="11192"/>
                    <a:pt x="4504" y="11763"/>
                  </a:cubicBezTo>
                  <a:cubicBezTo>
                    <a:pt x="4470" y="11797"/>
                    <a:pt x="4470" y="11831"/>
                    <a:pt x="4470" y="11831"/>
                  </a:cubicBezTo>
                  <a:cubicBezTo>
                    <a:pt x="4235" y="12200"/>
                    <a:pt x="4000" y="12570"/>
                    <a:pt x="3798" y="12940"/>
                  </a:cubicBezTo>
                  <a:cubicBezTo>
                    <a:pt x="3765" y="12973"/>
                    <a:pt x="3731" y="13007"/>
                    <a:pt x="3731" y="13074"/>
                  </a:cubicBezTo>
                  <a:cubicBezTo>
                    <a:pt x="3496" y="13511"/>
                    <a:pt x="3261" y="13948"/>
                    <a:pt x="3025" y="14418"/>
                  </a:cubicBezTo>
                  <a:cubicBezTo>
                    <a:pt x="3025" y="14418"/>
                    <a:pt x="3025" y="14452"/>
                    <a:pt x="3025" y="14452"/>
                  </a:cubicBezTo>
                  <a:cubicBezTo>
                    <a:pt x="2723" y="15091"/>
                    <a:pt x="2454" y="15729"/>
                    <a:pt x="2219" y="16368"/>
                  </a:cubicBezTo>
                  <a:cubicBezTo>
                    <a:pt x="2185" y="16435"/>
                    <a:pt x="2151" y="16469"/>
                    <a:pt x="2118" y="16536"/>
                  </a:cubicBezTo>
                  <a:cubicBezTo>
                    <a:pt x="2084" y="16704"/>
                    <a:pt x="2017" y="16872"/>
                    <a:pt x="1983" y="17006"/>
                  </a:cubicBezTo>
                  <a:cubicBezTo>
                    <a:pt x="1849" y="17410"/>
                    <a:pt x="1715" y="17779"/>
                    <a:pt x="1580" y="18183"/>
                  </a:cubicBezTo>
                  <a:cubicBezTo>
                    <a:pt x="1546" y="18317"/>
                    <a:pt x="1513" y="18418"/>
                    <a:pt x="1479" y="18519"/>
                  </a:cubicBezTo>
                  <a:cubicBezTo>
                    <a:pt x="1446" y="18687"/>
                    <a:pt x="1378" y="18821"/>
                    <a:pt x="1345" y="18989"/>
                  </a:cubicBezTo>
                  <a:cubicBezTo>
                    <a:pt x="1244" y="19325"/>
                    <a:pt x="1177" y="19661"/>
                    <a:pt x="1076" y="19997"/>
                  </a:cubicBezTo>
                  <a:cubicBezTo>
                    <a:pt x="1042" y="20166"/>
                    <a:pt x="1009" y="20300"/>
                    <a:pt x="975" y="20434"/>
                  </a:cubicBezTo>
                  <a:cubicBezTo>
                    <a:pt x="942" y="20602"/>
                    <a:pt x="908" y="20737"/>
                    <a:pt x="874" y="20905"/>
                  </a:cubicBezTo>
                  <a:cubicBezTo>
                    <a:pt x="807" y="21207"/>
                    <a:pt x="740" y="21510"/>
                    <a:pt x="706" y="21812"/>
                  </a:cubicBezTo>
                  <a:cubicBezTo>
                    <a:pt x="673" y="21947"/>
                    <a:pt x="639" y="22115"/>
                    <a:pt x="605" y="22283"/>
                  </a:cubicBezTo>
                  <a:cubicBezTo>
                    <a:pt x="572" y="22451"/>
                    <a:pt x="538" y="22619"/>
                    <a:pt x="505" y="22821"/>
                  </a:cubicBezTo>
                  <a:cubicBezTo>
                    <a:pt x="471" y="23089"/>
                    <a:pt x="437" y="23358"/>
                    <a:pt x="404" y="23627"/>
                  </a:cubicBezTo>
                  <a:cubicBezTo>
                    <a:pt x="370" y="23795"/>
                    <a:pt x="337" y="23930"/>
                    <a:pt x="337" y="24064"/>
                  </a:cubicBezTo>
                  <a:cubicBezTo>
                    <a:pt x="303" y="24299"/>
                    <a:pt x="269" y="24535"/>
                    <a:pt x="269" y="24770"/>
                  </a:cubicBezTo>
                  <a:cubicBezTo>
                    <a:pt x="236" y="25039"/>
                    <a:pt x="202" y="25274"/>
                    <a:pt x="169" y="25543"/>
                  </a:cubicBezTo>
                  <a:cubicBezTo>
                    <a:pt x="169" y="25677"/>
                    <a:pt x="135" y="25778"/>
                    <a:pt x="135" y="25879"/>
                  </a:cubicBezTo>
                  <a:cubicBezTo>
                    <a:pt x="101" y="26215"/>
                    <a:pt x="101" y="26585"/>
                    <a:pt x="68" y="26921"/>
                  </a:cubicBezTo>
                  <a:cubicBezTo>
                    <a:pt x="68" y="27123"/>
                    <a:pt x="34" y="27291"/>
                    <a:pt x="34" y="27492"/>
                  </a:cubicBezTo>
                  <a:cubicBezTo>
                    <a:pt x="34" y="27559"/>
                    <a:pt x="34" y="27593"/>
                    <a:pt x="34" y="27627"/>
                  </a:cubicBezTo>
                  <a:cubicBezTo>
                    <a:pt x="0" y="28232"/>
                    <a:pt x="0" y="28837"/>
                    <a:pt x="0" y="29442"/>
                  </a:cubicBezTo>
                  <a:lnTo>
                    <a:pt x="0" y="29542"/>
                  </a:lnTo>
                  <a:cubicBezTo>
                    <a:pt x="0" y="30114"/>
                    <a:pt x="0" y="30685"/>
                    <a:pt x="0" y="31256"/>
                  </a:cubicBezTo>
                  <a:cubicBezTo>
                    <a:pt x="0" y="31357"/>
                    <a:pt x="34" y="31458"/>
                    <a:pt x="34" y="31559"/>
                  </a:cubicBezTo>
                  <a:cubicBezTo>
                    <a:pt x="34" y="31794"/>
                    <a:pt x="34" y="32029"/>
                    <a:pt x="68" y="32265"/>
                  </a:cubicBezTo>
                  <a:cubicBezTo>
                    <a:pt x="68" y="32534"/>
                    <a:pt x="68" y="32802"/>
                    <a:pt x="101" y="33071"/>
                  </a:cubicBezTo>
                  <a:cubicBezTo>
                    <a:pt x="101" y="33273"/>
                    <a:pt x="135" y="33475"/>
                    <a:pt x="135" y="33676"/>
                  </a:cubicBezTo>
                  <a:cubicBezTo>
                    <a:pt x="169" y="33945"/>
                    <a:pt x="202" y="34180"/>
                    <a:pt x="202" y="34416"/>
                  </a:cubicBezTo>
                  <a:cubicBezTo>
                    <a:pt x="236" y="34550"/>
                    <a:pt x="236" y="34718"/>
                    <a:pt x="236" y="34886"/>
                  </a:cubicBezTo>
                  <a:cubicBezTo>
                    <a:pt x="269" y="35222"/>
                    <a:pt x="337" y="35592"/>
                    <a:pt x="370" y="35962"/>
                  </a:cubicBezTo>
                  <a:cubicBezTo>
                    <a:pt x="370" y="36130"/>
                    <a:pt x="404" y="36331"/>
                    <a:pt x="437" y="36533"/>
                  </a:cubicBezTo>
                  <a:cubicBezTo>
                    <a:pt x="437" y="36600"/>
                    <a:pt x="437" y="36667"/>
                    <a:pt x="437" y="36701"/>
                  </a:cubicBezTo>
                  <a:cubicBezTo>
                    <a:pt x="538" y="37340"/>
                    <a:pt x="605" y="37978"/>
                    <a:pt x="706" y="38617"/>
                  </a:cubicBezTo>
                  <a:cubicBezTo>
                    <a:pt x="740" y="38617"/>
                    <a:pt x="740" y="38650"/>
                    <a:pt x="740" y="38650"/>
                  </a:cubicBezTo>
                  <a:cubicBezTo>
                    <a:pt x="740" y="38751"/>
                    <a:pt x="773" y="38886"/>
                    <a:pt x="773" y="38986"/>
                  </a:cubicBezTo>
                  <a:cubicBezTo>
                    <a:pt x="874" y="39490"/>
                    <a:pt x="942" y="39995"/>
                    <a:pt x="1042" y="40499"/>
                  </a:cubicBezTo>
                  <a:lnTo>
                    <a:pt x="1110" y="40801"/>
                  </a:lnTo>
                  <a:cubicBezTo>
                    <a:pt x="1177" y="41036"/>
                    <a:pt x="1210" y="41305"/>
                    <a:pt x="1278" y="41541"/>
                  </a:cubicBezTo>
                  <a:cubicBezTo>
                    <a:pt x="1345" y="41843"/>
                    <a:pt x="1378" y="42146"/>
                    <a:pt x="1446" y="42448"/>
                  </a:cubicBezTo>
                  <a:cubicBezTo>
                    <a:pt x="1479" y="42616"/>
                    <a:pt x="1546" y="42818"/>
                    <a:pt x="1580" y="42986"/>
                  </a:cubicBezTo>
                  <a:cubicBezTo>
                    <a:pt x="1647" y="43255"/>
                    <a:pt x="1715" y="43524"/>
                    <a:pt x="1782" y="43826"/>
                  </a:cubicBezTo>
                  <a:cubicBezTo>
                    <a:pt x="1815" y="44028"/>
                    <a:pt x="1849" y="44229"/>
                    <a:pt x="1916" y="44431"/>
                  </a:cubicBezTo>
                  <a:cubicBezTo>
                    <a:pt x="1983" y="44700"/>
                    <a:pt x="2051" y="44935"/>
                    <a:pt x="2118" y="45204"/>
                  </a:cubicBezTo>
                  <a:cubicBezTo>
                    <a:pt x="2185" y="45473"/>
                    <a:pt x="2252" y="45775"/>
                    <a:pt x="2319" y="46044"/>
                  </a:cubicBezTo>
                  <a:cubicBezTo>
                    <a:pt x="2353" y="46179"/>
                    <a:pt x="2387" y="46279"/>
                    <a:pt x="2420" y="46414"/>
                  </a:cubicBezTo>
                  <a:cubicBezTo>
                    <a:pt x="2521" y="46784"/>
                    <a:pt x="2656" y="47187"/>
                    <a:pt x="2756" y="47557"/>
                  </a:cubicBezTo>
                  <a:cubicBezTo>
                    <a:pt x="2824" y="47792"/>
                    <a:pt x="2891" y="47993"/>
                    <a:pt x="2958" y="48229"/>
                  </a:cubicBezTo>
                  <a:cubicBezTo>
                    <a:pt x="2958" y="48296"/>
                    <a:pt x="2992" y="48363"/>
                    <a:pt x="3025" y="48397"/>
                  </a:cubicBezTo>
                  <a:cubicBezTo>
                    <a:pt x="3193" y="49069"/>
                    <a:pt x="3429" y="49708"/>
                    <a:pt x="3630" y="50346"/>
                  </a:cubicBezTo>
                  <a:lnTo>
                    <a:pt x="3664" y="50413"/>
                  </a:lnTo>
                  <a:cubicBezTo>
                    <a:pt x="3664" y="50481"/>
                    <a:pt x="3697" y="50581"/>
                    <a:pt x="3731" y="50682"/>
                  </a:cubicBezTo>
                  <a:cubicBezTo>
                    <a:pt x="3933" y="51220"/>
                    <a:pt x="4101" y="51758"/>
                    <a:pt x="4302" y="52295"/>
                  </a:cubicBezTo>
                  <a:cubicBezTo>
                    <a:pt x="4336" y="52363"/>
                    <a:pt x="4370" y="52463"/>
                    <a:pt x="4403" y="52564"/>
                  </a:cubicBezTo>
                  <a:cubicBezTo>
                    <a:pt x="4504" y="52800"/>
                    <a:pt x="4571" y="53001"/>
                    <a:pt x="4672" y="53236"/>
                  </a:cubicBezTo>
                  <a:cubicBezTo>
                    <a:pt x="4773" y="53539"/>
                    <a:pt x="4874" y="53841"/>
                    <a:pt x="5008" y="54144"/>
                  </a:cubicBezTo>
                  <a:cubicBezTo>
                    <a:pt x="5075" y="54346"/>
                    <a:pt x="5176" y="54547"/>
                    <a:pt x="5243" y="54749"/>
                  </a:cubicBezTo>
                  <a:cubicBezTo>
                    <a:pt x="5344" y="54984"/>
                    <a:pt x="5445" y="55219"/>
                    <a:pt x="5546" y="55455"/>
                  </a:cubicBezTo>
                  <a:cubicBezTo>
                    <a:pt x="5613" y="55623"/>
                    <a:pt x="5680" y="55791"/>
                    <a:pt x="5748" y="55959"/>
                  </a:cubicBezTo>
                  <a:cubicBezTo>
                    <a:pt x="5882" y="56328"/>
                    <a:pt x="6050" y="56665"/>
                    <a:pt x="6184" y="57034"/>
                  </a:cubicBezTo>
                  <a:cubicBezTo>
                    <a:pt x="6285" y="57202"/>
                    <a:pt x="6353" y="57404"/>
                    <a:pt x="6420" y="57572"/>
                  </a:cubicBezTo>
                  <a:cubicBezTo>
                    <a:pt x="6453" y="57639"/>
                    <a:pt x="6487" y="57706"/>
                    <a:pt x="6521" y="57774"/>
                  </a:cubicBezTo>
                  <a:cubicBezTo>
                    <a:pt x="6789" y="58379"/>
                    <a:pt x="7058" y="58984"/>
                    <a:pt x="7327" y="59588"/>
                  </a:cubicBezTo>
                  <a:cubicBezTo>
                    <a:pt x="7361" y="59622"/>
                    <a:pt x="7361" y="59656"/>
                    <a:pt x="7394" y="59656"/>
                  </a:cubicBezTo>
                  <a:cubicBezTo>
                    <a:pt x="7462" y="59857"/>
                    <a:pt x="7562" y="60025"/>
                    <a:pt x="7630" y="60193"/>
                  </a:cubicBezTo>
                  <a:cubicBezTo>
                    <a:pt x="7865" y="60664"/>
                    <a:pt x="8067" y="61134"/>
                    <a:pt x="8302" y="61571"/>
                  </a:cubicBezTo>
                  <a:cubicBezTo>
                    <a:pt x="8335" y="61639"/>
                    <a:pt x="8369" y="61706"/>
                    <a:pt x="8403" y="61807"/>
                  </a:cubicBezTo>
                  <a:cubicBezTo>
                    <a:pt x="8604" y="62176"/>
                    <a:pt x="8806" y="62546"/>
                    <a:pt x="9008" y="62916"/>
                  </a:cubicBezTo>
                  <a:cubicBezTo>
                    <a:pt x="9142" y="63218"/>
                    <a:pt x="9310" y="63554"/>
                    <a:pt x="9478" y="63857"/>
                  </a:cubicBezTo>
                  <a:cubicBezTo>
                    <a:pt x="9512" y="63890"/>
                    <a:pt x="9545" y="63958"/>
                    <a:pt x="9579" y="63991"/>
                  </a:cubicBezTo>
                  <a:cubicBezTo>
                    <a:pt x="10083" y="64999"/>
                    <a:pt x="10621" y="65941"/>
                    <a:pt x="11192" y="66915"/>
                  </a:cubicBezTo>
                  <a:cubicBezTo>
                    <a:pt x="11226" y="66982"/>
                    <a:pt x="11293" y="67083"/>
                    <a:pt x="11327" y="67150"/>
                  </a:cubicBezTo>
                  <a:cubicBezTo>
                    <a:pt x="11394" y="67251"/>
                    <a:pt x="11461" y="67318"/>
                    <a:pt x="11495" y="67419"/>
                  </a:cubicBezTo>
                  <a:cubicBezTo>
                    <a:pt x="12301" y="68797"/>
                    <a:pt x="13141" y="70108"/>
                    <a:pt x="14015" y="71419"/>
                  </a:cubicBezTo>
                  <a:cubicBezTo>
                    <a:pt x="14049" y="71486"/>
                    <a:pt x="14116" y="71587"/>
                    <a:pt x="14150" y="71654"/>
                  </a:cubicBezTo>
                  <a:cubicBezTo>
                    <a:pt x="14217" y="71755"/>
                    <a:pt x="14318" y="71889"/>
                    <a:pt x="14385" y="71990"/>
                  </a:cubicBezTo>
                  <a:cubicBezTo>
                    <a:pt x="15091" y="73032"/>
                    <a:pt x="15797" y="74040"/>
                    <a:pt x="16536" y="75015"/>
                  </a:cubicBezTo>
                  <a:cubicBezTo>
                    <a:pt x="16536" y="75048"/>
                    <a:pt x="16536" y="75048"/>
                    <a:pt x="16536" y="75048"/>
                  </a:cubicBezTo>
                  <a:cubicBezTo>
                    <a:pt x="16603" y="75149"/>
                    <a:pt x="16704" y="75250"/>
                    <a:pt x="16771" y="75351"/>
                  </a:cubicBezTo>
                  <a:cubicBezTo>
                    <a:pt x="17208" y="75956"/>
                    <a:pt x="17679" y="76561"/>
                    <a:pt x="18116" y="77132"/>
                  </a:cubicBezTo>
                  <a:cubicBezTo>
                    <a:pt x="18149" y="77166"/>
                    <a:pt x="18183" y="77199"/>
                    <a:pt x="18216" y="77233"/>
                  </a:cubicBezTo>
                  <a:cubicBezTo>
                    <a:pt x="18552" y="77704"/>
                    <a:pt x="18922" y="78140"/>
                    <a:pt x="19292" y="78577"/>
                  </a:cubicBezTo>
                  <a:cubicBezTo>
                    <a:pt x="19426" y="78712"/>
                    <a:pt x="19527" y="78880"/>
                    <a:pt x="19628" y="79014"/>
                  </a:cubicBezTo>
                  <a:lnTo>
                    <a:pt x="19662" y="79014"/>
                  </a:lnTo>
                  <a:cubicBezTo>
                    <a:pt x="20132" y="79619"/>
                    <a:pt x="20636" y="80157"/>
                    <a:pt x="21107" y="80728"/>
                  </a:cubicBezTo>
                  <a:cubicBezTo>
                    <a:pt x="21140" y="80762"/>
                    <a:pt x="21140" y="80762"/>
                    <a:pt x="21174" y="80796"/>
                  </a:cubicBezTo>
                  <a:cubicBezTo>
                    <a:pt x="21308" y="80964"/>
                    <a:pt x="21443" y="81098"/>
                    <a:pt x="21577" y="81266"/>
                  </a:cubicBezTo>
                  <a:cubicBezTo>
                    <a:pt x="21913" y="81636"/>
                    <a:pt x="22249" y="82005"/>
                    <a:pt x="22585" y="82375"/>
                  </a:cubicBezTo>
                  <a:cubicBezTo>
                    <a:pt x="22619" y="82409"/>
                    <a:pt x="22686" y="82476"/>
                    <a:pt x="22754" y="82543"/>
                  </a:cubicBezTo>
                  <a:cubicBezTo>
                    <a:pt x="22955" y="82778"/>
                    <a:pt x="23157" y="82980"/>
                    <a:pt x="23392" y="83215"/>
                  </a:cubicBezTo>
                  <a:cubicBezTo>
                    <a:pt x="23627" y="83451"/>
                    <a:pt x="23863" y="83719"/>
                    <a:pt x="24131" y="83955"/>
                  </a:cubicBezTo>
                  <a:cubicBezTo>
                    <a:pt x="24199" y="84056"/>
                    <a:pt x="24300" y="84156"/>
                    <a:pt x="24367" y="84224"/>
                  </a:cubicBezTo>
                  <a:cubicBezTo>
                    <a:pt x="24602" y="84459"/>
                    <a:pt x="24837" y="84694"/>
                    <a:pt x="25073" y="84929"/>
                  </a:cubicBezTo>
                  <a:cubicBezTo>
                    <a:pt x="25274" y="85131"/>
                    <a:pt x="25476" y="85333"/>
                    <a:pt x="25711" y="85534"/>
                  </a:cubicBezTo>
                  <a:cubicBezTo>
                    <a:pt x="25812" y="85635"/>
                    <a:pt x="25913" y="85736"/>
                    <a:pt x="26047" y="85837"/>
                  </a:cubicBezTo>
                  <a:cubicBezTo>
                    <a:pt x="26282" y="86106"/>
                    <a:pt x="26551" y="86341"/>
                    <a:pt x="26820" y="86576"/>
                  </a:cubicBezTo>
                  <a:cubicBezTo>
                    <a:pt x="26988" y="86744"/>
                    <a:pt x="27156" y="86912"/>
                    <a:pt x="27358" y="87080"/>
                  </a:cubicBezTo>
                  <a:cubicBezTo>
                    <a:pt x="27492" y="87181"/>
                    <a:pt x="27627" y="87316"/>
                    <a:pt x="27761" y="87416"/>
                  </a:cubicBezTo>
                  <a:cubicBezTo>
                    <a:pt x="28030" y="87652"/>
                    <a:pt x="28299" y="87887"/>
                    <a:pt x="28534" y="88089"/>
                  </a:cubicBezTo>
                  <a:cubicBezTo>
                    <a:pt x="28702" y="88257"/>
                    <a:pt x="28870" y="88391"/>
                    <a:pt x="29038" y="88526"/>
                  </a:cubicBezTo>
                  <a:cubicBezTo>
                    <a:pt x="29206" y="88660"/>
                    <a:pt x="29374" y="88794"/>
                    <a:pt x="29542" y="88929"/>
                  </a:cubicBezTo>
                  <a:cubicBezTo>
                    <a:pt x="29778" y="89130"/>
                    <a:pt x="30047" y="89366"/>
                    <a:pt x="30282" y="89567"/>
                  </a:cubicBezTo>
                  <a:cubicBezTo>
                    <a:pt x="30416" y="89668"/>
                    <a:pt x="30551" y="89769"/>
                    <a:pt x="30685" y="89903"/>
                  </a:cubicBezTo>
                  <a:cubicBezTo>
                    <a:pt x="30920" y="90072"/>
                    <a:pt x="31122" y="90206"/>
                    <a:pt x="31324" y="90374"/>
                  </a:cubicBezTo>
                  <a:cubicBezTo>
                    <a:pt x="31559" y="90576"/>
                    <a:pt x="31794" y="90744"/>
                    <a:pt x="32063" y="90912"/>
                  </a:cubicBezTo>
                  <a:cubicBezTo>
                    <a:pt x="32164" y="90979"/>
                    <a:pt x="32231" y="91080"/>
                    <a:pt x="32332" y="91147"/>
                  </a:cubicBezTo>
                  <a:cubicBezTo>
                    <a:pt x="32634" y="91349"/>
                    <a:pt x="32937" y="91550"/>
                    <a:pt x="33206" y="91752"/>
                  </a:cubicBezTo>
                  <a:cubicBezTo>
                    <a:pt x="33407" y="91920"/>
                    <a:pt x="33609" y="92054"/>
                    <a:pt x="33811" y="92189"/>
                  </a:cubicBezTo>
                  <a:cubicBezTo>
                    <a:pt x="33878" y="92222"/>
                    <a:pt x="33912" y="92256"/>
                    <a:pt x="33979" y="92290"/>
                  </a:cubicBezTo>
                  <a:cubicBezTo>
                    <a:pt x="34517" y="92659"/>
                    <a:pt x="35054" y="93029"/>
                    <a:pt x="35558" y="93365"/>
                  </a:cubicBezTo>
                  <a:lnTo>
                    <a:pt x="35592" y="93365"/>
                  </a:lnTo>
                  <a:cubicBezTo>
                    <a:pt x="35626" y="93365"/>
                    <a:pt x="35626" y="93399"/>
                    <a:pt x="35659" y="93399"/>
                  </a:cubicBezTo>
                  <a:cubicBezTo>
                    <a:pt x="36163" y="93735"/>
                    <a:pt x="36667" y="94037"/>
                    <a:pt x="37172" y="94340"/>
                  </a:cubicBezTo>
                  <a:cubicBezTo>
                    <a:pt x="37272" y="94407"/>
                    <a:pt x="37407" y="94474"/>
                    <a:pt x="37541" y="94541"/>
                  </a:cubicBezTo>
                  <a:cubicBezTo>
                    <a:pt x="37911" y="94777"/>
                    <a:pt x="38314" y="94978"/>
                    <a:pt x="38718" y="95214"/>
                  </a:cubicBezTo>
                  <a:cubicBezTo>
                    <a:pt x="38886" y="95281"/>
                    <a:pt x="39020" y="95348"/>
                    <a:pt x="39188" y="95449"/>
                  </a:cubicBezTo>
                  <a:cubicBezTo>
                    <a:pt x="39390" y="95550"/>
                    <a:pt x="39591" y="95651"/>
                    <a:pt x="39793" y="95751"/>
                  </a:cubicBezTo>
                  <a:cubicBezTo>
                    <a:pt x="39928" y="95852"/>
                    <a:pt x="40096" y="95919"/>
                    <a:pt x="40264" y="95987"/>
                  </a:cubicBezTo>
                  <a:cubicBezTo>
                    <a:pt x="40499" y="96121"/>
                    <a:pt x="40768" y="96256"/>
                    <a:pt x="41037" y="96356"/>
                  </a:cubicBezTo>
                  <a:cubicBezTo>
                    <a:pt x="41205" y="96457"/>
                    <a:pt x="41373" y="96524"/>
                    <a:pt x="41574" y="96625"/>
                  </a:cubicBezTo>
                  <a:cubicBezTo>
                    <a:pt x="41642" y="96659"/>
                    <a:pt x="41709" y="96692"/>
                    <a:pt x="41776" y="96726"/>
                  </a:cubicBezTo>
                  <a:cubicBezTo>
                    <a:pt x="42280" y="96928"/>
                    <a:pt x="42784" y="97163"/>
                    <a:pt x="43288" y="97365"/>
                  </a:cubicBezTo>
                  <a:lnTo>
                    <a:pt x="43356" y="97398"/>
                  </a:lnTo>
                  <a:cubicBezTo>
                    <a:pt x="43826" y="97566"/>
                    <a:pt x="44330" y="97768"/>
                    <a:pt x="44801" y="97936"/>
                  </a:cubicBezTo>
                  <a:cubicBezTo>
                    <a:pt x="44868" y="97936"/>
                    <a:pt x="44935" y="97970"/>
                    <a:pt x="45002" y="98003"/>
                  </a:cubicBezTo>
                  <a:cubicBezTo>
                    <a:pt x="45204" y="98070"/>
                    <a:pt x="45372" y="98104"/>
                    <a:pt x="45540" y="98171"/>
                  </a:cubicBezTo>
                  <a:cubicBezTo>
                    <a:pt x="45809" y="98272"/>
                    <a:pt x="46044" y="98339"/>
                    <a:pt x="46313" y="98406"/>
                  </a:cubicBezTo>
                  <a:cubicBezTo>
                    <a:pt x="46448" y="98474"/>
                    <a:pt x="46548" y="98474"/>
                    <a:pt x="46683" y="98541"/>
                  </a:cubicBezTo>
                  <a:cubicBezTo>
                    <a:pt x="46918" y="98575"/>
                    <a:pt x="47153" y="98642"/>
                    <a:pt x="47355" y="98709"/>
                  </a:cubicBezTo>
                  <a:cubicBezTo>
                    <a:pt x="47523" y="98743"/>
                    <a:pt x="47691" y="98810"/>
                    <a:pt x="47859" y="98843"/>
                  </a:cubicBezTo>
                  <a:cubicBezTo>
                    <a:pt x="48027" y="98877"/>
                    <a:pt x="48229" y="98911"/>
                    <a:pt x="48397" y="98978"/>
                  </a:cubicBezTo>
                  <a:cubicBezTo>
                    <a:pt x="48632" y="99011"/>
                    <a:pt x="48834" y="99079"/>
                    <a:pt x="49069" y="99112"/>
                  </a:cubicBezTo>
                  <a:cubicBezTo>
                    <a:pt x="49170" y="99146"/>
                    <a:pt x="49271" y="99179"/>
                    <a:pt x="49405" y="99179"/>
                  </a:cubicBezTo>
                  <a:cubicBezTo>
                    <a:pt x="49607" y="99247"/>
                    <a:pt x="49808" y="99247"/>
                    <a:pt x="50044" y="99280"/>
                  </a:cubicBezTo>
                  <a:cubicBezTo>
                    <a:pt x="50279" y="99348"/>
                    <a:pt x="50548" y="99381"/>
                    <a:pt x="50783" y="99415"/>
                  </a:cubicBezTo>
                  <a:cubicBezTo>
                    <a:pt x="50884" y="99448"/>
                    <a:pt x="50951" y="99448"/>
                    <a:pt x="51052" y="99448"/>
                  </a:cubicBezTo>
                  <a:cubicBezTo>
                    <a:pt x="51254" y="99482"/>
                    <a:pt x="51455" y="99516"/>
                    <a:pt x="51691" y="99516"/>
                  </a:cubicBezTo>
                  <a:cubicBezTo>
                    <a:pt x="51959" y="99549"/>
                    <a:pt x="52228" y="99583"/>
                    <a:pt x="52497" y="99616"/>
                  </a:cubicBezTo>
                  <a:cubicBezTo>
                    <a:pt x="52564" y="99616"/>
                    <a:pt x="52632" y="99616"/>
                    <a:pt x="52732" y="99650"/>
                  </a:cubicBezTo>
                  <a:lnTo>
                    <a:pt x="53270" y="99650"/>
                  </a:lnTo>
                  <a:cubicBezTo>
                    <a:pt x="53606" y="99684"/>
                    <a:pt x="53909" y="99684"/>
                    <a:pt x="54245" y="99684"/>
                  </a:cubicBezTo>
                  <a:lnTo>
                    <a:pt x="54917" y="99684"/>
                  </a:lnTo>
                  <a:cubicBezTo>
                    <a:pt x="55287" y="99684"/>
                    <a:pt x="55690" y="99650"/>
                    <a:pt x="56093" y="99616"/>
                  </a:cubicBezTo>
                  <a:lnTo>
                    <a:pt x="56429" y="99616"/>
                  </a:lnTo>
                  <a:cubicBezTo>
                    <a:pt x="56530" y="99583"/>
                    <a:pt x="56631" y="99583"/>
                    <a:pt x="56698" y="99583"/>
                  </a:cubicBezTo>
                  <a:cubicBezTo>
                    <a:pt x="57303" y="99516"/>
                    <a:pt x="57875" y="99415"/>
                    <a:pt x="58446" y="99314"/>
                  </a:cubicBezTo>
                  <a:cubicBezTo>
                    <a:pt x="58513" y="99314"/>
                    <a:pt x="58547" y="99314"/>
                    <a:pt x="58614" y="99280"/>
                  </a:cubicBezTo>
                  <a:lnTo>
                    <a:pt x="58648" y="99280"/>
                  </a:lnTo>
                  <a:cubicBezTo>
                    <a:pt x="58782" y="99247"/>
                    <a:pt x="58916" y="99213"/>
                    <a:pt x="59051" y="99179"/>
                  </a:cubicBezTo>
                  <a:cubicBezTo>
                    <a:pt x="59387" y="99112"/>
                    <a:pt x="59757" y="99011"/>
                    <a:pt x="60093" y="98944"/>
                  </a:cubicBezTo>
                  <a:cubicBezTo>
                    <a:pt x="60261" y="98877"/>
                    <a:pt x="60429" y="98810"/>
                    <a:pt x="60597" y="98776"/>
                  </a:cubicBezTo>
                  <a:cubicBezTo>
                    <a:pt x="60832" y="98709"/>
                    <a:pt x="61034" y="98642"/>
                    <a:pt x="61269" y="98575"/>
                  </a:cubicBezTo>
                  <a:cubicBezTo>
                    <a:pt x="61303" y="98541"/>
                    <a:pt x="61370" y="98507"/>
                    <a:pt x="61437" y="98507"/>
                  </a:cubicBezTo>
                  <a:cubicBezTo>
                    <a:pt x="61773" y="98373"/>
                    <a:pt x="62109" y="98238"/>
                    <a:pt x="62412" y="98070"/>
                  </a:cubicBezTo>
                  <a:cubicBezTo>
                    <a:pt x="62580" y="98003"/>
                    <a:pt x="62748" y="97970"/>
                    <a:pt x="62916" y="97869"/>
                  </a:cubicBezTo>
                  <a:cubicBezTo>
                    <a:pt x="63386" y="97667"/>
                    <a:pt x="63857" y="97398"/>
                    <a:pt x="64327" y="97129"/>
                  </a:cubicBezTo>
                  <a:lnTo>
                    <a:pt x="72655" y="92307"/>
                  </a:lnTo>
                  <a:lnTo>
                    <a:pt x="72655" y="92307"/>
                  </a:lnTo>
                  <a:cubicBezTo>
                    <a:pt x="72523" y="92373"/>
                    <a:pt x="72391" y="92435"/>
                    <a:pt x="72259" y="92491"/>
                  </a:cubicBezTo>
                  <a:cubicBezTo>
                    <a:pt x="72091" y="92592"/>
                    <a:pt x="71923" y="92626"/>
                    <a:pt x="71755" y="92693"/>
                  </a:cubicBezTo>
                  <a:cubicBezTo>
                    <a:pt x="71452" y="92861"/>
                    <a:pt x="71116" y="92995"/>
                    <a:pt x="70780" y="93130"/>
                  </a:cubicBezTo>
                  <a:cubicBezTo>
                    <a:pt x="70511" y="93231"/>
                    <a:pt x="70209" y="93298"/>
                    <a:pt x="69940" y="93399"/>
                  </a:cubicBezTo>
                  <a:cubicBezTo>
                    <a:pt x="69772" y="93432"/>
                    <a:pt x="69604" y="93500"/>
                    <a:pt x="69436" y="93567"/>
                  </a:cubicBezTo>
                  <a:cubicBezTo>
                    <a:pt x="69100" y="93634"/>
                    <a:pt x="68730" y="93735"/>
                    <a:pt x="68394" y="93802"/>
                  </a:cubicBezTo>
                  <a:cubicBezTo>
                    <a:pt x="68260" y="93836"/>
                    <a:pt x="68125" y="93869"/>
                    <a:pt x="68024" y="93903"/>
                  </a:cubicBezTo>
                  <a:cubicBezTo>
                    <a:pt x="67924" y="93903"/>
                    <a:pt x="67856" y="93903"/>
                    <a:pt x="67789" y="93937"/>
                  </a:cubicBezTo>
                  <a:cubicBezTo>
                    <a:pt x="67218" y="94037"/>
                    <a:pt x="66646" y="94138"/>
                    <a:pt x="66041" y="94172"/>
                  </a:cubicBezTo>
                  <a:cubicBezTo>
                    <a:pt x="65840" y="94205"/>
                    <a:pt x="65638" y="94205"/>
                    <a:pt x="65436" y="94239"/>
                  </a:cubicBezTo>
                  <a:cubicBezTo>
                    <a:pt x="65033" y="94273"/>
                    <a:pt x="64663" y="94273"/>
                    <a:pt x="64260" y="94306"/>
                  </a:cubicBezTo>
                  <a:lnTo>
                    <a:pt x="63588" y="94306"/>
                  </a:lnTo>
                  <a:cubicBezTo>
                    <a:pt x="63252" y="94306"/>
                    <a:pt x="62949" y="94273"/>
                    <a:pt x="62613" y="94273"/>
                  </a:cubicBezTo>
                  <a:cubicBezTo>
                    <a:pt x="62344" y="94273"/>
                    <a:pt x="62109" y="94239"/>
                    <a:pt x="61840" y="94239"/>
                  </a:cubicBezTo>
                  <a:cubicBezTo>
                    <a:pt x="61571" y="94205"/>
                    <a:pt x="61303" y="94172"/>
                    <a:pt x="61034" y="94138"/>
                  </a:cubicBezTo>
                  <a:cubicBezTo>
                    <a:pt x="60731" y="94105"/>
                    <a:pt x="60429" y="94071"/>
                    <a:pt x="60126" y="94037"/>
                  </a:cubicBezTo>
                  <a:cubicBezTo>
                    <a:pt x="59891" y="94004"/>
                    <a:pt x="59622" y="93970"/>
                    <a:pt x="59387" y="93903"/>
                  </a:cubicBezTo>
                  <a:cubicBezTo>
                    <a:pt x="59051" y="93869"/>
                    <a:pt x="58715" y="93802"/>
                    <a:pt x="58412" y="93735"/>
                  </a:cubicBezTo>
                  <a:cubicBezTo>
                    <a:pt x="58177" y="93668"/>
                    <a:pt x="57975" y="93634"/>
                    <a:pt x="57740" y="93567"/>
                  </a:cubicBezTo>
                  <a:cubicBezTo>
                    <a:pt x="57404" y="93500"/>
                    <a:pt x="57068" y="93432"/>
                    <a:pt x="56698" y="93332"/>
                  </a:cubicBezTo>
                  <a:cubicBezTo>
                    <a:pt x="56497" y="93264"/>
                    <a:pt x="56261" y="93197"/>
                    <a:pt x="56060" y="93130"/>
                  </a:cubicBezTo>
                  <a:cubicBezTo>
                    <a:pt x="55656" y="93029"/>
                    <a:pt x="55287" y="92928"/>
                    <a:pt x="54883" y="92794"/>
                  </a:cubicBezTo>
                  <a:cubicBezTo>
                    <a:pt x="54715" y="92727"/>
                    <a:pt x="54547" y="92659"/>
                    <a:pt x="54346" y="92592"/>
                  </a:cubicBezTo>
                  <a:cubicBezTo>
                    <a:pt x="53808" y="92424"/>
                    <a:pt x="53270" y="92222"/>
                    <a:pt x="52699" y="91987"/>
                  </a:cubicBezTo>
                  <a:lnTo>
                    <a:pt x="52632" y="91987"/>
                  </a:lnTo>
                  <a:cubicBezTo>
                    <a:pt x="52060" y="91752"/>
                    <a:pt x="51489" y="91483"/>
                    <a:pt x="50918" y="91214"/>
                  </a:cubicBezTo>
                  <a:cubicBezTo>
                    <a:pt x="50716" y="91147"/>
                    <a:pt x="50548" y="91046"/>
                    <a:pt x="50380" y="90979"/>
                  </a:cubicBezTo>
                  <a:cubicBezTo>
                    <a:pt x="49943" y="90777"/>
                    <a:pt x="49540" y="90576"/>
                    <a:pt x="49136" y="90374"/>
                  </a:cubicBezTo>
                  <a:cubicBezTo>
                    <a:pt x="48935" y="90273"/>
                    <a:pt x="48733" y="90172"/>
                    <a:pt x="48531" y="90072"/>
                  </a:cubicBezTo>
                  <a:cubicBezTo>
                    <a:pt x="47960" y="89769"/>
                    <a:pt x="47422" y="89467"/>
                    <a:pt x="46885" y="89164"/>
                  </a:cubicBezTo>
                  <a:cubicBezTo>
                    <a:pt x="46246" y="88794"/>
                    <a:pt x="45641" y="88425"/>
                    <a:pt x="45036" y="88021"/>
                  </a:cubicBezTo>
                  <a:cubicBezTo>
                    <a:pt x="45002" y="88021"/>
                    <a:pt x="44969" y="87988"/>
                    <a:pt x="44935" y="87988"/>
                  </a:cubicBezTo>
                  <a:cubicBezTo>
                    <a:pt x="44330" y="87584"/>
                    <a:pt x="43759" y="87215"/>
                    <a:pt x="43154" y="86811"/>
                  </a:cubicBezTo>
                  <a:cubicBezTo>
                    <a:pt x="42952" y="86677"/>
                    <a:pt x="42751" y="86509"/>
                    <a:pt x="42549" y="86375"/>
                  </a:cubicBezTo>
                  <a:cubicBezTo>
                    <a:pt x="42179" y="86106"/>
                    <a:pt x="41776" y="85837"/>
                    <a:pt x="41406" y="85534"/>
                  </a:cubicBezTo>
                  <a:cubicBezTo>
                    <a:pt x="41171" y="85366"/>
                    <a:pt x="40936" y="85165"/>
                    <a:pt x="40701" y="84997"/>
                  </a:cubicBezTo>
                  <a:cubicBezTo>
                    <a:pt x="40331" y="84728"/>
                    <a:pt x="39995" y="84459"/>
                    <a:pt x="39659" y="84190"/>
                  </a:cubicBezTo>
                  <a:cubicBezTo>
                    <a:pt x="39390" y="83955"/>
                    <a:pt x="39121" y="83753"/>
                    <a:pt x="38886" y="83551"/>
                  </a:cubicBezTo>
                  <a:cubicBezTo>
                    <a:pt x="38550" y="83283"/>
                    <a:pt x="38213" y="83014"/>
                    <a:pt x="37911" y="82711"/>
                  </a:cubicBezTo>
                  <a:cubicBezTo>
                    <a:pt x="37642" y="82510"/>
                    <a:pt x="37373" y="82274"/>
                    <a:pt x="37104" y="82039"/>
                  </a:cubicBezTo>
                  <a:cubicBezTo>
                    <a:pt x="36802" y="81770"/>
                    <a:pt x="36466" y="81468"/>
                    <a:pt x="36163" y="81165"/>
                  </a:cubicBezTo>
                  <a:cubicBezTo>
                    <a:pt x="35894" y="80930"/>
                    <a:pt x="35659" y="80695"/>
                    <a:pt x="35390" y="80459"/>
                  </a:cubicBezTo>
                  <a:cubicBezTo>
                    <a:pt x="35054" y="80157"/>
                    <a:pt x="34752" y="79821"/>
                    <a:pt x="34416" y="79518"/>
                  </a:cubicBezTo>
                  <a:cubicBezTo>
                    <a:pt x="34180" y="79283"/>
                    <a:pt x="33945" y="79048"/>
                    <a:pt x="33710" y="78813"/>
                  </a:cubicBezTo>
                  <a:cubicBezTo>
                    <a:pt x="33374" y="78477"/>
                    <a:pt x="33071" y="78140"/>
                    <a:pt x="32735" y="77804"/>
                  </a:cubicBezTo>
                  <a:cubicBezTo>
                    <a:pt x="32534" y="77569"/>
                    <a:pt x="32298" y="77367"/>
                    <a:pt x="32097" y="77132"/>
                  </a:cubicBezTo>
                  <a:cubicBezTo>
                    <a:pt x="31693" y="76729"/>
                    <a:pt x="31324" y="76292"/>
                    <a:pt x="30954" y="75889"/>
                  </a:cubicBezTo>
                  <a:cubicBezTo>
                    <a:pt x="30820" y="75721"/>
                    <a:pt x="30652" y="75553"/>
                    <a:pt x="30517" y="75418"/>
                  </a:cubicBezTo>
                  <a:cubicBezTo>
                    <a:pt x="30013" y="74813"/>
                    <a:pt x="29475" y="74208"/>
                    <a:pt x="28971" y="73603"/>
                  </a:cubicBezTo>
                  <a:cubicBezTo>
                    <a:pt x="28870" y="73469"/>
                    <a:pt x="28769" y="73334"/>
                    <a:pt x="28635" y="73200"/>
                  </a:cubicBezTo>
                  <a:cubicBezTo>
                    <a:pt x="28265" y="72696"/>
                    <a:pt x="27862" y="72225"/>
                    <a:pt x="27492" y="71721"/>
                  </a:cubicBezTo>
                  <a:cubicBezTo>
                    <a:pt x="27022" y="71150"/>
                    <a:pt x="26551" y="70545"/>
                    <a:pt x="26114" y="69940"/>
                  </a:cubicBezTo>
                  <a:cubicBezTo>
                    <a:pt x="26014" y="69839"/>
                    <a:pt x="25946" y="69738"/>
                    <a:pt x="25879" y="69637"/>
                  </a:cubicBezTo>
                  <a:cubicBezTo>
                    <a:pt x="25140" y="68629"/>
                    <a:pt x="24434" y="67621"/>
                    <a:pt x="23762" y="66613"/>
                  </a:cubicBezTo>
                  <a:cubicBezTo>
                    <a:pt x="23627" y="66411"/>
                    <a:pt x="23493" y="66243"/>
                    <a:pt x="23358" y="66041"/>
                  </a:cubicBezTo>
                  <a:cubicBezTo>
                    <a:pt x="22485" y="64731"/>
                    <a:pt x="21644" y="63386"/>
                    <a:pt x="20838" y="62042"/>
                  </a:cubicBezTo>
                  <a:cubicBezTo>
                    <a:pt x="20771" y="61874"/>
                    <a:pt x="20636" y="61706"/>
                    <a:pt x="20535" y="61504"/>
                  </a:cubicBezTo>
                  <a:cubicBezTo>
                    <a:pt x="19998" y="60563"/>
                    <a:pt x="19426" y="59588"/>
                    <a:pt x="18922" y="58614"/>
                  </a:cubicBezTo>
                  <a:cubicBezTo>
                    <a:pt x="18720" y="58244"/>
                    <a:pt x="18552" y="57908"/>
                    <a:pt x="18351" y="57538"/>
                  </a:cubicBezTo>
                  <a:cubicBezTo>
                    <a:pt x="18149" y="57169"/>
                    <a:pt x="17947" y="56799"/>
                    <a:pt x="17779" y="56396"/>
                  </a:cubicBezTo>
                  <a:cubicBezTo>
                    <a:pt x="17511" y="55892"/>
                    <a:pt x="17242" y="55354"/>
                    <a:pt x="17006" y="54816"/>
                  </a:cubicBezTo>
                  <a:cubicBezTo>
                    <a:pt x="16906" y="54648"/>
                    <a:pt x="16805" y="54446"/>
                    <a:pt x="16738" y="54278"/>
                  </a:cubicBezTo>
                  <a:cubicBezTo>
                    <a:pt x="16401" y="53573"/>
                    <a:pt x="16099" y="52867"/>
                    <a:pt x="15763" y="52161"/>
                  </a:cubicBezTo>
                  <a:cubicBezTo>
                    <a:pt x="15696" y="51993"/>
                    <a:pt x="15629" y="51825"/>
                    <a:pt x="15528" y="51623"/>
                  </a:cubicBezTo>
                  <a:cubicBezTo>
                    <a:pt x="15326" y="51119"/>
                    <a:pt x="15091" y="50581"/>
                    <a:pt x="14889" y="50044"/>
                  </a:cubicBezTo>
                  <a:cubicBezTo>
                    <a:pt x="14788" y="49808"/>
                    <a:pt x="14687" y="49573"/>
                    <a:pt x="14587" y="49338"/>
                  </a:cubicBezTo>
                  <a:cubicBezTo>
                    <a:pt x="14385" y="48834"/>
                    <a:pt x="14217" y="48330"/>
                    <a:pt x="14015" y="47825"/>
                  </a:cubicBezTo>
                  <a:cubicBezTo>
                    <a:pt x="13914" y="47624"/>
                    <a:pt x="13847" y="47389"/>
                    <a:pt x="13780" y="47187"/>
                  </a:cubicBezTo>
                  <a:cubicBezTo>
                    <a:pt x="13545" y="46548"/>
                    <a:pt x="13310" y="45910"/>
                    <a:pt x="13108" y="45271"/>
                  </a:cubicBezTo>
                  <a:cubicBezTo>
                    <a:pt x="13074" y="45170"/>
                    <a:pt x="13041" y="45103"/>
                    <a:pt x="13007" y="45002"/>
                  </a:cubicBezTo>
                  <a:cubicBezTo>
                    <a:pt x="12772" y="44297"/>
                    <a:pt x="12537" y="43557"/>
                    <a:pt x="12301" y="42818"/>
                  </a:cubicBezTo>
                  <a:cubicBezTo>
                    <a:pt x="12234" y="42616"/>
                    <a:pt x="12167" y="42381"/>
                    <a:pt x="12100" y="42146"/>
                  </a:cubicBezTo>
                  <a:cubicBezTo>
                    <a:pt x="11965" y="41641"/>
                    <a:pt x="11831" y="41137"/>
                    <a:pt x="11696" y="40633"/>
                  </a:cubicBezTo>
                  <a:cubicBezTo>
                    <a:pt x="11595" y="40364"/>
                    <a:pt x="11528" y="40095"/>
                    <a:pt x="11461" y="39827"/>
                  </a:cubicBezTo>
                  <a:cubicBezTo>
                    <a:pt x="11360" y="39356"/>
                    <a:pt x="11226" y="38886"/>
                    <a:pt x="11125" y="38415"/>
                  </a:cubicBezTo>
                  <a:cubicBezTo>
                    <a:pt x="11058" y="38146"/>
                    <a:pt x="10991" y="37877"/>
                    <a:pt x="10923" y="37575"/>
                  </a:cubicBezTo>
                  <a:cubicBezTo>
                    <a:pt x="10822" y="37104"/>
                    <a:pt x="10722" y="36634"/>
                    <a:pt x="10621" y="36163"/>
                  </a:cubicBezTo>
                  <a:cubicBezTo>
                    <a:pt x="10554" y="35894"/>
                    <a:pt x="10520" y="35659"/>
                    <a:pt x="10453" y="35390"/>
                  </a:cubicBezTo>
                  <a:cubicBezTo>
                    <a:pt x="10352" y="34785"/>
                    <a:pt x="10251" y="34180"/>
                    <a:pt x="10150" y="33575"/>
                  </a:cubicBezTo>
                  <a:cubicBezTo>
                    <a:pt x="10117" y="33475"/>
                    <a:pt x="10083" y="33374"/>
                    <a:pt x="10083" y="33239"/>
                  </a:cubicBezTo>
                  <a:cubicBezTo>
                    <a:pt x="9982" y="32534"/>
                    <a:pt x="9881" y="31828"/>
                    <a:pt x="9781" y="31122"/>
                  </a:cubicBezTo>
                  <a:cubicBezTo>
                    <a:pt x="9747" y="30920"/>
                    <a:pt x="9747" y="30719"/>
                    <a:pt x="9713" y="30551"/>
                  </a:cubicBezTo>
                  <a:cubicBezTo>
                    <a:pt x="9646" y="30013"/>
                    <a:pt x="9613" y="29509"/>
                    <a:pt x="9579" y="29005"/>
                  </a:cubicBezTo>
                  <a:cubicBezTo>
                    <a:pt x="9545" y="28769"/>
                    <a:pt x="9512" y="28534"/>
                    <a:pt x="9512" y="28265"/>
                  </a:cubicBezTo>
                  <a:cubicBezTo>
                    <a:pt x="9478" y="27795"/>
                    <a:pt x="9445" y="27324"/>
                    <a:pt x="9411" y="26854"/>
                  </a:cubicBezTo>
                  <a:cubicBezTo>
                    <a:pt x="9411" y="26618"/>
                    <a:pt x="9377" y="26383"/>
                    <a:pt x="9377" y="26148"/>
                  </a:cubicBezTo>
                  <a:cubicBezTo>
                    <a:pt x="9344" y="25476"/>
                    <a:pt x="9344" y="24804"/>
                    <a:pt x="9344" y="24131"/>
                  </a:cubicBezTo>
                  <a:cubicBezTo>
                    <a:pt x="9344" y="23426"/>
                    <a:pt x="9377" y="22753"/>
                    <a:pt x="9411" y="22081"/>
                  </a:cubicBezTo>
                  <a:cubicBezTo>
                    <a:pt x="9411" y="21880"/>
                    <a:pt x="9411" y="21712"/>
                    <a:pt x="9445" y="21510"/>
                  </a:cubicBezTo>
                  <a:cubicBezTo>
                    <a:pt x="9445" y="21039"/>
                    <a:pt x="9478" y="20602"/>
                    <a:pt x="9512" y="20132"/>
                  </a:cubicBezTo>
                  <a:cubicBezTo>
                    <a:pt x="9545" y="19863"/>
                    <a:pt x="9579" y="19628"/>
                    <a:pt x="9613" y="19359"/>
                  </a:cubicBezTo>
                  <a:cubicBezTo>
                    <a:pt x="9646" y="18989"/>
                    <a:pt x="9680" y="18586"/>
                    <a:pt x="9747" y="18216"/>
                  </a:cubicBezTo>
                  <a:cubicBezTo>
                    <a:pt x="9781" y="17947"/>
                    <a:pt x="9814" y="17678"/>
                    <a:pt x="9881" y="17410"/>
                  </a:cubicBezTo>
                  <a:cubicBezTo>
                    <a:pt x="9915" y="17074"/>
                    <a:pt x="9982" y="16704"/>
                    <a:pt x="10049" y="16368"/>
                  </a:cubicBezTo>
                  <a:cubicBezTo>
                    <a:pt x="10083" y="16065"/>
                    <a:pt x="10150" y="15796"/>
                    <a:pt x="10218" y="15494"/>
                  </a:cubicBezTo>
                  <a:cubicBezTo>
                    <a:pt x="10285" y="15191"/>
                    <a:pt x="10352" y="14889"/>
                    <a:pt x="10419" y="14586"/>
                  </a:cubicBezTo>
                  <a:cubicBezTo>
                    <a:pt x="10520" y="14250"/>
                    <a:pt x="10587" y="13881"/>
                    <a:pt x="10688" y="13545"/>
                  </a:cubicBezTo>
                  <a:cubicBezTo>
                    <a:pt x="10755" y="13276"/>
                    <a:pt x="10856" y="13040"/>
                    <a:pt x="10923" y="12772"/>
                  </a:cubicBezTo>
                  <a:cubicBezTo>
                    <a:pt x="11058" y="12368"/>
                    <a:pt x="11192" y="11965"/>
                    <a:pt x="11327" y="11595"/>
                  </a:cubicBezTo>
                  <a:cubicBezTo>
                    <a:pt x="11394" y="11360"/>
                    <a:pt x="11461" y="11158"/>
                    <a:pt x="11562" y="10957"/>
                  </a:cubicBezTo>
                  <a:cubicBezTo>
                    <a:pt x="11797" y="10285"/>
                    <a:pt x="12066" y="9646"/>
                    <a:pt x="12368" y="9041"/>
                  </a:cubicBezTo>
                  <a:cubicBezTo>
                    <a:pt x="12570" y="8571"/>
                    <a:pt x="12805" y="8100"/>
                    <a:pt x="13074" y="7629"/>
                  </a:cubicBezTo>
                  <a:cubicBezTo>
                    <a:pt x="13108" y="7596"/>
                    <a:pt x="13108" y="7562"/>
                    <a:pt x="13141" y="7495"/>
                  </a:cubicBezTo>
                  <a:cubicBezTo>
                    <a:pt x="13377" y="7092"/>
                    <a:pt x="13612" y="6722"/>
                    <a:pt x="13847" y="6352"/>
                  </a:cubicBezTo>
                  <a:cubicBezTo>
                    <a:pt x="14217" y="5747"/>
                    <a:pt x="14620" y="5176"/>
                    <a:pt x="15057" y="4638"/>
                  </a:cubicBezTo>
                  <a:cubicBezTo>
                    <a:pt x="15158" y="4504"/>
                    <a:pt x="15259" y="4403"/>
                    <a:pt x="15360" y="4269"/>
                  </a:cubicBezTo>
                  <a:cubicBezTo>
                    <a:pt x="15797" y="3764"/>
                    <a:pt x="16233" y="3294"/>
                    <a:pt x="16670" y="2823"/>
                  </a:cubicBezTo>
                  <a:cubicBezTo>
                    <a:pt x="16704" y="2790"/>
                    <a:pt x="16738" y="2756"/>
                    <a:pt x="16771" y="2723"/>
                  </a:cubicBezTo>
                  <a:cubicBezTo>
                    <a:pt x="17275" y="2252"/>
                    <a:pt x="17779" y="1815"/>
                    <a:pt x="18284" y="1412"/>
                  </a:cubicBezTo>
                  <a:cubicBezTo>
                    <a:pt x="18418" y="1311"/>
                    <a:pt x="18552" y="1210"/>
                    <a:pt x="18687" y="1109"/>
                  </a:cubicBezTo>
                  <a:cubicBezTo>
                    <a:pt x="19225" y="740"/>
                    <a:pt x="19762" y="336"/>
                    <a:pt x="20334" y="0"/>
                  </a:cubicBezTo>
                  <a:close/>
                </a:path>
              </a:pathLst>
            </a:custGeom>
            <a:solidFill>
              <a:srgbClr val="A96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9"/>
            <p:cNvSpPr/>
            <p:nvPr/>
          </p:nvSpPr>
          <p:spPr>
            <a:xfrm>
              <a:off x="-21013775" y="10563525"/>
              <a:ext cx="2024100" cy="2760975"/>
            </a:xfrm>
            <a:custGeom>
              <a:avLst/>
              <a:gdLst/>
              <a:ahLst/>
              <a:cxnLst/>
              <a:rect l="l" t="t" r="r" b="b"/>
              <a:pathLst>
                <a:path w="80964" h="110439" extrusionOk="0">
                  <a:moveTo>
                    <a:pt x="80930" y="76259"/>
                  </a:moveTo>
                  <a:cubicBezTo>
                    <a:pt x="80930" y="76124"/>
                    <a:pt x="80930" y="76024"/>
                    <a:pt x="80930" y="75889"/>
                  </a:cubicBezTo>
                  <a:cubicBezTo>
                    <a:pt x="80897" y="75654"/>
                    <a:pt x="80897" y="75385"/>
                    <a:pt x="80897" y="75150"/>
                  </a:cubicBezTo>
                  <a:cubicBezTo>
                    <a:pt x="80863" y="74847"/>
                    <a:pt x="80863" y="74545"/>
                    <a:pt x="80829" y="74242"/>
                  </a:cubicBezTo>
                  <a:cubicBezTo>
                    <a:pt x="80829" y="74007"/>
                    <a:pt x="80796" y="73772"/>
                    <a:pt x="80796" y="73537"/>
                  </a:cubicBezTo>
                  <a:lnTo>
                    <a:pt x="80729" y="72730"/>
                  </a:lnTo>
                  <a:cubicBezTo>
                    <a:pt x="80695" y="72562"/>
                    <a:pt x="80695" y="72394"/>
                    <a:pt x="80695" y="72226"/>
                  </a:cubicBezTo>
                  <a:cubicBezTo>
                    <a:pt x="80628" y="71823"/>
                    <a:pt x="80594" y="71419"/>
                    <a:pt x="80561" y="71016"/>
                  </a:cubicBezTo>
                  <a:cubicBezTo>
                    <a:pt x="80527" y="70814"/>
                    <a:pt x="80493" y="70579"/>
                    <a:pt x="80493" y="70377"/>
                  </a:cubicBezTo>
                  <a:cubicBezTo>
                    <a:pt x="80460" y="70310"/>
                    <a:pt x="80460" y="70243"/>
                    <a:pt x="80460" y="70176"/>
                  </a:cubicBezTo>
                  <a:cubicBezTo>
                    <a:pt x="80359" y="69470"/>
                    <a:pt x="80258" y="68764"/>
                    <a:pt x="80157" y="68058"/>
                  </a:cubicBezTo>
                  <a:lnTo>
                    <a:pt x="80157" y="67991"/>
                  </a:lnTo>
                  <a:cubicBezTo>
                    <a:pt x="80124" y="67890"/>
                    <a:pt x="80090" y="67756"/>
                    <a:pt x="80090" y="67655"/>
                  </a:cubicBezTo>
                  <a:cubicBezTo>
                    <a:pt x="79989" y="67084"/>
                    <a:pt x="79888" y="66512"/>
                    <a:pt x="79788" y="65941"/>
                  </a:cubicBezTo>
                  <a:cubicBezTo>
                    <a:pt x="79754" y="65840"/>
                    <a:pt x="79754" y="65739"/>
                    <a:pt x="79720" y="65605"/>
                  </a:cubicBezTo>
                  <a:cubicBezTo>
                    <a:pt x="79653" y="65336"/>
                    <a:pt x="79620" y="65034"/>
                    <a:pt x="79552" y="64765"/>
                  </a:cubicBezTo>
                  <a:cubicBezTo>
                    <a:pt x="79485" y="64429"/>
                    <a:pt x="79418" y="64093"/>
                    <a:pt x="79351" y="63756"/>
                  </a:cubicBezTo>
                  <a:cubicBezTo>
                    <a:pt x="79317" y="63555"/>
                    <a:pt x="79250" y="63353"/>
                    <a:pt x="79216" y="63185"/>
                  </a:cubicBezTo>
                  <a:cubicBezTo>
                    <a:pt x="79149" y="62849"/>
                    <a:pt x="79048" y="62547"/>
                    <a:pt x="78981" y="62244"/>
                  </a:cubicBezTo>
                  <a:cubicBezTo>
                    <a:pt x="78947" y="62009"/>
                    <a:pt x="78880" y="61807"/>
                    <a:pt x="78847" y="61572"/>
                  </a:cubicBezTo>
                  <a:cubicBezTo>
                    <a:pt x="78746" y="61269"/>
                    <a:pt x="78679" y="61001"/>
                    <a:pt x="78611" y="60698"/>
                  </a:cubicBezTo>
                  <a:lnTo>
                    <a:pt x="78376" y="59791"/>
                  </a:lnTo>
                  <a:cubicBezTo>
                    <a:pt x="78309" y="59623"/>
                    <a:pt x="78275" y="59488"/>
                    <a:pt x="78242" y="59354"/>
                  </a:cubicBezTo>
                  <a:cubicBezTo>
                    <a:pt x="78141" y="58917"/>
                    <a:pt x="78006" y="58514"/>
                    <a:pt x="77872" y="58110"/>
                  </a:cubicBezTo>
                  <a:cubicBezTo>
                    <a:pt x="77805" y="57841"/>
                    <a:pt x="77737" y="57572"/>
                    <a:pt x="77670" y="57337"/>
                  </a:cubicBezTo>
                  <a:cubicBezTo>
                    <a:pt x="77637" y="57270"/>
                    <a:pt x="77637" y="57203"/>
                    <a:pt x="77603" y="57136"/>
                  </a:cubicBezTo>
                  <a:cubicBezTo>
                    <a:pt x="77368" y="56396"/>
                    <a:pt x="77133" y="55690"/>
                    <a:pt x="76897" y="54951"/>
                  </a:cubicBezTo>
                  <a:cubicBezTo>
                    <a:pt x="76897" y="54951"/>
                    <a:pt x="76897" y="54917"/>
                    <a:pt x="76897" y="54917"/>
                  </a:cubicBezTo>
                  <a:cubicBezTo>
                    <a:pt x="76864" y="54817"/>
                    <a:pt x="76830" y="54716"/>
                    <a:pt x="76796" y="54615"/>
                  </a:cubicBezTo>
                  <a:cubicBezTo>
                    <a:pt x="76595" y="54010"/>
                    <a:pt x="76360" y="53405"/>
                    <a:pt x="76158" y="52834"/>
                  </a:cubicBezTo>
                  <a:cubicBezTo>
                    <a:pt x="76124" y="52699"/>
                    <a:pt x="76091" y="52598"/>
                    <a:pt x="76023" y="52498"/>
                  </a:cubicBezTo>
                  <a:cubicBezTo>
                    <a:pt x="75956" y="52262"/>
                    <a:pt x="75855" y="52027"/>
                    <a:pt x="75755" y="51758"/>
                  </a:cubicBezTo>
                  <a:cubicBezTo>
                    <a:pt x="75620" y="51422"/>
                    <a:pt x="75519" y="51086"/>
                    <a:pt x="75385" y="50750"/>
                  </a:cubicBezTo>
                  <a:cubicBezTo>
                    <a:pt x="75284" y="50548"/>
                    <a:pt x="75217" y="50313"/>
                    <a:pt x="75116" y="50078"/>
                  </a:cubicBezTo>
                  <a:cubicBezTo>
                    <a:pt x="75015" y="49809"/>
                    <a:pt x="74914" y="49574"/>
                    <a:pt x="74780" y="49305"/>
                  </a:cubicBezTo>
                  <a:lnTo>
                    <a:pt x="74578" y="48733"/>
                  </a:lnTo>
                  <a:cubicBezTo>
                    <a:pt x="74410" y="48330"/>
                    <a:pt x="74242" y="47927"/>
                    <a:pt x="74041" y="47523"/>
                  </a:cubicBezTo>
                  <a:cubicBezTo>
                    <a:pt x="73973" y="47322"/>
                    <a:pt x="73872" y="47120"/>
                    <a:pt x="73805" y="46919"/>
                  </a:cubicBezTo>
                  <a:cubicBezTo>
                    <a:pt x="73772" y="46851"/>
                    <a:pt x="73738" y="46784"/>
                    <a:pt x="73704" y="46717"/>
                  </a:cubicBezTo>
                  <a:cubicBezTo>
                    <a:pt x="73402" y="46045"/>
                    <a:pt x="73099" y="45373"/>
                    <a:pt x="72763" y="44700"/>
                  </a:cubicBezTo>
                  <a:cubicBezTo>
                    <a:pt x="72763" y="44667"/>
                    <a:pt x="72763" y="44633"/>
                    <a:pt x="72730" y="44600"/>
                  </a:cubicBezTo>
                  <a:cubicBezTo>
                    <a:pt x="72629" y="44398"/>
                    <a:pt x="72528" y="44196"/>
                    <a:pt x="72461" y="43995"/>
                  </a:cubicBezTo>
                  <a:cubicBezTo>
                    <a:pt x="72192" y="43490"/>
                    <a:pt x="71957" y="42986"/>
                    <a:pt x="71722" y="42482"/>
                  </a:cubicBezTo>
                  <a:cubicBezTo>
                    <a:pt x="71654" y="42381"/>
                    <a:pt x="71621" y="42314"/>
                    <a:pt x="71587" y="42213"/>
                  </a:cubicBezTo>
                  <a:cubicBezTo>
                    <a:pt x="71352" y="41810"/>
                    <a:pt x="71150" y="41373"/>
                    <a:pt x="70915" y="40970"/>
                  </a:cubicBezTo>
                  <a:cubicBezTo>
                    <a:pt x="70747" y="40634"/>
                    <a:pt x="70579" y="40298"/>
                    <a:pt x="70411" y="39962"/>
                  </a:cubicBezTo>
                  <a:cubicBezTo>
                    <a:pt x="70377" y="39894"/>
                    <a:pt x="70344" y="39827"/>
                    <a:pt x="70310" y="39760"/>
                  </a:cubicBezTo>
                  <a:cubicBezTo>
                    <a:pt x="69705" y="38684"/>
                    <a:pt x="69100" y="37575"/>
                    <a:pt x="68495" y="36533"/>
                  </a:cubicBezTo>
                  <a:cubicBezTo>
                    <a:pt x="68428" y="36433"/>
                    <a:pt x="68394" y="36332"/>
                    <a:pt x="68327" y="36265"/>
                  </a:cubicBezTo>
                  <a:cubicBezTo>
                    <a:pt x="68193" y="35996"/>
                    <a:pt x="68025" y="35727"/>
                    <a:pt x="67857" y="35458"/>
                  </a:cubicBezTo>
                  <a:cubicBezTo>
                    <a:pt x="67588" y="35021"/>
                    <a:pt x="67319" y="34551"/>
                    <a:pt x="67050" y="34114"/>
                  </a:cubicBezTo>
                  <a:cubicBezTo>
                    <a:pt x="66815" y="33744"/>
                    <a:pt x="66579" y="33374"/>
                    <a:pt x="66311" y="33005"/>
                  </a:cubicBezTo>
                  <a:cubicBezTo>
                    <a:pt x="66042" y="32568"/>
                    <a:pt x="65773" y="32131"/>
                    <a:pt x="65470" y="31694"/>
                  </a:cubicBezTo>
                  <a:cubicBezTo>
                    <a:pt x="65369" y="31559"/>
                    <a:pt x="65302" y="31391"/>
                    <a:pt x="65201" y="31257"/>
                  </a:cubicBezTo>
                  <a:cubicBezTo>
                    <a:pt x="65101" y="31122"/>
                    <a:pt x="65000" y="30988"/>
                    <a:pt x="64933" y="30854"/>
                  </a:cubicBezTo>
                  <a:cubicBezTo>
                    <a:pt x="64160" y="29711"/>
                    <a:pt x="63353" y="28602"/>
                    <a:pt x="62546" y="27493"/>
                  </a:cubicBezTo>
                  <a:cubicBezTo>
                    <a:pt x="62546" y="27493"/>
                    <a:pt x="62546" y="27493"/>
                    <a:pt x="62546" y="27459"/>
                  </a:cubicBezTo>
                  <a:cubicBezTo>
                    <a:pt x="62479" y="27358"/>
                    <a:pt x="62378" y="27291"/>
                    <a:pt x="62311" y="27190"/>
                  </a:cubicBezTo>
                  <a:cubicBezTo>
                    <a:pt x="61807" y="26484"/>
                    <a:pt x="61303" y="25812"/>
                    <a:pt x="60765" y="25140"/>
                  </a:cubicBezTo>
                  <a:cubicBezTo>
                    <a:pt x="60732" y="25107"/>
                    <a:pt x="60698" y="25073"/>
                    <a:pt x="60698" y="25039"/>
                  </a:cubicBezTo>
                  <a:cubicBezTo>
                    <a:pt x="60295" y="24502"/>
                    <a:pt x="59858" y="24031"/>
                    <a:pt x="59454" y="23527"/>
                  </a:cubicBezTo>
                  <a:cubicBezTo>
                    <a:pt x="59320" y="23359"/>
                    <a:pt x="59219" y="23224"/>
                    <a:pt x="59085" y="23056"/>
                  </a:cubicBezTo>
                  <a:cubicBezTo>
                    <a:pt x="59085" y="23056"/>
                    <a:pt x="59085" y="23056"/>
                    <a:pt x="59051" y="23023"/>
                  </a:cubicBezTo>
                  <a:cubicBezTo>
                    <a:pt x="58513" y="22384"/>
                    <a:pt x="57976" y="21779"/>
                    <a:pt x="57438" y="21141"/>
                  </a:cubicBezTo>
                  <a:cubicBezTo>
                    <a:pt x="57404" y="21107"/>
                    <a:pt x="57404" y="21107"/>
                    <a:pt x="57371" y="21073"/>
                  </a:cubicBezTo>
                  <a:cubicBezTo>
                    <a:pt x="57203" y="20872"/>
                    <a:pt x="57035" y="20704"/>
                    <a:pt x="56900" y="20536"/>
                  </a:cubicBezTo>
                  <a:cubicBezTo>
                    <a:pt x="56530" y="20132"/>
                    <a:pt x="56161" y="19729"/>
                    <a:pt x="55791" y="19326"/>
                  </a:cubicBezTo>
                  <a:cubicBezTo>
                    <a:pt x="55757" y="19259"/>
                    <a:pt x="55690" y="19191"/>
                    <a:pt x="55623" y="19124"/>
                  </a:cubicBezTo>
                  <a:cubicBezTo>
                    <a:pt x="55388" y="18889"/>
                    <a:pt x="55152" y="18654"/>
                    <a:pt x="54917" y="18385"/>
                  </a:cubicBezTo>
                  <a:cubicBezTo>
                    <a:pt x="54648" y="18116"/>
                    <a:pt x="54379" y="17813"/>
                    <a:pt x="54111" y="17545"/>
                  </a:cubicBezTo>
                  <a:cubicBezTo>
                    <a:pt x="54010" y="17444"/>
                    <a:pt x="53909" y="17343"/>
                    <a:pt x="53808" y="17242"/>
                  </a:cubicBezTo>
                  <a:cubicBezTo>
                    <a:pt x="53539" y="17007"/>
                    <a:pt x="53304" y="16738"/>
                    <a:pt x="53035" y="16469"/>
                  </a:cubicBezTo>
                  <a:cubicBezTo>
                    <a:pt x="52800" y="16267"/>
                    <a:pt x="52565" y="16032"/>
                    <a:pt x="52329" y="15797"/>
                  </a:cubicBezTo>
                  <a:cubicBezTo>
                    <a:pt x="52195" y="15662"/>
                    <a:pt x="52094" y="15562"/>
                    <a:pt x="51960" y="15427"/>
                  </a:cubicBezTo>
                  <a:cubicBezTo>
                    <a:pt x="51657" y="15158"/>
                    <a:pt x="51388" y="14923"/>
                    <a:pt x="51086" y="14654"/>
                  </a:cubicBezTo>
                  <a:cubicBezTo>
                    <a:pt x="50884" y="14453"/>
                    <a:pt x="50683" y="14251"/>
                    <a:pt x="50481" y="14083"/>
                  </a:cubicBezTo>
                  <a:cubicBezTo>
                    <a:pt x="50346" y="13948"/>
                    <a:pt x="50178" y="13814"/>
                    <a:pt x="50044" y="13680"/>
                  </a:cubicBezTo>
                  <a:cubicBezTo>
                    <a:pt x="49741" y="13411"/>
                    <a:pt x="49473" y="13175"/>
                    <a:pt x="49170" y="12907"/>
                  </a:cubicBezTo>
                  <a:cubicBezTo>
                    <a:pt x="49002" y="12772"/>
                    <a:pt x="48800" y="12604"/>
                    <a:pt x="48632" y="12436"/>
                  </a:cubicBezTo>
                  <a:cubicBezTo>
                    <a:pt x="48431" y="12302"/>
                    <a:pt x="48263" y="12134"/>
                    <a:pt x="48061" y="11999"/>
                  </a:cubicBezTo>
                  <a:cubicBezTo>
                    <a:pt x="47792" y="11764"/>
                    <a:pt x="47490" y="11529"/>
                    <a:pt x="47221" y="11293"/>
                  </a:cubicBezTo>
                  <a:cubicBezTo>
                    <a:pt x="47053" y="11193"/>
                    <a:pt x="46918" y="11058"/>
                    <a:pt x="46784" y="10924"/>
                  </a:cubicBezTo>
                  <a:cubicBezTo>
                    <a:pt x="46549" y="10756"/>
                    <a:pt x="46280" y="10554"/>
                    <a:pt x="46045" y="10386"/>
                  </a:cubicBezTo>
                  <a:cubicBezTo>
                    <a:pt x="45809" y="10184"/>
                    <a:pt x="45540" y="9983"/>
                    <a:pt x="45272" y="9781"/>
                  </a:cubicBezTo>
                  <a:cubicBezTo>
                    <a:pt x="45171" y="9714"/>
                    <a:pt x="45036" y="9613"/>
                    <a:pt x="44935" y="9546"/>
                  </a:cubicBezTo>
                  <a:cubicBezTo>
                    <a:pt x="44599" y="9310"/>
                    <a:pt x="44297" y="9075"/>
                    <a:pt x="43961" y="8840"/>
                  </a:cubicBezTo>
                  <a:cubicBezTo>
                    <a:pt x="43759" y="8672"/>
                    <a:pt x="43524" y="8537"/>
                    <a:pt x="43289" y="8369"/>
                  </a:cubicBezTo>
                  <a:cubicBezTo>
                    <a:pt x="43255" y="8336"/>
                    <a:pt x="43188" y="8269"/>
                    <a:pt x="43121" y="8235"/>
                  </a:cubicBezTo>
                  <a:cubicBezTo>
                    <a:pt x="42516" y="7832"/>
                    <a:pt x="41944" y="7462"/>
                    <a:pt x="41339" y="7059"/>
                  </a:cubicBezTo>
                  <a:cubicBezTo>
                    <a:pt x="41339" y="7059"/>
                    <a:pt x="41339" y="7059"/>
                    <a:pt x="41339" y="7059"/>
                  </a:cubicBezTo>
                  <a:lnTo>
                    <a:pt x="41239" y="6991"/>
                  </a:lnTo>
                  <a:cubicBezTo>
                    <a:pt x="40667" y="6655"/>
                    <a:pt x="40129" y="6319"/>
                    <a:pt x="39592" y="5983"/>
                  </a:cubicBezTo>
                  <a:cubicBezTo>
                    <a:pt x="39457" y="5916"/>
                    <a:pt x="39323" y="5815"/>
                    <a:pt x="39155" y="5748"/>
                  </a:cubicBezTo>
                  <a:cubicBezTo>
                    <a:pt x="38718" y="5479"/>
                    <a:pt x="38281" y="5244"/>
                    <a:pt x="37844" y="5009"/>
                  </a:cubicBezTo>
                  <a:cubicBezTo>
                    <a:pt x="37676" y="4908"/>
                    <a:pt x="37508" y="4840"/>
                    <a:pt x="37340" y="4740"/>
                  </a:cubicBezTo>
                  <a:lnTo>
                    <a:pt x="36668" y="4404"/>
                  </a:lnTo>
                  <a:cubicBezTo>
                    <a:pt x="36466" y="4303"/>
                    <a:pt x="36298" y="4202"/>
                    <a:pt x="36130" y="4101"/>
                  </a:cubicBezTo>
                  <a:cubicBezTo>
                    <a:pt x="35828" y="3967"/>
                    <a:pt x="35559" y="3832"/>
                    <a:pt x="35290" y="3698"/>
                  </a:cubicBezTo>
                  <a:cubicBezTo>
                    <a:pt x="35088" y="3631"/>
                    <a:pt x="34886" y="3530"/>
                    <a:pt x="34685" y="3429"/>
                  </a:cubicBezTo>
                  <a:lnTo>
                    <a:pt x="34450" y="3328"/>
                  </a:lnTo>
                  <a:cubicBezTo>
                    <a:pt x="33878" y="3059"/>
                    <a:pt x="33307" y="2824"/>
                    <a:pt x="32769" y="2622"/>
                  </a:cubicBezTo>
                  <a:cubicBezTo>
                    <a:pt x="32769" y="2622"/>
                    <a:pt x="32769" y="2589"/>
                    <a:pt x="32769" y="2589"/>
                  </a:cubicBezTo>
                  <a:cubicBezTo>
                    <a:pt x="32736" y="2589"/>
                    <a:pt x="32702" y="2589"/>
                    <a:pt x="32668" y="2555"/>
                  </a:cubicBezTo>
                  <a:cubicBezTo>
                    <a:pt x="32131" y="2353"/>
                    <a:pt x="31593" y="2152"/>
                    <a:pt x="31089" y="1984"/>
                  </a:cubicBezTo>
                  <a:lnTo>
                    <a:pt x="30853" y="1883"/>
                  </a:lnTo>
                  <a:cubicBezTo>
                    <a:pt x="30652" y="1816"/>
                    <a:pt x="30450" y="1748"/>
                    <a:pt x="30248" y="1681"/>
                  </a:cubicBezTo>
                  <a:cubicBezTo>
                    <a:pt x="29980" y="1614"/>
                    <a:pt x="29677" y="1513"/>
                    <a:pt x="29408" y="1412"/>
                  </a:cubicBezTo>
                  <a:cubicBezTo>
                    <a:pt x="29274" y="1379"/>
                    <a:pt x="29106" y="1345"/>
                    <a:pt x="28971" y="1312"/>
                  </a:cubicBezTo>
                  <a:cubicBezTo>
                    <a:pt x="28736" y="1211"/>
                    <a:pt x="28467" y="1144"/>
                    <a:pt x="28232" y="1076"/>
                  </a:cubicBezTo>
                  <a:cubicBezTo>
                    <a:pt x="28064" y="1043"/>
                    <a:pt x="27862" y="975"/>
                    <a:pt x="27694" y="942"/>
                  </a:cubicBezTo>
                  <a:cubicBezTo>
                    <a:pt x="27459" y="875"/>
                    <a:pt x="27291" y="841"/>
                    <a:pt x="27056" y="807"/>
                  </a:cubicBezTo>
                  <a:cubicBezTo>
                    <a:pt x="26820" y="740"/>
                    <a:pt x="26585" y="707"/>
                    <a:pt x="26350" y="639"/>
                  </a:cubicBezTo>
                  <a:cubicBezTo>
                    <a:pt x="26215" y="606"/>
                    <a:pt x="26081" y="572"/>
                    <a:pt x="25947" y="572"/>
                  </a:cubicBezTo>
                  <a:cubicBezTo>
                    <a:pt x="25711" y="505"/>
                    <a:pt x="25476" y="471"/>
                    <a:pt x="25241" y="438"/>
                  </a:cubicBezTo>
                  <a:cubicBezTo>
                    <a:pt x="24972" y="404"/>
                    <a:pt x="24703" y="337"/>
                    <a:pt x="24401" y="303"/>
                  </a:cubicBezTo>
                  <a:cubicBezTo>
                    <a:pt x="24300" y="303"/>
                    <a:pt x="24233" y="270"/>
                    <a:pt x="24132" y="270"/>
                  </a:cubicBezTo>
                  <a:cubicBezTo>
                    <a:pt x="23896" y="236"/>
                    <a:pt x="23661" y="202"/>
                    <a:pt x="23426" y="169"/>
                  </a:cubicBezTo>
                  <a:cubicBezTo>
                    <a:pt x="23123" y="135"/>
                    <a:pt x="22821" y="102"/>
                    <a:pt x="22519" y="102"/>
                  </a:cubicBezTo>
                  <a:cubicBezTo>
                    <a:pt x="22418" y="68"/>
                    <a:pt x="22350" y="68"/>
                    <a:pt x="22250" y="68"/>
                  </a:cubicBezTo>
                  <a:cubicBezTo>
                    <a:pt x="22048" y="68"/>
                    <a:pt x="21846" y="68"/>
                    <a:pt x="21645" y="34"/>
                  </a:cubicBezTo>
                  <a:cubicBezTo>
                    <a:pt x="21275" y="34"/>
                    <a:pt x="20939" y="1"/>
                    <a:pt x="20569" y="1"/>
                  </a:cubicBezTo>
                  <a:cubicBezTo>
                    <a:pt x="20468" y="1"/>
                    <a:pt x="20368" y="1"/>
                    <a:pt x="20300" y="1"/>
                  </a:cubicBezTo>
                  <a:cubicBezTo>
                    <a:pt x="20132" y="1"/>
                    <a:pt x="19998" y="34"/>
                    <a:pt x="19830" y="34"/>
                  </a:cubicBezTo>
                  <a:cubicBezTo>
                    <a:pt x="19393" y="34"/>
                    <a:pt x="18956" y="68"/>
                    <a:pt x="18519" y="102"/>
                  </a:cubicBezTo>
                  <a:cubicBezTo>
                    <a:pt x="18385" y="102"/>
                    <a:pt x="18250" y="102"/>
                    <a:pt x="18116" y="102"/>
                  </a:cubicBezTo>
                  <a:cubicBezTo>
                    <a:pt x="18015" y="102"/>
                    <a:pt x="17914" y="135"/>
                    <a:pt x="17813" y="135"/>
                  </a:cubicBezTo>
                  <a:cubicBezTo>
                    <a:pt x="17175" y="202"/>
                    <a:pt x="16503" y="303"/>
                    <a:pt x="15864" y="438"/>
                  </a:cubicBezTo>
                  <a:cubicBezTo>
                    <a:pt x="15830" y="438"/>
                    <a:pt x="15763" y="438"/>
                    <a:pt x="15696" y="438"/>
                  </a:cubicBezTo>
                  <a:lnTo>
                    <a:pt x="15629" y="471"/>
                  </a:lnTo>
                  <a:cubicBezTo>
                    <a:pt x="15494" y="505"/>
                    <a:pt x="15360" y="539"/>
                    <a:pt x="15225" y="572"/>
                  </a:cubicBezTo>
                  <a:cubicBezTo>
                    <a:pt x="14822" y="639"/>
                    <a:pt x="14452" y="740"/>
                    <a:pt x="14049" y="841"/>
                  </a:cubicBezTo>
                  <a:cubicBezTo>
                    <a:pt x="13881" y="908"/>
                    <a:pt x="13679" y="975"/>
                    <a:pt x="13478" y="1043"/>
                  </a:cubicBezTo>
                  <a:cubicBezTo>
                    <a:pt x="13243" y="1110"/>
                    <a:pt x="12974" y="1177"/>
                    <a:pt x="12738" y="1244"/>
                  </a:cubicBezTo>
                  <a:cubicBezTo>
                    <a:pt x="12671" y="1278"/>
                    <a:pt x="12638" y="1312"/>
                    <a:pt x="12570" y="1345"/>
                  </a:cubicBezTo>
                  <a:cubicBezTo>
                    <a:pt x="12201" y="1480"/>
                    <a:pt x="11831" y="1614"/>
                    <a:pt x="11461" y="1782"/>
                  </a:cubicBezTo>
                  <a:cubicBezTo>
                    <a:pt x="11293" y="1849"/>
                    <a:pt x="11092" y="1950"/>
                    <a:pt x="10924" y="2017"/>
                  </a:cubicBezTo>
                  <a:cubicBezTo>
                    <a:pt x="10386" y="2286"/>
                    <a:pt x="9848" y="2555"/>
                    <a:pt x="9344" y="2824"/>
                  </a:cubicBezTo>
                  <a:lnTo>
                    <a:pt x="1" y="8269"/>
                  </a:lnTo>
                  <a:cubicBezTo>
                    <a:pt x="505" y="7966"/>
                    <a:pt x="1043" y="7697"/>
                    <a:pt x="1580" y="7462"/>
                  </a:cubicBezTo>
                  <a:cubicBezTo>
                    <a:pt x="1748" y="7361"/>
                    <a:pt x="1916" y="7294"/>
                    <a:pt x="2118" y="7227"/>
                  </a:cubicBezTo>
                  <a:cubicBezTo>
                    <a:pt x="2488" y="7059"/>
                    <a:pt x="2857" y="6891"/>
                    <a:pt x="3227" y="6756"/>
                  </a:cubicBezTo>
                  <a:cubicBezTo>
                    <a:pt x="3530" y="6655"/>
                    <a:pt x="3832" y="6555"/>
                    <a:pt x="4135" y="6454"/>
                  </a:cubicBezTo>
                  <a:cubicBezTo>
                    <a:pt x="4336" y="6386"/>
                    <a:pt x="4538" y="6319"/>
                    <a:pt x="4706" y="6286"/>
                  </a:cubicBezTo>
                  <a:cubicBezTo>
                    <a:pt x="5109" y="6151"/>
                    <a:pt x="5479" y="6084"/>
                    <a:pt x="5882" y="5983"/>
                  </a:cubicBezTo>
                  <a:cubicBezTo>
                    <a:pt x="6017" y="5950"/>
                    <a:pt x="6151" y="5916"/>
                    <a:pt x="6286" y="5882"/>
                  </a:cubicBezTo>
                  <a:cubicBezTo>
                    <a:pt x="6353" y="5882"/>
                    <a:pt x="6454" y="5849"/>
                    <a:pt x="6521" y="5849"/>
                  </a:cubicBezTo>
                  <a:cubicBezTo>
                    <a:pt x="7159" y="5714"/>
                    <a:pt x="7798" y="5647"/>
                    <a:pt x="8470" y="5580"/>
                  </a:cubicBezTo>
                  <a:cubicBezTo>
                    <a:pt x="8705" y="5546"/>
                    <a:pt x="8941" y="5513"/>
                    <a:pt x="9142" y="5513"/>
                  </a:cubicBezTo>
                  <a:cubicBezTo>
                    <a:pt x="9579" y="5479"/>
                    <a:pt x="10016" y="5445"/>
                    <a:pt x="10487" y="5445"/>
                  </a:cubicBezTo>
                  <a:cubicBezTo>
                    <a:pt x="10722" y="5445"/>
                    <a:pt x="10991" y="5445"/>
                    <a:pt x="11226" y="5445"/>
                  </a:cubicBezTo>
                  <a:cubicBezTo>
                    <a:pt x="11596" y="5445"/>
                    <a:pt x="11932" y="5445"/>
                    <a:pt x="12301" y="5479"/>
                  </a:cubicBezTo>
                  <a:cubicBezTo>
                    <a:pt x="12604" y="5479"/>
                    <a:pt x="12873" y="5479"/>
                    <a:pt x="13175" y="5513"/>
                  </a:cubicBezTo>
                  <a:cubicBezTo>
                    <a:pt x="13478" y="5546"/>
                    <a:pt x="13780" y="5580"/>
                    <a:pt x="14083" y="5613"/>
                  </a:cubicBezTo>
                  <a:cubicBezTo>
                    <a:pt x="14385" y="5647"/>
                    <a:pt x="14721" y="5681"/>
                    <a:pt x="15057" y="5714"/>
                  </a:cubicBezTo>
                  <a:cubicBezTo>
                    <a:pt x="15326" y="5782"/>
                    <a:pt x="15629" y="5815"/>
                    <a:pt x="15898" y="5882"/>
                  </a:cubicBezTo>
                  <a:cubicBezTo>
                    <a:pt x="16267" y="5916"/>
                    <a:pt x="16637" y="5983"/>
                    <a:pt x="16973" y="6084"/>
                  </a:cubicBezTo>
                  <a:cubicBezTo>
                    <a:pt x="17242" y="6118"/>
                    <a:pt x="17477" y="6185"/>
                    <a:pt x="17712" y="6218"/>
                  </a:cubicBezTo>
                  <a:cubicBezTo>
                    <a:pt x="18116" y="6319"/>
                    <a:pt x="18485" y="6420"/>
                    <a:pt x="18889" y="6521"/>
                  </a:cubicBezTo>
                  <a:cubicBezTo>
                    <a:pt x="19124" y="6588"/>
                    <a:pt x="19359" y="6655"/>
                    <a:pt x="19628" y="6723"/>
                  </a:cubicBezTo>
                  <a:cubicBezTo>
                    <a:pt x="20031" y="6857"/>
                    <a:pt x="20468" y="6958"/>
                    <a:pt x="20905" y="7126"/>
                  </a:cubicBezTo>
                  <a:cubicBezTo>
                    <a:pt x="21107" y="7193"/>
                    <a:pt x="21309" y="7260"/>
                    <a:pt x="21510" y="7328"/>
                  </a:cubicBezTo>
                  <a:cubicBezTo>
                    <a:pt x="22115" y="7529"/>
                    <a:pt x="22720" y="7764"/>
                    <a:pt x="23325" y="8000"/>
                  </a:cubicBezTo>
                  <a:cubicBezTo>
                    <a:pt x="23359" y="8000"/>
                    <a:pt x="23392" y="8033"/>
                    <a:pt x="23392" y="8033"/>
                  </a:cubicBezTo>
                  <a:cubicBezTo>
                    <a:pt x="24031" y="8302"/>
                    <a:pt x="24669" y="8571"/>
                    <a:pt x="25342" y="8840"/>
                  </a:cubicBezTo>
                  <a:cubicBezTo>
                    <a:pt x="25510" y="8941"/>
                    <a:pt x="25711" y="9042"/>
                    <a:pt x="25913" y="9142"/>
                  </a:cubicBezTo>
                  <a:cubicBezTo>
                    <a:pt x="26384" y="9344"/>
                    <a:pt x="26854" y="9579"/>
                    <a:pt x="27291" y="9815"/>
                  </a:cubicBezTo>
                  <a:cubicBezTo>
                    <a:pt x="27526" y="9915"/>
                    <a:pt x="27761" y="10050"/>
                    <a:pt x="27997" y="10151"/>
                  </a:cubicBezTo>
                  <a:cubicBezTo>
                    <a:pt x="28602" y="10487"/>
                    <a:pt x="29207" y="10823"/>
                    <a:pt x="29812" y="11159"/>
                  </a:cubicBezTo>
                  <a:cubicBezTo>
                    <a:pt x="30517" y="11562"/>
                    <a:pt x="31190" y="11999"/>
                    <a:pt x="31895" y="12436"/>
                  </a:cubicBezTo>
                  <a:cubicBezTo>
                    <a:pt x="31929" y="12436"/>
                    <a:pt x="31963" y="12470"/>
                    <a:pt x="31996" y="12470"/>
                  </a:cubicBezTo>
                  <a:cubicBezTo>
                    <a:pt x="32635" y="12907"/>
                    <a:pt x="33307" y="13343"/>
                    <a:pt x="33945" y="13780"/>
                  </a:cubicBezTo>
                  <a:cubicBezTo>
                    <a:pt x="34181" y="13948"/>
                    <a:pt x="34382" y="14116"/>
                    <a:pt x="34618" y="14251"/>
                  </a:cubicBezTo>
                  <a:cubicBezTo>
                    <a:pt x="35055" y="14587"/>
                    <a:pt x="35491" y="14889"/>
                    <a:pt x="35928" y="15192"/>
                  </a:cubicBezTo>
                  <a:cubicBezTo>
                    <a:pt x="36164" y="15394"/>
                    <a:pt x="36432" y="15595"/>
                    <a:pt x="36701" y="15797"/>
                  </a:cubicBezTo>
                  <a:cubicBezTo>
                    <a:pt x="37105" y="16099"/>
                    <a:pt x="37474" y="16402"/>
                    <a:pt x="37878" y="16704"/>
                  </a:cubicBezTo>
                  <a:cubicBezTo>
                    <a:pt x="38147" y="16940"/>
                    <a:pt x="38449" y="17175"/>
                    <a:pt x="38718" y="17410"/>
                  </a:cubicBezTo>
                  <a:cubicBezTo>
                    <a:pt x="39088" y="17713"/>
                    <a:pt x="39457" y="18015"/>
                    <a:pt x="39827" y="18351"/>
                  </a:cubicBezTo>
                  <a:cubicBezTo>
                    <a:pt x="40096" y="18586"/>
                    <a:pt x="40398" y="18855"/>
                    <a:pt x="40667" y="19091"/>
                  </a:cubicBezTo>
                  <a:cubicBezTo>
                    <a:pt x="41037" y="19427"/>
                    <a:pt x="41407" y="19729"/>
                    <a:pt x="41743" y="20065"/>
                  </a:cubicBezTo>
                  <a:cubicBezTo>
                    <a:pt x="42045" y="20334"/>
                    <a:pt x="42314" y="20569"/>
                    <a:pt x="42616" y="20838"/>
                  </a:cubicBezTo>
                  <a:cubicBezTo>
                    <a:pt x="42953" y="21208"/>
                    <a:pt x="43322" y="21544"/>
                    <a:pt x="43658" y="21880"/>
                  </a:cubicBezTo>
                  <a:cubicBezTo>
                    <a:pt x="43927" y="22149"/>
                    <a:pt x="44196" y="22418"/>
                    <a:pt x="44465" y="22653"/>
                  </a:cubicBezTo>
                  <a:cubicBezTo>
                    <a:pt x="44835" y="23056"/>
                    <a:pt x="45204" y="23426"/>
                    <a:pt x="45574" y="23796"/>
                  </a:cubicBezTo>
                  <a:cubicBezTo>
                    <a:pt x="45809" y="24065"/>
                    <a:pt x="46045" y="24300"/>
                    <a:pt x="46280" y="24535"/>
                  </a:cubicBezTo>
                  <a:cubicBezTo>
                    <a:pt x="46717" y="25006"/>
                    <a:pt x="47120" y="25476"/>
                    <a:pt x="47557" y="25947"/>
                  </a:cubicBezTo>
                  <a:lnTo>
                    <a:pt x="48027" y="26484"/>
                  </a:lnTo>
                  <a:cubicBezTo>
                    <a:pt x="48599" y="27123"/>
                    <a:pt x="49170" y="27795"/>
                    <a:pt x="49741" y="28501"/>
                  </a:cubicBezTo>
                  <a:cubicBezTo>
                    <a:pt x="49876" y="28635"/>
                    <a:pt x="49977" y="28770"/>
                    <a:pt x="50078" y="28904"/>
                  </a:cubicBezTo>
                  <a:cubicBezTo>
                    <a:pt x="50548" y="29476"/>
                    <a:pt x="50985" y="30013"/>
                    <a:pt x="51422" y="30585"/>
                  </a:cubicBezTo>
                  <a:cubicBezTo>
                    <a:pt x="51926" y="31223"/>
                    <a:pt x="52430" y="31895"/>
                    <a:pt x="52934" y="32568"/>
                  </a:cubicBezTo>
                  <a:cubicBezTo>
                    <a:pt x="53035" y="32668"/>
                    <a:pt x="53102" y="32803"/>
                    <a:pt x="53203" y="32904"/>
                  </a:cubicBezTo>
                  <a:cubicBezTo>
                    <a:pt x="54010" y="34013"/>
                    <a:pt x="54816" y="35122"/>
                    <a:pt x="55556" y="36265"/>
                  </a:cubicBezTo>
                  <a:cubicBezTo>
                    <a:pt x="55757" y="36567"/>
                    <a:pt x="55959" y="36836"/>
                    <a:pt x="56127" y="37105"/>
                  </a:cubicBezTo>
                  <a:cubicBezTo>
                    <a:pt x="56430" y="37542"/>
                    <a:pt x="56698" y="37979"/>
                    <a:pt x="56967" y="38416"/>
                  </a:cubicBezTo>
                  <a:cubicBezTo>
                    <a:pt x="57203" y="38785"/>
                    <a:pt x="57438" y="39155"/>
                    <a:pt x="57707" y="39558"/>
                  </a:cubicBezTo>
                  <a:cubicBezTo>
                    <a:pt x="57976" y="39995"/>
                    <a:pt x="58244" y="40432"/>
                    <a:pt x="58513" y="40869"/>
                  </a:cubicBezTo>
                  <a:cubicBezTo>
                    <a:pt x="58715" y="41239"/>
                    <a:pt x="58917" y="41575"/>
                    <a:pt x="59118" y="41944"/>
                  </a:cubicBezTo>
                  <a:cubicBezTo>
                    <a:pt x="59757" y="43020"/>
                    <a:pt x="60362" y="44095"/>
                    <a:pt x="60933" y="45171"/>
                  </a:cubicBezTo>
                  <a:cubicBezTo>
                    <a:pt x="61168" y="45574"/>
                    <a:pt x="61370" y="45977"/>
                    <a:pt x="61572" y="46381"/>
                  </a:cubicBezTo>
                  <a:cubicBezTo>
                    <a:pt x="61773" y="46784"/>
                    <a:pt x="62009" y="47221"/>
                    <a:pt x="62210" y="47624"/>
                  </a:cubicBezTo>
                  <a:cubicBezTo>
                    <a:pt x="62513" y="48229"/>
                    <a:pt x="62815" y="48834"/>
                    <a:pt x="63084" y="49439"/>
                  </a:cubicBezTo>
                  <a:cubicBezTo>
                    <a:pt x="63185" y="49607"/>
                    <a:pt x="63286" y="49809"/>
                    <a:pt x="63387" y="50011"/>
                  </a:cubicBezTo>
                  <a:cubicBezTo>
                    <a:pt x="63756" y="50784"/>
                    <a:pt x="64092" y="51557"/>
                    <a:pt x="64428" y="52330"/>
                  </a:cubicBezTo>
                  <a:cubicBezTo>
                    <a:pt x="64529" y="52531"/>
                    <a:pt x="64630" y="52733"/>
                    <a:pt x="64697" y="52934"/>
                  </a:cubicBezTo>
                  <a:cubicBezTo>
                    <a:pt x="64966" y="53539"/>
                    <a:pt x="65201" y="54111"/>
                    <a:pt x="65437" y="54716"/>
                  </a:cubicBezTo>
                  <a:cubicBezTo>
                    <a:pt x="65538" y="54951"/>
                    <a:pt x="65638" y="55220"/>
                    <a:pt x="65773" y="55489"/>
                  </a:cubicBezTo>
                  <a:cubicBezTo>
                    <a:pt x="65974" y="56060"/>
                    <a:pt x="66210" y="56598"/>
                    <a:pt x="66411" y="57169"/>
                  </a:cubicBezTo>
                  <a:cubicBezTo>
                    <a:pt x="66512" y="57438"/>
                    <a:pt x="66613" y="57673"/>
                    <a:pt x="66680" y="57909"/>
                  </a:cubicBezTo>
                  <a:cubicBezTo>
                    <a:pt x="66949" y="58614"/>
                    <a:pt x="67184" y="59320"/>
                    <a:pt x="67453" y="60060"/>
                  </a:cubicBezTo>
                  <a:cubicBezTo>
                    <a:pt x="67487" y="60127"/>
                    <a:pt x="67520" y="60228"/>
                    <a:pt x="67520" y="60328"/>
                  </a:cubicBezTo>
                  <a:cubicBezTo>
                    <a:pt x="67789" y="61135"/>
                    <a:pt x="68058" y="61942"/>
                    <a:pt x="68293" y="62748"/>
                  </a:cubicBezTo>
                  <a:cubicBezTo>
                    <a:pt x="68394" y="62983"/>
                    <a:pt x="68461" y="63252"/>
                    <a:pt x="68529" y="63521"/>
                  </a:cubicBezTo>
                  <a:cubicBezTo>
                    <a:pt x="68697" y="64059"/>
                    <a:pt x="68865" y="64630"/>
                    <a:pt x="68999" y="65202"/>
                  </a:cubicBezTo>
                  <a:cubicBezTo>
                    <a:pt x="69100" y="65504"/>
                    <a:pt x="69167" y="65807"/>
                    <a:pt x="69234" y="66109"/>
                  </a:cubicBezTo>
                  <a:cubicBezTo>
                    <a:pt x="69369" y="66613"/>
                    <a:pt x="69503" y="67151"/>
                    <a:pt x="69638" y="67655"/>
                  </a:cubicBezTo>
                  <a:cubicBezTo>
                    <a:pt x="69705" y="67958"/>
                    <a:pt x="69772" y="68260"/>
                    <a:pt x="69839" y="68563"/>
                  </a:cubicBezTo>
                  <a:cubicBezTo>
                    <a:pt x="69974" y="69100"/>
                    <a:pt x="70075" y="69638"/>
                    <a:pt x="70176" y="70176"/>
                  </a:cubicBezTo>
                  <a:cubicBezTo>
                    <a:pt x="70243" y="70445"/>
                    <a:pt x="70310" y="70747"/>
                    <a:pt x="70377" y="71016"/>
                  </a:cubicBezTo>
                  <a:cubicBezTo>
                    <a:pt x="70478" y="71688"/>
                    <a:pt x="70612" y="72360"/>
                    <a:pt x="70713" y="73066"/>
                  </a:cubicBezTo>
                  <a:cubicBezTo>
                    <a:pt x="70747" y="73167"/>
                    <a:pt x="70780" y="73301"/>
                    <a:pt x="70780" y="73402"/>
                  </a:cubicBezTo>
                  <a:cubicBezTo>
                    <a:pt x="70915" y="74209"/>
                    <a:pt x="71016" y="74982"/>
                    <a:pt x="71117" y="75788"/>
                  </a:cubicBezTo>
                  <a:cubicBezTo>
                    <a:pt x="71150" y="75990"/>
                    <a:pt x="71150" y="76225"/>
                    <a:pt x="71184" y="76427"/>
                  </a:cubicBezTo>
                  <a:cubicBezTo>
                    <a:pt x="71251" y="76998"/>
                    <a:pt x="71318" y="77570"/>
                    <a:pt x="71352" y="78141"/>
                  </a:cubicBezTo>
                  <a:cubicBezTo>
                    <a:pt x="71385" y="78410"/>
                    <a:pt x="71419" y="78679"/>
                    <a:pt x="71419" y="78948"/>
                  </a:cubicBezTo>
                  <a:cubicBezTo>
                    <a:pt x="71453" y="79485"/>
                    <a:pt x="71486" y="80023"/>
                    <a:pt x="71520" y="80561"/>
                  </a:cubicBezTo>
                  <a:cubicBezTo>
                    <a:pt x="71520" y="80796"/>
                    <a:pt x="71553" y="81065"/>
                    <a:pt x="71553" y="81300"/>
                  </a:cubicBezTo>
                  <a:cubicBezTo>
                    <a:pt x="71587" y="82073"/>
                    <a:pt x="71587" y="82813"/>
                    <a:pt x="71587" y="83552"/>
                  </a:cubicBezTo>
                  <a:cubicBezTo>
                    <a:pt x="71587" y="84325"/>
                    <a:pt x="71587" y="85098"/>
                    <a:pt x="71553" y="85837"/>
                  </a:cubicBezTo>
                  <a:cubicBezTo>
                    <a:pt x="71520" y="86073"/>
                    <a:pt x="71520" y="86274"/>
                    <a:pt x="71486" y="86476"/>
                  </a:cubicBezTo>
                  <a:cubicBezTo>
                    <a:pt x="71486" y="87014"/>
                    <a:pt x="71453" y="87518"/>
                    <a:pt x="71385" y="88022"/>
                  </a:cubicBezTo>
                  <a:cubicBezTo>
                    <a:pt x="71352" y="88324"/>
                    <a:pt x="71318" y="88593"/>
                    <a:pt x="71318" y="88896"/>
                  </a:cubicBezTo>
                  <a:cubicBezTo>
                    <a:pt x="71251" y="89299"/>
                    <a:pt x="71217" y="89736"/>
                    <a:pt x="71150" y="90139"/>
                  </a:cubicBezTo>
                  <a:cubicBezTo>
                    <a:pt x="71117" y="90442"/>
                    <a:pt x="71049" y="90744"/>
                    <a:pt x="71016" y="91047"/>
                  </a:cubicBezTo>
                  <a:cubicBezTo>
                    <a:pt x="70949" y="91450"/>
                    <a:pt x="70881" y="91820"/>
                    <a:pt x="70814" y="92189"/>
                  </a:cubicBezTo>
                  <a:cubicBezTo>
                    <a:pt x="70747" y="92525"/>
                    <a:pt x="70680" y="92862"/>
                    <a:pt x="70612" y="93198"/>
                  </a:cubicBezTo>
                  <a:cubicBezTo>
                    <a:pt x="70545" y="93534"/>
                    <a:pt x="70478" y="93870"/>
                    <a:pt x="70377" y="94206"/>
                  </a:cubicBezTo>
                  <a:cubicBezTo>
                    <a:pt x="70276" y="94576"/>
                    <a:pt x="70176" y="94979"/>
                    <a:pt x="70075" y="95349"/>
                  </a:cubicBezTo>
                  <a:cubicBezTo>
                    <a:pt x="70007" y="95617"/>
                    <a:pt x="69907" y="95920"/>
                    <a:pt x="69839" y="96222"/>
                  </a:cubicBezTo>
                  <a:cubicBezTo>
                    <a:pt x="69705" y="96659"/>
                    <a:pt x="69537" y="97096"/>
                    <a:pt x="69403" y="97533"/>
                  </a:cubicBezTo>
                  <a:cubicBezTo>
                    <a:pt x="69302" y="97768"/>
                    <a:pt x="69234" y="98004"/>
                    <a:pt x="69134" y="98239"/>
                  </a:cubicBezTo>
                  <a:cubicBezTo>
                    <a:pt x="68865" y="98978"/>
                    <a:pt x="68562" y="99684"/>
                    <a:pt x="68226" y="100390"/>
                  </a:cubicBezTo>
                  <a:cubicBezTo>
                    <a:pt x="67991" y="100894"/>
                    <a:pt x="67722" y="101432"/>
                    <a:pt x="67453" y="101936"/>
                  </a:cubicBezTo>
                  <a:cubicBezTo>
                    <a:pt x="67420" y="101970"/>
                    <a:pt x="67386" y="102037"/>
                    <a:pt x="67352" y="102070"/>
                  </a:cubicBezTo>
                  <a:cubicBezTo>
                    <a:pt x="67117" y="102507"/>
                    <a:pt x="66848" y="102944"/>
                    <a:pt x="66579" y="103381"/>
                  </a:cubicBezTo>
                  <a:cubicBezTo>
                    <a:pt x="66142" y="104053"/>
                    <a:pt x="65706" y="104658"/>
                    <a:pt x="65235" y="105263"/>
                  </a:cubicBezTo>
                  <a:cubicBezTo>
                    <a:pt x="65101" y="105431"/>
                    <a:pt x="65000" y="105566"/>
                    <a:pt x="64865" y="105700"/>
                  </a:cubicBezTo>
                  <a:cubicBezTo>
                    <a:pt x="64395" y="106238"/>
                    <a:pt x="63924" y="106776"/>
                    <a:pt x="63420" y="107280"/>
                  </a:cubicBezTo>
                  <a:cubicBezTo>
                    <a:pt x="63387" y="107313"/>
                    <a:pt x="63353" y="107381"/>
                    <a:pt x="63319" y="107414"/>
                  </a:cubicBezTo>
                  <a:cubicBezTo>
                    <a:pt x="62782" y="107918"/>
                    <a:pt x="62210" y="108422"/>
                    <a:pt x="61639" y="108859"/>
                  </a:cubicBezTo>
                  <a:cubicBezTo>
                    <a:pt x="61471" y="108960"/>
                    <a:pt x="61336" y="109095"/>
                    <a:pt x="61202" y="109195"/>
                  </a:cubicBezTo>
                  <a:cubicBezTo>
                    <a:pt x="60597" y="109632"/>
                    <a:pt x="59992" y="110036"/>
                    <a:pt x="59354" y="110439"/>
                  </a:cubicBezTo>
                  <a:lnTo>
                    <a:pt x="68697" y="104994"/>
                  </a:lnTo>
                  <a:cubicBezTo>
                    <a:pt x="69335" y="104625"/>
                    <a:pt x="69940" y="104188"/>
                    <a:pt x="70545" y="103751"/>
                  </a:cubicBezTo>
                  <a:cubicBezTo>
                    <a:pt x="70680" y="103650"/>
                    <a:pt x="70814" y="103549"/>
                    <a:pt x="70982" y="103448"/>
                  </a:cubicBezTo>
                  <a:cubicBezTo>
                    <a:pt x="71553" y="102978"/>
                    <a:pt x="72125" y="102507"/>
                    <a:pt x="72663" y="101970"/>
                  </a:cubicBezTo>
                  <a:cubicBezTo>
                    <a:pt x="72696" y="101936"/>
                    <a:pt x="72730" y="101902"/>
                    <a:pt x="72763" y="101869"/>
                  </a:cubicBezTo>
                  <a:cubicBezTo>
                    <a:pt x="73268" y="101365"/>
                    <a:pt x="73772" y="100827"/>
                    <a:pt x="74209" y="100255"/>
                  </a:cubicBezTo>
                  <a:cubicBezTo>
                    <a:pt x="74343" y="100121"/>
                    <a:pt x="74444" y="99987"/>
                    <a:pt x="74578" y="99852"/>
                  </a:cubicBezTo>
                  <a:cubicBezTo>
                    <a:pt x="75049" y="99247"/>
                    <a:pt x="75519" y="98609"/>
                    <a:pt x="75923" y="97936"/>
                  </a:cubicBezTo>
                  <a:cubicBezTo>
                    <a:pt x="75956" y="97936"/>
                    <a:pt x="75956" y="97903"/>
                    <a:pt x="75990" y="97869"/>
                  </a:cubicBezTo>
                  <a:cubicBezTo>
                    <a:pt x="76225" y="97500"/>
                    <a:pt x="76460" y="97096"/>
                    <a:pt x="76696" y="96693"/>
                  </a:cubicBezTo>
                  <a:cubicBezTo>
                    <a:pt x="76729" y="96626"/>
                    <a:pt x="76763" y="96559"/>
                    <a:pt x="76796" y="96491"/>
                  </a:cubicBezTo>
                  <a:cubicBezTo>
                    <a:pt x="77065" y="96021"/>
                    <a:pt x="77301" y="95517"/>
                    <a:pt x="77569" y="95013"/>
                  </a:cubicBezTo>
                  <a:lnTo>
                    <a:pt x="77569" y="94945"/>
                  </a:lnTo>
                  <a:cubicBezTo>
                    <a:pt x="77906" y="94273"/>
                    <a:pt x="78208" y="93567"/>
                    <a:pt x="78477" y="92828"/>
                  </a:cubicBezTo>
                  <a:cubicBezTo>
                    <a:pt x="78510" y="92761"/>
                    <a:pt x="78544" y="92694"/>
                    <a:pt x="78578" y="92626"/>
                  </a:cubicBezTo>
                  <a:cubicBezTo>
                    <a:pt x="78611" y="92458"/>
                    <a:pt x="78679" y="92290"/>
                    <a:pt x="78746" y="92122"/>
                  </a:cubicBezTo>
                  <a:cubicBezTo>
                    <a:pt x="78880" y="91685"/>
                    <a:pt x="79048" y="91248"/>
                    <a:pt x="79183" y="90778"/>
                  </a:cubicBezTo>
                  <a:cubicBezTo>
                    <a:pt x="79216" y="90677"/>
                    <a:pt x="79250" y="90543"/>
                    <a:pt x="79283" y="90442"/>
                  </a:cubicBezTo>
                  <a:cubicBezTo>
                    <a:pt x="79351" y="90274"/>
                    <a:pt x="79384" y="90072"/>
                    <a:pt x="79418" y="89904"/>
                  </a:cubicBezTo>
                  <a:cubicBezTo>
                    <a:pt x="79519" y="89534"/>
                    <a:pt x="79620" y="89165"/>
                    <a:pt x="79720" y="88761"/>
                  </a:cubicBezTo>
                  <a:cubicBezTo>
                    <a:pt x="79754" y="88627"/>
                    <a:pt x="79821" y="88459"/>
                    <a:pt x="79855" y="88291"/>
                  </a:cubicBezTo>
                  <a:cubicBezTo>
                    <a:pt x="79888" y="88123"/>
                    <a:pt x="79922" y="87955"/>
                    <a:pt x="79956" y="87787"/>
                  </a:cubicBezTo>
                  <a:cubicBezTo>
                    <a:pt x="80023" y="87451"/>
                    <a:pt x="80090" y="87114"/>
                    <a:pt x="80157" y="86778"/>
                  </a:cubicBezTo>
                  <a:cubicBezTo>
                    <a:pt x="80191" y="86610"/>
                    <a:pt x="80225" y="86409"/>
                    <a:pt x="80258" y="86241"/>
                  </a:cubicBezTo>
                  <a:cubicBezTo>
                    <a:pt x="80292" y="86039"/>
                    <a:pt x="80325" y="85837"/>
                    <a:pt x="80359" y="85636"/>
                  </a:cubicBezTo>
                  <a:cubicBezTo>
                    <a:pt x="80393" y="85333"/>
                    <a:pt x="80460" y="85031"/>
                    <a:pt x="80493" y="84728"/>
                  </a:cubicBezTo>
                  <a:cubicBezTo>
                    <a:pt x="80527" y="84560"/>
                    <a:pt x="80527" y="84426"/>
                    <a:pt x="80561" y="84258"/>
                  </a:cubicBezTo>
                  <a:cubicBezTo>
                    <a:pt x="80594" y="83989"/>
                    <a:pt x="80628" y="83720"/>
                    <a:pt x="80661" y="83451"/>
                  </a:cubicBezTo>
                  <a:cubicBezTo>
                    <a:pt x="80661" y="83182"/>
                    <a:pt x="80695" y="82880"/>
                    <a:pt x="80729" y="82611"/>
                  </a:cubicBezTo>
                  <a:cubicBezTo>
                    <a:pt x="80762" y="82477"/>
                    <a:pt x="80762" y="82376"/>
                    <a:pt x="80762" y="82241"/>
                  </a:cubicBezTo>
                  <a:cubicBezTo>
                    <a:pt x="80796" y="81838"/>
                    <a:pt x="80829" y="81468"/>
                    <a:pt x="80829" y="81065"/>
                  </a:cubicBezTo>
                  <a:cubicBezTo>
                    <a:pt x="80863" y="80863"/>
                    <a:pt x="80863" y="80628"/>
                    <a:pt x="80897" y="80426"/>
                  </a:cubicBezTo>
                  <a:cubicBezTo>
                    <a:pt x="80897" y="80393"/>
                    <a:pt x="80897" y="80326"/>
                    <a:pt x="80897" y="80258"/>
                  </a:cubicBezTo>
                  <a:cubicBezTo>
                    <a:pt x="80930" y="79620"/>
                    <a:pt x="80930" y="78948"/>
                    <a:pt x="80930" y="78242"/>
                  </a:cubicBezTo>
                  <a:lnTo>
                    <a:pt x="80930" y="78141"/>
                  </a:lnTo>
                  <a:cubicBezTo>
                    <a:pt x="80964" y="77502"/>
                    <a:pt x="80964" y="76897"/>
                    <a:pt x="80930" y="76259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9"/>
            <p:cNvSpPr/>
            <p:nvPr/>
          </p:nvSpPr>
          <p:spPr>
            <a:xfrm>
              <a:off x="-21322125" y="10509750"/>
              <a:ext cx="2100550" cy="3076075"/>
            </a:xfrm>
            <a:custGeom>
              <a:avLst/>
              <a:gdLst/>
              <a:ahLst/>
              <a:cxnLst/>
              <a:rect l="l" t="t" r="r" b="b"/>
              <a:pathLst>
                <a:path w="84022" h="123043" extrusionOk="0">
                  <a:moveTo>
                    <a:pt x="42146" y="13344"/>
                  </a:moveTo>
                  <a:cubicBezTo>
                    <a:pt x="65268" y="26686"/>
                    <a:pt x="84022" y="59152"/>
                    <a:pt x="83955" y="85737"/>
                  </a:cubicBezTo>
                  <a:cubicBezTo>
                    <a:pt x="83887" y="112287"/>
                    <a:pt x="64999" y="123042"/>
                    <a:pt x="41877" y="109700"/>
                  </a:cubicBezTo>
                  <a:cubicBezTo>
                    <a:pt x="18754" y="96357"/>
                    <a:pt x="0" y="63857"/>
                    <a:pt x="101" y="37307"/>
                  </a:cubicBezTo>
                  <a:cubicBezTo>
                    <a:pt x="168" y="10756"/>
                    <a:pt x="19023" y="1"/>
                    <a:pt x="42146" y="13344"/>
                  </a:cubicBezTo>
                  <a:close/>
                  <a:moveTo>
                    <a:pt x="41910" y="104793"/>
                  </a:moveTo>
                  <a:cubicBezTo>
                    <a:pt x="62680" y="116757"/>
                    <a:pt x="79619" y="107112"/>
                    <a:pt x="79686" y="83250"/>
                  </a:cubicBezTo>
                  <a:cubicBezTo>
                    <a:pt x="79754" y="59387"/>
                    <a:pt x="62916" y="30249"/>
                    <a:pt x="42146" y="18250"/>
                  </a:cubicBezTo>
                  <a:cubicBezTo>
                    <a:pt x="21375" y="6252"/>
                    <a:pt x="4437" y="15931"/>
                    <a:pt x="4369" y="39760"/>
                  </a:cubicBezTo>
                  <a:cubicBezTo>
                    <a:pt x="4302" y="63622"/>
                    <a:pt x="21140" y="92794"/>
                    <a:pt x="41910" y="104793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9"/>
            <p:cNvSpPr/>
            <p:nvPr/>
          </p:nvSpPr>
          <p:spPr>
            <a:xfrm>
              <a:off x="-18176350" y="10070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9"/>
            <p:cNvSpPr/>
            <p:nvPr/>
          </p:nvSpPr>
          <p:spPr>
            <a:xfrm>
              <a:off x="-17565525" y="11155875"/>
              <a:ext cx="3375" cy="875"/>
            </a:xfrm>
            <a:custGeom>
              <a:avLst/>
              <a:gdLst/>
              <a:ahLst/>
              <a:cxnLst/>
              <a:rect l="l" t="t" r="r" b="b"/>
              <a:pathLst>
                <a:path w="135" h="35" extrusionOk="0">
                  <a:moveTo>
                    <a:pt x="1" y="35"/>
                  </a:moveTo>
                  <a:cubicBezTo>
                    <a:pt x="34" y="35"/>
                    <a:pt x="68" y="35"/>
                    <a:pt x="101" y="35"/>
                  </a:cubicBezTo>
                  <a:cubicBezTo>
                    <a:pt x="101" y="1"/>
                    <a:pt x="135" y="1"/>
                    <a:pt x="135" y="1"/>
                  </a:cubicBezTo>
                  <a:cubicBezTo>
                    <a:pt x="101" y="1"/>
                    <a:pt x="68" y="35"/>
                    <a:pt x="1" y="35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9"/>
            <p:cNvSpPr/>
            <p:nvPr/>
          </p:nvSpPr>
          <p:spPr>
            <a:xfrm>
              <a:off x="-18586375" y="101820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9"/>
            <p:cNvSpPr/>
            <p:nvPr/>
          </p:nvSpPr>
          <p:spPr>
            <a:xfrm>
              <a:off x="-17871375" y="11453325"/>
              <a:ext cx="4225" cy="1700"/>
            </a:xfrm>
            <a:custGeom>
              <a:avLst/>
              <a:gdLst/>
              <a:ahLst/>
              <a:cxnLst/>
              <a:rect l="l" t="t" r="r" b="b"/>
              <a:pathLst>
                <a:path w="169" h="68" extrusionOk="0">
                  <a:moveTo>
                    <a:pt x="1" y="68"/>
                  </a:moveTo>
                  <a:cubicBezTo>
                    <a:pt x="35" y="34"/>
                    <a:pt x="68" y="34"/>
                    <a:pt x="102" y="34"/>
                  </a:cubicBezTo>
                  <a:cubicBezTo>
                    <a:pt x="135" y="0"/>
                    <a:pt x="135" y="0"/>
                    <a:pt x="169" y="0"/>
                  </a:cubicBezTo>
                  <a:cubicBezTo>
                    <a:pt x="135" y="34"/>
                    <a:pt x="68" y="34"/>
                    <a:pt x="1" y="68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9"/>
            <p:cNvSpPr/>
            <p:nvPr/>
          </p:nvSpPr>
          <p:spPr>
            <a:xfrm>
              <a:off x="-18392300" y="10055200"/>
              <a:ext cx="17675" cy="3400"/>
            </a:xfrm>
            <a:custGeom>
              <a:avLst/>
              <a:gdLst/>
              <a:ahLst/>
              <a:cxnLst/>
              <a:rect l="l" t="t" r="r" b="b"/>
              <a:pathLst>
                <a:path w="707" h="136" extrusionOk="0">
                  <a:moveTo>
                    <a:pt x="438" y="68"/>
                  </a:moveTo>
                  <a:cubicBezTo>
                    <a:pt x="303" y="68"/>
                    <a:pt x="169" y="34"/>
                    <a:pt x="1" y="1"/>
                  </a:cubicBezTo>
                  <a:cubicBezTo>
                    <a:pt x="236" y="34"/>
                    <a:pt x="471" y="101"/>
                    <a:pt x="706" y="135"/>
                  </a:cubicBezTo>
                  <a:cubicBezTo>
                    <a:pt x="639" y="101"/>
                    <a:pt x="538" y="101"/>
                    <a:pt x="438" y="68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9"/>
            <p:cNvSpPr/>
            <p:nvPr/>
          </p:nvSpPr>
          <p:spPr>
            <a:xfrm>
              <a:off x="-18365400" y="10060250"/>
              <a:ext cx="18500" cy="4225"/>
            </a:xfrm>
            <a:custGeom>
              <a:avLst/>
              <a:gdLst/>
              <a:ahLst/>
              <a:cxnLst/>
              <a:rect l="l" t="t" r="r" b="b"/>
              <a:pathLst>
                <a:path w="740" h="169" extrusionOk="0">
                  <a:moveTo>
                    <a:pt x="370" y="67"/>
                  </a:moveTo>
                  <a:cubicBezTo>
                    <a:pt x="235" y="34"/>
                    <a:pt x="135" y="34"/>
                    <a:pt x="0" y="0"/>
                  </a:cubicBezTo>
                  <a:cubicBezTo>
                    <a:pt x="235" y="34"/>
                    <a:pt x="504" y="101"/>
                    <a:pt x="739" y="168"/>
                  </a:cubicBezTo>
                  <a:cubicBezTo>
                    <a:pt x="605" y="135"/>
                    <a:pt x="504" y="101"/>
                    <a:pt x="370" y="67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9"/>
            <p:cNvSpPr/>
            <p:nvPr/>
          </p:nvSpPr>
          <p:spPr>
            <a:xfrm>
              <a:off x="-18418350" y="10052675"/>
              <a:ext cx="18525" cy="1700"/>
            </a:xfrm>
            <a:custGeom>
              <a:avLst/>
              <a:gdLst/>
              <a:ahLst/>
              <a:cxnLst/>
              <a:rect l="l" t="t" r="r" b="b"/>
              <a:pathLst>
                <a:path w="741" h="68" extrusionOk="0">
                  <a:moveTo>
                    <a:pt x="471" y="34"/>
                  </a:moveTo>
                  <a:cubicBezTo>
                    <a:pt x="337" y="1"/>
                    <a:pt x="169" y="1"/>
                    <a:pt x="1" y="1"/>
                  </a:cubicBezTo>
                  <a:cubicBezTo>
                    <a:pt x="236" y="1"/>
                    <a:pt x="471" y="34"/>
                    <a:pt x="740" y="68"/>
                  </a:cubicBezTo>
                  <a:cubicBezTo>
                    <a:pt x="639" y="68"/>
                    <a:pt x="572" y="34"/>
                    <a:pt x="471" y="34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9"/>
            <p:cNvSpPr/>
            <p:nvPr/>
          </p:nvSpPr>
          <p:spPr>
            <a:xfrm>
              <a:off x="-18339375" y="10066125"/>
              <a:ext cx="20200" cy="5900"/>
            </a:xfrm>
            <a:custGeom>
              <a:avLst/>
              <a:gdLst/>
              <a:ahLst/>
              <a:cxnLst/>
              <a:rect l="l" t="t" r="r" b="b"/>
              <a:pathLst>
                <a:path w="808" h="236" extrusionOk="0">
                  <a:moveTo>
                    <a:pt x="371" y="101"/>
                  </a:moveTo>
                  <a:cubicBezTo>
                    <a:pt x="236" y="68"/>
                    <a:pt x="102" y="34"/>
                    <a:pt x="1" y="1"/>
                  </a:cubicBezTo>
                  <a:cubicBezTo>
                    <a:pt x="270" y="68"/>
                    <a:pt x="539" y="169"/>
                    <a:pt x="808" y="236"/>
                  </a:cubicBezTo>
                  <a:cubicBezTo>
                    <a:pt x="640" y="202"/>
                    <a:pt x="505" y="169"/>
                    <a:pt x="371" y="10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9"/>
            <p:cNvSpPr/>
            <p:nvPr/>
          </p:nvSpPr>
          <p:spPr>
            <a:xfrm>
              <a:off x="-17647025" y="11310475"/>
              <a:ext cx="5075" cy="16000"/>
            </a:xfrm>
            <a:custGeom>
              <a:avLst/>
              <a:gdLst/>
              <a:ahLst/>
              <a:cxnLst/>
              <a:rect l="l" t="t" r="r" b="b"/>
              <a:pathLst>
                <a:path w="203" h="640" extrusionOk="0">
                  <a:moveTo>
                    <a:pt x="0" y="640"/>
                  </a:moveTo>
                  <a:cubicBezTo>
                    <a:pt x="0" y="572"/>
                    <a:pt x="34" y="505"/>
                    <a:pt x="68" y="404"/>
                  </a:cubicBezTo>
                  <a:cubicBezTo>
                    <a:pt x="101" y="303"/>
                    <a:pt x="135" y="203"/>
                    <a:pt x="169" y="68"/>
                  </a:cubicBezTo>
                  <a:cubicBezTo>
                    <a:pt x="169" y="68"/>
                    <a:pt x="202" y="35"/>
                    <a:pt x="202" y="1"/>
                  </a:cubicBezTo>
                  <a:lnTo>
                    <a:pt x="202" y="1"/>
                  </a:lnTo>
                  <a:cubicBezTo>
                    <a:pt x="135" y="236"/>
                    <a:pt x="68" y="438"/>
                    <a:pt x="0" y="640"/>
                  </a:cubicBezTo>
                  <a:cubicBezTo>
                    <a:pt x="0" y="640"/>
                    <a:pt x="0" y="640"/>
                    <a:pt x="0" y="64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9"/>
            <p:cNvSpPr/>
            <p:nvPr/>
          </p:nvSpPr>
          <p:spPr>
            <a:xfrm>
              <a:off x="-18577975" y="10074525"/>
              <a:ext cx="10100" cy="4225"/>
            </a:xfrm>
            <a:custGeom>
              <a:avLst/>
              <a:gdLst/>
              <a:ahLst/>
              <a:cxnLst/>
              <a:rect l="l" t="t" r="r" b="b"/>
              <a:pathLst>
                <a:path w="404" h="169" extrusionOk="0">
                  <a:moveTo>
                    <a:pt x="403" y="1"/>
                  </a:moveTo>
                  <a:cubicBezTo>
                    <a:pt x="370" y="34"/>
                    <a:pt x="336" y="34"/>
                    <a:pt x="303" y="68"/>
                  </a:cubicBezTo>
                  <a:cubicBezTo>
                    <a:pt x="202" y="101"/>
                    <a:pt x="101" y="135"/>
                    <a:pt x="0" y="169"/>
                  </a:cubicBezTo>
                  <a:lnTo>
                    <a:pt x="0" y="169"/>
                  </a:lnTo>
                  <a:lnTo>
                    <a:pt x="0" y="169"/>
                  </a:lnTo>
                  <a:cubicBezTo>
                    <a:pt x="135" y="135"/>
                    <a:pt x="269" y="68"/>
                    <a:pt x="403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9"/>
            <p:cNvSpPr/>
            <p:nvPr/>
          </p:nvSpPr>
          <p:spPr>
            <a:xfrm>
              <a:off x="-18444400" y="10051000"/>
              <a:ext cx="17675" cy="875"/>
            </a:xfrm>
            <a:custGeom>
              <a:avLst/>
              <a:gdLst/>
              <a:ahLst/>
              <a:cxnLst/>
              <a:rect l="l" t="t" r="r" b="b"/>
              <a:pathLst>
                <a:path w="707" h="35" extrusionOk="0">
                  <a:moveTo>
                    <a:pt x="539" y="34"/>
                  </a:moveTo>
                  <a:cubicBezTo>
                    <a:pt x="371" y="1"/>
                    <a:pt x="169" y="1"/>
                    <a:pt x="1" y="1"/>
                  </a:cubicBezTo>
                  <a:cubicBezTo>
                    <a:pt x="236" y="1"/>
                    <a:pt x="471" y="34"/>
                    <a:pt x="707" y="34"/>
                  </a:cubicBezTo>
                  <a:cubicBezTo>
                    <a:pt x="639" y="34"/>
                    <a:pt x="606" y="34"/>
                    <a:pt x="539" y="34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9"/>
            <p:cNvSpPr/>
            <p:nvPr/>
          </p:nvSpPr>
          <p:spPr>
            <a:xfrm>
              <a:off x="-17665500" y="11356700"/>
              <a:ext cx="6725" cy="14300"/>
            </a:xfrm>
            <a:custGeom>
              <a:avLst/>
              <a:gdLst/>
              <a:ahLst/>
              <a:cxnLst/>
              <a:rect l="l" t="t" r="r" b="b"/>
              <a:pathLst>
                <a:path w="269" h="572" extrusionOk="0">
                  <a:moveTo>
                    <a:pt x="0" y="572"/>
                  </a:moveTo>
                  <a:cubicBezTo>
                    <a:pt x="34" y="505"/>
                    <a:pt x="67" y="471"/>
                    <a:pt x="101" y="404"/>
                  </a:cubicBezTo>
                  <a:cubicBezTo>
                    <a:pt x="101" y="337"/>
                    <a:pt x="135" y="303"/>
                    <a:pt x="168" y="236"/>
                  </a:cubicBezTo>
                  <a:cubicBezTo>
                    <a:pt x="202" y="168"/>
                    <a:pt x="235" y="68"/>
                    <a:pt x="269" y="0"/>
                  </a:cubicBezTo>
                  <a:lnTo>
                    <a:pt x="269" y="0"/>
                  </a:lnTo>
                  <a:cubicBezTo>
                    <a:pt x="168" y="202"/>
                    <a:pt x="67" y="404"/>
                    <a:pt x="0" y="572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9"/>
            <p:cNvSpPr/>
            <p:nvPr/>
          </p:nvSpPr>
          <p:spPr>
            <a:xfrm>
              <a:off x="-18555300" y="10066975"/>
              <a:ext cx="6750" cy="2525"/>
            </a:xfrm>
            <a:custGeom>
              <a:avLst/>
              <a:gdLst/>
              <a:ahLst/>
              <a:cxnLst/>
              <a:rect l="l" t="t" r="r" b="b"/>
              <a:pathLst>
                <a:path w="270" h="101" extrusionOk="0">
                  <a:moveTo>
                    <a:pt x="236" y="34"/>
                  </a:moveTo>
                  <a:cubicBezTo>
                    <a:pt x="169" y="34"/>
                    <a:pt x="68" y="67"/>
                    <a:pt x="1" y="101"/>
                  </a:cubicBezTo>
                  <a:lnTo>
                    <a:pt x="1" y="101"/>
                  </a:lnTo>
                  <a:lnTo>
                    <a:pt x="1" y="101"/>
                  </a:lnTo>
                  <a:cubicBezTo>
                    <a:pt x="101" y="67"/>
                    <a:pt x="169" y="34"/>
                    <a:pt x="269" y="0"/>
                  </a:cubicBezTo>
                  <a:cubicBezTo>
                    <a:pt x="269" y="34"/>
                    <a:pt x="236" y="34"/>
                    <a:pt x="236" y="34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9"/>
            <p:cNvSpPr/>
            <p:nvPr/>
          </p:nvSpPr>
          <p:spPr>
            <a:xfrm>
              <a:off x="-18512450" y="10052675"/>
              <a:ext cx="35325" cy="5075"/>
            </a:xfrm>
            <a:custGeom>
              <a:avLst/>
              <a:gdLst/>
              <a:ahLst/>
              <a:cxnLst/>
              <a:rect l="l" t="t" r="r" b="b"/>
              <a:pathLst>
                <a:path w="1413" h="203" extrusionOk="0">
                  <a:moveTo>
                    <a:pt x="1177" y="1"/>
                  </a:moveTo>
                  <a:cubicBezTo>
                    <a:pt x="807" y="68"/>
                    <a:pt x="471" y="102"/>
                    <a:pt x="101" y="169"/>
                  </a:cubicBezTo>
                  <a:cubicBezTo>
                    <a:pt x="68" y="169"/>
                    <a:pt x="34" y="169"/>
                    <a:pt x="1" y="202"/>
                  </a:cubicBezTo>
                  <a:cubicBezTo>
                    <a:pt x="438" y="102"/>
                    <a:pt x="942" y="34"/>
                    <a:pt x="1412" y="1"/>
                  </a:cubicBezTo>
                  <a:cubicBezTo>
                    <a:pt x="1345" y="1"/>
                    <a:pt x="1244" y="1"/>
                    <a:pt x="1177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9"/>
            <p:cNvSpPr/>
            <p:nvPr/>
          </p:nvSpPr>
          <p:spPr>
            <a:xfrm>
              <a:off x="-18472950" y="10051000"/>
              <a:ext cx="21025" cy="875"/>
            </a:xfrm>
            <a:custGeom>
              <a:avLst/>
              <a:gdLst/>
              <a:ahLst/>
              <a:cxnLst/>
              <a:rect l="l" t="t" r="r" b="b"/>
              <a:pathLst>
                <a:path w="841" h="35" extrusionOk="0">
                  <a:moveTo>
                    <a:pt x="706" y="1"/>
                  </a:moveTo>
                  <a:cubicBezTo>
                    <a:pt x="471" y="1"/>
                    <a:pt x="235" y="34"/>
                    <a:pt x="0" y="34"/>
                  </a:cubicBezTo>
                  <a:cubicBezTo>
                    <a:pt x="269" y="34"/>
                    <a:pt x="538" y="1"/>
                    <a:pt x="840" y="1"/>
                  </a:cubicBezTo>
                  <a:cubicBezTo>
                    <a:pt x="773" y="1"/>
                    <a:pt x="740" y="1"/>
                    <a:pt x="706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9"/>
            <p:cNvSpPr/>
            <p:nvPr/>
          </p:nvSpPr>
          <p:spPr>
            <a:xfrm>
              <a:off x="-17749525" y="11472650"/>
              <a:ext cx="8425" cy="7575"/>
            </a:xfrm>
            <a:custGeom>
              <a:avLst/>
              <a:gdLst/>
              <a:ahLst/>
              <a:cxnLst/>
              <a:rect l="l" t="t" r="r" b="b"/>
              <a:pathLst>
                <a:path w="337" h="303" extrusionOk="0">
                  <a:moveTo>
                    <a:pt x="269" y="101"/>
                  </a:moveTo>
                  <a:cubicBezTo>
                    <a:pt x="303" y="68"/>
                    <a:pt x="336" y="34"/>
                    <a:pt x="336" y="0"/>
                  </a:cubicBezTo>
                  <a:cubicBezTo>
                    <a:pt x="235" y="101"/>
                    <a:pt x="135" y="236"/>
                    <a:pt x="0" y="303"/>
                  </a:cubicBezTo>
                  <a:cubicBezTo>
                    <a:pt x="101" y="236"/>
                    <a:pt x="202" y="168"/>
                    <a:pt x="269" y="10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9"/>
            <p:cNvSpPr/>
            <p:nvPr/>
          </p:nvSpPr>
          <p:spPr>
            <a:xfrm>
              <a:off x="-17690725" y="11408800"/>
              <a:ext cx="4225" cy="5900"/>
            </a:xfrm>
            <a:custGeom>
              <a:avLst/>
              <a:gdLst/>
              <a:ahLst/>
              <a:cxnLst/>
              <a:rect l="l" t="t" r="r" b="b"/>
              <a:pathLst>
                <a:path w="169" h="236" extrusionOk="0">
                  <a:moveTo>
                    <a:pt x="1" y="235"/>
                  </a:moveTo>
                  <a:cubicBezTo>
                    <a:pt x="1" y="235"/>
                    <a:pt x="1" y="235"/>
                    <a:pt x="1" y="235"/>
                  </a:cubicBezTo>
                  <a:cubicBezTo>
                    <a:pt x="68" y="168"/>
                    <a:pt x="135" y="101"/>
                    <a:pt x="169" y="0"/>
                  </a:cubicBezTo>
                  <a:cubicBezTo>
                    <a:pt x="135" y="101"/>
                    <a:pt x="68" y="168"/>
                    <a:pt x="1" y="235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9"/>
            <p:cNvSpPr/>
            <p:nvPr/>
          </p:nvSpPr>
          <p:spPr>
            <a:xfrm>
              <a:off x="-17721800" y="11442400"/>
              <a:ext cx="10100" cy="11775"/>
            </a:xfrm>
            <a:custGeom>
              <a:avLst/>
              <a:gdLst/>
              <a:ahLst/>
              <a:cxnLst/>
              <a:rect l="l" t="t" r="r" b="b"/>
              <a:pathLst>
                <a:path w="404" h="471" extrusionOk="0">
                  <a:moveTo>
                    <a:pt x="34" y="437"/>
                  </a:moveTo>
                  <a:cubicBezTo>
                    <a:pt x="135" y="337"/>
                    <a:pt x="269" y="202"/>
                    <a:pt x="370" y="68"/>
                  </a:cubicBezTo>
                  <a:cubicBezTo>
                    <a:pt x="404" y="34"/>
                    <a:pt x="404" y="34"/>
                    <a:pt x="404" y="1"/>
                  </a:cubicBezTo>
                  <a:lnTo>
                    <a:pt x="404" y="1"/>
                  </a:lnTo>
                  <a:cubicBezTo>
                    <a:pt x="269" y="169"/>
                    <a:pt x="135" y="337"/>
                    <a:pt x="0" y="47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9"/>
            <p:cNvSpPr/>
            <p:nvPr/>
          </p:nvSpPr>
          <p:spPr>
            <a:xfrm>
              <a:off x="-17686525" y="11370975"/>
              <a:ext cx="21050" cy="37850"/>
            </a:xfrm>
            <a:custGeom>
              <a:avLst/>
              <a:gdLst/>
              <a:ahLst/>
              <a:cxnLst/>
              <a:rect l="l" t="t" r="r" b="b"/>
              <a:pathLst>
                <a:path w="842" h="1514" extrusionOk="0">
                  <a:moveTo>
                    <a:pt x="841" y="1"/>
                  </a:moveTo>
                  <a:cubicBezTo>
                    <a:pt x="572" y="539"/>
                    <a:pt x="303" y="1043"/>
                    <a:pt x="1" y="1513"/>
                  </a:cubicBezTo>
                  <a:cubicBezTo>
                    <a:pt x="303" y="1043"/>
                    <a:pt x="572" y="539"/>
                    <a:pt x="8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9"/>
            <p:cNvSpPr/>
            <p:nvPr/>
          </p:nvSpPr>
          <p:spPr>
            <a:xfrm>
              <a:off x="-18548575" y="10057725"/>
              <a:ext cx="36150" cy="10100"/>
            </a:xfrm>
            <a:custGeom>
              <a:avLst/>
              <a:gdLst/>
              <a:ahLst/>
              <a:cxnLst/>
              <a:rect l="l" t="t" r="r" b="b"/>
              <a:pathLst>
                <a:path w="1446" h="404" extrusionOk="0">
                  <a:moveTo>
                    <a:pt x="1446" y="0"/>
                  </a:moveTo>
                  <a:cubicBezTo>
                    <a:pt x="941" y="101"/>
                    <a:pt x="471" y="236"/>
                    <a:pt x="0" y="404"/>
                  </a:cubicBezTo>
                  <a:lnTo>
                    <a:pt x="0" y="404"/>
                  </a:lnTo>
                  <a:cubicBezTo>
                    <a:pt x="471" y="236"/>
                    <a:pt x="941" y="101"/>
                    <a:pt x="1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9"/>
            <p:cNvSpPr/>
            <p:nvPr/>
          </p:nvSpPr>
          <p:spPr>
            <a:xfrm>
              <a:off x="-18567900" y="10069475"/>
              <a:ext cx="12625" cy="5075"/>
            </a:xfrm>
            <a:custGeom>
              <a:avLst/>
              <a:gdLst/>
              <a:ahLst/>
              <a:cxnLst/>
              <a:rect l="l" t="t" r="r" b="b"/>
              <a:pathLst>
                <a:path w="505" h="203" extrusionOk="0">
                  <a:moveTo>
                    <a:pt x="0" y="203"/>
                  </a:moveTo>
                  <a:cubicBezTo>
                    <a:pt x="168" y="135"/>
                    <a:pt x="337" y="68"/>
                    <a:pt x="505" y="1"/>
                  </a:cubicBezTo>
                  <a:cubicBezTo>
                    <a:pt x="337" y="68"/>
                    <a:pt x="168" y="135"/>
                    <a:pt x="0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9"/>
            <p:cNvSpPr/>
            <p:nvPr/>
          </p:nvSpPr>
          <p:spPr>
            <a:xfrm>
              <a:off x="-18598150" y="10078725"/>
              <a:ext cx="20200" cy="10950"/>
            </a:xfrm>
            <a:custGeom>
              <a:avLst/>
              <a:gdLst/>
              <a:ahLst/>
              <a:cxnLst/>
              <a:rect l="l" t="t" r="r" b="b"/>
              <a:pathLst>
                <a:path w="808" h="438" extrusionOk="0">
                  <a:moveTo>
                    <a:pt x="1" y="438"/>
                  </a:moveTo>
                  <a:cubicBezTo>
                    <a:pt x="269" y="303"/>
                    <a:pt x="538" y="135"/>
                    <a:pt x="807" y="1"/>
                  </a:cubicBezTo>
                  <a:cubicBezTo>
                    <a:pt x="538" y="135"/>
                    <a:pt x="269" y="303"/>
                    <a:pt x="1" y="4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9"/>
            <p:cNvSpPr/>
            <p:nvPr/>
          </p:nvSpPr>
          <p:spPr>
            <a:xfrm>
              <a:off x="-17741125" y="11454175"/>
              <a:ext cx="19350" cy="18500"/>
            </a:xfrm>
            <a:custGeom>
              <a:avLst/>
              <a:gdLst/>
              <a:ahLst/>
              <a:cxnLst/>
              <a:rect l="l" t="t" r="r" b="b"/>
              <a:pathLst>
                <a:path w="774" h="740" extrusionOk="0">
                  <a:moveTo>
                    <a:pt x="0" y="739"/>
                  </a:moveTo>
                  <a:lnTo>
                    <a:pt x="0" y="739"/>
                  </a:lnTo>
                  <a:cubicBezTo>
                    <a:pt x="269" y="504"/>
                    <a:pt x="538" y="269"/>
                    <a:pt x="773" y="0"/>
                  </a:cubicBezTo>
                  <a:lnTo>
                    <a:pt x="773" y="0"/>
                  </a:lnTo>
                  <a:cubicBezTo>
                    <a:pt x="538" y="269"/>
                    <a:pt x="269" y="504"/>
                    <a:pt x="0" y="7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9"/>
            <p:cNvSpPr/>
            <p:nvPr/>
          </p:nvSpPr>
          <p:spPr>
            <a:xfrm>
              <a:off x="-17711725" y="11414675"/>
              <a:ext cx="21025" cy="27750"/>
            </a:xfrm>
            <a:custGeom>
              <a:avLst/>
              <a:gdLst/>
              <a:ahLst/>
              <a:cxnLst/>
              <a:rect l="l" t="t" r="r" b="b"/>
              <a:pathLst>
                <a:path w="841" h="1110" extrusionOk="0">
                  <a:moveTo>
                    <a:pt x="841" y="0"/>
                  </a:moveTo>
                  <a:cubicBezTo>
                    <a:pt x="572" y="404"/>
                    <a:pt x="303" y="773"/>
                    <a:pt x="1" y="1110"/>
                  </a:cubicBezTo>
                  <a:cubicBezTo>
                    <a:pt x="303" y="773"/>
                    <a:pt x="572" y="404"/>
                    <a:pt x="8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9"/>
            <p:cNvSpPr/>
            <p:nvPr/>
          </p:nvSpPr>
          <p:spPr>
            <a:xfrm>
              <a:off x="-17658800" y="11326450"/>
              <a:ext cx="11800" cy="30275"/>
            </a:xfrm>
            <a:custGeom>
              <a:avLst/>
              <a:gdLst/>
              <a:ahLst/>
              <a:cxnLst/>
              <a:rect l="l" t="t" r="r" b="b"/>
              <a:pathLst>
                <a:path w="472" h="1211" extrusionOk="0">
                  <a:moveTo>
                    <a:pt x="471" y="1"/>
                  </a:moveTo>
                  <a:cubicBezTo>
                    <a:pt x="303" y="404"/>
                    <a:pt x="169" y="807"/>
                    <a:pt x="1" y="1210"/>
                  </a:cubicBezTo>
                  <a:cubicBezTo>
                    <a:pt x="169" y="807"/>
                    <a:pt x="303" y="404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9"/>
            <p:cNvSpPr/>
            <p:nvPr/>
          </p:nvSpPr>
          <p:spPr>
            <a:xfrm>
              <a:off x="-17778950" y="11481050"/>
              <a:ext cx="29450" cy="21875"/>
            </a:xfrm>
            <a:custGeom>
              <a:avLst/>
              <a:gdLst/>
              <a:ahLst/>
              <a:cxnLst/>
              <a:rect l="l" t="t" r="r" b="b"/>
              <a:pathLst>
                <a:path w="1178" h="875" extrusionOk="0">
                  <a:moveTo>
                    <a:pt x="1" y="874"/>
                  </a:moveTo>
                  <a:cubicBezTo>
                    <a:pt x="404" y="605"/>
                    <a:pt x="808" y="303"/>
                    <a:pt x="1177" y="1"/>
                  </a:cubicBezTo>
                  <a:lnTo>
                    <a:pt x="1177" y="1"/>
                  </a:lnTo>
                  <a:cubicBezTo>
                    <a:pt x="808" y="303"/>
                    <a:pt x="404" y="605"/>
                    <a:pt x="1" y="8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9"/>
            <p:cNvSpPr/>
            <p:nvPr/>
          </p:nvSpPr>
          <p:spPr>
            <a:xfrm>
              <a:off x="-17641975" y="11265950"/>
              <a:ext cx="11775" cy="44550"/>
            </a:xfrm>
            <a:custGeom>
              <a:avLst/>
              <a:gdLst/>
              <a:ahLst/>
              <a:cxnLst/>
              <a:rect l="l" t="t" r="r" b="b"/>
              <a:pathLst>
                <a:path w="471" h="1782" extrusionOk="0">
                  <a:moveTo>
                    <a:pt x="471" y="1"/>
                  </a:moveTo>
                  <a:cubicBezTo>
                    <a:pt x="336" y="606"/>
                    <a:pt x="168" y="1211"/>
                    <a:pt x="0" y="1782"/>
                  </a:cubicBezTo>
                  <a:cubicBezTo>
                    <a:pt x="168" y="1211"/>
                    <a:pt x="336" y="639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9"/>
            <p:cNvSpPr/>
            <p:nvPr/>
          </p:nvSpPr>
          <p:spPr>
            <a:xfrm>
              <a:off x="-17384050" y="11047500"/>
              <a:ext cx="10125" cy="26075"/>
            </a:xfrm>
            <a:custGeom>
              <a:avLst/>
              <a:gdLst/>
              <a:ahLst/>
              <a:cxnLst/>
              <a:rect l="l" t="t" r="r" b="b"/>
              <a:pathLst>
                <a:path w="405" h="1043" extrusionOk="0">
                  <a:moveTo>
                    <a:pt x="1" y="1042"/>
                  </a:moveTo>
                  <a:lnTo>
                    <a:pt x="1" y="1042"/>
                  </a:lnTo>
                  <a:cubicBezTo>
                    <a:pt x="135" y="706"/>
                    <a:pt x="270" y="337"/>
                    <a:pt x="404" y="0"/>
                  </a:cubicBezTo>
                  <a:lnTo>
                    <a:pt x="404" y="0"/>
                  </a:lnTo>
                  <a:cubicBezTo>
                    <a:pt x="270" y="337"/>
                    <a:pt x="135" y="706"/>
                    <a:pt x="1" y="10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9"/>
            <p:cNvSpPr/>
            <p:nvPr/>
          </p:nvSpPr>
          <p:spPr>
            <a:xfrm>
              <a:off x="-17869675" y="10207275"/>
              <a:ext cx="471375" cy="900750"/>
            </a:xfrm>
            <a:custGeom>
              <a:avLst/>
              <a:gdLst/>
              <a:ahLst/>
              <a:cxnLst/>
              <a:rect l="l" t="t" r="r" b="b"/>
              <a:pathLst>
                <a:path w="18855" h="36030" extrusionOk="0">
                  <a:moveTo>
                    <a:pt x="471" y="438"/>
                  </a:moveTo>
                  <a:cubicBezTo>
                    <a:pt x="706" y="673"/>
                    <a:pt x="908" y="908"/>
                    <a:pt x="1143" y="1143"/>
                  </a:cubicBezTo>
                  <a:cubicBezTo>
                    <a:pt x="1176" y="1211"/>
                    <a:pt x="1244" y="1244"/>
                    <a:pt x="1277" y="1312"/>
                  </a:cubicBezTo>
                  <a:cubicBezTo>
                    <a:pt x="1345" y="1345"/>
                    <a:pt x="1378" y="1412"/>
                    <a:pt x="1412" y="1446"/>
                  </a:cubicBezTo>
                  <a:cubicBezTo>
                    <a:pt x="1714" y="1782"/>
                    <a:pt x="2017" y="2118"/>
                    <a:pt x="2319" y="2454"/>
                  </a:cubicBezTo>
                  <a:cubicBezTo>
                    <a:pt x="2622" y="2790"/>
                    <a:pt x="2924" y="3160"/>
                    <a:pt x="3193" y="3496"/>
                  </a:cubicBezTo>
                  <a:cubicBezTo>
                    <a:pt x="3227" y="3496"/>
                    <a:pt x="3227" y="3530"/>
                    <a:pt x="3227" y="3530"/>
                  </a:cubicBezTo>
                  <a:cubicBezTo>
                    <a:pt x="3227" y="3530"/>
                    <a:pt x="3260" y="3563"/>
                    <a:pt x="3260" y="3563"/>
                  </a:cubicBezTo>
                  <a:cubicBezTo>
                    <a:pt x="3529" y="3899"/>
                    <a:pt x="3832" y="4269"/>
                    <a:pt x="4100" y="4605"/>
                  </a:cubicBezTo>
                  <a:cubicBezTo>
                    <a:pt x="4437" y="5042"/>
                    <a:pt x="4773" y="5513"/>
                    <a:pt x="5109" y="5950"/>
                  </a:cubicBezTo>
                  <a:cubicBezTo>
                    <a:pt x="5109" y="5983"/>
                    <a:pt x="5109" y="5983"/>
                    <a:pt x="5109" y="5983"/>
                  </a:cubicBezTo>
                  <a:cubicBezTo>
                    <a:pt x="5142" y="6017"/>
                    <a:pt x="5176" y="6050"/>
                    <a:pt x="5210" y="6084"/>
                  </a:cubicBezTo>
                  <a:cubicBezTo>
                    <a:pt x="5680" y="6723"/>
                    <a:pt x="6117" y="7395"/>
                    <a:pt x="6554" y="8067"/>
                  </a:cubicBezTo>
                  <a:cubicBezTo>
                    <a:pt x="6621" y="8134"/>
                    <a:pt x="6655" y="8235"/>
                    <a:pt x="6722" y="8302"/>
                  </a:cubicBezTo>
                  <a:cubicBezTo>
                    <a:pt x="7058" y="8806"/>
                    <a:pt x="7360" y="9310"/>
                    <a:pt x="7663" y="9848"/>
                  </a:cubicBezTo>
                  <a:cubicBezTo>
                    <a:pt x="7865" y="10151"/>
                    <a:pt x="8100" y="10487"/>
                    <a:pt x="8302" y="10823"/>
                  </a:cubicBezTo>
                  <a:cubicBezTo>
                    <a:pt x="8335" y="10924"/>
                    <a:pt x="8369" y="10991"/>
                    <a:pt x="8436" y="11058"/>
                  </a:cubicBezTo>
                  <a:cubicBezTo>
                    <a:pt x="8537" y="11260"/>
                    <a:pt x="8638" y="11495"/>
                    <a:pt x="8772" y="11697"/>
                  </a:cubicBezTo>
                  <a:cubicBezTo>
                    <a:pt x="9007" y="12066"/>
                    <a:pt x="9209" y="12470"/>
                    <a:pt x="9444" y="12873"/>
                  </a:cubicBezTo>
                  <a:cubicBezTo>
                    <a:pt x="9612" y="13209"/>
                    <a:pt x="9747" y="13511"/>
                    <a:pt x="9915" y="13848"/>
                  </a:cubicBezTo>
                  <a:cubicBezTo>
                    <a:pt x="9982" y="13915"/>
                    <a:pt x="10016" y="14016"/>
                    <a:pt x="10049" y="14083"/>
                  </a:cubicBezTo>
                  <a:cubicBezTo>
                    <a:pt x="10083" y="14150"/>
                    <a:pt x="10116" y="14217"/>
                    <a:pt x="10150" y="14284"/>
                  </a:cubicBezTo>
                  <a:cubicBezTo>
                    <a:pt x="10352" y="14688"/>
                    <a:pt x="10553" y="15091"/>
                    <a:pt x="10721" y="15494"/>
                  </a:cubicBezTo>
                  <a:cubicBezTo>
                    <a:pt x="10889" y="15864"/>
                    <a:pt x="11091" y="16267"/>
                    <a:pt x="11225" y="16637"/>
                  </a:cubicBezTo>
                  <a:lnTo>
                    <a:pt x="11293" y="16771"/>
                  </a:lnTo>
                  <a:cubicBezTo>
                    <a:pt x="11326" y="16839"/>
                    <a:pt x="11326" y="16872"/>
                    <a:pt x="11360" y="16906"/>
                  </a:cubicBezTo>
                  <a:cubicBezTo>
                    <a:pt x="11494" y="17208"/>
                    <a:pt x="11595" y="17477"/>
                    <a:pt x="11696" y="17746"/>
                  </a:cubicBezTo>
                  <a:cubicBezTo>
                    <a:pt x="11864" y="18116"/>
                    <a:pt x="11998" y="18486"/>
                    <a:pt x="12167" y="18889"/>
                  </a:cubicBezTo>
                  <a:cubicBezTo>
                    <a:pt x="12267" y="19124"/>
                    <a:pt x="12335" y="19359"/>
                    <a:pt x="12435" y="19595"/>
                  </a:cubicBezTo>
                  <a:cubicBezTo>
                    <a:pt x="12435" y="19662"/>
                    <a:pt x="12469" y="19729"/>
                    <a:pt x="12503" y="19796"/>
                  </a:cubicBezTo>
                  <a:cubicBezTo>
                    <a:pt x="12536" y="19863"/>
                    <a:pt x="12570" y="19931"/>
                    <a:pt x="12570" y="19998"/>
                  </a:cubicBezTo>
                  <a:cubicBezTo>
                    <a:pt x="12738" y="20401"/>
                    <a:pt x="12872" y="20805"/>
                    <a:pt x="12973" y="21208"/>
                  </a:cubicBezTo>
                  <a:cubicBezTo>
                    <a:pt x="13108" y="21611"/>
                    <a:pt x="13242" y="22014"/>
                    <a:pt x="13376" y="22418"/>
                  </a:cubicBezTo>
                  <a:cubicBezTo>
                    <a:pt x="13376" y="22451"/>
                    <a:pt x="13410" y="22519"/>
                    <a:pt x="13410" y="22552"/>
                  </a:cubicBezTo>
                  <a:cubicBezTo>
                    <a:pt x="13444" y="22619"/>
                    <a:pt x="13444" y="22653"/>
                    <a:pt x="13444" y="22720"/>
                  </a:cubicBezTo>
                  <a:cubicBezTo>
                    <a:pt x="13544" y="23023"/>
                    <a:pt x="13645" y="23325"/>
                    <a:pt x="13712" y="23628"/>
                  </a:cubicBezTo>
                  <a:cubicBezTo>
                    <a:pt x="13847" y="24031"/>
                    <a:pt x="13948" y="24468"/>
                    <a:pt x="14049" y="24871"/>
                  </a:cubicBezTo>
                  <a:cubicBezTo>
                    <a:pt x="14082" y="25039"/>
                    <a:pt x="14116" y="25207"/>
                    <a:pt x="14149" y="25375"/>
                  </a:cubicBezTo>
                  <a:cubicBezTo>
                    <a:pt x="14183" y="25476"/>
                    <a:pt x="14183" y="25543"/>
                    <a:pt x="14217" y="25644"/>
                  </a:cubicBezTo>
                  <a:cubicBezTo>
                    <a:pt x="14250" y="25779"/>
                    <a:pt x="14284" y="25947"/>
                    <a:pt x="14317" y="26081"/>
                  </a:cubicBezTo>
                  <a:cubicBezTo>
                    <a:pt x="14418" y="26484"/>
                    <a:pt x="14485" y="26888"/>
                    <a:pt x="14553" y="27291"/>
                  </a:cubicBezTo>
                  <a:cubicBezTo>
                    <a:pt x="14620" y="27661"/>
                    <a:pt x="14687" y="28030"/>
                    <a:pt x="14754" y="28366"/>
                  </a:cubicBezTo>
                  <a:cubicBezTo>
                    <a:pt x="14754" y="28400"/>
                    <a:pt x="14754" y="28400"/>
                    <a:pt x="14754" y="28434"/>
                  </a:cubicBezTo>
                  <a:cubicBezTo>
                    <a:pt x="14754" y="28434"/>
                    <a:pt x="14754" y="28467"/>
                    <a:pt x="14754" y="28467"/>
                  </a:cubicBezTo>
                  <a:cubicBezTo>
                    <a:pt x="14822" y="28871"/>
                    <a:pt x="14889" y="29240"/>
                    <a:pt x="14922" y="29644"/>
                  </a:cubicBezTo>
                  <a:cubicBezTo>
                    <a:pt x="14990" y="30013"/>
                    <a:pt x="15023" y="30383"/>
                    <a:pt x="15057" y="30753"/>
                  </a:cubicBezTo>
                  <a:cubicBezTo>
                    <a:pt x="15057" y="30887"/>
                    <a:pt x="15090" y="31022"/>
                    <a:pt x="15090" y="31156"/>
                  </a:cubicBezTo>
                  <a:cubicBezTo>
                    <a:pt x="15090" y="31223"/>
                    <a:pt x="15090" y="31290"/>
                    <a:pt x="15090" y="31391"/>
                  </a:cubicBezTo>
                  <a:cubicBezTo>
                    <a:pt x="15124" y="31559"/>
                    <a:pt x="15124" y="31727"/>
                    <a:pt x="15158" y="31895"/>
                  </a:cubicBezTo>
                  <a:cubicBezTo>
                    <a:pt x="15158" y="32265"/>
                    <a:pt x="15191" y="32635"/>
                    <a:pt x="15191" y="33004"/>
                  </a:cubicBezTo>
                  <a:cubicBezTo>
                    <a:pt x="15191" y="33374"/>
                    <a:pt x="15225" y="33710"/>
                    <a:pt x="15191" y="34046"/>
                  </a:cubicBezTo>
                  <a:lnTo>
                    <a:pt x="15191" y="34114"/>
                  </a:lnTo>
                  <a:cubicBezTo>
                    <a:pt x="15191" y="34517"/>
                    <a:pt x="15191" y="34887"/>
                    <a:pt x="15191" y="35256"/>
                  </a:cubicBezTo>
                  <a:cubicBezTo>
                    <a:pt x="15158" y="35492"/>
                    <a:pt x="15158" y="35760"/>
                    <a:pt x="15124" y="36029"/>
                  </a:cubicBezTo>
                  <a:cubicBezTo>
                    <a:pt x="15258" y="35928"/>
                    <a:pt x="15359" y="35828"/>
                    <a:pt x="15494" y="35727"/>
                  </a:cubicBezTo>
                  <a:cubicBezTo>
                    <a:pt x="15695" y="35525"/>
                    <a:pt x="15897" y="35357"/>
                    <a:pt x="16099" y="35155"/>
                  </a:cubicBezTo>
                  <a:cubicBezTo>
                    <a:pt x="17846" y="33004"/>
                    <a:pt x="18821" y="29845"/>
                    <a:pt x="18855" y="25879"/>
                  </a:cubicBezTo>
                  <a:cubicBezTo>
                    <a:pt x="18855" y="19964"/>
                    <a:pt x="16704" y="13411"/>
                    <a:pt x="13276" y="7630"/>
                  </a:cubicBezTo>
                  <a:lnTo>
                    <a:pt x="0" y="1"/>
                  </a:lnTo>
                  <a:cubicBezTo>
                    <a:pt x="168" y="135"/>
                    <a:pt x="336" y="303"/>
                    <a:pt x="471" y="438"/>
                  </a:cubicBezTo>
                  <a:close/>
                </a:path>
              </a:pathLst>
            </a:custGeom>
            <a:solidFill>
              <a:srgbClr val="BF4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9"/>
            <p:cNvSpPr/>
            <p:nvPr/>
          </p:nvSpPr>
          <p:spPr>
            <a:xfrm>
              <a:off x="-17453775" y="11156725"/>
              <a:ext cx="15975" cy="16000"/>
            </a:xfrm>
            <a:custGeom>
              <a:avLst/>
              <a:gdLst/>
              <a:ahLst/>
              <a:cxnLst/>
              <a:rect l="l" t="t" r="r" b="b"/>
              <a:pathLst>
                <a:path w="639" h="640" extrusionOk="0">
                  <a:moveTo>
                    <a:pt x="0" y="639"/>
                  </a:moveTo>
                  <a:lnTo>
                    <a:pt x="0" y="639"/>
                  </a:lnTo>
                  <a:cubicBezTo>
                    <a:pt x="236" y="437"/>
                    <a:pt x="437" y="236"/>
                    <a:pt x="639" y="1"/>
                  </a:cubicBezTo>
                  <a:lnTo>
                    <a:pt x="639" y="1"/>
                  </a:lnTo>
                  <a:cubicBezTo>
                    <a:pt x="437" y="236"/>
                    <a:pt x="236" y="437"/>
                    <a:pt x="0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9"/>
            <p:cNvSpPr/>
            <p:nvPr/>
          </p:nvSpPr>
          <p:spPr>
            <a:xfrm>
              <a:off x="-17428575" y="11123125"/>
              <a:ext cx="17675" cy="23550"/>
            </a:xfrm>
            <a:custGeom>
              <a:avLst/>
              <a:gdLst/>
              <a:ahLst/>
              <a:cxnLst/>
              <a:rect l="l" t="t" r="r" b="b"/>
              <a:pathLst>
                <a:path w="707" h="942" extrusionOk="0">
                  <a:moveTo>
                    <a:pt x="1" y="941"/>
                  </a:moveTo>
                  <a:cubicBezTo>
                    <a:pt x="236" y="639"/>
                    <a:pt x="471" y="336"/>
                    <a:pt x="706" y="0"/>
                  </a:cubicBezTo>
                  <a:cubicBezTo>
                    <a:pt x="471" y="336"/>
                    <a:pt x="236" y="639"/>
                    <a:pt x="1" y="9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9"/>
            <p:cNvSpPr/>
            <p:nvPr/>
          </p:nvSpPr>
          <p:spPr>
            <a:xfrm>
              <a:off x="-17407575" y="11086150"/>
              <a:ext cx="17675" cy="31950"/>
            </a:xfrm>
            <a:custGeom>
              <a:avLst/>
              <a:gdLst/>
              <a:ahLst/>
              <a:cxnLst/>
              <a:rect l="l" t="t" r="r" b="b"/>
              <a:pathLst>
                <a:path w="707" h="1278" extrusionOk="0">
                  <a:moveTo>
                    <a:pt x="1" y="1278"/>
                  </a:moveTo>
                  <a:cubicBezTo>
                    <a:pt x="270" y="874"/>
                    <a:pt x="505" y="437"/>
                    <a:pt x="707" y="0"/>
                  </a:cubicBezTo>
                  <a:lnTo>
                    <a:pt x="707" y="0"/>
                  </a:lnTo>
                  <a:cubicBezTo>
                    <a:pt x="505" y="437"/>
                    <a:pt x="270" y="874"/>
                    <a:pt x="1" y="1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9"/>
            <p:cNvSpPr/>
            <p:nvPr/>
          </p:nvSpPr>
          <p:spPr>
            <a:xfrm>
              <a:off x="-17486550" y="11179400"/>
              <a:ext cx="25225" cy="18525"/>
            </a:xfrm>
            <a:custGeom>
              <a:avLst/>
              <a:gdLst/>
              <a:ahLst/>
              <a:cxnLst/>
              <a:rect l="l" t="t" r="r" b="b"/>
              <a:pathLst>
                <a:path w="1009" h="741" extrusionOk="0">
                  <a:moveTo>
                    <a:pt x="1009" y="1"/>
                  </a:moveTo>
                  <a:lnTo>
                    <a:pt x="1009" y="1"/>
                  </a:lnTo>
                  <a:cubicBezTo>
                    <a:pt x="673" y="270"/>
                    <a:pt x="370" y="505"/>
                    <a:pt x="1" y="740"/>
                  </a:cubicBezTo>
                  <a:cubicBezTo>
                    <a:pt x="370" y="505"/>
                    <a:pt x="706" y="270"/>
                    <a:pt x="1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49"/>
            <p:cNvSpPr/>
            <p:nvPr/>
          </p:nvSpPr>
          <p:spPr>
            <a:xfrm>
              <a:off x="-17369750" y="10995400"/>
              <a:ext cx="10100" cy="38675"/>
            </a:xfrm>
            <a:custGeom>
              <a:avLst/>
              <a:gdLst/>
              <a:ahLst/>
              <a:cxnLst/>
              <a:rect l="l" t="t" r="r" b="b"/>
              <a:pathLst>
                <a:path w="404" h="1547" extrusionOk="0">
                  <a:moveTo>
                    <a:pt x="404" y="1"/>
                  </a:moveTo>
                  <a:cubicBezTo>
                    <a:pt x="303" y="538"/>
                    <a:pt x="168" y="1043"/>
                    <a:pt x="0" y="1547"/>
                  </a:cubicBezTo>
                  <a:cubicBezTo>
                    <a:pt x="168" y="1043"/>
                    <a:pt x="303" y="538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9"/>
            <p:cNvSpPr/>
            <p:nvPr/>
          </p:nvSpPr>
          <p:spPr>
            <a:xfrm>
              <a:off x="-18720825" y="10051850"/>
              <a:ext cx="1103225" cy="1496450"/>
            </a:xfrm>
            <a:custGeom>
              <a:avLst/>
              <a:gdLst/>
              <a:ahLst/>
              <a:cxnLst/>
              <a:rect l="l" t="t" r="r" b="b"/>
              <a:pathLst>
                <a:path w="44129" h="59858" extrusionOk="0">
                  <a:moveTo>
                    <a:pt x="44129" y="43288"/>
                  </a:moveTo>
                  <a:cubicBezTo>
                    <a:pt x="44129" y="41440"/>
                    <a:pt x="43994" y="39524"/>
                    <a:pt x="43658" y="37608"/>
                  </a:cubicBezTo>
                  <a:lnTo>
                    <a:pt x="43658" y="37608"/>
                  </a:lnTo>
                  <a:cubicBezTo>
                    <a:pt x="43591" y="37037"/>
                    <a:pt x="43457" y="36499"/>
                    <a:pt x="43356" y="35961"/>
                  </a:cubicBezTo>
                  <a:cubicBezTo>
                    <a:pt x="42885" y="33575"/>
                    <a:pt x="42213" y="31189"/>
                    <a:pt x="41339" y="28836"/>
                  </a:cubicBezTo>
                  <a:lnTo>
                    <a:pt x="41339" y="28836"/>
                  </a:lnTo>
                  <a:cubicBezTo>
                    <a:pt x="41003" y="27929"/>
                    <a:pt x="40667" y="27055"/>
                    <a:pt x="40264" y="26148"/>
                  </a:cubicBezTo>
                  <a:lnTo>
                    <a:pt x="40264" y="26148"/>
                  </a:lnTo>
                  <a:cubicBezTo>
                    <a:pt x="40264" y="26114"/>
                    <a:pt x="40230" y="26047"/>
                    <a:pt x="40230" y="26013"/>
                  </a:cubicBezTo>
                  <a:lnTo>
                    <a:pt x="40230" y="26013"/>
                  </a:lnTo>
                  <a:cubicBezTo>
                    <a:pt x="39928" y="25375"/>
                    <a:pt x="39625" y="24703"/>
                    <a:pt x="39323" y="24064"/>
                  </a:cubicBezTo>
                  <a:cubicBezTo>
                    <a:pt x="39054" y="23526"/>
                    <a:pt x="38785" y="22988"/>
                    <a:pt x="38516" y="22451"/>
                  </a:cubicBezTo>
                  <a:cubicBezTo>
                    <a:pt x="38247" y="21947"/>
                    <a:pt x="37978" y="21409"/>
                    <a:pt x="37676" y="20905"/>
                  </a:cubicBezTo>
                  <a:lnTo>
                    <a:pt x="37676" y="20905"/>
                  </a:lnTo>
                  <a:cubicBezTo>
                    <a:pt x="37575" y="20703"/>
                    <a:pt x="37474" y="20501"/>
                    <a:pt x="37340" y="20300"/>
                  </a:cubicBezTo>
                  <a:lnTo>
                    <a:pt x="37340" y="20300"/>
                  </a:lnTo>
                  <a:cubicBezTo>
                    <a:pt x="37138" y="19930"/>
                    <a:pt x="36903" y="19560"/>
                    <a:pt x="36668" y="19191"/>
                  </a:cubicBezTo>
                  <a:cubicBezTo>
                    <a:pt x="35895" y="17947"/>
                    <a:pt x="35122" y="16704"/>
                    <a:pt x="34248" y="15527"/>
                  </a:cubicBezTo>
                  <a:cubicBezTo>
                    <a:pt x="34214" y="15460"/>
                    <a:pt x="34181" y="15393"/>
                    <a:pt x="34113" y="15326"/>
                  </a:cubicBezTo>
                  <a:lnTo>
                    <a:pt x="34113" y="15326"/>
                  </a:lnTo>
                  <a:cubicBezTo>
                    <a:pt x="34080" y="15292"/>
                    <a:pt x="34080" y="15259"/>
                    <a:pt x="34046" y="15225"/>
                  </a:cubicBezTo>
                  <a:lnTo>
                    <a:pt x="34046" y="15225"/>
                  </a:lnTo>
                  <a:cubicBezTo>
                    <a:pt x="33441" y="14385"/>
                    <a:pt x="32803" y="13578"/>
                    <a:pt x="32164" y="12805"/>
                  </a:cubicBezTo>
                  <a:lnTo>
                    <a:pt x="32164" y="12805"/>
                  </a:lnTo>
                  <a:cubicBezTo>
                    <a:pt x="32164" y="12805"/>
                    <a:pt x="32164" y="12771"/>
                    <a:pt x="32164" y="12771"/>
                  </a:cubicBezTo>
                  <a:lnTo>
                    <a:pt x="32164" y="12771"/>
                  </a:lnTo>
                  <a:cubicBezTo>
                    <a:pt x="31526" y="11998"/>
                    <a:pt x="30853" y="11259"/>
                    <a:pt x="30215" y="10553"/>
                  </a:cubicBezTo>
                  <a:cubicBezTo>
                    <a:pt x="29980" y="10284"/>
                    <a:pt x="29744" y="10049"/>
                    <a:pt x="29509" y="9814"/>
                  </a:cubicBezTo>
                  <a:cubicBezTo>
                    <a:pt x="29038" y="9343"/>
                    <a:pt x="28602" y="8873"/>
                    <a:pt x="28131" y="8436"/>
                  </a:cubicBezTo>
                  <a:lnTo>
                    <a:pt x="28131" y="8436"/>
                  </a:lnTo>
                  <a:cubicBezTo>
                    <a:pt x="28064" y="8369"/>
                    <a:pt x="27997" y="8302"/>
                    <a:pt x="27929" y="8234"/>
                  </a:cubicBezTo>
                  <a:lnTo>
                    <a:pt x="27929" y="8234"/>
                  </a:lnTo>
                  <a:cubicBezTo>
                    <a:pt x="27291" y="7629"/>
                    <a:pt x="26619" y="7058"/>
                    <a:pt x="25980" y="6520"/>
                  </a:cubicBezTo>
                  <a:lnTo>
                    <a:pt x="25980" y="6520"/>
                  </a:lnTo>
                  <a:cubicBezTo>
                    <a:pt x="25879" y="6453"/>
                    <a:pt x="25812" y="6386"/>
                    <a:pt x="25745" y="6319"/>
                  </a:cubicBezTo>
                  <a:lnTo>
                    <a:pt x="25745" y="6319"/>
                  </a:lnTo>
                  <a:cubicBezTo>
                    <a:pt x="25039" y="5747"/>
                    <a:pt x="24367" y="5243"/>
                    <a:pt x="23661" y="4739"/>
                  </a:cubicBezTo>
                  <a:lnTo>
                    <a:pt x="23527" y="4638"/>
                  </a:lnTo>
                  <a:lnTo>
                    <a:pt x="23527" y="4638"/>
                  </a:lnTo>
                  <a:cubicBezTo>
                    <a:pt x="22754" y="4100"/>
                    <a:pt x="21981" y="3596"/>
                    <a:pt x="21208" y="3159"/>
                  </a:cubicBezTo>
                  <a:cubicBezTo>
                    <a:pt x="21073" y="3059"/>
                    <a:pt x="20939" y="2991"/>
                    <a:pt x="20771" y="2924"/>
                  </a:cubicBezTo>
                  <a:cubicBezTo>
                    <a:pt x="20468" y="2756"/>
                    <a:pt x="20166" y="2554"/>
                    <a:pt x="19863" y="2420"/>
                  </a:cubicBezTo>
                  <a:cubicBezTo>
                    <a:pt x="19863" y="2420"/>
                    <a:pt x="19830" y="2420"/>
                    <a:pt x="19830" y="2420"/>
                  </a:cubicBezTo>
                  <a:cubicBezTo>
                    <a:pt x="19763" y="2353"/>
                    <a:pt x="19695" y="2319"/>
                    <a:pt x="19594" y="2286"/>
                  </a:cubicBezTo>
                  <a:cubicBezTo>
                    <a:pt x="19326" y="2151"/>
                    <a:pt x="19057" y="2017"/>
                    <a:pt x="18754" y="1882"/>
                  </a:cubicBezTo>
                  <a:cubicBezTo>
                    <a:pt x="18754" y="1882"/>
                    <a:pt x="18754" y="1882"/>
                    <a:pt x="18754" y="1882"/>
                  </a:cubicBezTo>
                  <a:cubicBezTo>
                    <a:pt x="18687" y="1849"/>
                    <a:pt x="18653" y="1815"/>
                    <a:pt x="18586" y="1815"/>
                  </a:cubicBezTo>
                  <a:cubicBezTo>
                    <a:pt x="18519" y="1781"/>
                    <a:pt x="18418" y="1748"/>
                    <a:pt x="18351" y="1714"/>
                  </a:cubicBezTo>
                  <a:cubicBezTo>
                    <a:pt x="18149" y="1613"/>
                    <a:pt x="17914" y="1513"/>
                    <a:pt x="17712" y="1412"/>
                  </a:cubicBezTo>
                  <a:cubicBezTo>
                    <a:pt x="17712" y="1412"/>
                    <a:pt x="17712" y="1412"/>
                    <a:pt x="17712" y="1412"/>
                  </a:cubicBezTo>
                  <a:cubicBezTo>
                    <a:pt x="17712" y="1412"/>
                    <a:pt x="17712" y="1412"/>
                    <a:pt x="17679" y="1412"/>
                  </a:cubicBezTo>
                  <a:cubicBezTo>
                    <a:pt x="17679" y="1412"/>
                    <a:pt x="17679" y="1412"/>
                    <a:pt x="17679" y="1412"/>
                  </a:cubicBezTo>
                  <a:cubicBezTo>
                    <a:pt x="17511" y="1345"/>
                    <a:pt x="17376" y="1311"/>
                    <a:pt x="17242" y="1244"/>
                  </a:cubicBezTo>
                  <a:cubicBezTo>
                    <a:pt x="16939" y="1143"/>
                    <a:pt x="16637" y="1042"/>
                    <a:pt x="16368" y="941"/>
                  </a:cubicBezTo>
                  <a:cubicBezTo>
                    <a:pt x="16334" y="941"/>
                    <a:pt x="16334" y="908"/>
                    <a:pt x="16334" y="908"/>
                  </a:cubicBezTo>
                  <a:cubicBezTo>
                    <a:pt x="16301" y="908"/>
                    <a:pt x="16301" y="908"/>
                    <a:pt x="16267" y="908"/>
                  </a:cubicBezTo>
                  <a:cubicBezTo>
                    <a:pt x="16200" y="874"/>
                    <a:pt x="16133" y="874"/>
                    <a:pt x="16066" y="840"/>
                  </a:cubicBezTo>
                  <a:cubicBezTo>
                    <a:pt x="15797" y="740"/>
                    <a:pt x="15528" y="672"/>
                    <a:pt x="15259" y="605"/>
                  </a:cubicBezTo>
                  <a:cubicBezTo>
                    <a:pt x="15225" y="605"/>
                    <a:pt x="15225" y="605"/>
                    <a:pt x="15225" y="605"/>
                  </a:cubicBezTo>
                  <a:cubicBezTo>
                    <a:pt x="15125" y="572"/>
                    <a:pt x="15057" y="538"/>
                    <a:pt x="14956" y="538"/>
                  </a:cubicBezTo>
                  <a:cubicBezTo>
                    <a:pt x="14721" y="471"/>
                    <a:pt x="14452" y="403"/>
                    <a:pt x="14217" y="336"/>
                  </a:cubicBezTo>
                  <a:cubicBezTo>
                    <a:pt x="14217" y="336"/>
                    <a:pt x="14183" y="336"/>
                    <a:pt x="14183" y="336"/>
                  </a:cubicBezTo>
                  <a:cubicBezTo>
                    <a:pt x="14083" y="336"/>
                    <a:pt x="13982" y="303"/>
                    <a:pt x="13881" y="269"/>
                  </a:cubicBezTo>
                  <a:cubicBezTo>
                    <a:pt x="13646" y="235"/>
                    <a:pt x="13410" y="202"/>
                    <a:pt x="13175" y="168"/>
                  </a:cubicBezTo>
                  <a:cubicBezTo>
                    <a:pt x="13142" y="168"/>
                    <a:pt x="13142" y="168"/>
                    <a:pt x="13142" y="168"/>
                  </a:cubicBezTo>
                  <a:cubicBezTo>
                    <a:pt x="13041" y="135"/>
                    <a:pt x="12940" y="135"/>
                    <a:pt x="12839" y="135"/>
                  </a:cubicBezTo>
                  <a:cubicBezTo>
                    <a:pt x="12604" y="101"/>
                    <a:pt x="12369" y="67"/>
                    <a:pt x="12133" y="34"/>
                  </a:cubicBezTo>
                  <a:cubicBezTo>
                    <a:pt x="12100" y="34"/>
                    <a:pt x="12100" y="34"/>
                    <a:pt x="12100" y="34"/>
                  </a:cubicBezTo>
                  <a:cubicBezTo>
                    <a:pt x="11999" y="34"/>
                    <a:pt x="11864" y="34"/>
                    <a:pt x="11764" y="34"/>
                  </a:cubicBezTo>
                  <a:cubicBezTo>
                    <a:pt x="11528" y="0"/>
                    <a:pt x="11293" y="0"/>
                    <a:pt x="11058" y="0"/>
                  </a:cubicBezTo>
                  <a:lnTo>
                    <a:pt x="11024" y="0"/>
                  </a:lnTo>
                  <a:cubicBezTo>
                    <a:pt x="10957" y="0"/>
                    <a:pt x="10856" y="0"/>
                    <a:pt x="10755" y="0"/>
                  </a:cubicBezTo>
                  <a:cubicBezTo>
                    <a:pt x="10453" y="0"/>
                    <a:pt x="10184" y="34"/>
                    <a:pt x="9915" y="34"/>
                  </a:cubicBezTo>
                  <a:lnTo>
                    <a:pt x="9882" y="34"/>
                  </a:lnTo>
                  <a:cubicBezTo>
                    <a:pt x="9848" y="34"/>
                    <a:pt x="9814" y="34"/>
                    <a:pt x="9781" y="67"/>
                  </a:cubicBezTo>
                  <a:cubicBezTo>
                    <a:pt x="9277" y="101"/>
                    <a:pt x="8806" y="168"/>
                    <a:pt x="8336" y="235"/>
                  </a:cubicBezTo>
                  <a:lnTo>
                    <a:pt x="8336" y="235"/>
                  </a:lnTo>
                  <a:lnTo>
                    <a:pt x="8336" y="235"/>
                  </a:lnTo>
                  <a:cubicBezTo>
                    <a:pt x="7831" y="336"/>
                    <a:pt x="7361" y="504"/>
                    <a:pt x="6890" y="639"/>
                  </a:cubicBezTo>
                  <a:lnTo>
                    <a:pt x="6890" y="639"/>
                  </a:lnTo>
                  <a:cubicBezTo>
                    <a:pt x="6790" y="672"/>
                    <a:pt x="6722" y="706"/>
                    <a:pt x="6622" y="740"/>
                  </a:cubicBezTo>
                  <a:cubicBezTo>
                    <a:pt x="6454" y="807"/>
                    <a:pt x="6285" y="874"/>
                    <a:pt x="6151" y="941"/>
                  </a:cubicBezTo>
                  <a:cubicBezTo>
                    <a:pt x="6017" y="1008"/>
                    <a:pt x="5849" y="1042"/>
                    <a:pt x="5714" y="1109"/>
                  </a:cubicBezTo>
                  <a:cubicBezTo>
                    <a:pt x="5445" y="1244"/>
                    <a:pt x="5176" y="1378"/>
                    <a:pt x="4908" y="1546"/>
                  </a:cubicBezTo>
                  <a:cubicBezTo>
                    <a:pt x="2857" y="2756"/>
                    <a:pt x="1177" y="4638"/>
                    <a:pt x="1" y="7125"/>
                  </a:cubicBezTo>
                  <a:cubicBezTo>
                    <a:pt x="1984" y="6386"/>
                    <a:pt x="3933" y="5646"/>
                    <a:pt x="5849" y="4907"/>
                  </a:cubicBezTo>
                  <a:lnTo>
                    <a:pt x="5949" y="4873"/>
                  </a:lnTo>
                  <a:cubicBezTo>
                    <a:pt x="6991" y="4470"/>
                    <a:pt x="8033" y="4100"/>
                    <a:pt x="9041" y="3697"/>
                  </a:cubicBezTo>
                  <a:cubicBezTo>
                    <a:pt x="9512" y="3529"/>
                    <a:pt x="10016" y="3327"/>
                    <a:pt x="10487" y="3126"/>
                  </a:cubicBezTo>
                  <a:cubicBezTo>
                    <a:pt x="13612" y="2756"/>
                    <a:pt x="17309" y="3630"/>
                    <a:pt x="21208" y="5915"/>
                  </a:cubicBezTo>
                  <a:cubicBezTo>
                    <a:pt x="32601" y="12536"/>
                    <a:pt x="41843" y="28736"/>
                    <a:pt x="41810" y="41944"/>
                  </a:cubicBezTo>
                  <a:cubicBezTo>
                    <a:pt x="41776" y="46615"/>
                    <a:pt x="40633" y="50312"/>
                    <a:pt x="38617" y="52833"/>
                  </a:cubicBezTo>
                  <a:lnTo>
                    <a:pt x="37878" y="53472"/>
                  </a:lnTo>
                  <a:cubicBezTo>
                    <a:pt x="37138" y="54110"/>
                    <a:pt x="36432" y="54715"/>
                    <a:pt x="35727" y="55354"/>
                  </a:cubicBezTo>
                  <a:cubicBezTo>
                    <a:pt x="35727" y="55354"/>
                    <a:pt x="35727" y="55354"/>
                    <a:pt x="35727" y="55354"/>
                  </a:cubicBezTo>
                  <a:cubicBezTo>
                    <a:pt x="34080" y="56799"/>
                    <a:pt x="32433" y="58278"/>
                    <a:pt x="30820" y="59756"/>
                  </a:cubicBezTo>
                  <a:cubicBezTo>
                    <a:pt x="33374" y="59857"/>
                    <a:pt x="35727" y="59286"/>
                    <a:pt x="37676" y="58042"/>
                  </a:cubicBezTo>
                  <a:cubicBezTo>
                    <a:pt x="38079" y="57807"/>
                    <a:pt x="38483" y="57505"/>
                    <a:pt x="38852" y="57169"/>
                  </a:cubicBezTo>
                  <a:lnTo>
                    <a:pt x="38852" y="57169"/>
                  </a:lnTo>
                  <a:cubicBezTo>
                    <a:pt x="38987" y="57068"/>
                    <a:pt x="39087" y="56967"/>
                    <a:pt x="39188" y="56866"/>
                  </a:cubicBezTo>
                  <a:lnTo>
                    <a:pt x="39188" y="56866"/>
                  </a:lnTo>
                  <a:cubicBezTo>
                    <a:pt x="39457" y="56631"/>
                    <a:pt x="39726" y="56396"/>
                    <a:pt x="39961" y="56127"/>
                  </a:cubicBezTo>
                  <a:lnTo>
                    <a:pt x="39961" y="56127"/>
                  </a:lnTo>
                  <a:cubicBezTo>
                    <a:pt x="40096" y="55992"/>
                    <a:pt x="40264" y="55824"/>
                    <a:pt x="40365" y="55656"/>
                  </a:cubicBezTo>
                  <a:cubicBezTo>
                    <a:pt x="40667" y="55320"/>
                    <a:pt x="40936" y="54950"/>
                    <a:pt x="41205" y="54547"/>
                  </a:cubicBezTo>
                  <a:cubicBezTo>
                    <a:pt x="41272" y="54480"/>
                    <a:pt x="41339" y="54413"/>
                    <a:pt x="41373" y="54312"/>
                  </a:cubicBezTo>
                  <a:lnTo>
                    <a:pt x="41373" y="54312"/>
                  </a:lnTo>
                  <a:cubicBezTo>
                    <a:pt x="41373" y="54312"/>
                    <a:pt x="41373" y="54312"/>
                    <a:pt x="41373" y="54312"/>
                  </a:cubicBezTo>
                  <a:cubicBezTo>
                    <a:pt x="41675" y="53841"/>
                    <a:pt x="41944" y="53337"/>
                    <a:pt x="42213" y="52799"/>
                  </a:cubicBezTo>
                  <a:cubicBezTo>
                    <a:pt x="42314" y="52631"/>
                    <a:pt x="42381" y="52430"/>
                    <a:pt x="42482" y="52228"/>
                  </a:cubicBezTo>
                  <a:cubicBezTo>
                    <a:pt x="42650" y="51825"/>
                    <a:pt x="42784" y="51421"/>
                    <a:pt x="42952" y="51018"/>
                  </a:cubicBezTo>
                  <a:cubicBezTo>
                    <a:pt x="43020" y="50783"/>
                    <a:pt x="43087" y="50581"/>
                    <a:pt x="43154" y="50380"/>
                  </a:cubicBezTo>
                  <a:cubicBezTo>
                    <a:pt x="43322" y="49808"/>
                    <a:pt x="43490" y="49203"/>
                    <a:pt x="43625" y="48598"/>
                  </a:cubicBezTo>
                  <a:cubicBezTo>
                    <a:pt x="43692" y="48161"/>
                    <a:pt x="43793" y="47758"/>
                    <a:pt x="43860" y="47321"/>
                  </a:cubicBezTo>
                  <a:cubicBezTo>
                    <a:pt x="43725" y="47321"/>
                    <a:pt x="43625" y="47321"/>
                    <a:pt x="43490" y="47321"/>
                  </a:cubicBezTo>
                  <a:cubicBezTo>
                    <a:pt x="43625" y="47220"/>
                    <a:pt x="43759" y="47086"/>
                    <a:pt x="43894" y="46985"/>
                  </a:cubicBezTo>
                  <a:cubicBezTo>
                    <a:pt x="44028" y="45809"/>
                    <a:pt x="44129" y="44599"/>
                    <a:pt x="44129" y="43288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49"/>
            <p:cNvSpPr/>
            <p:nvPr/>
          </p:nvSpPr>
          <p:spPr>
            <a:xfrm>
              <a:off x="-17537800" y="10398000"/>
              <a:ext cx="189075" cy="810000"/>
            </a:xfrm>
            <a:custGeom>
              <a:avLst/>
              <a:gdLst/>
              <a:ahLst/>
              <a:cxnLst/>
              <a:rect l="l" t="t" r="r" b="b"/>
              <a:pathLst>
                <a:path w="7563" h="32400" extrusionOk="0">
                  <a:moveTo>
                    <a:pt x="3059" y="31257"/>
                  </a:moveTo>
                  <a:cubicBezTo>
                    <a:pt x="3160" y="31156"/>
                    <a:pt x="3261" y="31089"/>
                    <a:pt x="3361" y="30988"/>
                  </a:cubicBezTo>
                  <a:lnTo>
                    <a:pt x="3361" y="30988"/>
                  </a:lnTo>
                  <a:cubicBezTo>
                    <a:pt x="3597" y="30786"/>
                    <a:pt x="3798" y="30585"/>
                    <a:pt x="4000" y="30350"/>
                  </a:cubicBezTo>
                  <a:lnTo>
                    <a:pt x="4000" y="30350"/>
                  </a:lnTo>
                  <a:cubicBezTo>
                    <a:pt x="4134" y="30215"/>
                    <a:pt x="4235" y="30081"/>
                    <a:pt x="4370" y="29946"/>
                  </a:cubicBezTo>
                  <a:lnTo>
                    <a:pt x="4370" y="29946"/>
                  </a:lnTo>
                  <a:cubicBezTo>
                    <a:pt x="4605" y="29644"/>
                    <a:pt x="4840" y="29341"/>
                    <a:pt x="5075" y="29005"/>
                  </a:cubicBezTo>
                  <a:cubicBezTo>
                    <a:pt x="5109" y="28938"/>
                    <a:pt x="5176" y="28871"/>
                    <a:pt x="5210" y="28804"/>
                  </a:cubicBezTo>
                  <a:lnTo>
                    <a:pt x="5210" y="28804"/>
                  </a:lnTo>
                  <a:cubicBezTo>
                    <a:pt x="5210" y="28804"/>
                    <a:pt x="5210" y="28804"/>
                    <a:pt x="5210" y="28804"/>
                  </a:cubicBezTo>
                  <a:cubicBezTo>
                    <a:pt x="5479" y="28400"/>
                    <a:pt x="5714" y="27963"/>
                    <a:pt x="5916" y="27526"/>
                  </a:cubicBezTo>
                  <a:lnTo>
                    <a:pt x="5916" y="27526"/>
                  </a:lnTo>
                  <a:cubicBezTo>
                    <a:pt x="5983" y="27358"/>
                    <a:pt x="6084" y="27190"/>
                    <a:pt x="6151" y="27022"/>
                  </a:cubicBezTo>
                  <a:lnTo>
                    <a:pt x="6151" y="27022"/>
                  </a:lnTo>
                  <a:cubicBezTo>
                    <a:pt x="6285" y="26686"/>
                    <a:pt x="6420" y="26350"/>
                    <a:pt x="6554" y="25980"/>
                  </a:cubicBezTo>
                  <a:lnTo>
                    <a:pt x="6554" y="25980"/>
                  </a:lnTo>
                  <a:cubicBezTo>
                    <a:pt x="6621" y="25812"/>
                    <a:pt x="6689" y="25611"/>
                    <a:pt x="6722" y="25443"/>
                  </a:cubicBezTo>
                  <a:cubicBezTo>
                    <a:pt x="6890" y="24939"/>
                    <a:pt x="7025" y="24434"/>
                    <a:pt x="7126" y="23897"/>
                  </a:cubicBezTo>
                  <a:cubicBezTo>
                    <a:pt x="7428" y="22552"/>
                    <a:pt x="7563" y="21040"/>
                    <a:pt x="7563" y="19393"/>
                  </a:cubicBezTo>
                  <a:cubicBezTo>
                    <a:pt x="7563" y="17814"/>
                    <a:pt x="7462" y="16200"/>
                    <a:pt x="7193" y="14553"/>
                  </a:cubicBezTo>
                  <a:lnTo>
                    <a:pt x="7193" y="14553"/>
                  </a:lnTo>
                  <a:cubicBezTo>
                    <a:pt x="7092" y="14083"/>
                    <a:pt x="6991" y="13612"/>
                    <a:pt x="6890" y="13142"/>
                  </a:cubicBezTo>
                  <a:cubicBezTo>
                    <a:pt x="6487" y="11125"/>
                    <a:pt x="5949" y="9075"/>
                    <a:pt x="5176" y="7059"/>
                  </a:cubicBezTo>
                  <a:lnTo>
                    <a:pt x="5176" y="7059"/>
                  </a:lnTo>
                  <a:cubicBezTo>
                    <a:pt x="4907" y="6286"/>
                    <a:pt x="4605" y="5513"/>
                    <a:pt x="4269" y="4773"/>
                  </a:cubicBezTo>
                  <a:lnTo>
                    <a:pt x="4269" y="4773"/>
                  </a:lnTo>
                  <a:cubicBezTo>
                    <a:pt x="4269" y="4706"/>
                    <a:pt x="4235" y="4673"/>
                    <a:pt x="4235" y="4639"/>
                  </a:cubicBezTo>
                  <a:lnTo>
                    <a:pt x="4235" y="4639"/>
                  </a:lnTo>
                  <a:cubicBezTo>
                    <a:pt x="4000" y="4068"/>
                    <a:pt x="3731" y="3530"/>
                    <a:pt x="3462" y="2959"/>
                  </a:cubicBezTo>
                  <a:cubicBezTo>
                    <a:pt x="3227" y="2522"/>
                    <a:pt x="3025" y="2051"/>
                    <a:pt x="2790" y="1614"/>
                  </a:cubicBezTo>
                  <a:lnTo>
                    <a:pt x="1" y="1"/>
                  </a:lnTo>
                  <a:cubicBezTo>
                    <a:pt x="3429" y="5782"/>
                    <a:pt x="5580" y="12335"/>
                    <a:pt x="5580" y="18250"/>
                  </a:cubicBezTo>
                  <a:cubicBezTo>
                    <a:pt x="5580" y="22216"/>
                    <a:pt x="4571" y="25375"/>
                    <a:pt x="2857" y="27526"/>
                  </a:cubicBezTo>
                  <a:cubicBezTo>
                    <a:pt x="2622" y="27728"/>
                    <a:pt x="2420" y="27896"/>
                    <a:pt x="2219" y="28098"/>
                  </a:cubicBezTo>
                  <a:cubicBezTo>
                    <a:pt x="2084" y="28199"/>
                    <a:pt x="1983" y="28299"/>
                    <a:pt x="1883" y="28400"/>
                  </a:cubicBezTo>
                  <a:cubicBezTo>
                    <a:pt x="1849" y="28501"/>
                    <a:pt x="1849" y="28602"/>
                    <a:pt x="1849" y="28703"/>
                  </a:cubicBezTo>
                  <a:cubicBezTo>
                    <a:pt x="1849" y="28804"/>
                    <a:pt x="1815" y="28871"/>
                    <a:pt x="1815" y="28972"/>
                  </a:cubicBezTo>
                  <a:cubicBezTo>
                    <a:pt x="1815" y="29039"/>
                    <a:pt x="1815" y="29106"/>
                    <a:pt x="1782" y="29207"/>
                  </a:cubicBezTo>
                  <a:cubicBezTo>
                    <a:pt x="1782" y="29409"/>
                    <a:pt x="1748" y="29610"/>
                    <a:pt x="1748" y="29812"/>
                  </a:cubicBezTo>
                  <a:cubicBezTo>
                    <a:pt x="1715" y="30013"/>
                    <a:pt x="1681" y="30182"/>
                    <a:pt x="1647" y="30383"/>
                  </a:cubicBezTo>
                  <a:cubicBezTo>
                    <a:pt x="1614" y="30551"/>
                    <a:pt x="1614" y="30753"/>
                    <a:pt x="1580" y="30921"/>
                  </a:cubicBezTo>
                  <a:cubicBezTo>
                    <a:pt x="1547" y="31089"/>
                    <a:pt x="1513" y="31223"/>
                    <a:pt x="1479" y="31358"/>
                  </a:cubicBezTo>
                  <a:cubicBezTo>
                    <a:pt x="1479" y="31459"/>
                    <a:pt x="1446" y="31559"/>
                    <a:pt x="1446" y="31627"/>
                  </a:cubicBezTo>
                  <a:cubicBezTo>
                    <a:pt x="1412" y="31795"/>
                    <a:pt x="1379" y="31929"/>
                    <a:pt x="1345" y="32064"/>
                  </a:cubicBezTo>
                  <a:cubicBezTo>
                    <a:pt x="1311" y="32164"/>
                    <a:pt x="1278" y="32299"/>
                    <a:pt x="1244" y="32400"/>
                  </a:cubicBezTo>
                  <a:cubicBezTo>
                    <a:pt x="1513" y="32265"/>
                    <a:pt x="1782" y="32164"/>
                    <a:pt x="2051" y="31996"/>
                  </a:cubicBezTo>
                  <a:cubicBezTo>
                    <a:pt x="2387" y="31761"/>
                    <a:pt x="2723" y="31526"/>
                    <a:pt x="3059" y="31257"/>
                  </a:cubicBezTo>
                  <a:cubicBezTo>
                    <a:pt x="3059" y="31257"/>
                    <a:pt x="3059" y="31257"/>
                    <a:pt x="3059" y="31257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49"/>
            <p:cNvSpPr/>
            <p:nvPr/>
          </p:nvSpPr>
          <p:spPr>
            <a:xfrm>
              <a:off x="-17633575" y="11225625"/>
              <a:ext cx="10100" cy="9275"/>
            </a:xfrm>
            <a:custGeom>
              <a:avLst/>
              <a:gdLst/>
              <a:ahLst/>
              <a:cxnLst/>
              <a:rect l="l" t="t" r="r" b="b"/>
              <a:pathLst>
                <a:path w="404" h="371" extrusionOk="0">
                  <a:moveTo>
                    <a:pt x="404" y="0"/>
                  </a:moveTo>
                  <a:cubicBezTo>
                    <a:pt x="269" y="135"/>
                    <a:pt x="135" y="236"/>
                    <a:pt x="0" y="370"/>
                  </a:cubicBezTo>
                  <a:cubicBezTo>
                    <a:pt x="135" y="370"/>
                    <a:pt x="235" y="337"/>
                    <a:pt x="336" y="337"/>
                  </a:cubicBezTo>
                  <a:cubicBezTo>
                    <a:pt x="370" y="236"/>
                    <a:pt x="370" y="135"/>
                    <a:pt x="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49"/>
            <p:cNvSpPr/>
            <p:nvPr/>
          </p:nvSpPr>
          <p:spPr>
            <a:xfrm>
              <a:off x="-17437800" y="11146650"/>
              <a:ext cx="9250" cy="10100"/>
            </a:xfrm>
            <a:custGeom>
              <a:avLst/>
              <a:gdLst/>
              <a:ahLst/>
              <a:cxnLst/>
              <a:rect l="l" t="t" r="r" b="b"/>
              <a:pathLst>
                <a:path w="370" h="404" extrusionOk="0">
                  <a:moveTo>
                    <a:pt x="369" y="1"/>
                  </a:moveTo>
                  <a:cubicBezTo>
                    <a:pt x="336" y="34"/>
                    <a:pt x="336" y="34"/>
                    <a:pt x="336" y="34"/>
                  </a:cubicBezTo>
                  <a:cubicBezTo>
                    <a:pt x="335" y="35"/>
                    <a:pt x="335" y="36"/>
                    <a:pt x="334" y="37"/>
                  </a:cubicBezTo>
                  <a:lnTo>
                    <a:pt x="334" y="37"/>
                  </a:lnTo>
                  <a:cubicBezTo>
                    <a:pt x="345" y="25"/>
                    <a:pt x="357" y="13"/>
                    <a:pt x="369" y="1"/>
                  </a:cubicBezTo>
                  <a:close/>
                  <a:moveTo>
                    <a:pt x="334" y="37"/>
                  </a:moveTo>
                  <a:cubicBezTo>
                    <a:pt x="217" y="159"/>
                    <a:pt x="122" y="281"/>
                    <a:pt x="0" y="404"/>
                  </a:cubicBezTo>
                  <a:lnTo>
                    <a:pt x="34" y="370"/>
                  </a:lnTo>
                  <a:cubicBezTo>
                    <a:pt x="134" y="270"/>
                    <a:pt x="234" y="170"/>
                    <a:pt x="334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49"/>
            <p:cNvSpPr/>
            <p:nvPr/>
          </p:nvSpPr>
          <p:spPr>
            <a:xfrm>
              <a:off x="-17389925" y="11073550"/>
              <a:ext cx="5900" cy="12625"/>
            </a:xfrm>
            <a:custGeom>
              <a:avLst/>
              <a:gdLst/>
              <a:ahLst/>
              <a:cxnLst/>
              <a:rect l="l" t="t" r="r" b="b"/>
              <a:pathLst>
                <a:path w="236" h="505" extrusionOk="0">
                  <a:moveTo>
                    <a:pt x="236" y="0"/>
                  </a:moveTo>
                  <a:lnTo>
                    <a:pt x="236" y="0"/>
                  </a:lnTo>
                  <a:cubicBezTo>
                    <a:pt x="211" y="51"/>
                    <a:pt x="185" y="101"/>
                    <a:pt x="174" y="152"/>
                  </a:cubicBezTo>
                  <a:lnTo>
                    <a:pt x="174" y="152"/>
                  </a:lnTo>
                  <a:cubicBezTo>
                    <a:pt x="196" y="101"/>
                    <a:pt x="216" y="51"/>
                    <a:pt x="236" y="0"/>
                  </a:cubicBezTo>
                  <a:close/>
                  <a:moveTo>
                    <a:pt x="174" y="152"/>
                  </a:moveTo>
                  <a:lnTo>
                    <a:pt x="174" y="152"/>
                  </a:lnTo>
                  <a:cubicBezTo>
                    <a:pt x="160" y="187"/>
                    <a:pt x="144" y="223"/>
                    <a:pt x="128" y="258"/>
                  </a:cubicBezTo>
                  <a:lnTo>
                    <a:pt x="128" y="258"/>
                  </a:lnTo>
                  <a:cubicBezTo>
                    <a:pt x="140" y="237"/>
                    <a:pt x="154" y="216"/>
                    <a:pt x="169" y="202"/>
                  </a:cubicBezTo>
                  <a:cubicBezTo>
                    <a:pt x="169" y="185"/>
                    <a:pt x="171" y="168"/>
                    <a:pt x="174" y="152"/>
                  </a:cubicBezTo>
                  <a:close/>
                  <a:moveTo>
                    <a:pt x="128" y="258"/>
                  </a:moveTo>
                  <a:lnTo>
                    <a:pt x="128" y="258"/>
                  </a:lnTo>
                  <a:cubicBezTo>
                    <a:pt x="121" y="271"/>
                    <a:pt x="115" y="285"/>
                    <a:pt x="110" y="298"/>
                  </a:cubicBezTo>
                  <a:lnTo>
                    <a:pt x="110" y="298"/>
                  </a:lnTo>
                  <a:cubicBezTo>
                    <a:pt x="116" y="284"/>
                    <a:pt x="122" y="271"/>
                    <a:pt x="128" y="258"/>
                  </a:cubicBezTo>
                  <a:close/>
                  <a:moveTo>
                    <a:pt x="110" y="298"/>
                  </a:moveTo>
                  <a:cubicBezTo>
                    <a:pt x="87" y="346"/>
                    <a:pt x="63" y="395"/>
                    <a:pt x="36" y="444"/>
                  </a:cubicBezTo>
                  <a:lnTo>
                    <a:pt x="36" y="444"/>
                  </a:lnTo>
                  <a:cubicBezTo>
                    <a:pt x="58" y="410"/>
                    <a:pt x="80" y="380"/>
                    <a:pt x="102" y="336"/>
                  </a:cubicBezTo>
                  <a:cubicBezTo>
                    <a:pt x="102" y="326"/>
                    <a:pt x="105" y="312"/>
                    <a:pt x="110" y="298"/>
                  </a:cubicBezTo>
                  <a:close/>
                  <a:moveTo>
                    <a:pt x="36" y="444"/>
                  </a:moveTo>
                  <a:lnTo>
                    <a:pt x="36" y="444"/>
                  </a:lnTo>
                  <a:cubicBezTo>
                    <a:pt x="24" y="462"/>
                    <a:pt x="12" y="481"/>
                    <a:pt x="1" y="504"/>
                  </a:cubicBezTo>
                  <a:cubicBezTo>
                    <a:pt x="13" y="484"/>
                    <a:pt x="24" y="464"/>
                    <a:pt x="36" y="4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49"/>
            <p:cNvSpPr/>
            <p:nvPr/>
          </p:nvSpPr>
          <p:spPr>
            <a:xfrm>
              <a:off x="-17410925" y="11118075"/>
              <a:ext cx="3375" cy="5075"/>
            </a:xfrm>
            <a:custGeom>
              <a:avLst/>
              <a:gdLst/>
              <a:ahLst/>
              <a:cxnLst/>
              <a:rect l="l" t="t" r="r" b="b"/>
              <a:pathLst>
                <a:path w="135" h="203" extrusionOk="0">
                  <a:moveTo>
                    <a:pt x="135" y="1"/>
                  </a:moveTo>
                  <a:lnTo>
                    <a:pt x="135" y="1"/>
                  </a:lnTo>
                  <a:cubicBezTo>
                    <a:pt x="101" y="68"/>
                    <a:pt x="34" y="135"/>
                    <a:pt x="0" y="202"/>
                  </a:cubicBezTo>
                  <a:cubicBezTo>
                    <a:pt x="68" y="135"/>
                    <a:pt x="101" y="68"/>
                    <a:pt x="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49"/>
            <p:cNvSpPr/>
            <p:nvPr/>
          </p:nvSpPr>
          <p:spPr>
            <a:xfrm>
              <a:off x="-17491575" y="10438350"/>
              <a:ext cx="252925" cy="762925"/>
            </a:xfrm>
            <a:custGeom>
              <a:avLst/>
              <a:gdLst/>
              <a:ahLst/>
              <a:cxnLst/>
              <a:rect l="l" t="t" r="r" b="b"/>
              <a:pathLst>
                <a:path w="10117" h="30517" extrusionOk="0">
                  <a:moveTo>
                    <a:pt x="10083" y="14317"/>
                  </a:moveTo>
                  <a:cubicBezTo>
                    <a:pt x="10083" y="14015"/>
                    <a:pt x="10083" y="13679"/>
                    <a:pt x="10049" y="13376"/>
                  </a:cubicBezTo>
                  <a:cubicBezTo>
                    <a:pt x="10049" y="13208"/>
                    <a:pt x="10015" y="13074"/>
                    <a:pt x="10015" y="12906"/>
                  </a:cubicBezTo>
                  <a:cubicBezTo>
                    <a:pt x="10015" y="12872"/>
                    <a:pt x="10015" y="12805"/>
                    <a:pt x="10015" y="12738"/>
                  </a:cubicBezTo>
                  <a:lnTo>
                    <a:pt x="9982" y="12402"/>
                  </a:lnTo>
                  <a:cubicBezTo>
                    <a:pt x="9948" y="12066"/>
                    <a:pt x="9915" y="11763"/>
                    <a:pt x="9881" y="11427"/>
                  </a:cubicBezTo>
                  <a:cubicBezTo>
                    <a:pt x="9814" y="11091"/>
                    <a:pt x="9780" y="10755"/>
                    <a:pt x="9747" y="10452"/>
                  </a:cubicBezTo>
                  <a:cubicBezTo>
                    <a:pt x="9747" y="10419"/>
                    <a:pt x="9713" y="10419"/>
                    <a:pt x="9713" y="10385"/>
                  </a:cubicBezTo>
                  <a:cubicBezTo>
                    <a:pt x="9713" y="10385"/>
                    <a:pt x="9713" y="10352"/>
                    <a:pt x="9713" y="10352"/>
                  </a:cubicBezTo>
                  <a:cubicBezTo>
                    <a:pt x="9679" y="10049"/>
                    <a:pt x="9612" y="9747"/>
                    <a:pt x="9545" y="9444"/>
                  </a:cubicBezTo>
                  <a:cubicBezTo>
                    <a:pt x="9511" y="9108"/>
                    <a:pt x="9410" y="8738"/>
                    <a:pt x="9343" y="8402"/>
                  </a:cubicBezTo>
                  <a:cubicBezTo>
                    <a:pt x="9343" y="8268"/>
                    <a:pt x="9310" y="8167"/>
                    <a:pt x="9276" y="8033"/>
                  </a:cubicBezTo>
                  <a:cubicBezTo>
                    <a:pt x="9242" y="7965"/>
                    <a:pt x="9242" y="7865"/>
                    <a:pt x="9209" y="7797"/>
                  </a:cubicBezTo>
                  <a:lnTo>
                    <a:pt x="9108" y="7360"/>
                  </a:lnTo>
                  <a:cubicBezTo>
                    <a:pt x="9041" y="7024"/>
                    <a:pt x="8940" y="6655"/>
                    <a:pt x="8839" y="6319"/>
                  </a:cubicBezTo>
                  <a:cubicBezTo>
                    <a:pt x="8772" y="6050"/>
                    <a:pt x="8705" y="5781"/>
                    <a:pt x="8604" y="5512"/>
                  </a:cubicBezTo>
                  <a:cubicBezTo>
                    <a:pt x="8604" y="5478"/>
                    <a:pt x="8604" y="5445"/>
                    <a:pt x="8570" y="5378"/>
                  </a:cubicBezTo>
                  <a:lnTo>
                    <a:pt x="8537" y="5277"/>
                  </a:lnTo>
                  <a:cubicBezTo>
                    <a:pt x="8436" y="4907"/>
                    <a:pt x="8335" y="4571"/>
                    <a:pt x="8201" y="4235"/>
                  </a:cubicBezTo>
                  <a:lnTo>
                    <a:pt x="8201" y="4201"/>
                  </a:lnTo>
                  <a:lnTo>
                    <a:pt x="941" y="0"/>
                  </a:lnTo>
                  <a:cubicBezTo>
                    <a:pt x="1176" y="437"/>
                    <a:pt x="1378" y="908"/>
                    <a:pt x="1613" y="1378"/>
                  </a:cubicBezTo>
                  <a:cubicBezTo>
                    <a:pt x="1882" y="1916"/>
                    <a:pt x="2151" y="2454"/>
                    <a:pt x="2386" y="3025"/>
                  </a:cubicBezTo>
                  <a:lnTo>
                    <a:pt x="2386" y="3025"/>
                  </a:lnTo>
                  <a:cubicBezTo>
                    <a:pt x="2420" y="3059"/>
                    <a:pt x="2420" y="3092"/>
                    <a:pt x="2453" y="3159"/>
                  </a:cubicBezTo>
                  <a:lnTo>
                    <a:pt x="2453" y="3159"/>
                  </a:lnTo>
                  <a:cubicBezTo>
                    <a:pt x="2756" y="3899"/>
                    <a:pt x="3058" y="4672"/>
                    <a:pt x="3361" y="5445"/>
                  </a:cubicBezTo>
                  <a:lnTo>
                    <a:pt x="3361" y="5445"/>
                  </a:lnTo>
                  <a:cubicBezTo>
                    <a:pt x="4100" y="7461"/>
                    <a:pt x="4672" y="9511"/>
                    <a:pt x="5075" y="11528"/>
                  </a:cubicBezTo>
                  <a:cubicBezTo>
                    <a:pt x="5142" y="11998"/>
                    <a:pt x="5277" y="12469"/>
                    <a:pt x="5344" y="12939"/>
                  </a:cubicBezTo>
                  <a:lnTo>
                    <a:pt x="5344" y="12939"/>
                  </a:lnTo>
                  <a:cubicBezTo>
                    <a:pt x="5613" y="14586"/>
                    <a:pt x="5747" y="16200"/>
                    <a:pt x="5747" y="17779"/>
                  </a:cubicBezTo>
                  <a:cubicBezTo>
                    <a:pt x="5714" y="19426"/>
                    <a:pt x="5579" y="20938"/>
                    <a:pt x="5277" y="22283"/>
                  </a:cubicBezTo>
                  <a:cubicBezTo>
                    <a:pt x="5176" y="22820"/>
                    <a:pt x="5041" y="23325"/>
                    <a:pt x="4873" y="23829"/>
                  </a:cubicBezTo>
                  <a:lnTo>
                    <a:pt x="4873" y="23829"/>
                  </a:lnTo>
                  <a:cubicBezTo>
                    <a:pt x="4873" y="23862"/>
                    <a:pt x="4873" y="23862"/>
                    <a:pt x="4873" y="23896"/>
                  </a:cubicBezTo>
                  <a:cubicBezTo>
                    <a:pt x="4840" y="23997"/>
                    <a:pt x="4806" y="24098"/>
                    <a:pt x="4772" y="24165"/>
                  </a:cubicBezTo>
                  <a:cubicBezTo>
                    <a:pt x="4772" y="24232"/>
                    <a:pt x="4739" y="24299"/>
                    <a:pt x="4705" y="24366"/>
                  </a:cubicBezTo>
                  <a:cubicBezTo>
                    <a:pt x="4571" y="24736"/>
                    <a:pt x="4436" y="25072"/>
                    <a:pt x="4302" y="25408"/>
                  </a:cubicBezTo>
                  <a:cubicBezTo>
                    <a:pt x="4268" y="25476"/>
                    <a:pt x="4268" y="25543"/>
                    <a:pt x="4235" y="25610"/>
                  </a:cubicBezTo>
                  <a:cubicBezTo>
                    <a:pt x="4201" y="25644"/>
                    <a:pt x="4201" y="25711"/>
                    <a:pt x="4168" y="25744"/>
                  </a:cubicBezTo>
                  <a:cubicBezTo>
                    <a:pt x="4134" y="25812"/>
                    <a:pt x="4100" y="25845"/>
                    <a:pt x="4100" y="25912"/>
                  </a:cubicBezTo>
                  <a:cubicBezTo>
                    <a:pt x="3865" y="26349"/>
                    <a:pt x="3630" y="26786"/>
                    <a:pt x="3395" y="27190"/>
                  </a:cubicBezTo>
                  <a:cubicBezTo>
                    <a:pt x="3395" y="27190"/>
                    <a:pt x="3395" y="27190"/>
                    <a:pt x="3395" y="27190"/>
                  </a:cubicBezTo>
                  <a:lnTo>
                    <a:pt x="3395" y="27190"/>
                  </a:lnTo>
                  <a:cubicBezTo>
                    <a:pt x="3327" y="27257"/>
                    <a:pt x="3294" y="27324"/>
                    <a:pt x="3260" y="27391"/>
                  </a:cubicBezTo>
                  <a:cubicBezTo>
                    <a:pt x="3226" y="27391"/>
                    <a:pt x="3226" y="27391"/>
                    <a:pt x="3226" y="27391"/>
                  </a:cubicBezTo>
                  <a:lnTo>
                    <a:pt x="3226" y="27391"/>
                  </a:lnTo>
                  <a:cubicBezTo>
                    <a:pt x="3025" y="27727"/>
                    <a:pt x="2756" y="28063"/>
                    <a:pt x="2521" y="28332"/>
                  </a:cubicBezTo>
                  <a:cubicBezTo>
                    <a:pt x="2521" y="28366"/>
                    <a:pt x="2521" y="28366"/>
                    <a:pt x="2487" y="28366"/>
                  </a:cubicBezTo>
                  <a:cubicBezTo>
                    <a:pt x="2386" y="28500"/>
                    <a:pt x="2285" y="28601"/>
                    <a:pt x="2185" y="28702"/>
                  </a:cubicBezTo>
                  <a:lnTo>
                    <a:pt x="2185" y="28736"/>
                  </a:lnTo>
                  <a:cubicBezTo>
                    <a:pt x="1983" y="28971"/>
                    <a:pt x="1748" y="29172"/>
                    <a:pt x="1512" y="29374"/>
                  </a:cubicBezTo>
                  <a:cubicBezTo>
                    <a:pt x="1512" y="29408"/>
                    <a:pt x="1479" y="29408"/>
                    <a:pt x="1445" y="29441"/>
                  </a:cubicBezTo>
                  <a:cubicBezTo>
                    <a:pt x="1378" y="29509"/>
                    <a:pt x="1311" y="29576"/>
                    <a:pt x="1244" y="29643"/>
                  </a:cubicBezTo>
                  <a:cubicBezTo>
                    <a:pt x="907" y="29912"/>
                    <a:pt x="571" y="30147"/>
                    <a:pt x="202" y="30382"/>
                  </a:cubicBezTo>
                  <a:cubicBezTo>
                    <a:pt x="134" y="30416"/>
                    <a:pt x="67" y="30483"/>
                    <a:pt x="0" y="30517"/>
                  </a:cubicBezTo>
                  <a:lnTo>
                    <a:pt x="4369" y="27929"/>
                  </a:lnTo>
                  <a:cubicBezTo>
                    <a:pt x="4772" y="27694"/>
                    <a:pt x="5142" y="27425"/>
                    <a:pt x="5512" y="27156"/>
                  </a:cubicBezTo>
                  <a:cubicBezTo>
                    <a:pt x="5613" y="27055"/>
                    <a:pt x="5747" y="26954"/>
                    <a:pt x="5848" y="26853"/>
                  </a:cubicBezTo>
                  <a:cubicBezTo>
                    <a:pt x="6083" y="26652"/>
                    <a:pt x="6352" y="26417"/>
                    <a:pt x="6587" y="26148"/>
                  </a:cubicBezTo>
                  <a:cubicBezTo>
                    <a:pt x="6688" y="26047"/>
                    <a:pt x="6789" y="25912"/>
                    <a:pt x="6890" y="25812"/>
                  </a:cubicBezTo>
                  <a:cubicBezTo>
                    <a:pt x="7159" y="25509"/>
                    <a:pt x="7394" y="25173"/>
                    <a:pt x="7629" y="24803"/>
                  </a:cubicBezTo>
                  <a:cubicBezTo>
                    <a:pt x="7663" y="24736"/>
                    <a:pt x="7730" y="24703"/>
                    <a:pt x="7764" y="24635"/>
                  </a:cubicBezTo>
                  <a:cubicBezTo>
                    <a:pt x="7764" y="24602"/>
                    <a:pt x="7797" y="24602"/>
                    <a:pt x="7797" y="24568"/>
                  </a:cubicBezTo>
                  <a:cubicBezTo>
                    <a:pt x="8066" y="24165"/>
                    <a:pt x="8301" y="23694"/>
                    <a:pt x="8537" y="23224"/>
                  </a:cubicBezTo>
                  <a:cubicBezTo>
                    <a:pt x="8537" y="23190"/>
                    <a:pt x="8537" y="23190"/>
                    <a:pt x="8537" y="23190"/>
                  </a:cubicBezTo>
                  <a:cubicBezTo>
                    <a:pt x="8570" y="23123"/>
                    <a:pt x="8604" y="23089"/>
                    <a:pt x="8604" y="23056"/>
                  </a:cubicBezTo>
                  <a:cubicBezTo>
                    <a:pt x="8738" y="22720"/>
                    <a:pt x="8906" y="22417"/>
                    <a:pt x="9007" y="22081"/>
                  </a:cubicBezTo>
                  <a:cubicBezTo>
                    <a:pt x="9074" y="21947"/>
                    <a:pt x="9108" y="21779"/>
                    <a:pt x="9175" y="21611"/>
                  </a:cubicBezTo>
                  <a:cubicBezTo>
                    <a:pt x="9209" y="21510"/>
                    <a:pt x="9242" y="21409"/>
                    <a:pt x="9276" y="21308"/>
                  </a:cubicBezTo>
                  <a:cubicBezTo>
                    <a:pt x="9276" y="21207"/>
                    <a:pt x="9310" y="21140"/>
                    <a:pt x="9343" y="21039"/>
                  </a:cubicBezTo>
                  <a:cubicBezTo>
                    <a:pt x="9444" y="20703"/>
                    <a:pt x="9545" y="20367"/>
                    <a:pt x="9612" y="20031"/>
                  </a:cubicBezTo>
                  <a:cubicBezTo>
                    <a:pt x="9646" y="19930"/>
                    <a:pt x="9646" y="19796"/>
                    <a:pt x="9679" y="19661"/>
                  </a:cubicBezTo>
                  <a:cubicBezTo>
                    <a:pt x="9713" y="19594"/>
                    <a:pt x="9713" y="19527"/>
                    <a:pt x="9713" y="19426"/>
                  </a:cubicBezTo>
                  <a:cubicBezTo>
                    <a:pt x="9747" y="19325"/>
                    <a:pt x="9780" y="19191"/>
                    <a:pt x="9814" y="19056"/>
                  </a:cubicBezTo>
                  <a:cubicBezTo>
                    <a:pt x="9814" y="18922"/>
                    <a:pt x="9847" y="18754"/>
                    <a:pt x="9881" y="18586"/>
                  </a:cubicBezTo>
                  <a:cubicBezTo>
                    <a:pt x="9881" y="18418"/>
                    <a:pt x="9915" y="18283"/>
                    <a:pt x="9948" y="18115"/>
                  </a:cubicBezTo>
                  <a:cubicBezTo>
                    <a:pt x="9948" y="17947"/>
                    <a:pt x="9982" y="17779"/>
                    <a:pt x="9982" y="17577"/>
                  </a:cubicBezTo>
                  <a:cubicBezTo>
                    <a:pt x="10015" y="17510"/>
                    <a:pt x="10015" y="17443"/>
                    <a:pt x="10015" y="17409"/>
                  </a:cubicBezTo>
                  <a:cubicBezTo>
                    <a:pt x="10015" y="17309"/>
                    <a:pt x="10015" y="17241"/>
                    <a:pt x="10049" y="17174"/>
                  </a:cubicBezTo>
                  <a:cubicBezTo>
                    <a:pt x="10049" y="16872"/>
                    <a:pt x="10083" y="16536"/>
                    <a:pt x="10083" y="16233"/>
                  </a:cubicBezTo>
                  <a:cubicBezTo>
                    <a:pt x="10116" y="15931"/>
                    <a:pt x="10116" y="15595"/>
                    <a:pt x="10116" y="15292"/>
                  </a:cubicBezTo>
                  <a:lnTo>
                    <a:pt x="10116" y="15225"/>
                  </a:lnTo>
                  <a:cubicBezTo>
                    <a:pt x="10116" y="14922"/>
                    <a:pt x="10116" y="14620"/>
                    <a:pt x="10083" y="14317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9"/>
            <p:cNvSpPr/>
            <p:nvPr/>
          </p:nvSpPr>
          <p:spPr>
            <a:xfrm>
              <a:off x="-17373950" y="11034050"/>
              <a:ext cx="4225" cy="13475"/>
            </a:xfrm>
            <a:custGeom>
              <a:avLst/>
              <a:gdLst/>
              <a:ahLst/>
              <a:cxnLst/>
              <a:rect l="l" t="t" r="r" b="b"/>
              <a:pathLst>
                <a:path w="169" h="539" extrusionOk="0">
                  <a:moveTo>
                    <a:pt x="168" y="1"/>
                  </a:moveTo>
                  <a:cubicBezTo>
                    <a:pt x="148" y="105"/>
                    <a:pt x="114" y="209"/>
                    <a:pt x="75" y="321"/>
                  </a:cubicBezTo>
                  <a:lnTo>
                    <a:pt x="75" y="321"/>
                  </a:lnTo>
                  <a:cubicBezTo>
                    <a:pt x="106" y="254"/>
                    <a:pt x="137" y="161"/>
                    <a:pt x="168" y="68"/>
                  </a:cubicBezTo>
                  <a:cubicBezTo>
                    <a:pt x="168" y="34"/>
                    <a:pt x="168" y="34"/>
                    <a:pt x="168" y="1"/>
                  </a:cubicBezTo>
                  <a:close/>
                  <a:moveTo>
                    <a:pt x="75" y="321"/>
                  </a:moveTo>
                  <a:cubicBezTo>
                    <a:pt x="73" y="326"/>
                    <a:pt x="70" y="332"/>
                    <a:pt x="67" y="337"/>
                  </a:cubicBezTo>
                  <a:cubicBezTo>
                    <a:pt x="49" y="373"/>
                    <a:pt x="41" y="409"/>
                    <a:pt x="32" y="446"/>
                  </a:cubicBezTo>
                  <a:lnTo>
                    <a:pt x="32" y="446"/>
                  </a:lnTo>
                  <a:cubicBezTo>
                    <a:pt x="47" y="403"/>
                    <a:pt x="61" y="361"/>
                    <a:pt x="75" y="321"/>
                  </a:cubicBezTo>
                  <a:close/>
                  <a:moveTo>
                    <a:pt x="32" y="446"/>
                  </a:moveTo>
                  <a:cubicBezTo>
                    <a:pt x="21" y="476"/>
                    <a:pt x="11" y="507"/>
                    <a:pt x="0" y="538"/>
                  </a:cubicBezTo>
                  <a:cubicBezTo>
                    <a:pt x="16" y="507"/>
                    <a:pt x="24" y="477"/>
                    <a:pt x="32" y="4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49"/>
            <p:cNvSpPr/>
            <p:nvPr/>
          </p:nvSpPr>
          <p:spPr>
            <a:xfrm>
              <a:off x="-17461350" y="11172700"/>
              <a:ext cx="7600" cy="5900"/>
            </a:xfrm>
            <a:custGeom>
              <a:avLst/>
              <a:gdLst/>
              <a:ahLst/>
              <a:cxnLst/>
              <a:rect l="l" t="t" r="r" b="b"/>
              <a:pathLst>
                <a:path w="304" h="236" extrusionOk="0">
                  <a:moveTo>
                    <a:pt x="303" y="0"/>
                  </a:moveTo>
                  <a:cubicBezTo>
                    <a:pt x="202" y="101"/>
                    <a:pt x="102" y="168"/>
                    <a:pt x="1" y="235"/>
                  </a:cubicBezTo>
                  <a:cubicBezTo>
                    <a:pt x="102" y="202"/>
                    <a:pt x="169" y="135"/>
                    <a:pt x="236" y="67"/>
                  </a:cubicBezTo>
                  <a:cubicBezTo>
                    <a:pt x="270" y="34"/>
                    <a:pt x="270" y="34"/>
                    <a:pt x="3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49"/>
            <p:cNvSpPr/>
            <p:nvPr/>
          </p:nvSpPr>
          <p:spPr>
            <a:xfrm>
              <a:off x="-18599000" y="9975375"/>
              <a:ext cx="1109950" cy="1530075"/>
            </a:xfrm>
            <a:custGeom>
              <a:avLst/>
              <a:gdLst/>
              <a:ahLst/>
              <a:cxnLst/>
              <a:rect l="l" t="t" r="r" b="b"/>
              <a:pathLst>
                <a:path w="44398" h="61203" extrusionOk="0">
                  <a:moveTo>
                    <a:pt x="44364" y="42280"/>
                  </a:moveTo>
                  <a:cubicBezTo>
                    <a:pt x="44364" y="41911"/>
                    <a:pt x="44331" y="41541"/>
                    <a:pt x="44331" y="41171"/>
                  </a:cubicBezTo>
                  <a:cubicBezTo>
                    <a:pt x="44331" y="41003"/>
                    <a:pt x="44297" y="40835"/>
                    <a:pt x="44297" y="40634"/>
                  </a:cubicBezTo>
                  <a:cubicBezTo>
                    <a:pt x="44297" y="40566"/>
                    <a:pt x="44263" y="40499"/>
                    <a:pt x="44263" y="40432"/>
                  </a:cubicBezTo>
                  <a:cubicBezTo>
                    <a:pt x="44263" y="40298"/>
                    <a:pt x="44263" y="40163"/>
                    <a:pt x="44230" y="40029"/>
                  </a:cubicBezTo>
                  <a:cubicBezTo>
                    <a:pt x="44196" y="39659"/>
                    <a:pt x="44163" y="39289"/>
                    <a:pt x="44129" y="38920"/>
                  </a:cubicBezTo>
                  <a:cubicBezTo>
                    <a:pt x="44062" y="38516"/>
                    <a:pt x="43995" y="38113"/>
                    <a:pt x="43961" y="37743"/>
                  </a:cubicBezTo>
                  <a:cubicBezTo>
                    <a:pt x="43961" y="37743"/>
                    <a:pt x="43961" y="37710"/>
                    <a:pt x="43927" y="37710"/>
                  </a:cubicBezTo>
                  <a:cubicBezTo>
                    <a:pt x="43927" y="37676"/>
                    <a:pt x="43927" y="37676"/>
                    <a:pt x="43927" y="37642"/>
                  </a:cubicBezTo>
                  <a:cubicBezTo>
                    <a:pt x="43860" y="37273"/>
                    <a:pt x="43827" y="36937"/>
                    <a:pt x="43759" y="36567"/>
                  </a:cubicBezTo>
                  <a:cubicBezTo>
                    <a:pt x="43658" y="36164"/>
                    <a:pt x="43591" y="35760"/>
                    <a:pt x="43490" y="35357"/>
                  </a:cubicBezTo>
                  <a:cubicBezTo>
                    <a:pt x="43457" y="35223"/>
                    <a:pt x="43423" y="35055"/>
                    <a:pt x="43390" y="34920"/>
                  </a:cubicBezTo>
                  <a:cubicBezTo>
                    <a:pt x="43390" y="34819"/>
                    <a:pt x="43356" y="34752"/>
                    <a:pt x="43356" y="34651"/>
                  </a:cubicBezTo>
                  <a:cubicBezTo>
                    <a:pt x="43289" y="34483"/>
                    <a:pt x="43255" y="34315"/>
                    <a:pt x="43222" y="34147"/>
                  </a:cubicBezTo>
                  <a:cubicBezTo>
                    <a:pt x="43121" y="33744"/>
                    <a:pt x="43020" y="33307"/>
                    <a:pt x="42919" y="32904"/>
                  </a:cubicBezTo>
                  <a:cubicBezTo>
                    <a:pt x="42818" y="32601"/>
                    <a:pt x="42717" y="32299"/>
                    <a:pt x="42650" y="31996"/>
                  </a:cubicBezTo>
                  <a:cubicBezTo>
                    <a:pt x="42617" y="31929"/>
                    <a:pt x="42617" y="31895"/>
                    <a:pt x="42583" y="31828"/>
                  </a:cubicBezTo>
                  <a:cubicBezTo>
                    <a:pt x="42583" y="31761"/>
                    <a:pt x="42583" y="31727"/>
                    <a:pt x="42549" y="31694"/>
                  </a:cubicBezTo>
                  <a:cubicBezTo>
                    <a:pt x="42449" y="31290"/>
                    <a:pt x="42314" y="30887"/>
                    <a:pt x="42180" y="30484"/>
                  </a:cubicBezTo>
                  <a:cubicBezTo>
                    <a:pt x="42045" y="30081"/>
                    <a:pt x="41911" y="29677"/>
                    <a:pt x="41776" y="29274"/>
                  </a:cubicBezTo>
                  <a:cubicBezTo>
                    <a:pt x="41743" y="29207"/>
                    <a:pt x="41709" y="29139"/>
                    <a:pt x="41676" y="29039"/>
                  </a:cubicBezTo>
                  <a:cubicBezTo>
                    <a:pt x="41676" y="29005"/>
                    <a:pt x="41642" y="28938"/>
                    <a:pt x="41608" y="28871"/>
                  </a:cubicBezTo>
                  <a:cubicBezTo>
                    <a:pt x="41508" y="28635"/>
                    <a:pt x="41440" y="28400"/>
                    <a:pt x="41340" y="28131"/>
                  </a:cubicBezTo>
                  <a:cubicBezTo>
                    <a:pt x="41205" y="27762"/>
                    <a:pt x="41037" y="27392"/>
                    <a:pt x="40903" y="27022"/>
                  </a:cubicBezTo>
                  <a:cubicBezTo>
                    <a:pt x="40768" y="26753"/>
                    <a:pt x="40667" y="26451"/>
                    <a:pt x="40533" y="26182"/>
                  </a:cubicBezTo>
                  <a:cubicBezTo>
                    <a:pt x="40533" y="26148"/>
                    <a:pt x="40499" y="26115"/>
                    <a:pt x="40499" y="26047"/>
                  </a:cubicBezTo>
                  <a:lnTo>
                    <a:pt x="40432" y="25913"/>
                  </a:lnTo>
                  <a:cubicBezTo>
                    <a:pt x="40264" y="25510"/>
                    <a:pt x="40096" y="25140"/>
                    <a:pt x="39928" y="24770"/>
                  </a:cubicBezTo>
                  <a:cubicBezTo>
                    <a:pt x="39726" y="24367"/>
                    <a:pt x="39525" y="23964"/>
                    <a:pt x="39323" y="23560"/>
                  </a:cubicBezTo>
                  <a:cubicBezTo>
                    <a:pt x="39289" y="23493"/>
                    <a:pt x="39256" y="23426"/>
                    <a:pt x="39222" y="23359"/>
                  </a:cubicBezTo>
                  <a:cubicBezTo>
                    <a:pt x="39189" y="23292"/>
                    <a:pt x="39155" y="23191"/>
                    <a:pt x="39121" y="23124"/>
                  </a:cubicBezTo>
                  <a:cubicBezTo>
                    <a:pt x="38953" y="22787"/>
                    <a:pt x="38785" y="22451"/>
                    <a:pt x="38617" y="22149"/>
                  </a:cubicBezTo>
                  <a:cubicBezTo>
                    <a:pt x="38416" y="21746"/>
                    <a:pt x="38180" y="21342"/>
                    <a:pt x="37945" y="20973"/>
                  </a:cubicBezTo>
                  <a:cubicBezTo>
                    <a:pt x="37844" y="20737"/>
                    <a:pt x="37710" y="20536"/>
                    <a:pt x="37609" y="20334"/>
                  </a:cubicBezTo>
                  <a:cubicBezTo>
                    <a:pt x="37575" y="20267"/>
                    <a:pt x="37508" y="20166"/>
                    <a:pt x="37475" y="20099"/>
                  </a:cubicBezTo>
                  <a:cubicBezTo>
                    <a:pt x="37273" y="19763"/>
                    <a:pt x="37071" y="19427"/>
                    <a:pt x="36870" y="19124"/>
                  </a:cubicBezTo>
                  <a:cubicBezTo>
                    <a:pt x="36533" y="18586"/>
                    <a:pt x="36231" y="18082"/>
                    <a:pt x="35895" y="17578"/>
                  </a:cubicBezTo>
                  <a:cubicBezTo>
                    <a:pt x="35861" y="17511"/>
                    <a:pt x="35794" y="17410"/>
                    <a:pt x="35760" y="17343"/>
                  </a:cubicBezTo>
                  <a:cubicBezTo>
                    <a:pt x="35324" y="16671"/>
                    <a:pt x="34853" y="15999"/>
                    <a:pt x="34383" y="15360"/>
                  </a:cubicBezTo>
                  <a:cubicBezTo>
                    <a:pt x="34349" y="15326"/>
                    <a:pt x="34315" y="15293"/>
                    <a:pt x="34315" y="15259"/>
                  </a:cubicBezTo>
                  <a:cubicBezTo>
                    <a:pt x="34282" y="15259"/>
                    <a:pt x="34282" y="15226"/>
                    <a:pt x="34282" y="15226"/>
                  </a:cubicBezTo>
                  <a:cubicBezTo>
                    <a:pt x="33946" y="14789"/>
                    <a:pt x="33610" y="14318"/>
                    <a:pt x="33273" y="13881"/>
                  </a:cubicBezTo>
                  <a:cubicBezTo>
                    <a:pt x="33005" y="13545"/>
                    <a:pt x="32736" y="13175"/>
                    <a:pt x="32433" y="12839"/>
                  </a:cubicBezTo>
                  <a:cubicBezTo>
                    <a:pt x="32433" y="12839"/>
                    <a:pt x="32433" y="12806"/>
                    <a:pt x="32400" y="12806"/>
                  </a:cubicBezTo>
                  <a:cubicBezTo>
                    <a:pt x="32400" y="12806"/>
                    <a:pt x="32400" y="12772"/>
                    <a:pt x="32400" y="12772"/>
                  </a:cubicBezTo>
                  <a:cubicBezTo>
                    <a:pt x="32097" y="12402"/>
                    <a:pt x="31795" y="12066"/>
                    <a:pt x="31492" y="11730"/>
                  </a:cubicBezTo>
                  <a:cubicBezTo>
                    <a:pt x="31223" y="11394"/>
                    <a:pt x="30921" y="11058"/>
                    <a:pt x="30618" y="10722"/>
                  </a:cubicBezTo>
                  <a:cubicBezTo>
                    <a:pt x="30551" y="10655"/>
                    <a:pt x="30518" y="10621"/>
                    <a:pt x="30484" y="10588"/>
                  </a:cubicBezTo>
                  <a:cubicBezTo>
                    <a:pt x="30417" y="10520"/>
                    <a:pt x="30383" y="10453"/>
                    <a:pt x="30316" y="10419"/>
                  </a:cubicBezTo>
                  <a:cubicBezTo>
                    <a:pt x="30114" y="10184"/>
                    <a:pt x="29879" y="9949"/>
                    <a:pt x="29677" y="9714"/>
                  </a:cubicBezTo>
                  <a:cubicBezTo>
                    <a:pt x="29509" y="9546"/>
                    <a:pt x="29341" y="9411"/>
                    <a:pt x="29207" y="9243"/>
                  </a:cubicBezTo>
                  <a:lnTo>
                    <a:pt x="18452" y="3059"/>
                  </a:lnTo>
                  <a:lnTo>
                    <a:pt x="15494" y="1345"/>
                  </a:lnTo>
                  <a:lnTo>
                    <a:pt x="13512" y="202"/>
                  </a:lnTo>
                  <a:cubicBezTo>
                    <a:pt x="13478" y="202"/>
                    <a:pt x="13444" y="169"/>
                    <a:pt x="13377" y="169"/>
                  </a:cubicBezTo>
                  <a:cubicBezTo>
                    <a:pt x="13344" y="169"/>
                    <a:pt x="13276" y="169"/>
                    <a:pt x="13243" y="135"/>
                  </a:cubicBezTo>
                  <a:cubicBezTo>
                    <a:pt x="13108" y="135"/>
                    <a:pt x="12974" y="135"/>
                    <a:pt x="12839" y="102"/>
                  </a:cubicBezTo>
                  <a:cubicBezTo>
                    <a:pt x="12671" y="102"/>
                    <a:pt x="12503" y="68"/>
                    <a:pt x="12335" y="68"/>
                  </a:cubicBezTo>
                  <a:cubicBezTo>
                    <a:pt x="12302" y="68"/>
                    <a:pt x="12268" y="34"/>
                    <a:pt x="12201" y="34"/>
                  </a:cubicBezTo>
                  <a:cubicBezTo>
                    <a:pt x="12100" y="34"/>
                    <a:pt x="11999" y="34"/>
                    <a:pt x="11865" y="34"/>
                  </a:cubicBezTo>
                  <a:cubicBezTo>
                    <a:pt x="11663" y="34"/>
                    <a:pt x="11461" y="34"/>
                    <a:pt x="11293" y="1"/>
                  </a:cubicBezTo>
                  <a:cubicBezTo>
                    <a:pt x="11226" y="1"/>
                    <a:pt x="11159" y="1"/>
                    <a:pt x="11125" y="1"/>
                  </a:cubicBezTo>
                  <a:cubicBezTo>
                    <a:pt x="11025" y="1"/>
                    <a:pt x="10957" y="34"/>
                    <a:pt x="10856" y="34"/>
                  </a:cubicBezTo>
                  <a:cubicBezTo>
                    <a:pt x="10621" y="34"/>
                    <a:pt x="10386" y="34"/>
                    <a:pt x="10151" y="68"/>
                  </a:cubicBezTo>
                  <a:cubicBezTo>
                    <a:pt x="10083" y="68"/>
                    <a:pt x="10016" y="68"/>
                    <a:pt x="9915" y="68"/>
                  </a:cubicBezTo>
                  <a:cubicBezTo>
                    <a:pt x="9882" y="68"/>
                    <a:pt x="9815" y="68"/>
                    <a:pt x="9781" y="102"/>
                  </a:cubicBezTo>
                  <a:cubicBezTo>
                    <a:pt x="9411" y="135"/>
                    <a:pt x="9042" y="169"/>
                    <a:pt x="8706" y="236"/>
                  </a:cubicBezTo>
                  <a:cubicBezTo>
                    <a:pt x="8672" y="270"/>
                    <a:pt x="8638" y="270"/>
                    <a:pt x="8605" y="270"/>
                  </a:cubicBezTo>
                  <a:cubicBezTo>
                    <a:pt x="8605" y="270"/>
                    <a:pt x="8605" y="270"/>
                    <a:pt x="8571" y="270"/>
                  </a:cubicBezTo>
                  <a:cubicBezTo>
                    <a:pt x="8067" y="370"/>
                    <a:pt x="7596" y="505"/>
                    <a:pt x="7126" y="673"/>
                  </a:cubicBezTo>
                  <a:cubicBezTo>
                    <a:pt x="7092" y="673"/>
                    <a:pt x="7025" y="707"/>
                    <a:pt x="6991" y="707"/>
                  </a:cubicBezTo>
                  <a:cubicBezTo>
                    <a:pt x="6958" y="740"/>
                    <a:pt x="6924" y="740"/>
                    <a:pt x="6891" y="740"/>
                  </a:cubicBezTo>
                  <a:cubicBezTo>
                    <a:pt x="6689" y="841"/>
                    <a:pt x="6487" y="908"/>
                    <a:pt x="6286" y="1009"/>
                  </a:cubicBezTo>
                  <a:cubicBezTo>
                    <a:pt x="6185" y="1043"/>
                    <a:pt x="6084" y="1076"/>
                    <a:pt x="5983" y="1143"/>
                  </a:cubicBezTo>
                  <a:cubicBezTo>
                    <a:pt x="5681" y="1278"/>
                    <a:pt x="5412" y="1412"/>
                    <a:pt x="5109" y="1580"/>
                  </a:cubicBezTo>
                  <a:lnTo>
                    <a:pt x="1" y="4605"/>
                  </a:lnTo>
                  <a:cubicBezTo>
                    <a:pt x="1" y="4605"/>
                    <a:pt x="35" y="4572"/>
                    <a:pt x="35" y="4572"/>
                  </a:cubicBezTo>
                  <a:cubicBezTo>
                    <a:pt x="1076" y="3967"/>
                    <a:pt x="2219" y="3530"/>
                    <a:pt x="3463" y="3294"/>
                  </a:cubicBezTo>
                  <a:lnTo>
                    <a:pt x="3463" y="3294"/>
                  </a:lnTo>
                  <a:lnTo>
                    <a:pt x="3463" y="3294"/>
                  </a:lnTo>
                  <a:cubicBezTo>
                    <a:pt x="3933" y="3194"/>
                    <a:pt x="4404" y="3126"/>
                    <a:pt x="4908" y="3093"/>
                  </a:cubicBezTo>
                  <a:cubicBezTo>
                    <a:pt x="4941" y="3093"/>
                    <a:pt x="4975" y="3093"/>
                    <a:pt x="5009" y="3059"/>
                  </a:cubicBezTo>
                  <a:lnTo>
                    <a:pt x="5042" y="3059"/>
                  </a:lnTo>
                  <a:cubicBezTo>
                    <a:pt x="5311" y="3059"/>
                    <a:pt x="5614" y="3026"/>
                    <a:pt x="5882" y="3026"/>
                  </a:cubicBezTo>
                  <a:cubicBezTo>
                    <a:pt x="5983" y="3026"/>
                    <a:pt x="6084" y="3026"/>
                    <a:pt x="6151" y="3026"/>
                  </a:cubicBezTo>
                  <a:lnTo>
                    <a:pt x="6185" y="3026"/>
                  </a:lnTo>
                  <a:cubicBezTo>
                    <a:pt x="6420" y="3026"/>
                    <a:pt x="6655" y="3059"/>
                    <a:pt x="6891" y="3059"/>
                  </a:cubicBezTo>
                  <a:cubicBezTo>
                    <a:pt x="6991" y="3059"/>
                    <a:pt x="7126" y="3059"/>
                    <a:pt x="7227" y="3059"/>
                  </a:cubicBezTo>
                  <a:cubicBezTo>
                    <a:pt x="7227" y="3059"/>
                    <a:pt x="7227" y="3059"/>
                    <a:pt x="7260" y="3093"/>
                  </a:cubicBezTo>
                  <a:cubicBezTo>
                    <a:pt x="7496" y="3093"/>
                    <a:pt x="7731" y="3126"/>
                    <a:pt x="7966" y="3160"/>
                  </a:cubicBezTo>
                  <a:cubicBezTo>
                    <a:pt x="8067" y="3160"/>
                    <a:pt x="8168" y="3160"/>
                    <a:pt x="8269" y="3194"/>
                  </a:cubicBezTo>
                  <a:cubicBezTo>
                    <a:pt x="8269" y="3194"/>
                    <a:pt x="8269" y="3194"/>
                    <a:pt x="8302" y="3194"/>
                  </a:cubicBezTo>
                  <a:cubicBezTo>
                    <a:pt x="8537" y="3227"/>
                    <a:pt x="8773" y="3261"/>
                    <a:pt x="9008" y="3328"/>
                  </a:cubicBezTo>
                  <a:cubicBezTo>
                    <a:pt x="9109" y="3328"/>
                    <a:pt x="9210" y="3362"/>
                    <a:pt x="9310" y="3362"/>
                  </a:cubicBezTo>
                  <a:cubicBezTo>
                    <a:pt x="9310" y="3362"/>
                    <a:pt x="9344" y="3395"/>
                    <a:pt x="9344" y="3395"/>
                  </a:cubicBezTo>
                  <a:cubicBezTo>
                    <a:pt x="9579" y="3429"/>
                    <a:pt x="9848" y="3496"/>
                    <a:pt x="10083" y="3563"/>
                  </a:cubicBezTo>
                  <a:cubicBezTo>
                    <a:pt x="10184" y="3597"/>
                    <a:pt x="10285" y="3597"/>
                    <a:pt x="10352" y="3631"/>
                  </a:cubicBezTo>
                  <a:cubicBezTo>
                    <a:pt x="10352" y="3631"/>
                    <a:pt x="10386" y="3631"/>
                    <a:pt x="10386" y="3631"/>
                  </a:cubicBezTo>
                  <a:cubicBezTo>
                    <a:pt x="10655" y="3698"/>
                    <a:pt x="10924" y="3799"/>
                    <a:pt x="11193" y="3866"/>
                  </a:cubicBezTo>
                  <a:cubicBezTo>
                    <a:pt x="11260" y="3899"/>
                    <a:pt x="11327" y="3933"/>
                    <a:pt x="11394" y="3933"/>
                  </a:cubicBezTo>
                  <a:cubicBezTo>
                    <a:pt x="11428" y="3933"/>
                    <a:pt x="11428" y="3967"/>
                    <a:pt x="11461" y="3967"/>
                  </a:cubicBezTo>
                  <a:cubicBezTo>
                    <a:pt x="11461" y="3967"/>
                    <a:pt x="11495" y="3967"/>
                    <a:pt x="11495" y="3967"/>
                  </a:cubicBezTo>
                  <a:cubicBezTo>
                    <a:pt x="11798" y="4067"/>
                    <a:pt x="12066" y="4168"/>
                    <a:pt x="12369" y="4269"/>
                  </a:cubicBezTo>
                  <a:cubicBezTo>
                    <a:pt x="12503" y="4336"/>
                    <a:pt x="12671" y="4370"/>
                    <a:pt x="12806" y="4437"/>
                  </a:cubicBezTo>
                  <a:cubicBezTo>
                    <a:pt x="12806" y="4437"/>
                    <a:pt x="12806" y="4437"/>
                    <a:pt x="12839" y="4437"/>
                  </a:cubicBezTo>
                  <a:cubicBezTo>
                    <a:pt x="12839" y="4437"/>
                    <a:pt x="12839" y="4471"/>
                    <a:pt x="12839" y="4471"/>
                  </a:cubicBezTo>
                  <a:cubicBezTo>
                    <a:pt x="12839" y="4471"/>
                    <a:pt x="12839" y="4471"/>
                    <a:pt x="12839" y="4471"/>
                  </a:cubicBezTo>
                  <a:cubicBezTo>
                    <a:pt x="13041" y="4538"/>
                    <a:pt x="13276" y="4639"/>
                    <a:pt x="13478" y="4740"/>
                  </a:cubicBezTo>
                  <a:cubicBezTo>
                    <a:pt x="13579" y="4773"/>
                    <a:pt x="13646" y="4807"/>
                    <a:pt x="13713" y="4840"/>
                  </a:cubicBezTo>
                  <a:cubicBezTo>
                    <a:pt x="13780" y="4874"/>
                    <a:pt x="13814" y="4874"/>
                    <a:pt x="13881" y="4908"/>
                  </a:cubicBezTo>
                  <a:cubicBezTo>
                    <a:pt x="13881" y="4908"/>
                    <a:pt x="13881" y="4908"/>
                    <a:pt x="13881" y="4908"/>
                  </a:cubicBezTo>
                  <a:cubicBezTo>
                    <a:pt x="14184" y="5042"/>
                    <a:pt x="14453" y="5177"/>
                    <a:pt x="14721" y="5311"/>
                  </a:cubicBezTo>
                  <a:cubicBezTo>
                    <a:pt x="14822" y="5378"/>
                    <a:pt x="14890" y="5412"/>
                    <a:pt x="14957" y="5445"/>
                  </a:cubicBezTo>
                  <a:cubicBezTo>
                    <a:pt x="14957" y="5445"/>
                    <a:pt x="14990" y="5445"/>
                    <a:pt x="14990" y="5445"/>
                  </a:cubicBezTo>
                  <a:cubicBezTo>
                    <a:pt x="15293" y="5613"/>
                    <a:pt x="15595" y="5781"/>
                    <a:pt x="15898" y="5950"/>
                  </a:cubicBezTo>
                  <a:cubicBezTo>
                    <a:pt x="16066" y="6017"/>
                    <a:pt x="16200" y="6118"/>
                    <a:pt x="16335" y="6185"/>
                  </a:cubicBezTo>
                  <a:cubicBezTo>
                    <a:pt x="17108" y="6655"/>
                    <a:pt x="17881" y="7126"/>
                    <a:pt x="18654" y="7664"/>
                  </a:cubicBezTo>
                  <a:lnTo>
                    <a:pt x="18654" y="7664"/>
                  </a:lnTo>
                  <a:lnTo>
                    <a:pt x="18788" y="7764"/>
                  </a:lnTo>
                  <a:cubicBezTo>
                    <a:pt x="19494" y="8269"/>
                    <a:pt x="20166" y="8806"/>
                    <a:pt x="20872" y="9344"/>
                  </a:cubicBezTo>
                  <a:lnTo>
                    <a:pt x="20872" y="9344"/>
                  </a:lnTo>
                  <a:cubicBezTo>
                    <a:pt x="20939" y="9411"/>
                    <a:pt x="21006" y="9478"/>
                    <a:pt x="21107" y="9546"/>
                  </a:cubicBezTo>
                  <a:lnTo>
                    <a:pt x="21107" y="9546"/>
                  </a:lnTo>
                  <a:cubicBezTo>
                    <a:pt x="21746" y="10083"/>
                    <a:pt x="22418" y="10655"/>
                    <a:pt x="23056" y="11260"/>
                  </a:cubicBezTo>
                  <a:lnTo>
                    <a:pt x="23056" y="11260"/>
                  </a:lnTo>
                  <a:cubicBezTo>
                    <a:pt x="23124" y="11327"/>
                    <a:pt x="23191" y="11394"/>
                    <a:pt x="23258" y="11495"/>
                  </a:cubicBezTo>
                  <a:lnTo>
                    <a:pt x="23258" y="11495"/>
                  </a:lnTo>
                  <a:cubicBezTo>
                    <a:pt x="23729" y="11932"/>
                    <a:pt x="24165" y="12402"/>
                    <a:pt x="24636" y="12839"/>
                  </a:cubicBezTo>
                  <a:cubicBezTo>
                    <a:pt x="24871" y="13108"/>
                    <a:pt x="25107" y="13310"/>
                    <a:pt x="25342" y="13579"/>
                  </a:cubicBezTo>
                  <a:cubicBezTo>
                    <a:pt x="25980" y="14284"/>
                    <a:pt x="26653" y="15024"/>
                    <a:pt x="27291" y="15797"/>
                  </a:cubicBezTo>
                  <a:lnTo>
                    <a:pt x="27291" y="15797"/>
                  </a:lnTo>
                  <a:cubicBezTo>
                    <a:pt x="27291" y="15797"/>
                    <a:pt x="27291" y="15830"/>
                    <a:pt x="27325" y="15830"/>
                  </a:cubicBezTo>
                  <a:lnTo>
                    <a:pt x="27325" y="15830"/>
                  </a:lnTo>
                  <a:cubicBezTo>
                    <a:pt x="27963" y="16603"/>
                    <a:pt x="28568" y="17410"/>
                    <a:pt x="29173" y="18250"/>
                  </a:cubicBezTo>
                  <a:lnTo>
                    <a:pt x="29173" y="18250"/>
                  </a:lnTo>
                  <a:cubicBezTo>
                    <a:pt x="29207" y="18284"/>
                    <a:pt x="29207" y="18318"/>
                    <a:pt x="29240" y="18351"/>
                  </a:cubicBezTo>
                  <a:lnTo>
                    <a:pt x="29240" y="18351"/>
                  </a:lnTo>
                  <a:cubicBezTo>
                    <a:pt x="29308" y="18418"/>
                    <a:pt x="29341" y="18486"/>
                    <a:pt x="29408" y="18553"/>
                  </a:cubicBezTo>
                  <a:cubicBezTo>
                    <a:pt x="30249" y="19763"/>
                    <a:pt x="31055" y="20973"/>
                    <a:pt x="31795" y="22216"/>
                  </a:cubicBezTo>
                  <a:cubicBezTo>
                    <a:pt x="32030" y="22586"/>
                    <a:pt x="32265" y="22956"/>
                    <a:pt x="32467" y="23325"/>
                  </a:cubicBezTo>
                  <a:lnTo>
                    <a:pt x="32467" y="23325"/>
                  </a:lnTo>
                  <a:cubicBezTo>
                    <a:pt x="32601" y="23527"/>
                    <a:pt x="32702" y="23728"/>
                    <a:pt x="32803" y="23930"/>
                  </a:cubicBezTo>
                  <a:lnTo>
                    <a:pt x="32803" y="23964"/>
                  </a:lnTo>
                  <a:cubicBezTo>
                    <a:pt x="33105" y="24468"/>
                    <a:pt x="33374" y="24972"/>
                    <a:pt x="33643" y="25476"/>
                  </a:cubicBezTo>
                  <a:cubicBezTo>
                    <a:pt x="33912" y="26014"/>
                    <a:pt x="34181" y="26552"/>
                    <a:pt x="34450" y="27089"/>
                  </a:cubicBezTo>
                  <a:cubicBezTo>
                    <a:pt x="34752" y="27728"/>
                    <a:pt x="35055" y="28400"/>
                    <a:pt x="35357" y="29039"/>
                  </a:cubicBezTo>
                  <a:lnTo>
                    <a:pt x="35357" y="29039"/>
                  </a:lnTo>
                  <a:cubicBezTo>
                    <a:pt x="35357" y="29106"/>
                    <a:pt x="35391" y="29139"/>
                    <a:pt x="35391" y="29173"/>
                  </a:cubicBezTo>
                  <a:lnTo>
                    <a:pt x="35391" y="29173"/>
                  </a:lnTo>
                  <a:cubicBezTo>
                    <a:pt x="35794" y="30081"/>
                    <a:pt x="36130" y="30954"/>
                    <a:pt x="36466" y="31862"/>
                  </a:cubicBezTo>
                  <a:lnTo>
                    <a:pt x="36466" y="31862"/>
                  </a:lnTo>
                  <a:cubicBezTo>
                    <a:pt x="37340" y="34248"/>
                    <a:pt x="38012" y="36634"/>
                    <a:pt x="38483" y="38987"/>
                  </a:cubicBezTo>
                  <a:cubicBezTo>
                    <a:pt x="38584" y="39525"/>
                    <a:pt x="38718" y="40096"/>
                    <a:pt x="38819" y="40634"/>
                  </a:cubicBezTo>
                  <a:lnTo>
                    <a:pt x="38819" y="40634"/>
                  </a:lnTo>
                  <a:cubicBezTo>
                    <a:pt x="39121" y="42549"/>
                    <a:pt x="39256" y="44465"/>
                    <a:pt x="39256" y="46314"/>
                  </a:cubicBezTo>
                  <a:cubicBezTo>
                    <a:pt x="39256" y="47624"/>
                    <a:pt x="39155" y="48834"/>
                    <a:pt x="39021" y="49977"/>
                  </a:cubicBezTo>
                  <a:cubicBezTo>
                    <a:pt x="38987" y="50111"/>
                    <a:pt x="38987" y="50212"/>
                    <a:pt x="38987" y="50313"/>
                  </a:cubicBezTo>
                  <a:cubicBezTo>
                    <a:pt x="38920" y="50750"/>
                    <a:pt x="38819" y="51187"/>
                    <a:pt x="38752" y="51590"/>
                  </a:cubicBezTo>
                  <a:cubicBezTo>
                    <a:pt x="38281" y="53808"/>
                    <a:pt x="37508" y="55724"/>
                    <a:pt x="36500" y="57304"/>
                  </a:cubicBezTo>
                  <a:cubicBezTo>
                    <a:pt x="36500" y="57304"/>
                    <a:pt x="36500" y="57304"/>
                    <a:pt x="36500" y="57304"/>
                  </a:cubicBezTo>
                  <a:lnTo>
                    <a:pt x="36500" y="57304"/>
                  </a:lnTo>
                  <a:cubicBezTo>
                    <a:pt x="35492" y="58883"/>
                    <a:pt x="34248" y="60160"/>
                    <a:pt x="32803" y="61068"/>
                  </a:cubicBezTo>
                  <a:cubicBezTo>
                    <a:pt x="32702" y="61101"/>
                    <a:pt x="32635" y="61169"/>
                    <a:pt x="32568" y="61202"/>
                  </a:cubicBezTo>
                  <a:lnTo>
                    <a:pt x="37676" y="58211"/>
                  </a:lnTo>
                  <a:cubicBezTo>
                    <a:pt x="38147" y="57909"/>
                    <a:pt x="38584" y="57606"/>
                    <a:pt x="39021" y="57270"/>
                  </a:cubicBezTo>
                  <a:cubicBezTo>
                    <a:pt x="39121" y="57169"/>
                    <a:pt x="39256" y="57035"/>
                    <a:pt x="39390" y="56934"/>
                  </a:cubicBezTo>
                  <a:cubicBezTo>
                    <a:pt x="39693" y="56665"/>
                    <a:pt x="39962" y="56396"/>
                    <a:pt x="40230" y="56094"/>
                  </a:cubicBezTo>
                  <a:cubicBezTo>
                    <a:pt x="40365" y="55959"/>
                    <a:pt x="40466" y="55825"/>
                    <a:pt x="40600" y="55690"/>
                  </a:cubicBezTo>
                  <a:cubicBezTo>
                    <a:pt x="40903" y="55321"/>
                    <a:pt x="41205" y="54951"/>
                    <a:pt x="41474" y="54514"/>
                  </a:cubicBezTo>
                  <a:cubicBezTo>
                    <a:pt x="41541" y="54447"/>
                    <a:pt x="41575" y="54380"/>
                    <a:pt x="41642" y="54312"/>
                  </a:cubicBezTo>
                  <a:lnTo>
                    <a:pt x="41676" y="54245"/>
                  </a:lnTo>
                  <a:cubicBezTo>
                    <a:pt x="41978" y="53741"/>
                    <a:pt x="42281" y="53237"/>
                    <a:pt x="42549" y="52666"/>
                  </a:cubicBezTo>
                  <a:cubicBezTo>
                    <a:pt x="42549" y="52632"/>
                    <a:pt x="42549" y="52632"/>
                    <a:pt x="42549" y="52598"/>
                  </a:cubicBezTo>
                  <a:cubicBezTo>
                    <a:pt x="42583" y="52565"/>
                    <a:pt x="42617" y="52498"/>
                    <a:pt x="42617" y="52464"/>
                  </a:cubicBezTo>
                  <a:cubicBezTo>
                    <a:pt x="42785" y="52094"/>
                    <a:pt x="42953" y="51725"/>
                    <a:pt x="43087" y="51355"/>
                  </a:cubicBezTo>
                  <a:cubicBezTo>
                    <a:pt x="43154" y="51153"/>
                    <a:pt x="43222" y="50952"/>
                    <a:pt x="43289" y="50783"/>
                  </a:cubicBezTo>
                  <a:cubicBezTo>
                    <a:pt x="43322" y="50683"/>
                    <a:pt x="43356" y="50548"/>
                    <a:pt x="43390" y="50447"/>
                  </a:cubicBezTo>
                  <a:cubicBezTo>
                    <a:pt x="43423" y="50313"/>
                    <a:pt x="43457" y="50246"/>
                    <a:pt x="43490" y="50111"/>
                  </a:cubicBezTo>
                  <a:cubicBezTo>
                    <a:pt x="43591" y="49842"/>
                    <a:pt x="43658" y="49574"/>
                    <a:pt x="43726" y="49271"/>
                  </a:cubicBezTo>
                  <a:cubicBezTo>
                    <a:pt x="43759" y="49170"/>
                    <a:pt x="43793" y="49069"/>
                    <a:pt x="43793" y="48935"/>
                  </a:cubicBezTo>
                  <a:cubicBezTo>
                    <a:pt x="43827" y="48801"/>
                    <a:pt x="43860" y="48666"/>
                    <a:pt x="43894" y="48498"/>
                  </a:cubicBezTo>
                  <a:cubicBezTo>
                    <a:pt x="43894" y="48431"/>
                    <a:pt x="43927" y="48330"/>
                    <a:pt x="43927" y="48229"/>
                  </a:cubicBezTo>
                  <a:cubicBezTo>
                    <a:pt x="43961" y="48095"/>
                    <a:pt x="43995" y="47960"/>
                    <a:pt x="44028" y="47792"/>
                  </a:cubicBezTo>
                  <a:cubicBezTo>
                    <a:pt x="44062" y="47624"/>
                    <a:pt x="44095" y="47423"/>
                    <a:pt x="44095" y="47255"/>
                  </a:cubicBezTo>
                  <a:cubicBezTo>
                    <a:pt x="44129" y="47053"/>
                    <a:pt x="44163" y="46885"/>
                    <a:pt x="44196" y="46683"/>
                  </a:cubicBezTo>
                  <a:cubicBezTo>
                    <a:pt x="44230" y="46482"/>
                    <a:pt x="44230" y="46280"/>
                    <a:pt x="44263" y="46078"/>
                  </a:cubicBezTo>
                  <a:cubicBezTo>
                    <a:pt x="44263" y="46011"/>
                    <a:pt x="44263" y="45910"/>
                    <a:pt x="44263" y="45843"/>
                  </a:cubicBezTo>
                  <a:cubicBezTo>
                    <a:pt x="44297" y="45742"/>
                    <a:pt x="44297" y="45675"/>
                    <a:pt x="44297" y="45574"/>
                  </a:cubicBezTo>
                  <a:cubicBezTo>
                    <a:pt x="44297" y="45473"/>
                    <a:pt x="44331" y="45372"/>
                    <a:pt x="44331" y="45272"/>
                  </a:cubicBezTo>
                  <a:cubicBezTo>
                    <a:pt x="44331" y="45003"/>
                    <a:pt x="44364" y="44768"/>
                    <a:pt x="44364" y="44499"/>
                  </a:cubicBezTo>
                  <a:cubicBezTo>
                    <a:pt x="44398" y="44129"/>
                    <a:pt x="44398" y="43759"/>
                    <a:pt x="44398" y="43390"/>
                  </a:cubicBezTo>
                  <a:lnTo>
                    <a:pt x="44398" y="43322"/>
                  </a:lnTo>
                  <a:cubicBezTo>
                    <a:pt x="44398" y="42986"/>
                    <a:pt x="44398" y="42650"/>
                    <a:pt x="44364" y="4228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9"/>
            <p:cNvSpPr/>
            <p:nvPr/>
          </p:nvSpPr>
          <p:spPr>
            <a:xfrm>
              <a:off x="-22754700" y="10185425"/>
              <a:ext cx="54650" cy="528525"/>
            </a:xfrm>
            <a:custGeom>
              <a:avLst/>
              <a:gdLst/>
              <a:ahLst/>
              <a:cxnLst/>
              <a:rect l="l" t="t" r="r" b="b"/>
              <a:pathLst>
                <a:path w="2186" h="21141" extrusionOk="0">
                  <a:moveTo>
                    <a:pt x="1" y="1"/>
                  </a:moveTo>
                  <a:lnTo>
                    <a:pt x="1916" y="19124"/>
                  </a:lnTo>
                  <a:lnTo>
                    <a:pt x="2185" y="21141"/>
                  </a:lnTo>
                  <a:lnTo>
                    <a:pt x="270" y="20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0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49"/>
            <p:cNvSpPr/>
            <p:nvPr/>
          </p:nvSpPr>
          <p:spPr>
            <a:xfrm>
              <a:off x="-23453750" y="10663525"/>
              <a:ext cx="753700" cy="116800"/>
            </a:xfrm>
            <a:custGeom>
              <a:avLst/>
              <a:gdLst/>
              <a:ahLst/>
              <a:cxnLst/>
              <a:rect l="l" t="t" r="r" b="b"/>
              <a:pathLst>
                <a:path w="30148" h="4672" extrusionOk="0">
                  <a:moveTo>
                    <a:pt x="29878" y="0"/>
                  </a:moveTo>
                  <a:lnTo>
                    <a:pt x="0" y="2655"/>
                  </a:lnTo>
                  <a:lnTo>
                    <a:pt x="269" y="4672"/>
                  </a:lnTo>
                  <a:lnTo>
                    <a:pt x="30147" y="2017"/>
                  </a:lnTo>
                  <a:lnTo>
                    <a:pt x="29878" y="0"/>
                  </a:lnTo>
                  <a:close/>
                </a:path>
              </a:pathLst>
            </a:custGeom>
            <a:solidFill>
              <a:srgbClr val="261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49"/>
            <p:cNvSpPr/>
            <p:nvPr/>
          </p:nvSpPr>
          <p:spPr>
            <a:xfrm>
              <a:off x="-22706800" y="10663525"/>
              <a:ext cx="28600" cy="271400"/>
            </a:xfrm>
            <a:custGeom>
              <a:avLst/>
              <a:gdLst/>
              <a:ahLst/>
              <a:cxnLst/>
              <a:rect l="l" t="t" r="r" b="b"/>
              <a:pathLst>
                <a:path w="1144" h="10856" extrusionOk="0">
                  <a:moveTo>
                    <a:pt x="0" y="0"/>
                  </a:moveTo>
                  <a:lnTo>
                    <a:pt x="874" y="8839"/>
                  </a:lnTo>
                  <a:lnTo>
                    <a:pt x="1143" y="10856"/>
                  </a:lnTo>
                  <a:lnTo>
                    <a:pt x="269" y="2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1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49"/>
            <p:cNvSpPr/>
            <p:nvPr/>
          </p:nvSpPr>
          <p:spPr>
            <a:xfrm>
              <a:off x="-22300975" y="10710575"/>
              <a:ext cx="836875" cy="169750"/>
            </a:xfrm>
            <a:custGeom>
              <a:avLst/>
              <a:gdLst/>
              <a:ahLst/>
              <a:cxnLst/>
              <a:rect l="l" t="t" r="r" b="b"/>
              <a:pathLst>
                <a:path w="33475" h="6790" extrusionOk="0">
                  <a:moveTo>
                    <a:pt x="33206" y="0"/>
                  </a:moveTo>
                  <a:lnTo>
                    <a:pt x="0" y="4739"/>
                  </a:lnTo>
                  <a:lnTo>
                    <a:pt x="269" y="6789"/>
                  </a:lnTo>
                  <a:lnTo>
                    <a:pt x="33475" y="2017"/>
                  </a:lnTo>
                  <a:lnTo>
                    <a:pt x="33206" y="0"/>
                  </a:lnTo>
                  <a:close/>
                </a:path>
              </a:pathLst>
            </a:custGeom>
            <a:solidFill>
              <a:srgbClr val="954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49"/>
            <p:cNvSpPr/>
            <p:nvPr/>
          </p:nvSpPr>
          <p:spPr>
            <a:xfrm>
              <a:off x="-22169900" y="10710575"/>
              <a:ext cx="705800" cy="594900"/>
            </a:xfrm>
            <a:custGeom>
              <a:avLst/>
              <a:gdLst/>
              <a:ahLst/>
              <a:cxnLst/>
              <a:rect l="l" t="t" r="r" b="b"/>
              <a:pathLst>
                <a:path w="28232" h="23796" extrusionOk="0">
                  <a:moveTo>
                    <a:pt x="27963" y="0"/>
                  </a:moveTo>
                  <a:lnTo>
                    <a:pt x="0" y="21779"/>
                  </a:lnTo>
                  <a:lnTo>
                    <a:pt x="269" y="23795"/>
                  </a:lnTo>
                  <a:lnTo>
                    <a:pt x="28232" y="2017"/>
                  </a:lnTo>
                  <a:lnTo>
                    <a:pt x="27963" y="0"/>
                  </a:lnTo>
                  <a:close/>
                </a:path>
              </a:pathLst>
            </a:custGeom>
            <a:solidFill>
              <a:srgbClr val="261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9"/>
            <p:cNvSpPr/>
            <p:nvPr/>
          </p:nvSpPr>
          <p:spPr>
            <a:xfrm>
              <a:off x="-22300975" y="10829050"/>
              <a:ext cx="137825" cy="476425"/>
            </a:xfrm>
            <a:custGeom>
              <a:avLst/>
              <a:gdLst/>
              <a:ahLst/>
              <a:cxnLst/>
              <a:rect l="l" t="t" r="r" b="b"/>
              <a:pathLst>
                <a:path w="5513" h="19057" extrusionOk="0">
                  <a:moveTo>
                    <a:pt x="0" y="0"/>
                  </a:moveTo>
                  <a:lnTo>
                    <a:pt x="269" y="2050"/>
                  </a:lnTo>
                  <a:lnTo>
                    <a:pt x="5512" y="19056"/>
                  </a:lnTo>
                  <a:lnTo>
                    <a:pt x="5243" y="17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9"/>
            <p:cNvSpPr/>
            <p:nvPr/>
          </p:nvSpPr>
          <p:spPr>
            <a:xfrm>
              <a:off x="-22300975" y="10710575"/>
              <a:ext cx="830150" cy="544475"/>
            </a:xfrm>
            <a:custGeom>
              <a:avLst/>
              <a:gdLst/>
              <a:ahLst/>
              <a:cxnLst/>
              <a:rect l="l" t="t" r="r" b="b"/>
              <a:pathLst>
                <a:path w="33206" h="21779" extrusionOk="0">
                  <a:moveTo>
                    <a:pt x="33206" y="0"/>
                  </a:moveTo>
                  <a:lnTo>
                    <a:pt x="0" y="4739"/>
                  </a:lnTo>
                  <a:lnTo>
                    <a:pt x="5243" y="21779"/>
                  </a:lnTo>
                  <a:lnTo>
                    <a:pt x="33206" y="0"/>
                  </a:lnTo>
                  <a:close/>
                </a:path>
              </a:pathLst>
            </a:custGeom>
            <a:solidFill>
              <a:srgbClr val="2B1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9"/>
            <p:cNvSpPr/>
            <p:nvPr/>
          </p:nvSpPr>
          <p:spPr>
            <a:xfrm>
              <a:off x="-22754700" y="10185425"/>
              <a:ext cx="1283875" cy="699100"/>
            </a:xfrm>
            <a:custGeom>
              <a:avLst/>
              <a:gdLst/>
              <a:ahLst/>
              <a:cxnLst/>
              <a:rect l="l" t="t" r="r" b="b"/>
              <a:pathLst>
                <a:path w="51355" h="27964" extrusionOk="0">
                  <a:moveTo>
                    <a:pt x="1" y="1"/>
                  </a:moveTo>
                  <a:lnTo>
                    <a:pt x="1916" y="19124"/>
                  </a:lnTo>
                  <a:lnTo>
                    <a:pt x="2790" y="27963"/>
                  </a:lnTo>
                  <a:lnTo>
                    <a:pt x="18149" y="25745"/>
                  </a:lnTo>
                  <a:lnTo>
                    <a:pt x="51355" y="210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96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9"/>
            <p:cNvSpPr/>
            <p:nvPr/>
          </p:nvSpPr>
          <p:spPr>
            <a:xfrm>
              <a:off x="-23453750" y="10185425"/>
              <a:ext cx="746975" cy="544500"/>
            </a:xfrm>
            <a:custGeom>
              <a:avLst/>
              <a:gdLst/>
              <a:ahLst/>
              <a:cxnLst/>
              <a:rect l="l" t="t" r="r" b="b"/>
              <a:pathLst>
                <a:path w="29879" h="21780" extrusionOk="0">
                  <a:moveTo>
                    <a:pt x="27963" y="1"/>
                  </a:moveTo>
                  <a:lnTo>
                    <a:pt x="0" y="21779"/>
                  </a:lnTo>
                  <a:lnTo>
                    <a:pt x="29878" y="19124"/>
                  </a:lnTo>
                  <a:lnTo>
                    <a:pt x="27963" y="1"/>
                  </a:lnTo>
                  <a:close/>
                </a:path>
              </a:pathLst>
            </a:custGeom>
            <a:solidFill>
              <a:srgbClr val="2B1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9"/>
            <p:cNvSpPr/>
            <p:nvPr/>
          </p:nvSpPr>
          <p:spPr>
            <a:xfrm>
              <a:off x="-22684950" y="10829050"/>
              <a:ext cx="390725" cy="105875"/>
            </a:xfrm>
            <a:custGeom>
              <a:avLst/>
              <a:gdLst/>
              <a:ahLst/>
              <a:cxnLst/>
              <a:rect l="l" t="t" r="r" b="b"/>
              <a:pathLst>
                <a:path w="15629" h="4235" extrusionOk="0">
                  <a:moveTo>
                    <a:pt x="15359" y="0"/>
                  </a:moveTo>
                  <a:lnTo>
                    <a:pt x="0" y="2218"/>
                  </a:lnTo>
                  <a:lnTo>
                    <a:pt x="269" y="4235"/>
                  </a:lnTo>
                  <a:lnTo>
                    <a:pt x="15628" y="2050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rgbClr val="954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9"/>
            <p:cNvSpPr/>
            <p:nvPr/>
          </p:nvSpPr>
          <p:spPr>
            <a:xfrm>
              <a:off x="-23453750" y="10663525"/>
              <a:ext cx="1283875" cy="591525"/>
            </a:xfrm>
            <a:custGeom>
              <a:avLst/>
              <a:gdLst/>
              <a:ahLst/>
              <a:cxnLst/>
              <a:rect l="l" t="t" r="r" b="b"/>
              <a:pathLst>
                <a:path w="51355" h="23661" extrusionOk="0">
                  <a:moveTo>
                    <a:pt x="29878" y="0"/>
                  </a:moveTo>
                  <a:lnTo>
                    <a:pt x="0" y="2655"/>
                  </a:lnTo>
                  <a:lnTo>
                    <a:pt x="51354" y="23661"/>
                  </a:lnTo>
                  <a:lnTo>
                    <a:pt x="46111" y="6621"/>
                  </a:lnTo>
                  <a:lnTo>
                    <a:pt x="30752" y="8839"/>
                  </a:lnTo>
                  <a:lnTo>
                    <a:pt x="29878" y="0"/>
                  </a:lnTo>
                  <a:close/>
                </a:path>
              </a:pathLst>
            </a:custGeom>
            <a:solidFill>
              <a:srgbClr val="A46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9"/>
            <p:cNvSpPr/>
            <p:nvPr/>
          </p:nvSpPr>
          <p:spPr>
            <a:xfrm>
              <a:off x="-23453750" y="10729900"/>
              <a:ext cx="1290600" cy="575575"/>
            </a:xfrm>
            <a:custGeom>
              <a:avLst/>
              <a:gdLst/>
              <a:ahLst/>
              <a:cxnLst/>
              <a:rect l="l" t="t" r="r" b="b"/>
              <a:pathLst>
                <a:path w="51624" h="23023" extrusionOk="0">
                  <a:moveTo>
                    <a:pt x="0" y="0"/>
                  </a:moveTo>
                  <a:lnTo>
                    <a:pt x="269" y="2017"/>
                  </a:lnTo>
                  <a:lnTo>
                    <a:pt x="51623" y="23022"/>
                  </a:lnTo>
                  <a:lnTo>
                    <a:pt x="51623" y="23022"/>
                  </a:lnTo>
                  <a:lnTo>
                    <a:pt x="51354" y="21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1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9"/>
            <p:cNvSpPr/>
            <p:nvPr/>
          </p:nvSpPr>
          <p:spPr>
            <a:xfrm>
              <a:off x="-23617600" y="10949200"/>
              <a:ext cx="163875" cy="505825"/>
            </a:xfrm>
            <a:custGeom>
              <a:avLst/>
              <a:gdLst/>
              <a:ahLst/>
              <a:cxnLst/>
              <a:rect l="l" t="t" r="r" b="b"/>
              <a:pathLst>
                <a:path w="6555" h="20233" extrusionOk="0">
                  <a:moveTo>
                    <a:pt x="1" y="0"/>
                  </a:moveTo>
                  <a:lnTo>
                    <a:pt x="5849" y="18317"/>
                  </a:lnTo>
                  <a:lnTo>
                    <a:pt x="6554" y="20233"/>
                  </a:lnTo>
                  <a:lnTo>
                    <a:pt x="673" y="19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0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9"/>
            <p:cNvSpPr/>
            <p:nvPr/>
          </p:nvSpPr>
          <p:spPr>
            <a:xfrm>
              <a:off x="-24187275" y="11407100"/>
              <a:ext cx="733550" cy="268900"/>
            </a:xfrm>
            <a:custGeom>
              <a:avLst/>
              <a:gdLst/>
              <a:ahLst/>
              <a:cxnLst/>
              <a:rect l="l" t="t" r="r" b="b"/>
              <a:pathLst>
                <a:path w="29342" h="10756" extrusionOk="0">
                  <a:moveTo>
                    <a:pt x="28636" y="1"/>
                  </a:moveTo>
                  <a:lnTo>
                    <a:pt x="1" y="8840"/>
                  </a:lnTo>
                  <a:lnTo>
                    <a:pt x="673" y="10756"/>
                  </a:lnTo>
                  <a:lnTo>
                    <a:pt x="29341" y="1917"/>
                  </a:lnTo>
                  <a:lnTo>
                    <a:pt x="28636" y="1"/>
                  </a:lnTo>
                  <a:close/>
                </a:path>
              </a:pathLst>
            </a:custGeom>
            <a:solidFill>
              <a:srgbClr val="261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9"/>
            <p:cNvSpPr/>
            <p:nvPr/>
          </p:nvSpPr>
          <p:spPr>
            <a:xfrm>
              <a:off x="-23471400" y="11407100"/>
              <a:ext cx="84875" cy="259650"/>
            </a:xfrm>
            <a:custGeom>
              <a:avLst/>
              <a:gdLst/>
              <a:ahLst/>
              <a:cxnLst/>
              <a:rect l="l" t="t" r="r" b="b"/>
              <a:pathLst>
                <a:path w="3395" h="10386" extrusionOk="0">
                  <a:moveTo>
                    <a:pt x="1" y="1"/>
                  </a:moveTo>
                  <a:lnTo>
                    <a:pt x="2723" y="8470"/>
                  </a:lnTo>
                  <a:lnTo>
                    <a:pt x="3395" y="10386"/>
                  </a:lnTo>
                  <a:lnTo>
                    <a:pt x="706" y="19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F1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9"/>
            <p:cNvSpPr/>
            <p:nvPr/>
          </p:nvSpPr>
          <p:spPr>
            <a:xfrm>
              <a:off x="-23039525" y="11193700"/>
              <a:ext cx="804100" cy="338625"/>
            </a:xfrm>
            <a:custGeom>
              <a:avLst/>
              <a:gdLst/>
              <a:ahLst/>
              <a:cxnLst/>
              <a:rect l="l" t="t" r="r" b="b"/>
              <a:pathLst>
                <a:path w="32164" h="13545" extrusionOk="0">
                  <a:moveTo>
                    <a:pt x="31492" y="0"/>
                  </a:moveTo>
                  <a:lnTo>
                    <a:pt x="0" y="11629"/>
                  </a:lnTo>
                  <a:lnTo>
                    <a:pt x="673" y="13545"/>
                  </a:lnTo>
                  <a:lnTo>
                    <a:pt x="32164" y="1950"/>
                  </a:lnTo>
                  <a:lnTo>
                    <a:pt x="31492" y="0"/>
                  </a:lnTo>
                  <a:close/>
                </a:path>
              </a:pathLst>
            </a:custGeom>
            <a:solidFill>
              <a:srgbClr val="954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9"/>
            <p:cNvSpPr/>
            <p:nvPr/>
          </p:nvSpPr>
          <p:spPr>
            <a:xfrm>
              <a:off x="-22821925" y="11193700"/>
              <a:ext cx="586500" cy="727650"/>
            </a:xfrm>
            <a:custGeom>
              <a:avLst/>
              <a:gdLst/>
              <a:ahLst/>
              <a:cxnLst/>
              <a:rect l="l" t="t" r="r" b="b"/>
              <a:pathLst>
                <a:path w="23460" h="29106" extrusionOk="0">
                  <a:moveTo>
                    <a:pt x="22788" y="0"/>
                  </a:moveTo>
                  <a:lnTo>
                    <a:pt x="1" y="27156"/>
                  </a:lnTo>
                  <a:lnTo>
                    <a:pt x="673" y="29105"/>
                  </a:lnTo>
                  <a:lnTo>
                    <a:pt x="23460" y="1950"/>
                  </a:lnTo>
                  <a:lnTo>
                    <a:pt x="22788" y="0"/>
                  </a:lnTo>
                  <a:close/>
                </a:path>
              </a:pathLst>
            </a:custGeom>
            <a:solidFill>
              <a:srgbClr val="261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9"/>
            <p:cNvSpPr/>
            <p:nvPr/>
          </p:nvSpPr>
          <p:spPr>
            <a:xfrm>
              <a:off x="-23039525" y="11484400"/>
              <a:ext cx="234450" cy="436950"/>
            </a:xfrm>
            <a:custGeom>
              <a:avLst/>
              <a:gdLst/>
              <a:ahLst/>
              <a:cxnLst/>
              <a:rect l="l" t="t" r="r" b="b"/>
              <a:pathLst>
                <a:path w="9378" h="17478" extrusionOk="0">
                  <a:moveTo>
                    <a:pt x="0" y="1"/>
                  </a:moveTo>
                  <a:lnTo>
                    <a:pt x="673" y="1917"/>
                  </a:lnTo>
                  <a:lnTo>
                    <a:pt x="9377" y="17477"/>
                  </a:lnTo>
                  <a:lnTo>
                    <a:pt x="9377" y="17477"/>
                  </a:lnTo>
                  <a:lnTo>
                    <a:pt x="8705" y="155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9"/>
            <p:cNvSpPr/>
            <p:nvPr/>
          </p:nvSpPr>
          <p:spPr>
            <a:xfrm>
              <a:off x="-23039525" y="11193700"/>
              <a:ext cx="787300" cy="678925"/>
            </a:xfrm>
            <a:custGeom>
              <a:avLst/>
              <a:gdLst/>
              <a:ahLst/>
              <a:cxnLst/>
              <a:rect l="l" t="t" r="r" b="b"/>
              <a:pathLst>
                <a:path w="31492" h="27157" extrusionOk="0">
                  <a:moveTo>
                    <a:pt x="31492" y="0"/>
                  </a:moveTo>
                  <a:lnTo>
                    <a:pt x="0" y="11629"/>
                  </a:lnTo>
                  <a:lnTo>
                    <a:pt x="8705" y="27156"/>
                  </a:lnTo>
                  <a:lnTo>
                    <a:pt x="31492" y="0"/>
                  </a:lnTo>
                  <a:close/>
                </a:path>
              </a:pathLst>
            </a:custGeom>
            <a:solidFill>
              <a:srgbClr val="2B1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9"/>
            <p:cNvSpPr/>
            <p:nvPr/>
          </p:nvSpPr>
          <p:spPr>
            <a:xfrm>
              <a:off x="-23617600" y="10949200"/>
              <a:ext cx="1365375" cy="669675"/>
            </a:xfrm>
            <a:custGeom>
              <a:avLst/>
              <a:gdLst/>
              <a:ahLst/>
              <a:cxnLst/>
              <a:rect l="l" t="t" r="r" b="b"/>
              <a:pathLst>
                <a:path w="54615" h="26787" extrusionOk="0">
                  <a:moveTo>
                    <a:pt x="1" y="0"/>
                  </a:moveTo>
                  <a:lnTo>
                    <a:pt x="5849" y="18317"/>
                  </a:lnTo>
                  <a:lnTo>
                    <a:pt x="8571" y="26786"/>
                  </a:lnTo>
                  <a:lnTo>
                    <a:pt x="23123" y="21409"/>
                  </a:lnTo>
                  <a:lnTo>
                    <a:pt x="54615" y="97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96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9"/>
            <p:cNvSpPr/>
            <p:nvPr/>
          </p:nvSpPr>
          <p:spPr>
            <a:xfrm>
              <a:off x="-24187275" y="10949200"/>
              <a:ext cx="715900" cy="678900"/>
            </a:xfrm>
            <a:custGeom>
              <a:avLst/>
              <a:gdLst/>
              <a:ahLst/>
              <a:cxnLst/>
              <a:rect l="l" t="t" r="r" b="b"/>
              <a:pathLst>
                <a:path w="28636" h="27156" extrusionOk="0">
                  <a:moveTo>
                    <a:pt x="22788" y="0"/>
                  </a:moveTo>
                  <a:lnTo>
                    <a:pt x="1" y="27156"/>
                  </a:lnTo>
                  <a:lnTo>
                    <a:pt x="28636" y="18317"/>
                  </a:lnTo>
                  <a:lnTo>
                    <a:pt x="22788" y="0"/>
                  </a:lnTo>
                  <a:close/>
                </a:path>
              </a:pathLst>
            </a:custGeom>
            <a:solidFill>
              <a:srgbClr val="2B1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9"/>
            <p:cNvSpPr/>
            <p:nvPr/>
          </p:nvSpPr>
          <p:spPr>
            <a:xfrm>
              <a:off x="-23403350" y="11484400"/>
              <a:ext cx="380650" cy="182350"/>
            </a:xfrm>
            <a:custGeom>
              <a:avLst/>
              <a:gdLst/>
              <a:ahLst/>
              <a:cxnLst/>
              <a:rect l="l" t="t" r="r" b="b"/>
              <a:pathLst>
                <a:path w="15226" h="7294" extrusionOk="0">
                  <a:moveTo>
                    <a:pt x="14553" y="1"/>
                  </a:moveTo>
                  <a:lnTo>
                    <a:pt x="1" y="5378"/>
                  </a:lnTo>
                  <a:lnTo>
                    <a:pt x="673" y="7294"/>
                  </a:lnTo>
                  <a:lnTo>
                    <a:pt x="15226" y="1917"/>
                  </a:lnTo>
                  <a:lnTo>
                    <a:pt x="14553" y="1"/>
                  </a:lnTo>
                  <a:close/>
                </a:path>
              </a:pathLst>
            </a:custGeom>
            <a:solidFill>
              <a:srgbClr val="954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9"/>
            <p:cNvSpPr/>
            <p:nvPr/>
          </p:nvSpPr>
          <p:spPr>
            <a:xfrm>
              <a:off x="-24187275" y="11407100"/>
              <a:ext cx="1365375" cy="465525"/>
            </a:xfrm>
            <a:custGeom>
              <a:avLst/>
              <a:gdLst/>
              <a:ahLst/>
              <a:cxnLst/>
              <a:rect l="l" t="t" r="r" b="b"/>
              <a:pathLst>
                <a:path w="54615" h="18621" extrusionOk="0">
                  <a:moveTo>
                    <a:pt x="28636" y="1"/>
                  </a:moveTo>
                  <a:lnTo>
                    <a:pt x="1" y="8840"/>
                  </a:lnTo>
                  <a:lnTo>
                    <a:pt x="54615" y="18620"/>
                  </a:lnTo>
                  <a:lnTo>
                    <a:pt x="54615" y="18620"/>
                  </a:lnTo>
                  <a:lnTo>
                    <a:pt x="45910" y="3093"/>
                  </a:lnTo>
                  <a:lnTo>
                    <a:pt x="31358" y="8470"/>
                  </a:lnTo>
                  <a:lnTo>
                    <a:pt x="28636" y="1"/>
                  </a:lnTo>
                  <a:close/>
                </a:path>
              </a:pathLst>
            </a:custGeom>
            <a:solidFill>
              <a:srgbClr val="A46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9"/>
            <p:cNvSpPr/>
            <p:nvPr/>
          </p:nvSpPr>
          <p:spPr>
            <a:xfrm>
              <a:off x="-24187275" y="11628100"/>
              <a:ext cx="1382200" cy="293250"/>
            </a:xfrm>
            <a:custGeom>
              <a:avLst/>
              <a:gdLst/>
              <a:ahLst/>
              <a:cxnLst/>
              <a:rect l="l" t="t" r="r" b="b"/>
              <a:pathLst>
                <a:path w="55288" h="11730" extrusionOk="0">
                  <a:moveTo>
                    <a:pt x="1" y="0"/>
                  </a:moveTo>
                  <a:lnTo>
                    <a:pt x="673" y="1916"/>
                  </a:lnTo>
                  <a:lnTo>
                    <a:pt x="55287" y="11729"/>
                  </a:lnTo>
                  <a:lnTo>
                    <a:pt x="54615" y="97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1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9"/>
            <p:cNvSpPr/>
            <p:nvPr/>
          </p:nvSpPr>
          <p:spPr>
            <a:xfrm>
              <a:off x="-22575725" y="10561850"/>
              <a:ext cx="103375" cy="521800"/>
            </a:xfrm>
            <a:custGeom>
              <a:avLst/>
              <a:gdLst/>
              <a:ahLst/>
              <a:cxnLst/>
              <a:rect l="l" t="t" r="r" b="b"/>
              <a:pathLst>
                <a:path w="4135" h="20872" extrusionOk="0">
                  <a:moveTo>
                    <a:pt x="4134" y="1"/>
                  </a:moveTo>
                  <a:lnTo>
                    <a:pt x="336" y="18855"/>
                  </a:lnTo>
                  <a:lnTo>
                    <a:pt x="0" y="20872"/>
                  </a:lnTo>
                  <a:lnTo>
                    <a:pt x="3798" y="2017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rgbClr val="A096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9"/>
            <p:cNvSpPr/>
            <p:nvPr/>
          </p:nvSpPr>
          <p:spPr>
            <a:xfrm>
              <a:off x="-23300000" y="10561850"/>
              <a:ext cx="827650" cy="471400"/>
            </a:xfrm>
            <a:custGeom>
              <a:avLst/>
              <a:gdLst/>
              <a:ahLst/>
              <a:cxnLst/>
              <a:rect l="l" t="t" r="r" b="b"/>
              <a:pathLst>
                <a:path w="33106" h="18856" extrusionOk="0">
                  <a:moveTo>
                    <a:pt x="33105" y="1"/>
                  </a:moveTo>
                  <a:lnTo>
                    <a:pt x="29307" y="18855"/>
                  </a:lnTo>
                  <a:lnTo>
                    <a:pt x="1" y="12604"/>
                  </a:lnTo>
                  <a:close/>
                </a:path>
              </a:pathLst>
            </a:custGeom>
            <a:solidFill>
              <a:srgbClr val="B52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9"/>
            <p:cNvSpPr/>
            <p:nvPr/>
          </p:nvSpPr>
          <p:spPr>
            <a:xfrm>
              <a:off x="-23308400" y="10876925"/>
              <a:ext cx="741100" cy="206725"/>
            </a:xfrm>
            <a:custGeom>
              <a:avLst/>
              <a:gdLst/>
              <a:ahLst/>
              <a:cxnLst/>
              <a:rect l="l" t="t" r="r" b="b"/>
              <a:pathLst>
                <a:path w="29644" h="8269" extrusionOk="0">
                  <a:moveTo>
                    <a:pt x="337" y="1"/>
                  </a:moveTo>
                  <a:lnTo>
                    <a:pt x="1" y="2017"/>
                  </a:lnTo>
                  <a:lnTo>
                    <a:pt x="29307" y="8269"/>
                  </a:lnTo>
                  <a:lnTo>
                    <a:pt x="29643" y="625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6A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9"/>
            <p:cNvSpPr/>
            <p:nvPr/>
          </p:nvSpPr>
          <p:spPr>
            <a:xfrm>
              <a:off x="-22236275" y="11310475"/>
              <a:ext cx="836875" cy="181525"/>
            </a:xfrm>
            <a:custGeom>
              <a:avLst/>
              <a:gdLst/>
              <a:ahLst/>
              <a:cxnLst/>
              <a:rect l="l" t="t" r="r" b="b"/>
              <a:pathLst>
                <a:path w="33475" h="7261" extrusionOk="0">
                  <a:moveTo>
                    <a:pt x="336" y="1"/>
                  </a:moveTo>
                  <a:lnTo>
                    <a:pt x="0" y="2017"/>
                  </a:lnTo>
                  <a:lnTo>
                    <a:pt x="33138" y="7260"/>
                  </a:lnTo>
                  <a:lnTo>
                    <a:pt x="33474" y="524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BAB3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9"/>
            <p:cNvSpPr/>
            <p:nvPr/>
          </p:nvSpPr>
          <p:spPr>
            <a:xfrm>
              <a:off x="-22619425" y="11033225"/>
              <a:ext cx="52125" cy="268050"/>
            </a:xfrm>
            <a:custGeom>
              <a:avLst/>
              <a:gdLst/>
              <a:ahLst/>
              <a:cxnLst/>
              <a:rect l="l" t="t" r="r" b="b"/>
              <a:pathLst>
                <a:path w="2085" h="10722" extrusionOk="0">
                  <a:moveTo>
                    <a:pt x="2084" y="0"/>
                  </a:moveTo>
                  <a:lnTo>
                    <a:pt x="337" y="8705"/>
                  </a:lnTo>
                  <a:lnTo>
                    <a:pt x="1" y="10721"/>
                  </a:lnTo>
                  <a:lnTo>
                    <a:pt x="1748" y="2017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A096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9"/>
            <p:cNvSpPr/>
            <p:nvPr/>
          </p:nvSpPr>
          <p:spPr>
            <a:xfrm>
              <a:off x="-22619425" y="11250825"/>
              <a:ext cx="391575" cy="110100"/>
            </a:xfrm>
            <a:custGeom>
              <a:avLst/>
              <a:gdLst/>
              <a:ahLst/>
              <a:cxnLst/>
              <a:rect l="l" t="t" r="r" b="b"/>
              <a:pathLst>
                <a:path w="15663" h="4404" extrusionOk="0">
                  <a:moveTo>
                    <a:pt x="337" y="1"/>
                  </a:moveTo>
                  <a:lnTo>
                    <a:pt x="1" y="2017"/>
                  </a:lnTo>
                  <a:lnTo>
                    <a:pt x="15326" y="4403"/>
                  </a:lnTo>
                  <a:lnTo>
                    <a:pt x="15662" y="238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AB3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9"/>
            <p:cNvSpPr/>
            <p:nvPr/>
          </p:nvSpPr>
          <p:spPr>
            <a:xfrm>
              <a:off x="-22611025" y="10561850"/>
              <a:ext cx="1211625" cy="879725"/>
            </a:xfrm>
            <a:custGeom>
              <a:avLst/>
              <a:gdLst/>
              <a:ahLst/>
              <a:cxnLst/>
              <a:rect l="l" t="t" r="r" b="b"/>
              <a:pathLst>
                <a:path w="48465" h="35189" extrusionOk="0">
                  <a:moveTo>
                    <a:pt x="48464" y="35189"/>
                  </a:moveTo>
                  <a:lnTo>
                    <a:pt x="15326" y="29946"/>
                  </a:lnTo>
                  <a:lnTo>
                    <a:pt x="1" y="27560"/>
                  </a:lnTo>
                  <a:lnTo>
                    <a:pt x="1748" y="18855"/>
                  </a:lnTo>
                  <a:lnTo>
                    <a:pt x="5546" y="1"/>
                  </a:lnTo>
                  <a:close/>
                </a:path>
              </a:pathLst>
            </a:custGeom>
            <a:solidFill>
              <a:srgbClr val="BF4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9"/>
            <p:cNvSpPr/>
            <p:nvPr/>
          </p:nvSpPr>
          <p:spPr>
            <a:xfrm>
              <a:off x="-22236275" y="11441550"/>
              <a:ext cx="836875" cy="365525"/>
            </a:xfrm>
            <a:custGeom>
              <a:avLst/>
              <a:gdLst/>
              <a:ahLst/>
              <a:cxnLst/>
              <a:rect l="l" t="t" r="r" b="b"/>
              <a:pathLst>
                <a:path w="33475" h="14621" extrusionOk="0">
                  <a:moveTo>
                    <a:pt x="33474" y="1"/>
                  </a:moveTo>
                  <a:lnTo>
                    <a:pt x="33138" y="2017"/>
                  </a:lnTo>
                  <a:lnTo>
                    <a:pt x="0" y="14621"/>
                  </a:lnTo>
                  <a:lnTo>
                    <a:pt x="370" y="12604"/>
                  </a:lnTo>
                  <a:close/>
                </a:path>
              </a:pathLst>
            </a:custGeom>
            <a:solidFill>
              <a:srgbClr val="B42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9"/>
            <p:cNvSpPr/>
            <p:nvPr/>
          </p:nvSpPr>
          <p:spPr>
            <a:xfrm>
              <a:off x="-22236275" y="11310475"/>
              <a:ext cx="9250" cy="496600"/>
            </a:xfrm>
            <a:custGeom>
              <a:avLst/>
              <a:gdLst/>
              <a:ahLst/>
              <a:cxnLst/>
              <a:rect l="l" t="t" r="r" b="b"/>
              <a:pathLst>
                <a:path w="370" h="19864" extrusionOk="0">
                  <a:moveTo>
                    <a:pt x="336" y="1"/>
                  </a:moveTo>
                  <a:lnTo>
                    <a:pt x="0" y="2017"/>
                  </a:lnTo>
                  <a:lnTo>
                    <a:pt x="0" y="19864"/>
                  </a:lnTo>
                  <a:lnTo>
                    <a:pt x="370" y="1784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8C8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9"/>
            <p:cNvSpPr/>
            <p:nvPr/>
          </p:nvSpPr>
          <p:spPr>
            <a:xfrm>
              <a:off x="-22227875" y="11310475"/>
              <a:ext cx="828475" cy="446200"/>
            </a:xfrm>
            <a:custGeom>
              <a:avLst/>
              <a:gdLst/>
              <a:ahLst/>
              <a:cxnLst/>
              <a:rect l="l" t="t" r="r" b="b"/>
              <a:pathLst>
                <a:path w="33139" h="17848" extrusionOk="0">
                  <a:moveTo>
                    <a:pt x="0" y="1"/>
                  </a:moveTo>
                  <a:lnTo>
                    <a:pt x="33138" y="5244"/>
                  </a:lnTo>
                  <a:lnTo>
                    <a:pt x="34" y="17847"/>
                  </a:lnTo>
                  <a:close/>
                </a:path>
              </a:pathLst>
            </a:custGeom>
            <a:solidFill>
              <a:srgbClr val="B52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9"/>
            <p:cNvSpPr/>
            <p:nvPr/>
          </p:nvSpPr>
          <p:spPr>
            <a:xfrm>
              <a:off x="-23300000" y="10876925"/>
              <a:ext cx="1072975" cy="879750"/>
            </a:xfrm>
            <a:custGeom>
              <a:avLst/>
              <a:gdLst/>
              <a:ahLst/>
              <a:cxnLst/>
              <a:rect l="l" t="t" r="r" b="b"/>
              <a:pathLst>
                <a:path w="42919" h="35190" extrusionOk="0">
                  <a:moveTo>
                    <a:pt x="42885" y="17343"/>
                  </a:moveTo>
                  <a:lnTo>
                    <a:pt x="42919" y="35189"/>
                  </a:lnTo>
                  <a:lnTo>
                    <a:pt x="1" y="1"/>
                  </a:lnTo>
                  <a:lnTo>
                    <a:pt x="29307" y="6252"/>
                  </a:lnTo>
                  <a:lnTo>
                    <a:pt x="27560" y="14957"/>
                  </a:lnTo>
                  <a:close/>
                </a:path>
              </a:pathLst>
            </a:custGeom>
            <a:solidFill>
              <a:srgbClr val="BC4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9"/>
            <p:cNvSpPr/>
            <p:nvPr/>
          </p:nvSpPr>
          <p:spPr>
            <a:xfrm>
              <a:off x="-23308400" y="10876925"/>
              <a:ext cx="1081375" cy="930150"/>
            </a:xfrm>
            <a:custGeom>
              <a:avLst/>
              <a:gdLst/>
              <a:ahLst/>
              <a:cxnLst/>
              <a:rect l="l" t="t" r="r" b="b"/>
              <a:pathLst>
                <a:path w="43255" h="37206" extrusionOk="0">
                  <a:moveTo>
                    <a:pt x="43255" y="35189"/>
                  </a:moveTo>
                  <a:lnTo>
                    <a:pt x="42885" y="37206"/>
                  </a:lnTo>
                  <a:lnTo>
                    <a:pt x="1" y="201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42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9"/>
            <p:cNvSpPr/>
            <p:nvPr/>
          </p:nvSpPr>
          <p:spPr>
            <a:xfrm>
              <a:off x="-26659175" y="12909425"/>
              <a:ext cx="862925" cy="339475"/>
            </a:xfrm>
            <a:custGeom>
              <a:avLst/>
              <a:gdLst/>
              <a:ahLst/>
              <a:cxnLst/>
              <a:rect l="l" t="t" r="r" b="b"/>
              <a:pathLst>
                <a:path w="34517" h="13579" extrusionOk="0">
                  <a:moveTo>
                    <a:pt x="34516" y="269"/>
                  </a:moveTo>
                  <a:cubicBezTo>
                    <a:pt x="34516" y="572"/>
                    <a:pt x="34483" y="908"/>
                    <a:pt x="34416" y="1244"/>
                  </a:cubicBezTo>
                  <a:cubicBezTo>
                    <a:pt x="34348" y="1580"/>
                    <a:pt x="34248" y="1882"/>
                    <a:pt x="34147" y="2218"/>
                  </a:cubicBezTo>
                  <a:cubicBezTo>
                    <a:pt x="34012" y="2554"/>
                    <a:pt x="33844" y="2891"/>
                    <a:pt x="33676" y="3193"/>
                  </a:cubicBezTo>
                  <a:cubicBezTo>
                    <a:pt x="33475" y="3563"/>
                    <a:pt x="33239" y="3899"/>
                    <a:pt x="32970" y="4235"/>
                  </a:cubicBezTo>
                  <a:cubicBezTo>
                    <a:pt x="32668" y="4638"/>
                    <a:pt x="32298" y="5008"/>
                    <a:pt x="31895" y="5378"/>
                  </a:cubicBezTo>
                  <a:cubicBezTo>
                    <a:pt x="31290" y="5949"/>
                    <a:pt x="30551" y="6487"/>
                    <a:pt x="29710" y="6991"/>
                  </a:cubicBezTo>
                  <a:cubicBezTo>
                    <a:pt x="29643" y="7058"/>
                    <a:pt x="29576" y="7092"/>
                    <a:pt x="29509" y="7125"/>
                  </a:cubicBezTo>
                  <a:cubicBezTo>
                    <a:pt x="28366" y="7797"/>
                    <a:pt x="27089" y="8369"/>
                    <a:pt x="25711" y="8806"/>
                  </a:cubicBezTo>
                  <a:cubicBezTo>
                    <a:pt x="24669" y="9142"/>
                    <a:pt x="23594" y="9411"/>
                    <a:pt x="22451" y="9612"/>
                  </a:cubicBezTo>
                  <a:cubicBezTo>
                    <a:pt x="21745" y="9747"/>
                    <a:pt x="21006" y="9848"/>
                    <a:pt x="20266" y="9915"/>
                  </a:cubicBezTo>
                  <a:cubicBezTo>
                    <a:pt x="19628" y="9982"/>
                    <a:pt x="18989" y="10016"/>
                    <a:pt x="18351" y="10049"/>
                  </a:cubicBezTo>
                  <a:cubicBezTo>
                    <a:pt x="17746" y="10049"/>
                    <a:pt x="17174" y="10049"/>
                    <a:pt x="16570" y="10049"/>
                  </a:cubicBezTo>
                  <a:cubicBezTo>
                    <a:pt x="15998" y="10049"/>
                    <a:pt x="15427" y="10016"/>
                    <a:pt x="14855" y="9948"/>
                  </a:cubicBezTo>
                  <a:cubicBezTo>
                    <a:pt x="14318" y="9915"/>
                    <a:pt x="13746" y="9848"/>
                    <a:pt x="13209" y="9780"/>
                  </a:cubicBezTo>
                  <a:cubicBezTo>
                    <a:pt x="12604" y="9680"/>
                    <a:pt x="12032" y="9579"/>
                    <a:pt x="11495" y="9478"/>
                  </a:cubicBezTo>
                  <a:cubicBezTo>
                    <a:pt x="10890" y="9343"/>
                    <a:pt x="10285" y="9209"/>
                    <a:pt x="9680" y="9041"/>
                  </a:cubicBezTo>
                  <a:cubicBezTo>
                    <a:pt x="8974" y="8839"/>
                    <a:pt x="8268" y="8604"/>
                    <a:pt x="7596" y="8335"/>
                  </a:cubicBezTo>
                  <a:cubicBezTo>
                    <a:pt x="6722" y="7965"/>
                    <a:pt x="5882" y="7596"/>
                    <a:pt x="5109" y="7125"/>
                  </a:cubicBezTo>
                  <a:cubicBezTo>
                    <a:pt x="1681" y="5176"/>
                    <a:pt x="0" y="2588"/>
                    <a:pt x="0" y="0"/>
                  </a:cubicBezTo>
                  <a:lnTo>
                    <a:pt x="0" y="3529"/>
                  </a:lnTo>
                  <a:cubicBezTo>
                    <a:pt x="0" y="6117"/>
                    <a:pt x="1681" y="8671"/>
                    <a:pt x="5075" y="10654"/>
                  </a:cubicBezTo>
                  <a:cubicBezTo>
                    <a:pt x="5882" y="11091"/>
                    <a:pt x="6689" y="11494"/>
                    <a:pt x="7596" y="11830"/>
                  </a:cubicBezTo>
                  <a:cubicBezTo>
                    <a:pt x="8268" y="12099"/>
                    <a:pt x="8974" y="12335"/>
                    <a:pt x="9680" y="12536"/>
                  </a:cubicBezTo>
                  <a:cubicBezTo>
                    <a:pt x="10251" y="12704"/>
                    <a:pt x="10856" y="12872"/>
                    <a:pt x="11461" y="12973"/>
                  </a:cubicBezTo>
                  <a:cubicBezTo>
                    <a:pt x="12032" y="13108"/>
                    <a:pt x="12604" y="13208"/>
                    <a:pt x="13175" y="13276"/>
                  </a:cubicBezTo>
                  <a:cubicBezTo>
                    <a:pt x="13746" y="13376"/>
                    <a:pt x="14284" y="13444"/>
                    <a:pt x="14855" y="13477"/>
                  </a:cubicBezTo>
                  <a:cubicBezTo>
                    <a:pt x="15427" y="13511"/>
                    <a:pt x="15998" y="13545"/>
                    <a:pt x="16570" y="13578"/>
                  </a:cubicBezTo>
                  <a:cubicBezTo>
                    <a:pt x="17141" y="13578"/>
                    <a:pt x="17746" y="13578"/>
                    <a:pt x="18317" y="13545"/>
                  </a:cubicBezTo>
                  <a:cubicBezTo>
                    <a:pt x="18989" y="13545"/>
                    <a:pt x="19628" y="13511"/>
                    <a:pt x="20233" y="13444"/>
                  </a:cubicBezTo>
                  <a:cubicBezTo>
                    <a:pt x="21006" y="13343"/>
                    <a:pt x="21712" y="13242"/>
                    <a:pt x="22451" y="13141"/>
                  </a:cubicBezTo>
                  <a:cubicBezTo>
                    <a:pt x="23560" y="12940"/>
                    <a:pt x="24669" y="12637"/>
                    <a:pt x="25711" y="12301"/>
                  </a:cubicBezTo>
                  <a:cubicBezTo>
                    <a:pt x="27089" y="11864"/>
                    <a:pt x="28366" y="11326"/>
                    <a:pt x="29509" y="10654"/>
                  </a:cubicBezTo>
                  <a:cubicBezTo>
                    <a:pt x="29576" y="10621"/>
                    <a:pt x="29643" y="10553"/>
                    <a:pt x="29710" y="10520"/>
                  </a:cubicBezTo>
                  <a:cubicBezTo>
                    <a:pt x="30551" y="10016"/>
                    <a:pt x="31290" y="9478"/>
                    <a:pt x="31895" y="8907"/>
                  </a:cubicBezTo>
                  <a:cubicBezTo>
                    <a:pt x="32298" y="8537"/>
                    <a:pt x="32668" y="8134"/>
                    <a:pt x="32970" y="7764"/>
                  </a:cubicBezTo>
                  <a:cubicBezTo>
                    <a:pt x="33239" y="7428"/>
                    <a:pt x="33475" y="7058"/>
                    <a:pt x="33676" y="6722"/>
                  </a:cubicBezTo>
                  <a:cubicBezTo>
                    <a:pt x="33844" y="6386"/>
                    <a:pt x="34012" y="6050"/>
                    <a:pt x="34113" y="5747"/>
                  </a:cubicBezTo>
                  <a:cubicBezTo>
                    <a:pt x="34248" y="5411"/>
                    <a:pt x="34348" y="5075"/>
                    <a:pt x="34416" y="4773"/>
                  </a:cubicBezTo>
                  <a:cubicBezTo>
                    <a:pt x="34483" y="4437"/>
                    <a:pt x="34516" y="4100"/>
                    <a:pt x="34516" y="3764"/>
                  </a:cubicBezTo>
                  <a:cubicBezTo>
                    <a:pt x="34516" y="3731"/>
                    <a:pt x="34516" y="3664"/>
                    <a:pt x="34516" y="3630"/>
                  </a:cubicBezTo>
                  <a:lnTo>
                    <a:pt x="34516" y="101"/>
                  </a:lnTo>
                  <a:cubicBezTo>
                    <a:pt x="34516" y="168"/>
                    <a:pt x="34516" y="202"/>
                    <a:pt x="34516" y="269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9"/>
            <p:cNvSpPr/>
            <p:nvPr/>
          </p:nvSpPr>
          <p:spPr>
            <a:xfrm>
              <a:off x="-26702025" y="12636350"/>
              <a:ext cx="948625" cy="548675"/>
            </a:xfrm>
            <a:custGeom>
              <a:avLst/>
              <a:gdLst/>
              <a:ahLst/>
              <a:cxnLst/>
              <a:rect l="l" t="t" r="r" b="b"/>
              <a:pathLst>
                <a:path w="37945" h="21947" extrusionOk="0">
                  <a:moveTo>
                    <a:pt x="31156" y="3899"/>
                  </a:moveTo>
                  <a:cubicBezTo>
                    <a:pt x="37911" y="7831"/>
                    <a:pt x="37945" y="14150"/>
                    <a:pt x="31223" y="18048"/>
                  </a:cubicBezTo>
                  <a:cubicBezTo>
                    <a:pt x="24501" y="21947"/>
                    <a:pt x="13578" y="21947"/>
                    <a:pt x="6823" y="18048"/>
                  </a:cubicBezTo>
                  <a:cubicBezTo>
                    <a:pt x="34" y="14150"/>
                    <a:pt x="0" y="7831"/>
                    <a:pt x="6722" y="3899"/>
                  </a:cubicBezTo>
                  <a:cubicBezTo>
                    <a:pt x="13444" y="0"/>
                    <a:pt x="24400" y="0"/>
                    <a:pt x="31156" y="3899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9"/>
            <p:cNvSpPr/>
            <p:nvPr/>
          </p:nvSpPr>
          <p:spPr>
            <a:xfrm>
              <a:off x="-26642375" y="12670800"/>
              <a:ext cx="829325" cy="479775"/>
            </a:xfrm>
            <a:custGeom>
              <a:avLst/>
              <a:gdLst/>
              <a:ahLst/>
              <a:cxnLst/>
              <a:rect l="l" t="t" r="r" b="b"/>
              <a:pathLst>
                <a:path w="33173" h="19191" extrusionOk="0">
                  <a:moveTo>
                    <a:pt x="27224" y="3428"/>
                  </a:moveTo>
                  <a:cubicBezTo>
                    <a:pt x="33139" y="6823"/>
                    <a:pt x="33172" y="12368"/>
                    <a:pt x="27291" y="15796"/>
                  </a:cubicBezTo>
                  <a:cubicBezTo>
                    <a:pt x="21409" y="19191"/>
                    <a:pt x="11864" y="19191"/>
                    <a:pt x="5949" y="15796"/>
                  </a:cubicBezTo>
                  <a:cubicBezTo>
                    <a:pt x="34" y="12368"/>
                    <a:pt x="1" y="6823"/>
                    <a:pt x="5882" y="3428"/>
                  </a:cubicBezTo>
                  <a:cubicBezTo>
                    <a:pt x="11764" y="0"/>
                    <a:pt x="21308" y="0"/>
                    <a:pt x="27224" y="3428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9"/>
            <p:cNvSpPr/>
            <p:nvPr/>
          </p:nvSpPr>
          <p:spPr>
            <a:xfrm>
              <a:off x="-26413000" y="12782550"/>
              <a:ext cx="364675" cy="227725"/>
            </a:xfrm>
            <a:custGeom>
              <a:avLst/>
              <a:gdLst/>
              <a:ahLst/>
              <a:cxnLst/>
              <a:rect l="l" t="t" r="r" b="b"/>
              <a:pathLst>
                <a:path w="14587" h="9109" extrusionOk="0">
                  <a:moveTo>
                    <a:pt x="12806" y="7226"/>
                  </a:moveTo>
                  <a:lnTo>
                    <a:pt x="14385" y="8134"/>
                  </a:lnTo>
                  <a:lnTo>
                    <a:pt x="13511" y="8638"/>
                  </a:lnTo>
                  <a:lnTo>
                    <a:pt x="11898" y="7730"/>
                  </a:lnTo>
                  <a:cubicBezTo>
                    <a:pt x="11192" y="8066"/>
                    <a:pt x="10386" y="8369"/>
                    <a:pt x="9512" y="8604"/>
                  </a:cubicBezTo>
                  <a:cubicBezTo>
                    <a:pt x="8672" y="8873"/>
                    <a:pt x="7798" y="9041"/>
                    <a:pt x="6891" y="9108"/>
                  </a:cubicBezTo>
                  <a:lnTo>
                    <a:pt x="6050" y="7596"/>
                  </a:lnTo>
                  <a:cubicBezTo>
                    <a:pt x="6218" y="7596"/>
                    <a:pt x="6454" y="7596"/>
                    <a:pt x="6756" y="7562"/>
                  </a:cubicBezTo>
                  <a:cubicBezTo>
                    <a:pt x="7059" y="7529"/>
                    <a:pt x="7428" y="7461"/>
                    <a:pt x="7798" y="7361"/>
                  </a:cubicBezTo>
                  <a:cubicBezTo>
                    <a:pt x="8168" y="7293"/>
                    <a:pt x="8605" y="7193"/>
                    <a:pt x="9008" y="7058"/>
                  </a:cubicBezTo>
                  <a:cubicBezTo>
                    <a:pt x="9445" y="6924"/>
                    <a:pt x="9848" y="6789"/>
                    <a:pt x="10251" y="6588"/>
                  </a:cubicBezTo>
                  <a:lnTo>
                    <a:pt x="7731" y="5176"/>
                  </a:lnTo>
                  <a:cubicBezTo>
                    <a:pt x="7630" y="5210"/>
                    <a:pt x="7529" y="5243"/>
                    <a:pt x="7428" y="5277"/>
                  </a:cubicBezTo>
                  <a:cubicBezTo>
                    <a:pt x="7294" y="5310"/>
                    <a:pt x="7193" y="5344"/>
                    <a:pt x="7092" y="5378"/>
                  </a:cubicBezTo>
                  <a:cubicBezTo>
                    <a:pt x="6454" y="5579"/>
                    <a:pt x="5882" y="5747"/>
                    <a:pt x="5345" y="5882"/>
                  </a:cubicBezTo>
                  <a:cubicBezTo>
                    <a:pt x="4840" y="5983"/>
                    <a:pt x="4370" y="6050"/>
                    <a:pt x="3899" y="6050"/>
                  </a:cubicBezTo>
                  <a:cubicBezTo>
                    <a:pt x="3429" y="6083"/>
                    <a:pt x="2992" y="6050"/>
                    <a:pt x="2589" y="5949"/>
                  </a:cubicBezTo>
                  <a:cubicBezTo>
                    <a:pt x="2185" y="5848"/>
                    <a:pt x="1782" y="5680"/>
                    <a:pt x="1412" y="5445"/>
                  </a:cubicBezTo>
                  <a:cubicBezTo>
                    <a:pt x="908" y="5176"/>
                    <a:pt x="572" y="4874"/>
                    <a:pt x="337" y="4571"/>
                  </a:cubicBezTo>
                  <a:cubicBezTo>
                    <a:pt x="135" y="4235"/>
                    <a:pt x="34" y="3933"/>
                    <a:pt x="68" y="3596"/>
                  </a:cubicBezTo>
                  <a:cubicBezTo>
                    <a:pt x="68" y="3260"/>
                    <a:pt x="202" y="2924"/>
                    <a:pt x="471" y="2622"/>
                  </a:cubicBezTo>
                  <a:cubicBezTo>
                    <a:pt x="707" y="2286"/>
                    <a:pt x="1043" y="1983"/>
                    <a:pt x="1480" y="1681"/>
                  </a:cubicBezTo>
                  <a:lnTo>
                    <a:pt x="1" y="841"/>
                  </a:lnTo>
                  <a:lnTo>
                    <a:pt x="875" y="336"/>
                  </a:lnTo>
                  <a:lnTo>
                    <a:pt x="2320" y="1177"/>
                  </a:lnTo>
                  <a:cubicBezTo>
                    <a:pt x="3026" y="841"/>
                    <a:pt x="3731" y="572"/>
                    <a:pt x="4471" y="404"/>
                  </a:cubicBezTo>
                  <a:cubicBezTo>
                    <a:pt x="5210" y="202"/>
                    <a:pt x="5916" y="68"/>
                    <a:pt x="6622" y="0"/>
                  </a:cubicBezTo>
                  <a:lnTo>
                    <a:pt x="7361" y="1445"/>
                  </a:lnTo>
                  <a:cubicBezTo>
                    <a:pt x="7227" y="1445"/>
                    <a:pt x="7059" y="1445"/>
                    <a:pt x="6790" y="1479"/>
                  </a:cubicBezTo>
                  <a:cubicBezTo>
                    <a:pt x="6521" y="1546"/>
                    <a:pt x="6252" y="1580"/>
                    <a:pt x="5916" y="1647"/>
                  </a:cubicBezTo>
                  <a:cubicBezTo>
                    <a:pt x="5613" y="1714"/>
                    <a:pt x="5277" y="1815"/>
                    <a:pt x="4941" y="1916"/>
                  </a:cubicBezTo>
                  <a:cubicBezTo>
                    <a:pt x="4605" y="2017"/>
                    <a:pt x="4269" y="2118"/>
                    <a:pt x="3967" y="2286"/>
                  </a:cubicBezTo>
                  <a:lnTo>
                    <a:pt x="6487" y="3731"/>
                  </a:lnTo>
                  <a:lnTo>
                    <a:pt x="6924" y="3563"/>
                  </a:lnTo>
                  <a:cubicBezTo>
                    <a:pt x="7563" y="3361"/>
                    <a:pt x="8168" y="3193"/>
                    <a:pt x="8739" y="3025"/>
                  </a:cubicBezTo>
                  <a:cubicBezTo>
                    <a:pt x="9277" y="2891"/>
                    <a:pt x="9814" y="2790"/>
                    <a:pt x="10352" y="2756"/>
                  </a:cubicBezTo>
                  <a:cubicBezTo>
                    <a:pt x="10856" y="2723"/>
                    <a:pt x="11360" y="2756"/>
                    <a:pt x="11831" y="2857"/>
                  </a:cubicBezTo>
                  <a:cubicBezTo>
                    <a:pt x="12302" y="2958"/>
                    <a:pt x="12772" y="3126"/>
                    <a:pt x="13276" y="3428"/>
                  </a:cubicBezTo>
                  <a:cubicBezTo>
                    <a:pt x="13780" y="3731"/>
                    <a:pt x="14150" y="4033"/>
                    <a:pt x="14352" y="4369"/>
                  </a:cubicBezTo>
                  <a:cubicBezTo>
                    <a:pt x="14520" y="4706"/>
                    <a:pt x="14587" y="5008"/>
                    <a:pt x="14520" y="5344"/>
                  </a:cubicBezTo>
                  <a:cubicBezTo>
                    <a:pt x="14419" y="5680"/>
                    <a:pt x="14217" y="6016"/>
                    <a:pt x="13915" y="6319"/>
                  </a:cubicBezTo>
                  <a:cubicBezTo>
                    <a:pt x="13612" y="6621"/>
                    <a:pt x="13243" y="6924"/>
                    <a:pt x="12806" y="7226"/>
                  </a:cubicBezTo>
                  <a:close/>
                  <a:moveTo>
                    <a:pt x="8537" y="4907"/>
                  </a:moveTo>
                  <a:lnTo>
                    <a:pt x="10856" y="6285"/>
                  </a:lnTo>
                  <a:cubicBezTo>
                    <a:pt x="11865" y="5647"/>
                    <a:pt x="11999" y="5142"/>
                    <a:pt x="11327" y="4773"/>
                  </a:cubicBezTo>
                  <a:cubicBezTo>
                    <a:pt x="10991" y="4571"/>
                    <a:pt x="10621" y="4504"/>
                    <a:pt x="10151" y="4571"/>
                  </a:cubicBezTo>
                  <a:cubicBezTo>
                    <a:pt x="9714" y="4605"/>
                    <a:pt x="9176" y="4739"/>
                    <a:pt x="8537" y="4907"/>
                  </a:cubicBezTo>
                  <a:close/>
                  <a:moveTo>
                    <a:pt x="4202" y="4302"/>
                  </a:moveTo>
                  <a:cubicBezTo>
                    <a:pt x="4605" y="4269"/>
                    <a:pt x="5109" y="4168"/>
                    <a:pt x="5714" y="3966"/>
                  </a:cubicBezTo>
                  <a:lnTo>
                    <a:pt x="3362" y="2622"/>
                  </a:lnTo>
                  <a:cubicBezTo>
                    <a:pt x="2488" y="3193"/>
                    <a:pt x="2421" y="3664"/>
                    <a:pt x="3126" y="4067"/>
                  </a:cubicBezTo>
                  <a:cubicBezTo>
                    <a:pt x="3462" y="4269"/>
                    <a:pt x="3799" y="4336"/>
                    <a:pt x="4202" y="4302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9"/>
            <p:cNvSpPr/>
            <p:nvPr/>
          </p:nvSpPr>
          <p:spPr>
            <a:xfrm>
              <a:off x="-26641525" y="129186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9"/>
            <p:cNvSpPr/>
            <p:nvPr/>
          </p:nvSpPr>
          <p:spPr>
            <a:xfrm>
              <a:off x="-26617175" y="129615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9"/>
            <p:cNvSpPr/>
            <p:nvPr/>
          </p:nvSpPr>
          <p:spPr>
            <a:xfrm>
              <a:off x="-26592800" y="130035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9"/>
            <p:cNvSpPr/>
            <p:nvPr/>
          </p:nvSpPr>
          <p:spPr>
            <a:xfrm>
              <a:off x="-26569275" y="130463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9"/>
            <p:cNvSpPr/>
            <p:nvPr/>
          </p:nvSpPr>
          <p:spPr>
            <a:xfrm>
              <a:off x="-26544900" y="130413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9"/>
            <p:cNvSpPr/>
            <p:nvPr/>
          </p:nvSpPr>
          <p:spPr>
            <a:xfrm>
              <a:off x="-26511300" y="130531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9"/>
            <p:cNvSpPr/>
            <p:nvPr/>
          </p:nvSpPr>
          <p:spPr>
            <a:xfrm>
              <a:off x="-26478525" y="130640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9"/>
            <p:cNvSpPr/>
            <p:nvPr/>
          </p:nvSpPr>
          <p:spPr>
            <a:xfrm>
              <a:off x="-26444925" y="130757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9"/>
            <p:cNvSpPr/>
            <p:nvPr/>
          </p:nvSpPr>
          <p:spPr>
            <a:xfrm>
              <a:off x="-26411300" y="13087550"/>
              <a:ext cx="0" cy="215950"/>
            </a:xfrm>
            <a:custGeom>
              <a:avLst/>
              <a:gdLst/>
              <a:ahLst/>
              <a:cxnLst/>
              <a:rect l="l" t="t" r="r" b="b"/>
              <a:pathLst>
                <a:path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9"/>
            <p:cNvSpPr/>
            <p:nvPr/>
          </p:nvSpPr>
          <p:spPr>
            <a:xfrm>
              <a:off x="-26378550" y="1309930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1"/>
                  </a:moveTo>
                  <a:lnTo>
                    <a:pt x="1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9"/>
            <p:cNvSpPr/>
            <p:nvPr/>
          </p:nvSpPr>
          <p:spPr>
            <a:xfrm>
              <a:off x="-26344925" y="13110225"/>
              <a:ext cx="0" cy="215975"/>
            </a:xfrm>
            <a:custGeom>
              <a:avLst/>
              <a:gdLst/>
              <a:ahLst/>
              <a:cxnLst/>
              <a:rect l="l" t="t" r="r" b="b"/>
              <a:pathLst>
                <a:path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9"/>
            <p:cNvSpPr/>
            <p:nvPr/>
          </p:nvSpPr>
          <p:spPr>
            <a:xfrm>
              <a:off x="-26312175" y="131220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9"/>
            <p:cNvSpPr/>
            <p:nvPr/>
          </p:nvSpPr>
          <p:spPr>
            <a:xfrm>
              <a:off x="-26278550" y="1313375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1"/>
                  </a:moveTo>
                  <a:lnTo>
                    <a:pt x="0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9"/>
            <p:cNvSpPr/>
            <p:nvPr/>
          </p:nvSpPr>
          <p:spPr>
            <a:xfrm>
              <a:off x="-26244950" y="131446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9"/>
            <p:cNvSpPr/>
            <p:nvPr/>
          </p:nvSpPr>
          <p:spPr>
            <a:xfrm>
              <a:off x="-26212175" y="131253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9"/>
            <p:cNvSpPr/>
            <p:nvPr/>
          </p:nvSpPr>
          <p:spPr>
            <a:xfrm>
              <a:off x="-26180250" y="131220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9"/>
            <p:cNvSpPr/>
            <p:nvPr/>
          </p:nvSpPr>
          <p:spPr>
            <a:xfrm>
              <a:off x="-26147475" y="131186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9"/>
            <p:cNvSpPr/>
            <p:nvPr/>
          </p:nvSpPr>
          <p:spPr>
            <a:xfrm>
              <a:off x="-26115550" y="131152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9"/>
            <p:cNvSpPr/>
            <p:nvPr/>
          </p:nvSpPr>
          <p:spPr>
            <a:xfrm>
              <a:off x="-26082800" y="1311275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1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9"/>
            <p:cNvSpPr/>
            <p:nvPr/>
          </p:nvSpPr>
          <p:spPr>
            <a:xfrm>
              <a:off x="-26050850" y="131094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9"/>
            <p:cNvSpPr/>
            <p:nvPr/>
          </p:nvSpPr>
          <p:spPr>
            <a:xfrm>
              <a:off x="-26018100" y="131060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9"/>
            <p:cNvSpPr/>
            <p:nvPr/>
          </p:nvSpPr>
          <p:spPr>
            <a:xfrm>
              <a:off x="-25986175" y="131026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9"/>
            <p:cNvSpPr/>
            <p:nvPr/>
          </p:nvSpPr>
          <p:spPr>
            <a:xfrm>
              <a:off x="-25954225" y="1304805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1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9"/>
            <p:cNvSpPr/>
            <p:nvPr/>
          </p:nvSpPr>
          <p:spPr>
            <a:xfrm>
              <a:off x="-25923150" y="129926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9"/>
            <p:cNvSpPr/>
            <p:nvPr/>
          </p:nvSpPr>
          <p:spPr>
            <a:xfrm>
              <a:off x="-25891225" y="1296402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1"/>
                  </a:moveTo>
                  <a:lnTo>
                    <a:pt x="1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9"/>
            <p:cNvSpPr/>
            <p:nvPr/>
          </p:nvSpPr>
          <p:spPr>
            <a:xfrm>
              <a:off x="-25858450" y="129716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9"/>
            <p:cNvSpPr/>
            <p:nvPr/>
          </p:nvSpPr>
          <p:spPr>
            <a:xfrm>
              <a:off x="-25826525" y="129791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9"/>
            <p:cNvSpPr/>
            <p:nvPr/>
          </p:nvSpPr>
          <p:spPr>
            <a:xfrm>
              <a:off x="-25801325" y="129220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9"/>
            <p:cNvSpPr/>
            <p:nvPr/>
          </p:nvSpPr>
          <p:spPr>
            <a:xfrm>
              <a:off x="-26659175" y="12705250"/>
              <a:ext cx="862925" cy="339475"/>
            </a:xfrm>
            <a:custGeom>
              <a:avLst/>
              <a:gdLst/>
              <a:ahLst/>
              <a:cxnLst/>
              <a:rect l="l" t="t" r="r" b="b"/>
              <a:pathLst>
                <a:path w="34517" h="13579" extrusionOk="0">
                  <a:moveTo>
                    <a:pt x="34516" y="269"/>
                  </a:moveTo>
                  <a:cubicBezTo>
                    <a:pt x="34516" y="605"/>
                    <a:pt x="34483" y="908"/>
                    <a:pt x="34416" y="1244"/>
                  </a:cubicBezTo>
                  <a:cubicBezTo>
                    <a:pt x="34348" y="1580"/>
                    <a:pt x="34248" y="1916"/>
                    <a:pt x="34147" y="2218"/>
                  </a:cubicBezTo>
                  <a:cubicBezTo>
                    <a:pt x="34012" y="2555"/>
                    <a:pt x="33844" y="2891"/>
                    <a:pt x="33676" y="3193"/>
                  </a:cubicBezTo>
                  <a:cubicBezTo>
                    <a:pt x="33475" y="3563"/>
                    <a:pt x="33239" y="3899"/>
                    <a:pt x="32970" y="4235"/>
                  </a:cubicBezTo>
                  <a:cubicBezTo>
                    <a:pt x="32668" y="4638"/>
                    <a:pt x="32298" y="5008"/>
                    <a:pt x="31895" y="5378"/>
                  </a:cubicBezTo>
                  <a:cubicBezTo>
                    <a:pt x="31290" y="5949"/>
                    <a:pt x="30551" y="6520"/>
                    <a:pt x="29710" y="6991"/>
                  </a:cubicBezTo>
                  <a:cubicBezTo>
                    <a:pt x="29643" y="7058"/>
                    <a:pt x="29576" y="7092"/>
                    <a:pt x="29509" y="7125"/>
                  </a:cubicBezTo>
                  <a:cubicBezTo>
                    <a:pt x="28366" y="7798"/>
                    <a:pt x="27089" y="8369"/>
                    <a:pt x="25711" y="8806"/>
                  </a:cubicBezTo>
                  <a:cubicBezTo>
                    <a:pt x="24669" y="9142"/>
                    <a:pt x="23594" y="9411"/>
                    <a:pt x="22451" y="9612"/>
                  </a:cubicBezTo>
                  <a:cubicBezTo>
                    <a:pt x="21745" y="9747"/>
                    <a:pt x="21006" y="9848"/>
                    <a:pt x="20266" y="9915"/>
                  </a:cubicBezTo>
                  <a:cubicBezTo>
                    <a:pt x="19628" y="9982"/>
                    <a:pt x="18989" y="10016"/>
                    <a:pt x="18351" y="10049"/>
                  </a:cubicBezTo>
                  <a:cubicBezTo>
                    <a:pt x="17746" y="10049"/>
                    <a:pt x="17174" y="10049"/>
                    <a:pt x="16570" y="10049"/>
                  </a:cubicBezTo>
                  <a:cubicBezTo>
                    <a:pt x="15998" y="10049"/>
                    <a:pt x="15427" y="10016"/>
                    <a:pt x="14855" y="9948"/>
                  </a:cubicBezTo>
                  <a:cubicBezTo>
                    <a:pt x="14318" y="9915"/>
                    <a:pt x="13746" y="9848"/>
                    <a:pt x="13209" y="9780"/>
                  </a:cubicBezTo>
                  <a:cubicBezTo>
                    <a:pt x="12604" y="9680"/>
                    <a:pt x="12032" y="9579"/>
                    <a:pt x="11495" y="9478"/>
                  </a:cubicBezTo>
                  <a:cubicBezTo>
                    <a:pt x="10890" y="9344"/>
                    <a:pt x="10285" y="9209"/>
                    <a:pt x="9680" y="9041"/>
                  </a:cubicBezTo>
                  <a:cubicBezTo>
                    <a:pt x="8974" y="8839"/>
                    <a:pt x="8268" y="8604"/>
                    <a:pt x="7596" y="8335"/>
                  </a:cubicBezTo>
                  <a:cubicBezTo>
                    <a:pt x="6722" y="7966"/>
                    <a:pt x="5882" y="7596"/>
                    <a:pt x="5109" y="7125"/>
                  </a:cubicBezTo>
                  <a:cubicBezTo>
                    <a:pt x="1681" y="5176"/>
                    <a:pt x="0" y="2588"/>
                    <a:pt x="0" y="0"/>
                  </a:cubicBezTo>
                  <a:lnTo>
                    <a:pt x="0" y="3529"/>
                  </a:lnTo>
                  <a:cubicBezTo>
                    <a:pt x="0" y="6117"/>
                    <a:pt x="1681" y="8671"/>
                    <a:pt x="5075" y="10654"/>
                  </a:cubicBezTo>
                  <a:cubicBezTo>
                    <a:pt x="5882" y="11091"/>
                    <a:pt x="6689" y="11494"/>
                    <a:pt x="7596" y="11831"/>
                  </a:cubicBezTo>
                  <a:cubicBezTo>
                    <a:pt x="8268" y="12099"/>
                    <a:pt x="8974" y="12335"/>
                    <a:pt x="9680" y="12536"/>
                  </a:cubicBezTo>
                  <a:cubicBezTo>
                    <a:pt x="10251" y="12704"/>
                    <a:pt x="10856" y="12872"/>
                    <a:pt x="11461" y="12973"/>
                  </a:cubicBezTo>
                  <a:cubicBezTo>
                    <a:pt x="12032" y="13108"/>
                    <a:pt x="12604" y="13209"/>
                    <a:pt x="13175" y="13276"/>
                  </a:cubicBezTo>
                  <a:cubicBezTo>
                    <a:pt x="13746" y="13377"/>
                    <a:pt x="14284" y="13444"/>
                    <a:pt x="14855" y="13477"/>
                  </a:cubicBezTo>
                  <a:cubicBezTo>
                    <a:pt x="15427" y="13511"/>
                    <a:pt x="15998" y="13545"/>
                    <a:pt x="16570" y="13578"/>
                  </a:cubicBezTo>
                  <a:cubicBezTo>
                    <a:pt x="17141" y="13578"/>
                    <a:pt x="17746" y="13578"/>
                    <a:pt x="18317" y="13545"/>
                  </a:cubicBezTo>
                  <a:cubicBezTo>
                    <a:pt x="18989" y="13545"/>
                    <a:pt x="19628" y="13511"/>
                    <a:pt x="20233" y="13444"/>
                  </a:cubicBezTo>
                  <a:cubicBezTo>
                    <a:pt x="21006" y="13343"/>
                    <a:pt x="21712" y="13242"/>
                    <a:pt x="22451" y="13141"/>
                  </a:cubicBezTo>
                  <a:cubicBezTo>
                    <a:pt x="23560" y="12940"/>
                    <a:pt x="24669" y="12637"/>
                    <a:pt x="25711" y="12301"/>
                  </a:cubicBezTo>
                  <a:cubicBezTo>
                    <a:pt x="27089" y="11864"/>
                    <a:pt x="28366" y="11326"/>
                    <a:pt x="29509" y="10654"/>
                  </a:cubicBezTo>
                  <a:cubicBezTo>
                    <a:pt x="29576" y="10621"/>
                    <a:pt x="29643" y="10553"/>
                    <a:pt x="29710" y="10520"/>
                  </a:cubicBezTo>
                  <a:cubicBezTo>
                    <a:pt x="30551" y="10016"/>
                    <a:pt x="31290" y="9478"/>
                    <a:pt x="31895" y="8907"/>
                  </a:cubicBezTo>
                  <a:cubicBezTo>
                    <a:pt x="32298" y="8537"/>
                    <a:pt x="32668" y="8134"/>
                    <a:pt x="32970" y="7764"/>
                  </a:cubicBezTo>
                  <a:cubicBezTo>
                    <a:pt x="33239" y="7428"/>
                    <a:pt x="33475" y="7058"/>
                    <a:pt x="33676" y="6722"/>
                  </a:cubicBezTo>
                  <a:cubicBezTo>
                    <a:pt x="33844" y="6386"/>
                    <a:pt x="34012" y="6050"/>
                    <a:pt x="34113" y="5747"/>
                  </a:cubicBezTo>
                  <a:cubicBezTo>
                    <a:pt x="34248" y="5411"/>
                    <a:pt x="34348" y="5075"/>
                    <a:pt x="34416" y="4773"/>
                  </a:cubicBezTo>
                  <a:cubicBezTo>
                    <a:pt x="34483" y="4437"/>
                    <a:pt x="34516" y="4101"/>
                    <a:pt x="34516" y="3764"/>
                  </a:cubicBezTo>
                  <a:cubicBezTo>
                    <a:pt x="34516" y="3731"/>
                    <a:pt x="34516" y="3664"/>
                    <a:pt x="34516" y="3630"/>
                  </a:cubicBezTo>
                  <a:lnTo>
                    <a:pt x="34516" y="101"/>
                  </a:lnTo>
                  <a:cubicBezTo>
                    <a:pt x="34516" y="168"/>
                    <a:pt x="34516" y="202"/>
                    <a:pt x="34516" y="269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9"/>
            <p:cNvSpPr/>
            <p:nvPr/>
          </p:nvSpPr>
          <p:spPr>
            <a:xfrm>
              <a:off x="-26702025" y="12432175"/>
              <a:ext cx="948625" cy="548675"/>
            </a:xfrm>
            <a:custGeom>
              <a:avLst/>
              <a:gdLst/>
              <a:ahLst/>
              <a:cxnLst/>
              <a:rect l="l" t="t" r="r" b="b"/>
              <a:pathLst>
                <a:path w="37945" h="21947" extrusionOk="0">
                  <a:moveTo>
                    <a:pt x="31156" y="3899"/>
                  </a:moveTo>
                  <a:cubicBezTo>
                    <a:pt x="37911" y="7831"/>
                    <a:pt x="37945" y="14150"/>
                    <a:pt x="31223" y="18048"/>
                  </a:cubicBezTo>
                  <a:cubicBezTo>
                    <a:pt x="24501" y="21947"/>
                    <a:pt x="13578" y="21947"/>
                    <a:pt x="6823" y="18048"/>
                  </a:cubicBezTo>
                  <a:cubicBezTo>
                    <a:pt x="34" y="14150"/>
                    <a:pt x="0" y="7831"/>
                    <a:pt x="6722" y="3899"/>
                  </a:cubicBezTo>
                  <a:cubicBezTo>
                    <a:pt x="13444" y="1"/>
                    <a:pt x="24400" y="1"/>
                    <a:pt x="31156" y="3899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9"/>
            <p:cNvSpPr/>
            <p:nvPr/>
          </p:nvSpPr>
          <p:spPr>
            <a:xfrm>
              <a:off x="-26642375" y="12466625"/>
              <a:ext cx="829325" cy="480625"/>
            </a:xfrm>
            <a:custGeom>
              <a:avLst/>
              <a:gdLst/>
              <a:ahLst/>
              <a:cxnLst/>
              <a:rect l="l" t="t" r="r" b="b"/>
              <a:pathLst>
                <a:path w="33173" h="19225" extrusionOk="0">
                  <a:moveTo>
                    <a:pt x="27224" y="3429"/>
                  </a:moveTo>
                  <a:cubicBezTo>
                    <a:pt x="33139" y="6823"/>
                    <a:pt x="33172" y="12368"/>
                    <a:pt x="27291" y="15797"/>
                  </a:cubicBezTo>
                  <a:cubicBezTo>
                    <a:pt x="21409" y="19191"/>
                    <a:pt x="11864" y="19225"/>
                    <a:pt x="5949" y="15797"/>
                  </a:cubicBezTo>
                  <a:cubicBezTo>
                    <a:pt x="34" y="12368"/>
                    <a:pt x="1" y="6823"/>
                    <a:pt x="5882" y="3429"/>
                  </a:cubicBezTo>
                  <a:cubicBezTo>
                    <a:pt x="11764" y="0"/>
                    <a:pt x="21308" y="0"/>
                    <a:pt x="27224" y="3429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49"/>
            <p:cNvSpPr/>
            <p:nvPr/>
          </p:nvSpPr>
          <p:spPr>
            <a:xfrm>
              <a:off x="-26413000" y="12578375"/>
              <a:ext cx="364675" cy="227725"/>
            </a:xfrm>
            <a:custGeom>
              <a:avLst/>
              <a:gdLst/>
              <a:ahLst/>
              <a:cxnLst/>
              <a:rect l="l" t="t" r="r" b="b"/>
              <a:pathLst>
                <a:path w="14587" h="9109" extrusionOk="0">
                  <a:moveTo>
                    <a:pt x="12806" y="7226"/>
                  </a:moveTo>
                  <a:lnTo>
                    <a:pt x="14385" y="8134"/>
                  </a:lnTo>
                  <a:lnTo>
                    <a:pt x="13511" y="8638"/>
                  </a:lnTo>
                  <a:lnTo>
                    <a:pt x="11898" y="7730"/>
                  </a:lnTo>
                  <a:cubicBezTo>
                    <a:pt x="11192" y="8066"/>
                    <a:pt x="10386" y="8369"/>
                    <a:pt x="9512" y="8638"/>
                  </a:cubicBezTo>
                  <a:cubicBezTo>
                    <a:pt x="8672" y="8873"/>
                    <a:pt x="7798" y="9041"/>
                    <a:pt x="6891" y="9108"/>
                  </a:cubicBezTo>
                  <a:lnTo>
                    <a:pt x="6050" y="7596"/>
                  </a:lnTo>
                  <a:cubicBezTo>
                    <a:pt x="6218" y="7596"/>
                    <a:pt x="6454" y="7596"/>
                    <a:pt x="6756" y="7562"/>
                  </a:cubicBezTo>
                  <a:cubicBezTo>
                    <a:pt x="7059" y="7529"/>
                    <a:pt x="7428" y="7462"/>
                    <a:pt x="7798" y="7394"/>
                  </a:cubicBezTo>
                  <a:cubicBezTo>
                    <a:pt x="8168" y="7293"/>
                    <a:pt x="8605" y="7193"/>
                    <a:pt x="9008" y="7058"/>
                  </a:cubicBezTo>
                  <a:cubicBezTo>
                    <a:pt x="9445" y="6924"/>
                    <a:pt x="9848" y="6789"/>
                    <a:pt x="10251" y="6621"/>
                  </a:cubicBezTo>
                  <a:lnTo>
                    <a:pt x="7731" y="5176"/>
                  </a:lnTo>
                  <a:cubicBezTo>
                    <a:pt x="7630" y="5210"/>
                    <a:pt x="7529" y="5243"/>
                    <a:pt x="7428" y="5277"/>
                  </a:cubicBezTo>
                  <a:cubicBezTo>
                    <a:pt x="7294" y="5311"/>
                    <a:pt x="7193" y="5344"/>
                    <a:pt x="7092" y="5378"/>
                  </a:cubicBezTo>
                  <a:cubicBezTo>
                    <a:pt x="6454" y="5579"/>
                    <a:pt x="5882" y="5747"/>
                    <a:pt x="5345" y="5882"/>
                  </a:cubicBezTo>
                  <a:cubicBezTo>
                    <a:pt x="4840" y="5983"/>
                    <a:pt x="4370" y="6050"/>
                    <a:pt x="3899" y="6084"/>
                  </a:cubicBezTo>
                  <a:cubicBezTo>
                    <a:pt x="3429" y="6084"/>
                    <a:pt x="2992" y="6050"/>
                    <a:pt x="2589" y="5949"/>
                  </a:cubicBezTo>
                  <a:cubicBezTo>
                    <a:pt x="2185" y="5848"/>
                    <a:pt x="1782" y="5680"/>
                    <a:pt x="1412" y="5445"/>
                  </a:cubicBezTo>
                  <a:cubicBezTo>
                    <a:pt x="908" y="5176"/>
                    <a:pt x="572" y="4874"/>
                    <a:pt x="337" y="4571"/>
                  </a:cubicBezTo>
                  <a:cubicBezTo>
                    <a:pt x="135" y="4235"/>
                    <a:pt x="34" y="3933"/>
                    <a:pt x="68" y="3597"/>
                  </a:cubicBezTo>
                  <a:cubicBezTo>
                    <a:pt x="68" y="3260"/>
                    <a:pt x="202" y="2958"/>
                    <a:pt x="471" y="2622"/>
                  </a:cubicBezTo>
                  <a:cubicBezTo>
                    <a:pt x="707" y="2286"/>
                    <a:pt x="1043" y="1983"/>
                    <a:pt x="1480" y="1714"/>
                  </a:cubicBezTo>
                  <a:lnTo>
                    <a:pt x="1" y="841"/>
                  </a:lnTo>
                  <a:lnTo>
                    <a:pt x="875" y="337"/>
                  </a:lnTo>
                  <a:lnTo>
                    <a:pt x="2320" y="1177"/>
                  </a:lnTo>
                  <a:cubicBezTo>
                    <a:pt x="3026" y="841"/>
                    <a:pt x="3731" y="572"/>
                    <a:pt x="4471" y="404"/>
                  </a:cubicBezTo>
                  <a:cubicBezTo>
                    <a:pt x="5210" y="202"/>
                    <a:pt x="5916" y="68"/>
                    <a:pt x="6622" y="0"/>
                  </a:cubicBezTo>
                  <a:lnTo>
                    <a:pt x="7361" y="1446"/>
                  </a:lnTo>
                  <a:cubicBezTo>
                    <a:pt x="7227" y="1446"/>
                    <a:pt x="7059" y="1479"/>
                    <a:pt x="6790" y="1513"/>
                  </a:cubicBezTo>
                  <a:cubicBezTo>
                    <a:pt x="6521" y="1546"/>
                    <a:pt x="6252" y="1580"/>
                    <a:pt x="5916" y="1647"/>
                  </a:cubicBezTo>
                  <a:cubicBezTo>
                    <a:pt x="5613" y="1714"/>
                    <a:pt x="5277" y="1815"/>
                    <a:pt x="4941" y="1916"/>
                  </a:cubicBezTo>
                  <a:cubicBezTo>
                    <a:pt x="4605" y="2017"/>
                    <a:pt x="4269" y="2151"/>
                    <a:pt x="3967" y="2286"/>
                  </a:cubicBezTo>
                  <a:lnTo>
                    <a:pt x="6487" y="3731"/>
                  </a:lnTo>
                  <a:lnTo>
                    <a:pt x="6924" y="3563"/>
                  </a:lnTo>
                  <a:cubicBezTo>
                    <a:pt x="7563" y="3361"/>
                    <a:pt x="8168" y="3193"/>
                    <a:pt x="8739" y="3025"/>
                  </a:cubicBezTo>
                  <a:cubicBezTo>
                    <a:pt x="9277" y="2891"/>
                    <a:pt x="9814" y="2790"/>
                    <a:pt x="10352" y="2756"/>
                  </a:cubicBezTo>
                  <a:cubicBezTo>
                    <a:pt x="10856" y="2723"/>
                    <a:pt x="11360" y="2756"/>
                    <a:pt x="11831" y="2857"/>
                  </a:cubicBezTo>
                  <a:cubicBezTo>
                    <a:pt x="12302" y="2958"/>
                    <a:pt x="12772" y="3160"/>
                    <a:pt x="13276" y="3428"/>
                  </a:cubicBezTo>
                  <a:cubicBezTo>
                    <a:pt x="13780" y="3731"/>
                    <a:pt x="14150" y="4033"/>
                    <a:pt x="14352" y="4370"/>
                  </a:cubicBezTo>
                  <a:cubicBezTo>
                    <a:pt x="14520" y="4706"/>
                    <a:pt x="14587" y="5042"/>
                    <a:pt x="14520" y="5344"/>
                  </a:cubicBezTo>
                  <a:cubicBezTo>
                    <a:pt x="14419" y="5680"/>
                    <a:pt x="14217" y="6016"/>
                    <a:pt x="13915" y="6319"/>
                  </a:cubicBezTo>
                  <a:cubicBezTo>
                    <a:pt x="13612" y="6655"/>
                    <a:pt x="13243" y="6957"/>
                    <a:pt x="12806" y="7226"/>
                  </a:cubicBezTo>
                  <a:close/>
                  <a:moveTo>
                    <a:pt x="8537" y="4907"/>
                  </a:moveTo>
                  <a:lnTo>
                    <a:pt x="10856" y="6285"/>
                  </a:lnTo>
                  <a:cubicBezTo>
                    <a:pt x="11865" y="5647"/>
                    <a:pt x="11999" y="5176"/>
                    <a:pt x="11327" y="4773"/>
                  </a:cubicBezTo>
                  <a:cubicBezTo>
                    <a:pt x="10991" y="4571"/>
                    <a:pt x="10621" y="4504"/>
                    <a:pt x="10151" y="4571"/>
                  </a:cubicBezTo>
                  <a:cubicBezTo>
                    <a:pt x="9714" y="4605"/>
                    <a:pt x="9176" y="4739"/>
                    <a:pt x="8537" y="4907"/>
                  </a:cubicBezTo>
                  <a:close/>
                  <a:moveTo>
                    <a:pt x="4202" y="4302"/>
                  </a:moveTo>
                  <a:cubicBezTo>
                    <a:pt x="4605" y="4269"/>
                    <a:pt x="5109" y="4168"/>
                    <a:pt x="5714" y="3966"/>
                  </a:cubicBezTo>
                  <a:lnTo>
                    <a:pt x="3362" y="2622"/>
                  </a:lnTo>
                  <a:cubicBezTo>
                    <a:pt x="2488" y="3193"/>
                    <a:pt x="2421" y="3664"/>
                    <a:pt x="3126" y="4067"/>
                  </a:cubicBezTo>
                  <a:cubicBezTo>
                    <a:pt x="3462" y="4269"/>
                    <a:pt x="3799" y="4370"/>
                    <a:pt x="4202" y="4302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49"/>
            <p:cNvSpPr/>
            <p:nvPr/>
          </p:nvSpPr>
          <p:spPr>
            <a:xfrm>
              <a:off x="-26641525" y="127145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49"/>
            <p:cNvSpPr/>
            <p:nvPr/>
          </p:nvSpPr>
          <p:spPr>
            <a:xfrm>
              <a:off x="-26617175" y="127573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49"/>
            <p:cNvSpPr/>
            <p:nvPr/>
          </p:nvSpPr>
          <p:spPr>
            <a:xfrm>
              <a:off x="-26592800" y="12800200"/>
              <a:ext cx="25" cy="215100"/>
            </a:xfrm>
            <a:custGeom>
              <a:avLst/>
              <a:gdLst/>
              <a:ahLst/>
              <a:cxnLst/>
              <a:rect l="l" t="t" r="r" b="b"/>
              <a:pathLst>
                <a:path w="1" h="8604" fill="none" extrusionOk="0">
                  <a:moveTo>
                    <a:pt x="1" y="0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49"/>
            <p:cNvSpPr/>
            <p:nvPr/>
          </p:nvSpPr>
          <p:spPr>
            <a:xfrm>
              <a:off x="-26569275" y="128422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49"/>
            <p:cNvSpPr/>
            <p:nvPr/>
          </p:nvSpPr>
          <p:spPr>
            <a:xfrm>
              <a:off x="-26544900" y="128371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49"/>
            <p:cNvSpPr/>
            <p:nvPr/>
          </p:nvSpPr>
          <p:spPr>
            <a:xfrm>
              <a:off x="-26511300" y="128489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49"/>
            <p:cNvSpPr/>
            <p:nvPr/>
          </p:nvSpPr>
          <p:spPr>
            <a:xfrm>
              <a:off x="-26478525" y="1286067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1"/>
                  </a:moveTo>
                  <a:lnTo>
                    <a:pt x="0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49"/>
            <p:cNvSpPr/>
            <p:nvPr/>
          </p:nvSpPr>
          <p:spPr>
            <a:xfrm>
              <a:off x="-26444925" y="128716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49"/>
            <p:cNvSpPr/>
            <p:nvPr/>
          </p:nvSpPr>
          <p:spPr>
            <a:xfrm>
              <a:off x="-26411300" y="12883375"/>
              <a:ext cx="0" cy="215950"/>
            </a:xfrm>
            <a:custGeom>
              <a:avLst/>
              <a:gdLst/>
              <a:ahLst/>
              <a:cxnLst/>
              <a:rect l="l" t="t" r="r" b="b"/>
              <a:pathLst>
                <a:path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49"/>
            <p:cNvSpPr/>
            <p:nvPr/>
          </p:nvSpPr>
          <p:spPr>
            <a:xfrm>
              <a:off x="-26378550" y="128951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49"/>
            <p:cNvSpPr/>
            <p:nvPr/>
          </p:nvSpPr>
          <p:spPr>
            <a:xfrm>
              <a:off x="-26344925" y="12906050"/>
              <a:ext cx="0" cy="215975"/>
            </a:xfrm>
            <a:custGeom>
              <a:avLst/>
              <a:gdLst/>
              <a:ahLst/>
              <a:cxnLst/>
              <a:rect l="l" t="t" r="r" b="b"/>
              <a:pathLst>
                <a:path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49"/>
            <p:cNvSpPr/>
            <p:nvPr/>
          </p:nvSpPr>
          <p:spPr>
            <a:xfrm>
              <a:off x="-26312175" y="129178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49"/>
            <p:cNvSpPr/>
            <p:nvPr/>
          </p:nvSpPr>
          <p:spPr>
            <a:xfrm>
              <a:off x="-26278550" y="129295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49"/>
            <p:cNvSpPr/>
            <p:nvPr/>
          </p:nvSpPr>
          <p:spPr>
            <a:xfrm>
              <a:off x="-26244950" y="129405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49"/>
            <p:cNvSpPr/>
            <p:nvPr/>
          </p:nvSpPr>
          <p:spPr>
            <a:xfrm>
              <a:off x="-26212175" y="129211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49"/>
            <p:cNvSpPr/>
            <p:nvPr/>
          </p:nvSpPr>
          <p:spPr>
            <a:xfrm>
              <a:off x="-26180250" y="129178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49"/>
            <p:cNvSpPr/>
            <p:nvPr/>
          </p:nvSpPr>
          <p:spPr>
            <a:xfrm>
              <a:off x="-26147475" y="129144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49"/>
            <p:cNvSpPr/>
            <p:nvPr/>
          </p:nvSpPr>
          <p:spPr>
            <a:xfrm>
              <a:off x="-26115550" y="129111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49"/>
            <p:cNvSpPr/>
            <p:nvPr/>
          </p:nvSpPr>
          <p:spPr>
            <a:xfrm>
              <a:off x="-26082800" y="1290857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1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49"/>
            <p:cNvSpPr/>
            <p:nvPr/>
          </p:nvSpPr>
          <p:spPr>
            <a:xfrm>
              <a:off x="-26050850" y="129052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49"/>
            <p:cNvSpPr/>
            <p:nvPr/>
          </p:nvSpPr>
          <p:spPr>
            <a:xfrm>
              <a:off x="-26018100" y="129018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49"/>
            <p:cNvSpPr/>
            <p:nvPr/>
          </p:nvSpPr>
          <p:spPr>
            <a:xfrm>
              <a:off x="-25986175" y="128985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49"/>
            <p:cNvSpPr/>
            <p:nvPr/>
          </p:nvSpPr>
          <p:spPr>
            <a:xfrm>
              <a:off x="-25954225" y="1284387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1"/>
                  </a:moveTo>
                  <a:lnTo>
                    <a:pt x="0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49"/>
            <p:cNvSpPr/>
            <p:nvPr/>
          </p:nvSpPr>
          <p:spPr>
            <a:xfrm>
              <a:off x="-25923150" y="127884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49"/>
            <p:cNvSpPr/>
            <p:nvPr/>
          </p:nvSpPr>
          <p:spPr>
            <a:xfrm>
              <a:off x="-25891225" y="127598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49"/>
            <p:cNvSpPr/>
            <p:nvPr/>
          </p:nvSpPr>
          <p:spPr>
            <a:xfrm>
              <a:off x="-25858450" y="127674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49"/>
            <p:cNvSpPr/>
            <p:nvPr/>
          </p:nvSpPr>
          <p:spPr>
            <a:xfrm>
              <a:off x="-25826525" y="127749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49"/>
            <p:cNvSpPr/>
            <p:nvPr/>
          </p:nvSpPr>
          <p:spPr>
            <a:xfrm>
              <a:off x="-25801325" y="127178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49"/>
            <p:cNvSpPr/>
            <p:nvPr/>
          </p:nvSpPr>
          <p:spPr>
            <a:xfrm>
              <a:off x="-26659175" y="12491000"/>
              <a:ext cx="862925" cy="339450"/>
            </a:xfrm>
            <a:custGeom>
              <a:avLst/>
              <a:gdLst/>
              <a:ahLst/>
              <a:cxnLst/>
              <a:rect l="l" t="t" r="r" b="b"/>
              <a:pathLst>
                <a:path w="34517" h="13578" extrusionOk="0">
                  <a:moveTo>
                    <a:pt x="34516" y="235"/>
                  </a:moveTo>
                  <a:cubicBezTo>
                    <a:pt x="34516" y="571"/>
                    <a:pt x="34483" y="908"/>
                    <a:pt x="34416" y="1244"/>
                  </a:cubicBezTo>
                  <a:cubicBezTo>
                    <a:pt x="34348" y="1546"/>
                    <a:pt x="34248" y="1882"/>
                    <a:pt x="34147" y="2218"/>
                  </a:cubicBezTo>
                  <a:cubicBezTo>
                    <a:pt x="34012" y="2521"/>
                    <a:pt x="33844" y="2857"/>
                    <a:pt x="33676" y="3193"/>
                  </a:cubicBezTo>
                  <a:cubicBezTo>
                    <a:pt x="33475" y="3529"/>
                    <a:pt x="33239" y="3865"/>
                    <a:pt x="32970" y="4235"/>
                  </a:cubicBezTo>
                  <a:cubicBezTo>
                    <a:pt x="32668" y="4605"/>
                    <a:pt x="32298" y="5008"/>
                    <a:pt x="31895" y="5378"/>
                  </a:cubicBezTo>
                  <a:cubicBezTo>
                    <a:pt x="31290" y="5949"/>
                    <a:pt x="30551" y="6487"/>
                    <a:pt x="29710" y="6991"/>
                  </a:cubicBezTo>
                  <a:cubicBezTo>
                    <a:pt x="29643" y="7024"/>
                    <a:pt x="29576" y="7092"/>
                    <a:pt x="29509" y="7125"/>
                  </a:cubicBezTo>
                  <a:cubicBezTo>
                    <a:pt x="28366" y="7797"/>
                    <a:pt x="27089" y="8335"/>
                    <a:pt x="25711" y="8772"/>
                  </a:cubicBezTo>
                  <a:cubicBezTo>
                    <a:pt x="24669" y="9108"/>
                    <a:pt x="23594" y="9377"/>
                    <a:pt x="22451" y="9612"/>
                  </a:cubicBezTo>
                  <a:cubicBezTo>
                    <a:pt x="21745" y="9713"/>
                    <a:pt x="21006" y="9814"/>
                    <a:pt x="20266" y="9915"/>
                  </a:cubicBezTo>
                  <a:cubicBezTo>
                    <a:pt x="19628" y="9982"/>
                    <a:pt x="18989" y="10015"/>
                    <a:pt x="18351" y="10015"/>
                  </a:cubicBezTo>
                  <a:cubicBezTo>
                    <a:pt x="17746" y="10049"/>
                    <a:pt x="17174" y="10049"/>
                    <a:pt x="16570" y="10049"/>
                  </a:cubicBezTo>
                  <a:cubicBezTo>
                    <a:pt x="15998" y="10015"/>
                    <a:pt x="15427" y="9982"/>
                    <a:pt x="14855" y="9948"/>
                  </a:cubicBezTo>
                  <a:cubicBezTo>
                    <a:pt x="14318" y="9915"/>
                    <a:pt x="13746" y="9847"/>
                    <a:pt x="13209" y="9747"/>
                  </a:cubicBezTo>
                  <a:cubicBezTo>
                    <a:pt x="12604" y="9679"/>
                    <a:pt x="12032" y="9579"/>
                    <a:pt x="11495" y="9444"/>
                  </a:cubicBezTo>
                  <a:cubicBezTo>
                    <a:pt x="10890" y="9343"/>
                    <a:pt x="10285" y="9175"/>
                    <a:pt x="9680" y="9007"/>
                  </a:cubicBezTo>
                  <a:cubicBezTo>
                    <a:pt x="8974" y="8806"/>
                    <a:pt x="8268" y="8570"/>
                    <a:pt x="7596" y="8301"/>
                  </a:cubicBezTo>
                  <a:cubicBezTo>
                    <a:pt x="6722" y="7965"/>
                    <a:pt x="5882" y="7562"/>
                    <a:pt x="5109" y="7125"/>
                  </a:cubicBezTo>
                  <a:cubicBezTo>
                    <a:pt x="1681" y="5142"/>
                    <a:pt x="0" y="2588"/>
                    <a:pt x="0" y="0"/>
                  </a:cubicBezTo>
                  <a:lnTo>
                    <a:pt x="0" y="3529"/>
                  </a:lnTo>
                  <a:cubicBezTo>
                    <a:pt x="0" y="6083"/>
                    <a:pt x="1681" y="8671"/>
                    <a:pt x="5075" y="10620"/>
                  </a:cubicBezTo>
                  <a:cubicBezTo>
                    <a:pt x="5882" y="11091"/>
                    <a:pt x="6689" y="11494"/>
                    <a:pt x="7596" y="11830"/>
                  </a:cubicBezTo>
                  <a:cubicBezTo>
                    <a:pt x="8268" y="12099"/>
                    <a:pt x="8974" y="12334"/>
                    <a:pt x="9680" y="12536"/>
                  </a:cubicBezTo>
                  <a:cubicBezTo>
                    <a:pt x="10251" y="12704"/>
                    <a:pt x="10856" y="12839"/>
                    <a:pt x="11461" y="12973"/>
                  </a:cubicBezTo>
                  <a:cubicBezTo>
                    <a:pt x="12032" y="13107"/>
                    <a:pt x="12604" y="13175"/>
                    <a:pt x="13175" y="13276"/>
                  </a:cubicBezTo>
                  <a:cubicBezTo>
                    <a:pt x="13746" y="13343"/>
                    <a:pt x="14284" y="13410"/>
                    <a:pt x="14855" y="13477"/>
                  </a:cubicBezTo>
                  <a:cubicBezTo>
                    <a:pt x="15427" y="13511"/>
                    <a:pt x="15998" y="13544"/>
                    <a:pt x="16570" y="13544"/>
                  </a:cubicBezTo>
                  <a:cubicBezTo>
                    <a:pt x="17141" y="13578"/>
                    <a:pt x="17746" y="13578"/>
                    <a:pt x="18317" y="13544"/>
                  </a:cubicBezTo>
                  <a:cubicBezTo>
                    <a:pt x="18989" y="13511"/>
                    <a:pt x="19628" y="13477"/>
                    <a:pt x="20233" y="13410"/>
                  </a:cubicBezTo>
                  <a:cubicBezTo>
                    <a:pt x="21006" y="13343"/>
                    <a:pt x="21712" y="13242"/>
                    <a:pt x="22451" y="13107"/>
                  </a:cubicBezTo>
                  <a:cubicBezTo>
                    <a:pt x="23560" y="12906"/>
                    <a:pt x="24669" y="12637"/>
                    <a:pt x="25711" y="12301"/>
                  </a:cubicBezTo>
                  <a:cubicBezTo>
                    <a:pt x="27089" y="11864"/>
                    <a:pt x="28366" y="11293"/>
                    <a:pt x="29509" y="10620"/>
                  </a:cubicBezTo>
                  <a:cubicBezTo>
                    <a:pt x="29576" y="10587"/>
                    <a:pt x="29643" y="10553"/>
                    <a:pt x="29710" y="10520"/>
                  </a:cubicBezTo>
                  <a:cubicBezTo>
                    <a:pt x="30551" y="10015"/>
                    <a:pt x="31290" y="9444"/>
                    <a:pt x="31895" y="8873"/>
                  </a:cubicBezTo>
                  <a:cubicBezTo>
                    <a:pt x="32298" y="8503"/>
                    <a:pt x="32668" y="8133"/>
                    <a:pt x="32970" y="7730"/>
                  </a:cubicBezTo>
                  <a:cubicBezTo>
                    <a:pt x="33239" y="7394"/>
                    <a:pt x="33475" y="7058"/>
                    <a:pt x="33676" y="6688"/>
                  </a:cubicBezTo>
                  <a:cubicBezTo>
                    <a:pt x="33844" y="6386"/>
                    <a:pt x="34012" y="6050"/>
                    <a:pt x="34113" y="5714"/>
                  </a:cubicBezTo>
                  <a:cubicBezTo>
                    <a:pt x="34248" y="5411"/>
                    <a:pt x="34348" y="5075"/>
                    <a:pt x="34416" y="4739"/>
                  </a:cubicBezTo>
                  <a:cubicBezTo>
                    <a:pt x="34483" y="4436"/>
                    <a:pt x="34516" y="4100"/>
                    <a:pt x="34516" y="3764"/>
                  </a:cubicBezTo>
                  <a:cubicBezTo>
                    <a:pt x="34516" y="3697"/>
                    <a:pt x="34516" y="3663"/>
                    <a:pt x="34516" y="3596"/>
                  </a:cubicBezTo>
                  <a:lnTo>
                    <a:pt x="34516" y="101"/>
                  </a:lnTo>
                  <a:cubicBezTo>
                    <a:pt x="34516" y="135"/>
                    <a:pt x="34516" y="202"/>
                    <a:pt x="34516" y="235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49"/>
            <p:cNvSpPr/>
            <p:nvPr/>
          </p:nvSpPr>
          <p:spPr>
            <a:xfrm>
              <a:off x="-26702025" y="12217925"/>
              <a:ext cx="948625" cy="548675"/>
            </a:xfrm>
            <a:custGeom>
              <a:avLst/>
              <a:gdLst/>
              <a:ahLst/>
              <a:cxnLst/>
              <a:rect l="l" t="t" r="r" b="b"/>
              <a:pathLst>
                <a:path w="37945" h="21947" extrusionOk="0">
                  <a:moveTo>
                    <a:pt x="31156" y="3899"/>
                  </a:moveTo>
                  <a:cubicBezTo>
                    <a:pt x="37911" y="7798"/>
                    <a:pt x="37945" y="14150"/>
                    <a:pt x="31223" y="18048"/>
                  </a:cubicBezTo>
                  <a:cubicBezTo>
                    <a:pt x="24501" y="21947"/>
                    <a:pt x="13578" y="21947"/>
                    <a:pt x="6823" y="18048"/>
                  </a:cubicBezTo>
                  <a:cubicBezTo>
                    <a:pt x="34" y="14150"/>
                    <a:pt x="0" y="7798"/>
                    <a:pt x="6722" y="3899"/>
                  </a:cubicBezTo>
                  <a:cubicBezTo>
                    <a:pt x="13444" y="0"/>
                    <a:pt x="24400" y="0"/>
                    <a:pt x="31156" y="3899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49"/>
            <p:cNvSpPr/>
            <p:nvPr/>
          </p:nvSpPr>
          <p:spPr>
            <a:xfrm>
              <a:off x="-26642375" y="12252375"/>
              <a:ext cx="829325" cy="479775"/>
            </a:xfrm>
            <a:custGeom>
              <a:avLst/>
              <a:gdLst/>
              <a:ahLst/>
              <a:cxnLst/>
              <a:rect l="l" t="t" r="r" b="b"/>
              <a:pathLst>
                <a:path w="33173" h="19191" extrusionOk="0">
                  <a:moveTo>
                    <a:pt x="27224" y="3395"/>
                  </a:moveTo>
                  <a:cubicBezTo>
                    <a:pt x="33139" y="6823"/>
                    <a:pt x="33172" y="12368"/>
                    <a:pt x="27291" y="15763"/>
                  </a:cubicBezTo>
                  <a:cubicBezTo>
                    <a:pt x="21409" y="19191"/>
                    <a:pt x="11864" y="19191"/>
                    <a:pt x="5949" y="15796"/>
                  </a:cubicBezTo>
                  <a:cubicBezTo>
                    <a:pt x="34" y="12368"/>
                    <a:pt x="1" y="6823"/>
                    <a:pt x="5882" y="3395"/>
                  </a:cubicBezTo>
                  <a:cubicBezTo>
                    <a:pt x="11764" y="0"/>
                    <a:pt x="21308" y="0"/>
                    <a:pt x="27224" y="3395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49"/>
            <p:cNvSpPr/>
            <p:nvPr/>
          </p:nvSpPr>
          <p:spPr>
            <a:xfrm>
              <a:off x="-26413000" y="12364125"/>
              <a:ext cx="364675" cy="227725"/>
            </a:xfrm>
            <a:custGeom>
              <a:avLst/>
              <a:gdLst/>
              <a:ahLst/>
              <a:cxnLst/>
              <a:rect l="l" t="t" r="r" b="b"/>
              <a:pathLst>
                <a:path w="14587" h="9109" extrusionOk="0">
                  <a:moveTo>
                    <a:pt x="12806" y="7226"/>
                  </a:moveTo>
                  <a:lnTo>
                    <a:pt x="14385" y="8134"/>
                  </a:lnTo>
                  <a:lnTo>
                    <a:pt x="13511" y="8638"/>
                  </a:lnTo>
                  <a:lnTo>
                    <a:pt x="11898" y="7697"/>
                  </a:lnTo>
                  <a:cubicBezTo>
                    <a:pt x="11192" y="8066"/>
                    <a:pt x="10386" y="8369"/>
                    <a:pt x="9512" y="8604"/>
                  </a:cubicBezTo>
                  <a:cubicBezTo>
                    <a:pt x="8672" y="8839"/>
                    <a:pt x="7798" y="9007"/>
                    <a:pt x="6891" y="9108"/>
                  </a:cubicBezTo>
                  <a:lnTo>
                    <a:pt x="6050" y="7596"/>
                  </a:lnTo>
                  <a:cubicBezTo>
                    <a:pt x="6218" y="7596"/>
                    <a:pt x="6454" y="7596"/>
                    <a:pt x="6756" y="7529"/>
                  </a:cubicBezTo>
                  <a:cubicBezTo>
                    <a:pt x="7059" y="7495"/>
                    <a:pt x="7428" y="7461"/>
                    <a:pt x="7798" y="7361"/>
                  </a:cubicBezTo>
                  <a:cubicBezTo>
                    <a:pt x="8168" y="7293"/>
                    <a:pt x="8605" y="7192"/>
                    <a:pt x="9008" y="7058"/>
                  </a:cubicBezTo>
                  <a:cubicBezTo>
                    <a:pt x="9445" y="6924"/>
                    <a:pt x="9848" y="6789"/>
                    <a:pt x="10251" y="6588"/>
                  </a:cubicBezTo>
                  <a:lnTo>
                    <a:pt x="7731" y="5142"/>
                  </a:lnTo>
                  <a:cubicBezTo>
                    <a:pt x="7630" y="5176"/>
                    <a:pt x="7529" y="5243"/>
                    <a:pt x="7428" y="5277"/>
                  </a:cubicBezTo>
                  <a:cubicBezTo>
                    <a:pt x="7294" y="5310"/>
                    <a:pt x="7193" y="5344"/>
                    <a:pt x="7092" y="5378"/>
                  </a:cubicBezTo>
                  <a:cubicBezTo>
                    <a:pt x="6454" y="5579"/>
                    <a:pt x="5882" y="5747"/>
                    <a:pt x="5345" y="5848"/>
                  </a:cubicBezTo>
                  <a:cubicBezTo>
                    <a:pt x="4840" y="5983"/>
                    <a:pt x="4370" y="6050"/>
                    <a:pt x="3899" y="6050"/>
                  </a:cubicBezTo>
                  <a:cubicBezTo>
                    <a:pt x="3429" y="6083"/>
                    <a:pt x="2992" y="6016"/>
                    <a:pt x="2589" y="5949"/>
                  </a:cubicBezTo>
                  <a:cubicBezTo>
                    <a:pt x="2185" y="5848"/>
                    <a:pt x="1782" y="5680"/>
                    <a:pt x="1412" y="5445"/>
                  </a:cubicBezTo>
                  <a:cubicBezTo>
                    <a:pt x="908" y="5176"/>
                    <a:pt x="572" y="4873"/>
                    <a:pt x="337" y="4537"/>
                  </a:cubicBezTo>
                  <a:cubicBezTo>
                    <a:pt x="135" y="4235"/>
                    <a:pt x="34" y="3899"/>
                    <a:pt x="68" y="3596"/>
                  </a:cubicBezTo>
                  <a:cubicBezTo>
                    <a:pt x="68" y="3260"/>
                    <a:pt x="202" y="2924"/>
                    <a:pt x="471" y="2622"/>
                  </a:cubicBezTo>
                  <a:cubicBezTo>
                    <a:pt x="707" y="2286"/>
                    <a:pt x="1043" y="1983"/>
                    <a:pt x="1480" y="1681"/>
                  </a:cubicBezTo>
                  <a:lnTo>
                    <a:pt x="1" y="840"/>
                  </a:lnTo>
                  <a:lnTo>
                    <a:pt x="875" y="336"/>
                  </a:lnTo>
                  <a:lnTo>
                    <a:pt x="2320" y="1177"/>
                  </a:lnTo>
                  <a:cubicBezTo>
                    <a:pt x="3026" y="840"/>
                    <a:pt x="3731" y="572"/>
                    <a:pt x="4471" y="370"/>
                  </a:cubicBezTo>
                  <a:cubicBezTo>
                    <a:pt x="5210" y="202"/>
                    <a:pt x="5916" y="67"/>
                    <a:pt x="6622" y="0"/>
                  </a:cubicBezTo>
                  <a:lnTo>
                    <a:pt x="7361" y="1445"/>
                  </a:lnTo>
                  <a:cubicBezTo>
                    <a:pt x="7227" y="1445"/>
                    <a:pt x="7059" y="1445"/>
                    <a:pt x="6790" y="1479"/>
                  </a:cubicBezTo>
                  <a:cubicBezTo>
                    <a:pt x="6521" y="1513"/>
                    <a:pt x="6252" y="1580"/>
                    <a:pt x="5916" y="1647"/>
                  </a:cubicBezTo>
                  <a:cubicBezTo>
                    <a:pt x="5613" y="1714"/>
                    <a:pt x="5277" y="1781"/>
                    <a:pt x="4941" y="1882"/>
                  </a:cubicBezTo>
                  <a:cubicBezTo>
                    <a:pt x="4605" y="1983"/>
                    <a:pt x="4269" y="2118"/>
                    <a:pt x="3967" y="2286"/>
                  </a:cubicBezTo>
                  <a:lnTo>
                    <a:pt x="6487" y="3731"/>
                  </a:lnTo>
                  <a:lnTo>
                    <a:pt x="6924" y="3563"/>
                  </a:lnTo>
                  <a:cubicBezTo>
                    <a:pt x="7563" y="3361"/>
                    <a:pt x="8168" y="3159"/>
                    <a:pt x="8739" y="3025"/>
                  </a:cubicBezTo>
                  <a:cubicBezTo>
                    <a:pt x="9277" y="2857"/>
                    <a:pt x="9814" y="2790"/>
                    <a:pt x="10352" y="2756"/>
                  </a:cubicBezTo>
                  <a:cubicBezTo>
                    <a:pt x="10856" y="2723"/>
                    <a:pt x="11360" y="2756"/>
                    <a:pt x="11831" y="2857"/>
                  </a:cubicBezTo>
                  <a:cubicBezTo>
                    <a:pt x="12302" y="2958"/>
                    <a:pt x="12772" y="3126"/>
                    <a:pt x="13276" y="3395"/>
                  </a:cubicBezTo>
                  <a:cubicBezTo>
                    <a:pt x="13780" y="3731"/>
                    <a:pt x="14150" y="4033"/>
                    <a:pt x="14352" y="4369"/>
                  </a:cubicBezTo>
                  <a:cubicBezTo>
                    <a:pt x="14520" y="4705"/>
                    <a:pt x="14587" y="5008"/>
                    <a:pt x="14520" y="5344"/>
                  </a:cubicBezTo>
                  <a:cubicBezTo>
                    <a:pt x="14419" y="5680"/>
                    <a:pt x="14217" y="5983"/>
                    <a:pt x="13915" y="6319"/>
                  </a:cubicBezTo>
                  <a:cubicBezTo>
                    <a:pt x="13612" y="6621"/>
                    <a:pt x="13243" y="6924"/>
                    <a:pt x="12806" y="7226"/>
                  </a:cubicBezTo>
                  <a:close/>
                  <a:moveTo>
                    <a:pt x="8537" y="4907"/>
                  </a:moveTo>
                  <a:lnTo>
                    <a:pt x="10856" y="6251"/>
                  </a:lnTo>
                  <a:cubicBezTo>
                    <a:pt x="11865" y="5646"/>
                    <a:pt x="11999" y="5142"/>
                    <a:pt x="11327" y="4773"/>
                  </a:cubicBezTo>
                  <a:cubicBezTo>
                    <a:pt x="10991" y="4571"/>
                    <a:pt x="10621" y="4504"/>
                    <a:pt x="10151" y="4537"/>
                  </a:cubicBezTo>
                  <a:cubicBezTo>
                    <a:pt x="9714" y="4605"/>
                    <a:pt x="9176" y="4705"/>
                    <a:pt x="8537" y="4907"/>
                  </a:cubicBezTo>
                  <a:close/>
                  <a:moveTo>
                    <a:pt x="4202" y="4302"/>
                  </a:moveTo>
                  <a:cubicBezTo>
                    <a:pt x="4605" y="4269"/>
                    <a:pt x="5109" y="4168"/>
                    <a:pt x="5714" y="3966"/>
                  </a:cubicBezTo>
                  <a:lnTo>
                    <a:pt x="3362" y="2622"/>
                  </a:lnTo>
                  <a:cubicBezTo>
                    <a:pt x="2488" y="3159"/>
                    <a:pt x="2421" y="3664"/>
                    <a:pt x="3126" y="4067"/>
                  </a:cubicBezTo>
                  <a:cubicBezTo>
                    <a:pt x="3462" y="4269"/>
                    <a:pt x="3799" y="4336"/>
                    <a:pt x="4202" y="4302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49"/>
            <p:cNvSpPr/>
            <p:nvPr/>
          </p:nvSpPr>
          <p:spPr>
            <a:xfrm>
              <a:off x="-26641525" y="125002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49"/>
            <p:cNvSpPr/>
            <p:nvPr/>
          </p:nvSpPr>
          <p:spPr>
            <a:xfrm>
              <a:off x="-26617175" y="1254307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1"/>
                  </a:moveTo>
                  <a:lnTo>
                    <a:pt x="1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49"/>
            <p:cNvSpPr/>
            <p:nvPr/>
          </p:nvSpPr>
          <p:spPr>
            <a:xfrm>
              <a:off x="-26592800" y="125851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49"/>
            <p:cNvSpPr/>
            <p:nvPr/>
          </p:nvSpPr>
          <p:spPr>
            <a:xfrm>
              <a:off x="-26569275" y="126279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49"/>
            <p:cNvSpPr/>
            <p:nvPr/>
          </p:nvSpPr>
          <p:spPr>
            <a:xfrm>
              <a:off x="-26544900" y="126229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49"/>
            <p:cNvSpPr/>
            <p:nvPr/>
          </p:nvSpPr>
          <p:spPr>
            <a:xfrm>
              <a:off x="-26511300" y="12634675"/>
              <a:ext cx="25" cy="215100"/>
            </a:xfrm>
            <a:custGeom>
              <a:avLst/>
              <a:gdLst/>
              <a:ahLst/>
              <a:cxnLst/>
              <a:rect l="l" t="t" r="r" b="b"/>
              <a:pathLst>
                <a:path w="1" h="8604" fill="none" extrusionOk="0">
                  <a:moveTo>
                    <a:pt x="1" y="0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49"/>
            <p:cNvSpPr/>
            <p:nvPr/>
          </p:nvSpPr>
          <p:spPr>
            <a:xfrm>
              <a:off x="-26478525" y="126456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49"/>
            <p:cNvSpPr/>
            <p:nvPr/>
          </p:nvSpPr>
          <p:spPr>
            <a:xfrm>
              <a:off x="-26444925" y="126573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49"/>
            <p:cNvSpPr/>
            <p:nvPr/>
          </p:nvSpPr>
          <p:spPr>
            <a:xfrm>
              <a:off x="-26411300" y="12669125"/>
              <a:ext cx="0" cy="215100"/>
            </a:xfrm>
            <a:custGeom>
              <a:avLst/>
              <a:gdLst/>
              <a:ahLst/>
              <a:cxnLst/>
              <a:rect l="l" t="t" r="r" b="b"/>
              <a:pathLst>
                <a:path h="8604" fill="none" extrusionOk="0">
                  <a:moveTo>
                    <a:pt x="0" y="0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49"/>
            <p:cNvSpPr/>
            <p:nvPr/>
          </p:nvSpPr>
          <p:spPr>
            <a:xfrm>
              <a:off x="-26378550" y="126800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49"/>
            <p:cNvSpPr/>
            <p:nvPr/>
          </p:nvSpPr>
          <p:spPr>
            <a:xfrm>
              <a:off x="-26344925" y="12691800"/>
              <a:ext cx="0" cy="215950"/>
            </a:xfrm>
            <a:custGeom>
              <a:avLst/>
              <a:gdLst/>
              <a:ahLst/>
              <a:cxnLst/>
              <a:rect l="l" t="t" r="r" b="b"/>
              <a:pathLst>
                <a:path h="8638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49"/>
            <p:cNvSpPr/>
            <p:nvPr/>
          </p:nvSpPr>
          <p:spPr>
            <a:xfrm>
              <a:off x="-26312175" y="127035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49"/>
            <p:cNvSpPr/>
            <p:nvPr/>
          </p:nvSpPr>
          <p:spPr>
            <a:xfrm>
              <a:off x="-26278550" y="127145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49"/>
            <p:cNvSpPr/>
            <p:nvPr/>
          </p:nvSpPr>
          <p:spPr>
            <a:xfrm>
              <a:off x="-26244950" y="127262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49"/>
            <p:cNvSpPr/>
            <p:nvPr/>
          </p:nvSpPr>
          <p:spPr>
            <a:xfrm>
              <a:off x="-26212175" y="1270692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1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9"/>
            <p:cNvSpPr/>
            <p:nvPr/>
          </p:nvSpPr>
          <p:spPr>
            <a:xfrm>
              <a:off x="-26180250" y="127035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49"/>
            <p:cNvSpPr/>
            <p:nvPr/>
          </p:nvSpPr>
          <p:spPr>
            <a:xfrm>
              <a:off x="-26147475" y="127002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49"/>
            <p:cNvSpPr/>
            <p:nvPr/>
          </p:nvSpPr>
          <p:spPr>
            <a:xfrm>
              <a:off x="-26115550" y="126968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49"/>
            <p:cNvSpPr/>
            <p:nvPr/>
          </p:nvSpPr>
          <p:spPr>
            <a:xfrm>
              <a:off x="-26082800" y="126934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49"/>
            <p:cNvSpPr/>
            <p:nvPr/>
          </p:nvSpPr>
          <p:spPr>
            <a:xfrm>
              <a:off x="-26050850" y="126901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9"/>
            <p:cNvSpPr/>
            <p:nvPr/>
          </p:nvSpPr>
          <p:spPr>
            <a:xfrm>
              <a:off x="-26018100" y="126867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49"/>
            <p:cNvSpPr/>
            <p:nvPr/>
          </p:nvSpPr>
          <p:spPr>
            <a:xfrm>
              <a:off x="-25986175" y="126842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9"/>
            <p:cNvSpPr/>
            <p:nvPr/>
          </p:nvSpPr>
          <p:spPr>
            <a:xfrm>
              <a:off x="-25954225" y="126287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9"/>
            <p:cNvSpPr/>
            <p:nvPr/>
          </p:nvSpPr>
          <p:spPr>
            <a:xfrm>
              <a:off x="-25923150" y="1257417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0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49"/>
            <p:cNvSpPr/>
            <p:nvPr/>
          </p:nvSpPr>
          <p:spPr>
            <a:xfrm>
              <a:off x="-25891225" y="125447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9"/>
            <p:cNvSpPr/>
            <p:nvPr/>
          </p:nvSpPr>
          <p:spPr>
            <a:xfrm>
              <a:off x="-25858450" y="125523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49"/>
            <p:cNvSpPr/>
            <p:nvPr/>
          </p:nvSpPr>
          <p:spPr>
            <a:xfrm>
              <a:off x="-25826525" y="125599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49"/>
            <p:cNvSpPr/>
            <p:nvPr/>
          </p:nvSpPr>
          <p:spPr>
            <a:xfrm>
              <a:off x="-25801325" y="1250360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0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9"/>
            <p:cNvSpPr/>
            <p:nvPr/>
          </p:nvSpPr>
          <p:spPr>
            <a:xfrm>
              <a:off x="-26659175" y="12304450"/>
              <a:ext cx="862925" cy="339475"/>
            </a:xfrm>
            <a:custGeom>
              <a:avLst/>
              <a:gdLst/>
              <a:ahLst/>
              <a:cxnLst/>
              <a:rect l="l" t="t" r="r" b="b"/>
              <a:pathLst>
                <a:path w="34517" h="13579" extrusionOk="0">
                  <a:moveTo>
                    <a:pt x="34516" y="236"/>
                  </a:moveTo>
                  <a:cubicBezTo>
                    <a:pt x="34516" y="572"/>
                    <a:pt x="34483" y="908"/>
                    <a:pt x="34416" y="1245"/>
                  </a:cubicBezTo>
                  <a:cubicBezTo>
                    <a:pt x="34348" y="1547"/>
                    <a:pt x="34248" y="1883"/>
                    <a:pt x="34147" y="2219"/>
                  </a:cubicBezTo>
                  <a:cubicBezTo>
                    <a:pt x="34012" y="2522"/>
                    <a:pt x="33844" y="2858"/>
                    <a:pt x="33676" y="3194"/>
                  </a:cubicBezTo>
                  <a:cubicBezTo>
                    <a:pt x="33475" y="3530"/>
                    <a:pt x="33239" y="3866"/>
                    <a:pt x="32970" y="4236"/>
                  </a:cubicBezTo>
                  <a:cubicBezTo>
                    <a:pt x="32668" y="4605"/>
                    <a:pt x="32298" y="5009"/>
                    <a:pt x="31895" y="5378"/>
                  </a:cubicBezTo>
                  <a:cubicBezTo>
                    <a:pt x="31290" y="5950"/>
                    <a:pt x="30551" y="6487"/>
                    <a:pt x="29710" y="6992"/>
                  </a:cubicBezTo>
                  <a:cubicBezTo>
                    <a:pt x="29643" y="7025"/>
                    <a:pt x="29576" y="7092"/>
                    <a:pt x="29509" y="7126"/>
                  </a:cubicBezTo>
                  <a:cubicBezTo>
                    <a:pt x="28366" y="7798"/>
                    <a:pt x="27089" y="8336"/>
                    <a:pt x="25711" y="8773"/>
                  </a:cubicBezTo>
                  <a:cubicBezTo>
                    <a:pt x="24669" y="9109"/>
                    <a:pt x="23594" y="9378"/>
                    <a:pt x="22451" y="9613"/>
                  </a:cubicBezTo>
                  <a:cubicBezTo>
                    <a:pt x="21745" y="9714"/>
                    <a:pt x="21006" y="9815"/>
                    <a:pt x="20266" y="9916"/>
                  </a:cubicBezTo>
                  <a:cubicBezTo>
                    <a:pt x="19628" y="9983"/>
                    <a:pt x="18989" y="10016"/>
                    <a:pt x="18351" y="10016"/>
                  </a:cubicBezTo>
                  <a:cubicBezTo>
                    <a:pt x="17746" y="10050"/>
                    <a:pt x="17174" y="10050"/>
                    <a:pt x="16570" y="10050"/>
                  </a:cubicBezTo>
                  <a:cubicBezTo>
                    <a:pt x="15998" y="10016"/>
                    <a:pt x="15427" y="9983"/>
                    <a:pt x="14855" y="9949"/>
                  </a:cubicBezTo>
                  <a:cubicBezTo>
                    <a:pt x="14318" y="9916"/>
                    <a:pt x="13746" y="9848"/>
                    <a:pt x="13209" y="9748"/>
                  </a:cubicBezTo>
                  <a:cubicBezTo>
                    <a:pt x="12604" y="9680"/>
                    <a:pt x="12032" y="9579"/>
                    <a:pt x="11495" y="9445"/>
                  </a:cubicBezTo>
                  <a:cubicBezTo>
                    <a:pt x="10890" y="9344"/>
                    <a:pt x="10285" y="9176"/>
                    <a:pt x="9680" y="9008"/>
                  </a:cubicBezTo>
                  <a:cubicBezTo>
                    <a:pt x="8974" y="8806"/>
                    <a:pt x="8268" y="8571"/>
                    <a:pt x="7596" y="8302"/>
                  </a:cubicBezTo>
                  <a:cubicBezTo>
                    <a:pt x="6722" y="7966"/>
                    <a:pt x="5882" y="7563"/>
                    <a:pt x="5109" y="7126"/>
                  </a:cubicBezTo>
                  <a:cubicBezTo>
                    <a:pt x="1681" y="5143"/>
                    <a:pt x="0" y="2589"/>
                    <a:pt x="0" y="1"/>
                  </a:cubicBezTo>
                  <a:lnTo>
                    <a:pt x="0" y="3530"/>
                  </a:lnTo>
                  <a:cubicBezTo>
                    <a:pt x="0" y="6084"/>
                    <a:pt x="1681" y="8672"/>
                    <a:pt x="5075" y="10621"/>
                  </a:cubicBezTo>
                  <a:cubicBezTo>
                    <a:pt x="5882" y="11092"/>
                    <a:pt x="6689" y="11495"/>
                    <a:pt x="7596" y="11831"/>
                  </a:cubicBezTo>
                  <a:cubicBezTo>
                    <a:pt x="8268" y="12100"/>
                    <a:pt x="8974" y="12335"/>
                    <a:pt x="9680" y="12537"/>
                  </a:cubicBezTo>
                  <a:cubicBezTo>
                    <a:pt x="10251" y="12705"/>
                    <a:pt x="10856" y="12840"/>
                    <a:pt x="11461" y="12974"/>
                  </a:cubicBezTo>
                  <a:cubicBezTo>
                    <a:pt x="12032" y="13108"/>
                    <a:pt x="12604" y="13176"/>
                    <a:pt x="13175" y="13276"/>
                  </a:cubicBezTo>
                  <a:cubicBezTo>
                    <a:pt x="13746" y="13344"/>
                    <a:pt x="14284" y="13411"/>
                    <a:pt x="14855" y="13478"/>
                  </a:cubicBezTo>
                  <a:cubicBezTo>
                    <a:pt x="15427" y="13512"/>
                    <a:pt x="15998" y="13545"/>
                    <a:pt x="16570" y="13545"/>
                  </a:cubicBezTo>
                  <a:cubicBezTo>
                    <a:pt x="17141" y="13579"/>
                    <a:pt x="17746" y="13579"/>
                    <a:pt x="18317" y="13545"/>
                  </a:cubicBezTo>
                  <a:cubicBezTo>
                    <a:pt x="18989" y="13512"/>
                    <a:pt x="19628" y="13478"/>
                    <a:pt x="20233" y="13411"/>
                  </a:cubicBezTo>
                  <a:cubicBezTo>
                    <a:pt x="21006" y="13344"/>
                    <a:pt x="21712" y="13243"/>
                    <a:pt x="22451" y="13108"/>
                  </a:cubicBezTo>
                  <a:cubicBezTo>
                    <a:pt x="23560" y="12907"/>
                    <a:pt x="24669" y="12638"/>
                    <a:pt x="25711" y="12302"/>
                  </a:cubicBezTo>
                  <a:cubicBezTo>
                    <a:pt x="27089" y="11865"/>
                    <a:pt x="28366" y="11294"/>
                    <a:pt x="29509" y="10621"/>
                  </a:cubicBezTo>
                  <a:cubicBezTo>
                    <a:pt x="29576" y="10588"/>
                    <a:pt x="29643" y="10554"/>
                    <a:pt x="29710" y="10521"/>
                  </a:cubicBezTo>
                  <a:cubicBezTo>
                    <a:pt x="30551" y="10016"/>
                    <a:pt x="31290" y="9445"/>
                    <a:pt x="31895" y="8874"/>
                  </a:cubicBezTo>
                  <a:cubicBezTo>
                    <a:pt x="32298" y="8504"/>
                    <a:pt x="32668" y="8134"/>
                    <a:pt x="32970" y="7731"/>
                  </a:cubicBezTo>
                  <a:cubicBezTo>
                    <a:pt x="33239" y="7395"/>
                    <a:pt x="33475" y="7059"/>
                    <a:pt x="33676" y="6689"/>
                  </a:cubicBezTo>
                  <a:cubicBezTo>
                    <a:pt x="33844" y="6387"/>
                    <a:pt x="34012" y="6051"/>
                    <a:pt x="34113" y="5714"/>
                  </a:cubicBezTo>
                  <a:cubicBezTo>
                    <a:pt x="34248" y="5412"/>
                    <a:pt x="34348" y="5076"/>
                    <a:pt x="34416" y="4740"/>
                  </a:cubicBezTo>
                  <a:cubicBezTo>
                    <a:pt x="34483" y="4437"/>
                    <a:pt x="34516" y="4101"/>
                    <a:pt x="34516" y="3765"/>
                  </a:cubicBezTo>
                  <a:cubicBezTo>
                    <a:pt x="34516" y="3698"/>
                    <a:pt x="34516" y="3664"/>
                    <a:pt x="34516" y="3597"/>
                  </a:cubicBezTo>
                  <a:lnTo>
                    <a:pt x="34516" y="102"/>
                  </a:lnTo>
                  <a:cubicBezTo>
                    <a:pt x="34516" y="135"/>
                    <a:pt x="34516" y="203"/>
                    <a:pt x="34516" y="236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9"/>
            <p:cNvSpPr/>
            <p:nvPr/>
          </p:nvSpPr>
          <p:spPr>
            <a:xfrm>
              <a:off x="-26702025" y="12031400"/>
              <a:ext cx="948625" cy="548675"/>
            </a:xfrm>
            <a:custGeom>
              <a:avLst/>
              <a:gdLst/>
              <a:ahLst/>
              <a:cxnLst/>
              <a:rect l="l" t="t" r="r" b="b"/>
              <a:pathLst>
                <a:path w="37945" h="21947" extrusionOk="0">
                  <a:moveTo>
                    <a:pt x="31156" y="3899"/>
                  </a:moveTo>
                  <a:cubicBezTo>
                    <a:pt x="37911" y="7797"/>
                    <a:pt x="37945" y="14116"/>
                    <a:pt x="31223" y="18048"/>
                  </a:cubicBezTo>
                  <a:cubicBezTo>
                    <a:pt x="24501" y="21947"/>
                    <a:pt x="13578" y="21947"/>
                    <a:pt x="6823" y="18048"/>
                  </a:cubicBezTo>
                  <a:cubicBezTo>
                    <a:pt x="34" y="14149"/>
                    <a:pt x="0" y="7797"/>
                    <a:pt x="6722" y="3899"/>
                  </a:cubicBezTo>
                  <a:cubicBezTo>
                    <a:pt x="13444" y="0"/>
                    <a:pt x="24400" y="0"/>
                    <a:pt x="31156" y="3899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9"/>
            <p:cNvSpPr/>
            <p:nvPr/>
          </p:nvSpPr>
          <p:spPr>
            <a:xfrm>
              <a:off x="-26642375" y="12065850"/>
              <a:ext cx="829325" cy="479775"/>
            </a:xfrm>
            <a:custGeom>
              <a:avLst/>
              <a:gdLst/>
              <a:ahLst/>
              <a:cxnLst/>
              <a:rect l="l" t="t" r="r" b="b"/>
              <a:pathLst>
                <a:path w="33173" h="19191" extrusionOk="0">
                  <a:moveTo>
                    <a:pt x="27224" y="3395"/>
                  </a:moveTo>
                  <a:cubicBezTo>
                    <a:pt x="33139" y="6823"/>
                    <a:pt x="33172" y="12368"/>
                    <a:pt x="27291" y="15763"/>
                  </a:cubicBezTo>
                  <a:cubicBezTo>
                    <a:pt x="21409" y="19191"/>
                    <a:pt x="11864" y="19191"/>
                    <a:pt x="5949" y="15763"/>
                  </a:cubicBezTo>
                  <a:cubicBezTo>
                    <a:pt x="34" y="12368"/>
                    <a:pt x="1" y="6823"/>
                    <a:pt x="5882" y="3395"/>
                  </a:cubicBezTo>
                  <a:cubicBezTo>
                    <a:pt x="11764" y="0"/>
                    <a:pt x="21308" y="0"/>
                    <a:pt x="27224" y="3395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49"/>
            <p:cNvSpPr/>
            <p:nvPr/>
          </p:nvSpPr>
          <p:spPr>
            <a:xfrm>
              <a:off x="-26413000" y="12177600"/>
              <a:ext cx="364675" cy="227725"/>
            </a:xfrm>
            <a:custGeom>
              <a:avLst/>
              <a:gdLst/>
              <a:ahLst/>
              <a:cxnLst/>
              <a:rect l="l" t="t" r="r" b="b"/>
              <a:pathLst>
                <a:path w="14587" h="9109" extrusionOk="0">
                  <a:moveTo>
                    <a:pt x="12806" y="7192"/>
                  </a:moveTo>
                  <a:lnTo>
                    <a:pt x="14385" y="8133"/>
                  </a:lnTo>
                  <a:lnTo>
                    <a:pt x="13511" y="8638"/>
                  </a:lnTo>
                  <a:lnTo>
                    <a:pt x="11898" y="7696"/>
                  </a:lnTo>
                  <a:cubicBezTo>
                    <a:pt x="11192" y="8066"/>
                    <a:pt x="10386" y="8369"/>
                    <a:pt x="9512" y="8604"/>
                  </a:cubicBezTo>
                  <a:cubicBezTo>
                    <a:pt x="8672" y="8839"/>
                    <a:pt x="7798" y="9007"/>
                    <a:pt x="6891" y="9108"/>
                  </a:cubicBezTo>
                  <a:lnTo>
                    <a:pt x="6050" y="7596"/>
                  </a:lnTo>
                  <a:cubicBezTo>
                    <a:pt x="6218" y="7596"/>
                    <a:pt x="6454" y="7562"/>
                    <a:pt x="6756" y="7528"/>
                  </a:cubicBezTo>
                  <a:cubicBezTo>
                    <a:pt x="7059" y="7495"/>
                    <a:pt x="7428" y="7428"/>
                    <a:pt x="7798" y="7360"/>
                  </a:cubicBezTo>
                  <a:cubicBezTo>
                    <a:pt x="8168" y="7293"/>
                    <a:pt x="8605" y="7159"/>
                    <a:pt x="9008" y="7058"/>
                  </a:cubicBezTo>
                  <a:cubicBezTo>
                    <a:pt x="9445" y="6923"/>
                    <a:pt x="9848" y="6755"/>
                    <a:pt x="10251" y="6587"/>
                  </a:cubicBezTo>
                  <a:lnTo>
                    <a:pt x="7731" y="5142"/>
                  </a:lnTo>
                  <a:cubicBezTo>
                    <a:pt x="7630" y="5176"/>
                    <a:pt x="7529" y="5209"/>
                    <a:pt x="7428" y="5277"/>
                  </a:cubicBezTo>
                  <a:cubicBezTo>
                    <a:pt x="7294" y="5310"/>
                    <a:pt x="7193" y="5344"/>
                    <a:pt x="7092" y="5377"/>
                  </a:cubicBezTo>
                  <a:cubicBezTo>
                    <a:pt x="6454" y="5579"/>
                    <a:pt x="5882" y="5747"/>
                    <a:pt x="5345" y="5848"/>
                  </a:cubicBezTo>
                  <a:cubicBezTo>
                    <a:pt x="4840" y="5982"/>
                    <a:pt x="4370" y="6050"/>
                    <a:pt x="3899" y="6050"/>
                  </a:cubicBezTo>
                  <a:cubicBezTo>
                    <a:pt x="3429" y="6050"/>
                    <a:pt x="2992" y="6016"/>
                    <a:pt x="2589" y="5915"/>
                  </a:cubicBezTo>
                  <a:cubicBezTo>
                    <a:pt x="2185" y="5848"/>
                    <a:pt x="1782" y="5680"/>
                    <a:pt x="1412" y="5445"/>
                  </a:cubicBezTo>
                  <a:cubicBezTo>
                    <a:pt x="908" y="5176"/>
                    <a:pt x="572" y="4873"/>
                    <a:pt x="337" y="4537"/>
                  </a:cubicBezTo>
                  <a:cubicBezTo>
                    <a:pt x="135" y="4235"/>
                    <a:pt x="34" y="3899"/>
                    <a:pt x="68" y="3563"/>
                  </a:cubicBezTo>
                  <a:cubicBezTo>
                    <a:pt x="68" y="3260"/>
                    <a:pt x="202" y="2924"/>
                    <a:pt x="471" y="2588"/>
                  </a:cubicBezTo>
                  <a:cubicBezTo>
                    <a:pt x="707" y="2285"/>
                    <a:pt x="1043" y="1983"/>
                    <a:pt x="1480" y="1681"/>
                  </a:cubicBezTo>
                  <a:lnTo>
                    <a:pt x="1" y="840"/>
                  </a:lnTo>
                  <a:lnTo>
                    <a:pt x="875" y="336"/>
                  </a:lnTo>
                  <a:lnTo>
                    <a:pt x="2320" y="1176"/>
                  </a:lnTo>
                  <a:cubicBezTo>
                    <a:pt x="3026" y="840"/>
                    <a:pt x="3731" y="571"/>
                    <a:pt x="4471" y="370"/>
                  </a:cubicBezTo>
                  <a:cubicBezTo>
                    <a:pt x="5210" y="202"/>
                    <a:pt x="5916" y="67"/>
                    <a:pt x="6622" y="0"/>
                  </a:cubicBezTo>
                  <a:lnTo>
                    <a:pt x="7361" y="1445"/>
                  </a:lnTo>
                  <a:cubicBezTo>
                    <a:pt x="7227" y="1445"/>
                    <a:pt x="7059" y="1445"/>
                    <a:pt x="6790" y="1479"/>
                  </a:cubicBezTo>
                  <a:cubicBezTo>
                    <a:pt x="6521" y="1512"/>
                    <a:pt x="6252" y="1580"/>
                    <a:pt x="5916" y="1647"/>
                  </a:cubicBezTo>
                  <a:cubicBezTo>
                    <a:pt x="5613" y="1714"/>
                    <a:pt x="5277" y="1781"/>
                    <a:pt x="4941" y="1882"/>
                  </a:cubicBezTo>
                  <a:cubicBezTo>
                    <a:pt x="4605" y="1983"/>
                    <a:pt x="4269" y="2117"/>
                    <a:pt x="3967" y="2252"/>
                  </a:cubicBezTo>
                  <a:lnTo>
                    <a:pt x="6487" y="3731"/>
                  </a:lnTo>
                  <a:lnTo>
                    <a:pt x="6924" y="3563"/>
                  </a:lnTo>
                  <a:cubicBezTo>
                    <a:pt x="7563" y="3361"/>
                    <a:pt x="8168" y="3159"/>
                    <a:pt x="8739" y="3025"/>
                  </a:cubicBezTo>
                  <a:cubicBezTo>
                    <a:pt x="9277" y="2857"/>
                    <a:pt x="9814" y="2790"/>
                    <a:pt x="10352" y="2756"/>
                  </a:cubicBezTo>
                  <a:cubicBezTo>
                    <a:pt x="10856" y="2722"/>
                    <a:pt x="11360" y="2756"/>
                    <a:pt x="11831" y="2857"/>
                  </a:cubicBezTo>
                  <a:cubicBezTo>
                    <a:pt x="12302" y="2958"/>
                    <a:pt x="12772" y="3126"/>
                    <a:pt x="13276" y="3395"/>
                  </a:cubicBezTo>
                  <a:cubicBezTo>
                    <a:pt x="13780" y="3697"/>
                    <a:pt x="14150" y="4033"/>
                    <a:pt x="14352" y="4369"/>
                  </a:cubicBezTo>
                  <a:cubicBezTo>
                    <a:pt x="14520" y="4672"/>
                    <a:pt x="14587" y="5008"/>
                    <a:pt x="14520" y="5344"/>
                  </a:cubicBezTo>
                  <a:cubicBezTo>
                    <a:pt x="14419" y="5680"/>
                    <a:pt x="14217" y="5982"/>
                    <a:pt x="13915" y="6319"/>
                  </a:cubicBezTo>
                  <a:cubicBezTo>
                    <a:pt x="13612" y="6621"/>
                    <a:pt x="13243" y="6923"/>
                    <a:pt x="12806" y="7192"/>
                  </a:cubicBezTo>
                  <a:close/>
                  <a:moveTo>
                    <a:pt x="8537" y="4907"/>
                  </a:moveTo>
                  <a:lnTo>
                    <a:pt x="10856" y="6251"/>
                  </a:lnTo>
                  <a:cubicBezTo>
                    <a:pt x="11865" y="5646"/>
                    <a:pt x="11999" y="5142"/>
                    <a:pt x="11327" y="4773"/>
                  </a:cubicBezTo>
                  <a:cubicBezTo>
                    <a:pt x="10991" y="4571"/>
                    <a:pt x="10621" y="4504"/>
                    <a:pt x="10151" y="4537"/>
                  </a:cubicBezTo>
                  <a:cubicBezTo>
                    <a:pt x="9714" y="4604"/>
                    <a:pt x="9176" y="4705"/>
                    <a:pt x="8537" y="4907"/>
                  </a:cubicBezTo>
                  <a:close/>
                  <a:moveTo>
                    <a:pt x="4202" y="4302"/>
                  </a:moveTo>
                  <a:cubicBezTo>
                    <a:pt x="4605" y="4268"/>
                    <a:pt x="5109" y="4168"/>
                    <a:pt x="5714" y="3966"/>
                  </a:cubicBezTo>
                  <a:lnTo>
                    <a:pt x="3362" y="2622"/>
                  </a:lnTo>
                  <a:cubicBezTo>
                    <a:pt x="2488" y="3159"/>
                    <a:pt x="2421" y="3663"/>
                    <a:pt x="3126" y="4067"/>
                  </a:cubicBezTo>
                  <a:cubicBezTo>
                    <a:pt x="3462" y="4268"/>
                    <a:pt x="3799" y="4336"/>
                    <a:pt x="4202" y="4302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49"/>
            <p:cNvSpPr/>
            <p:nvPr/>
          </p:nvSpPr>
          <p:spPr>
            <a:xfrm>
              <a:off x="-26641525" y="123137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49"/>
            <p:cNvSpPr/>
            <p:nvPr/>
          </p:nvSpPr>
          <p:spPr>
            <a:xfrm>
              <a:off x="-26617175" y="1235655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1"/>
                  </a:moveTo>
                  <a:lnTo>
                    <a:pt x="1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49"/>
            <p:cNvSpPr/>
            <p:nvPr/>
          </p:nvSpPr>
          <p:spPr>
            <a:xfrm>
              <a:off x="-26592800" y="123985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49"/>
            <p:cNvSpPr/>
            <p:nvPr/>
          </p:nvSpPr>
          <p:spPr>
            <a:xfrm>
              <a:off x="-26569275" y="124414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49"/>
            <p:cNvSpPr/>
            <p:nvPr/>
          </p:nvSpPr>
          <p:spPr>
            <a:xfrm>
              <a:off x="-26544900" y="124363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49"/>
            <p:cNvSpPr/>
            <p:nvPr/>
          </p:nvSpPr>
          <p:spPr>
            <a:xfrm>
              <a:off x="-26511300" y="12448150"/>
              <a:ext cx="25" cy="215100"/>
            </a:xfrm>
            <a:custGeom>
              <a:avLst/>
              <a:gdLst/>
              <a:ahLst/>
              <a:cxnLst/>
              <a:rect l="l" t="t" r="r" b="b"/>
              <a:pathLst>
                <a:path w="1" h="8604" fill="none" extrusionOk="0">
                  <a:moveTo>
                    <a:pt x="1" y="0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49"/>
            <p:cNvSpPr/>
            <p:nvPr/>
          </p:nvSpPr>
          <p:spPr>
            <a:xfrm>
              <a:off x="-26478525" y="124590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9"/>
            <p:cNvSpPr/>
            <p:nvPr/>
          </p:nvSpPr>
          <p:spPr>
            <a:xfrm>
              <a:off x="-26444925" y="124708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9"/>
            <p:cNvSpPr/>
            <p:nvPr/>
          </p:nvSpPr>
          <p:spPr>
            <a:xfrm>
              <a:off x="-26411300" y="12482600"/>
              <a:ext cx="0" cy="215100"/>
            </a:xfrm>
            <a:custGeom>
              <a:avLst/>
              <a:gdLst/>
              <a:ahLst/>
              <a:cxnLst/>
              <a:rect l="l" t="t" r="r" b="b"/>
              <a:pathLst>
                <a:path h="8604" fill="none" extrusionOk="0">
                  <a:moveTo>
                    <a:pt x="0" y="0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49"/>
            <p:cNvSpPr/>
            <p:nvPr/>
          </p:nvSpPr>
          <p:spPr>
            <a:xfrm>
              <a:off x="-26378550" y="124935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49"/>
            <p:cNvSpPr/>
            <p:nvPr/>
          </p:nvSpPr>
          <p:spPr>
            <a:xfrm>
              <a:off x="-26344925" y="12505275"/>
              <a:ext cx="0" cy="215950"/>
            </a:xfrm>
            <a:custGeom>
              <a:avLst/>
              <a:gdLst/>
              <a:ahLst/>
              <a:cxnLst/>
              <a:rect l="l" t="t" r="r" b="b"/>
              <a:pathLst>
                <a:path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9"/>
            <p:cNvSpPr/>
            <p:nvPr/>
          </p:nvSpPr>
          <p:spPr>
            <a:xfrm>
              <a:off x="-26312175" y="1251702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1"/>
                  </a:moveTo>
                  <a:lnTo>
                    <a:pt x="1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9"/>
            <p:cNvSpPr/>
            <p:nvPr/>
          </p:nvSpPr>
          <p:spPr>
            <a:xfrm>
              <a:off x="-26278550" y="125279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9"/>
            <p:cNvSpPr/>
            <p:nvPr/>
          </p:nvSpPr>
          <p:spPr>
            <a:xfrm>
              <a:off x="-26244950" y="125397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49"/>
            <p:cNvSpPr/>
            <p:nvPr/>
          </p:nvSpPr>
          <p:spPr>
            <a:xfrm>
              <a:off x="-26212175" y="125195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49"/>
            <p:cNvSpPr/>
            <p:nvPr/>
          </p:nvSpPr>
          <p:spPr>
            <a:xfrm>
              <a:off x="-26180250" y="1251702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1"/>
                  </a:moveTo>
                  <a:lnTo>
                    <a:pt x="0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49"/>
            <p:cNvSpPr/>
            <p:nvPr/>
          </p:nvSpPr>
          <p:spPr>
            <a:xfrm>
              <a:off x="-26147475" y="125136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49"/>
            <p:cNvSpPr/>
            <p:nvPr/>
          </p:nvSpPr>
          <p:spPr>
            <a:xfrm>
              <a:off x="-26115550" y="125103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49"/>
            <p:cNvSpPr/>
            <p:nvPr/>
          </p:nvSpPr>
          <p:spPr>
            <a:xfrm>
              <a:off x="-26082800" y="125069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49"/>
            <p:cNvSpPr/>
            <p:nvPr/>
          </p:nvSpPr>
          <p:spPr>
            <a:xfrm>
              <a:off x="-26050850" y="125036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49"/>
            <p:cNvSpPr/>
            <p:nvPr/>
          </p:nvSpPr>
          <p:spPr>
            <a:xfrm>
              <a:off x="-26018100" y="1250107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0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49"/>
            <p:cNvSpPr/>
            <p:nvPr/>
          </p:nvSpPr>
          <p:spPr>
            <a:xfrm>
              <a:off x="-25986175" y="124977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49"/>
            <p:cNvSpPr/>
            <p:nvPr/>
          </p:nvSpPr>
          <p:spPr>
            <a:xfrm>
              <a:off x="-25954225" y="124422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49"/>
            <p:cNvSpPr/>
            <p:nvPr/>
          </p:nvSpPr>
          <p:spPr>
            <a:xfrm>
              <a:off x="-25923150" y="1238765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0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49"/>
            <p:cNvSpPr/>
            <p:nvPr/>
          </p:nvSpPr>
          <p:spPr>
            <a:xfrm>
              <a:off x="-25891225" y="123582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49"/>
            <p:cNvSpPr/>
            <p:nvPr/>
          </p:nvSpPr>
          <p:spPr>
            <a:xfrm>
              <a:off x="-25858450" y="123658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49"/>
            <p:cNvSpPr/>
            <p:nvPr/>
          </p:nvSpPr>
          <p:spPr>
            <a:xfrm>
              <a:off x="-25826525" y="123733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49"/>
            <p:cNvSpPr/>
            <p:nvPr/>
          </p:nvSpPr>
          <p:spPr>
            <a:xfrm>
              <a:off x="-25801325" y="12317075"/>
              <a:ext cx="25" cy="215100"/>
            </a:xfrm>
            <a:custGeom>
              <a:avLst/>
              <a:gdLst/>
              <a:ahLst/>
              <a:cxnLst/>
              <a:rect l="l" t="t" r="r" b="b"/>
              <a:pathLst>
                <a:path w="1" h="8604" fill="none" extrusionOk="0">
                  <a:moveTo>
                    <a:pt x="1" y="0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49"/>
            <p:cNvSpPr/>
            <p:nvPr/>
          </p:nvSpPr>
          <p:spPr>
            <a:xfrm>
              <a:off x="-26659175" y="12100300"/>
              <a:ext cx="862925" cy="339450"/>
            </a:xfrm>
            <a:custGeom>
              <a:avLst/>
              <a:gdLst/>
              <a:ahLst/>
              <a:cxnLst/>
              <a:rect l="l" t="t" r="r" b="b"/>
              <a:pathLst>
                <a:path w="34517" h="13578" extrusionOk="0">
                  <a:moveTo>
                    <a:pt x="34516" y="235"/>
                  </a:moveTo>
                  <a:cubicBezTo>
                    <a:pt x="34516" y="571"/>
                    <a:pt x="34483" y="908"/>
                    <a:pt x="34416" y="1244"/>
                  </a:cubicBezTo>
                  <a:cubicBezTo>
                    <a:pt x="34348" y="1580"/>
                    <a:pt x="34248" y="1882"/>
                    <a:pt x="34147" y="2218"/>
                  </a:cubicBezTo>
                  <a:cubicBezTo>
                    <a:pt x="34012" y="2554"/>
                    <a:pt x="33844" y="2857"/>
                    <a:pt x="33676" y="3193"/>
                  </a:cubicBezTo>
                  <a:cubicBezTo>
                    <a:pt x="33475" y="3529"/>
                    <a:pt x="33239" y="3899"/>
                    <a:pt x="32970" y="4235"/>
                  </a:cubicBezTo>
                  <a:cubicBezTo>
                    <a:pt x="32668" y="4604"/>
                    <a:pt x="32298" y="5008"/>
                    <a:pt x="31895" y="5377"/>
                  </a:cubicBezTo>
                  <a:cubicBezTo>
                    <a:pt x="31290" y="5949"/>
                    <a:pt x="30551" y="6487"/>
                    <a:pt x="29710" y="6991"/>
                  </a:cubicBezTo>
                  <a:cubicBezTo>
                    <a:pt x="29643" y="7024"/>
                    <a:pt x="29576" y="7092"/>
                    <a:pt x="29509" y="7125"/>
                  </a:cubicBezTo>
                  <a:cubicBezTo>
                    <a:pt x="28366" y="7797"/>
                    <a:pt x="27089" y="8335"/>
                    <a:pt x="25711" y="8772"/>
                  </a:cubicBezTo>
                  <a:cubicBezTo>
                    <a:pt x="24669" y="9142"/>
                    <a:pt x="23594" y="9411"/>
                    <a:pt x="22451" y="9612"/>
                  </a:cubicBezTo>
                  <a:cubicBezTo>
                    <a:pt x="21745" y="9747"/>
                    <a:pt x="21006" y="9847"/>
                    <a:pt x="20266" y="9915"/>
                  </a:cubicBezTo>
                  <a:cubicBezTo>
                    <a:pt x="19628" y="9982"/>
                    <a:pt x="18989" y="10015"/>
                    <a:pt x="18351" y="10049"/>
                  </a:cubicBezTo>
                  <a:cubicBezTo>
                    <a:pt x="17746" y="10049"/>
                    <a:pt x="17174" y="10049"/>
                    <a:pt x="16570" y="10049"/>
                  </a:cubicBezTo>
                  <a:cubicBezTo>
                    <a:pt x="15998" y="10015"/>
                    <a:pt x="15427" y="9982"/>
                    <a:pt x="14855" y="9948"/>
                  </a:cubicBezTo>
                  <a:cubicBezTo>
                    <a:pt x="14318" y="9915"/>
                    <a:pt x="13746" y="9847"/>
                    <a:pt x="13209" y="9747"/>
                  </a:cubicBezTo>
                  <a:cubicBezTo>
                    <a:pt x="12604" y="9679"/>
                    <a:pt x="12032" y="9579"/>
                    <a:pt x="11495" y="9478"/>
                  </a:cubicBezTo>
                  <a:cubicBezTo>
                    <a:pt x="10890" y="9343"/>
                    <a:pt x="10285" y="9175"/>
                    <a:pt x="9680" y="9007"/>
                  </a:cubicBezTo>
                  <a:cubicBezTo>
                    <a:pt x="8974" y="8806"/>
                    <a:pt x="8268" y="8570"/>
                    <a:pt x="7596" y="8301"/>
                  </a:cubicBezTo>
                  <a:cubicBezTo>
                    <a:pt x="6722" y="7965"/>
                    <a:pt x="5882" y="7562"/>
                    <a:pt x="5109" y="7125"/>
                  </a:cubicBezTo>
                  <a:cubicBezTo>
                    <a:pt x="1681" y="5142"/>
                    <a:pt x="0" y="2588"/>
                    <a:pt x="0" y="0"/>
                  </a:cubicBezTo>
                  <a:lnTo>
                    <a:pt x="0" y="3529"/>
                  </a:lnTo>
                  <a:cubicBezTo>
                    <a:pt x="0" y="6083"/>
                    <a:pt x="1681" y="8671"/>
                    <a:pt x="5075" y="10654"/>
                  </a:cubicBezTo>
                  <a:cubicBezTo>
                    <a:pt x="5882" y="11091"/>
                    <a:pt x="6689" y="11494"/>
                    <a:pt x="7596" y="11830"/>
                  </a:cubicBezTo>
                  <a:cubicBezTo>
                    <a:pt x="8268" y="12099"/>
                    <a:pt x="8974" y="12334"/>
                    <a:pt x="9680" y="12536"/>
                  </a:cubicBezTo>
                  <a:cubicBezTo>
                    <a:pt x="10251" y="12704"/>
                    <a:pt x="10856" y="12839"/>
                    <a:pt x="11461" y="12973"/>
                  </a:cubicBezTo>
                  <a:cubicBezTo>
                    <a:pt x="12032" y="13107"/>
                    <a:pt x="12604" y="13208"/>
                    <a:pt x="13175" y="13276"/>
                  </a:cubicBezTo>
                  <a:cubicBezTo>
                    <a:pt x="13746" y="13343"/>
                    <a:pt x="14284" y="13410"/>
                    <a:pt x="14855" y="13477"/>
                  </a:cubicBezTo>
                  <a:cubicBezTo>
                    <a:pt x="15427" y="13511"/>
                    <a:pt x="15998" y="13544"/>
                    <a:pt x="16570" y="13544"/>
                  </a:cubicBezTo>
                  <a:cubicBezTo>
                    <a:pt x="17141" y="13578"/>
                    <a:pt x="17746" y="13578"/>
                    <a:pt x="18317" y="13544"/>
                  </a:cubicBezTo>
                  <a:cubicBezTo>
                    <a:pt x="18989" y="13544"/>
                    <a:pt x="19628" y="13477"/>
                    <a:pt x="20233" y="13410"/>
                  </a:cubicBezTo>
                  <a:cubicBezTo>
                    <a:pt x="21006" y="13343"/>
                    <a:pt x="21712" y="13242"/>
                    <a:pt x="22451" y="13107"/>
                  </a:cubicBezTo>
                  <a:cubicBezTo>
                    <a:pt x="23560" y="12906"/>
                    <a:pt x="24669" y="12637"/>
                    <a:pt x="25711" y="12301"/>
                  </a:cubicBezTo>
                  <a:cubicBezTo>
                    <a:pt x="27089" y="11864"/>
                    <a:pt x="28366" y="11293"/>
                    <a:pt x="29509" y="10654"/>
                  </a:cubicBezTo>
                  <a:cubicBezTo>
                    <a:pt x="29576" y="10587"/>
                    <a:pt x="29643" y="10553"/>
                    <a:pt x="29710" y="10520"/>
                  </a:cubicBezTo>
                  <a:cubicBezTo>
                    <a:pt x="30551" y="10015"/>
                    <a:pt x="31290" y="9478"/>
                    <a:pt x="31895" y="8906"/>
                  </a:cubicBezTo>
                  <a:cubicBezTo>
                    <a:pt x="32298" y="8503"/>
                    <a:pt x="32668" y="8133"/>
                    <a:pt x="32970" y="7730"/>
                  </a:cubicBezTo>
                  <a:cubicBezTo>
                    <a:pt x="33239" y="7394"/>
                    <a:pt x="33475" y="7058"/>
                    <a:pt x="33676" y="6722"/>
                  </a:cubicBezTo>
                  <a:cubicBezTo>
                    <a:pt x="33844" y="6386"/>
                    <a:pt x="34012" y="6050"/>
                    <a:pt x="34113" y="5714"/>
                  </a:cubicBezTo>
                  <a:cubicBezTo>
                    <a:pt x="34248" y="5411"/>
                    <a:pt x="34348" y="5075"/>
                    <a:pt x="34416" y="4739"/>
                  </a:cubicBezTo>
                  <a:cubicBezTo>
                    <a:pt x="34483" y="4436"/>
                    <a:pt x="34516" y="4100"/>
                    <a:pt x="34516" y="3764"/>
                  </a:cubicBezTo>
                  <a:cubicBezTo>
                    <a:pt x="34516" y="3731"/>
                    <a:pt x="34516" y="3663"/>
                    <a:pt x="34516" y="3630"/>
                  </a:cubicBezTo>
                  <a:lnTo>
                    <a:pt x="34516" y="101"/>
                  </a:lnTo>
                  <a:cubicBezTo>
                    <a:pt x="34516" y="135"/>
                    <a:pt x="34516" y="202"/>
                    <a:pt x="34516" y="235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49"/>
            <p:cNvSpPr/>
            <p:nvPr/>
          </p:nvSpPr>
          <p:spPr>
            <a:xfrm>
              <a:off x="-26702025" y="11827225"/>
              <a:ext cx="948625" cy="548675"/>
            </a:xfrm>
            <a:custGeom>
              <a:avLst/>
              <a:gdLst/>
              <a:ahLst/>
              <a:cxnLst/>
              <a:rect l="l" t="t" r="r" b="b"/>
              <a:pathLst>
                <a:path w="37945" h="21947" extrusionOk="0">
                  <a:moveTo>
                    <a:pt x="31156" y="3899"/>
                  </a:moveTo>
                  <a:cubicBezTo>
                    <a:pt x="37911" y="7797"/>
                    <a:pt x="37945" y="14150"/>
                    <a:pt x="31223" y="18048"/>
                  </a:cubicBezTo>
                  <a:cubicBezTo>
                    <a:pt x="24501" y="21947"/>
                    <a:pt x="13578" y="21947"/>
                    <a:pt x="6823" y="18048"/>
                  </a:cubicBezTo>
                  <a:cubicBezTo>
                    <a:pt x="34" y="14150"/>
                    <a:pt x="0" y="7797"/>
                    <a:pt x="6722" y="3899"/>
                  </a:cubicBezTo>
                  <a:cubicBezTo>
                    <a:pt x="13444" y="0"/>
                    <a:pt x="24400" y="0"/>
                    <a:pt x="31156" y="3899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49"/>
            <p:cNvSpPr/>
            <p:nvPr/>
          </p:nvSpPr>
          <p:spPr>
            <a:xfrm>
              <a:off x="-26642375" y="11861675"/>
              <a:ext cx="829325" cy="479775"/>
            </a:xfrm>
            <a:custGeom>
              <a:avLst/>
              <a:gdLst/>
              <a:ahLst/>
              <a:cxnLst/>
              <a:rect l="l" t="t" r="r" b="b"/>
              <a:pathLst>
                <a:path w="33173" h="19191" extrusionOk="0">
                  <a:moveTo>
                    <a:pt x="27224" y="3395"/>
                  </a:moveTo>
                  <a:cubicBezTo>
                    <a:pt x="33139" y="6823"/>
                    <a:pt x="33172" y="12368"/>
                    <a:pt x="27291" y="15763"/>
                  </a:cubicBezTo>
                  <a:cubicBezTo>
                    <a:pt x="21409" y="19191"/>
                    <a:pt x="11864" y="19191"/>
                    <a:pt x="5949" y="15796"/>
                  </a:cubicBezTo>
                  <a:cubicBezTo>
                    <a:pt x="34" y="12368"/>
                    <a:pt x="1" y="6823"/>
                    <a:pt x="5882" y="3395"/>
                  </a:cubicBezTo>
                  <a:cubicBezTo>
                    <a:pt x="11764" y="0"/>
                    <a:pt x="21308" y="0"/>
                    <a:pt x="27224" y="3395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49"/>
            <p:cNvSpPr/>
            <p:nvPr/>
          </p:nvSpPr>
          <p:spPr>
            <a:xfrm>
              <a:off x="-26413000" y="11973425"/>
              <a:ext cx="364675" cy="227725"/>
            </a:xfrm>
            <a:custGeom>
              <a:avLst/>
              <a:gdLst/>
              <a:ahLst/>
              <a:cxnLst/>
              <a:rect l="l" t="t" r="r" b="b"/>
              <a:pathLst>
                <a:path w="14587" h="9109" extrusionOk="0">
                  <a:moveTo>
                    <a:pt x="12806" y="7226"/>
                  </a:moveTo>
                  <a:lnTo>
                    <a:pt x="14385" y="8133"/>
                  </a:lnTo>
                  <a:lnTo>
                    <a:pt x="13511" y="8638"/>
                  </a:lnTo>
                  <a:lnTo>
                    <a:pt x="11898" y="7697"/>
                  </a:lnTo>
                  <a:cubicBezTo>
                    <a:pt x="11192" y="8066"/>
                    <a:pt x="10386" y="8369"/>
                    <a:pt x="9512" y="8604"/>
                  </a:cubicBezTo>
                  <a:cubicBezTo>
                    <a:pt x="8672" y="8839"/>
                    <a:pt x="7798" y="9007"/>
                    <a:pt x="6891" y="9108"/>
                  </a:cubicBezTo>
                  <a:lnTo>
                    <a:pt x="6050" y="7596"/>
                  </a:lnTo>
                  <a:cubicBezTo>
                    <a:pt x="6218" y="7596"/>
                    <a:pt x="6454" y="7596"/>
                    <a:pt x="6756" y="7529"/>
                  </a:cubicBezTo>
                  <a:cubicBezTo>
                    <a:pt x="7059" y="7495"/>
                    <a:pt x="7428" y="7461"/>
                    <a:pt x="7798" y="7360"/>
                  </a:cubicBezTo>
                  <a:cubicBezTo>
                    <a:pt x="8168" y="7293"/>
                    <a:pt x="8605" y="7192"/>
                    <a:pt x="9008" y="7058"/>
                  </a:cubicBezTo>
                  <a:cubicBezTo>
                    <a:pt x="9445" y="6924"/>
                    <a:pt x="9848" y="6789"/>
                    <a:pt x="10251" y="6587"/>
                  </a:cubicBezTo>
                  <a:lnTo>
                    <a:pt x="7731" y="5142"/>
                  </a:lnTo>
                  <a:cubicBezTo>
                    <a:pt x="7630" y="5176"/>
                    <a:pt x="7529" y="5243"/>
                    <a:pt x="7428" y="5277"/>
                  </a:cubicBezTo>
                  <a:cubicBezTo>
                    <a:pt x="7294" y="5310"/>
                    <a:pt x="7193" y="5344"/>
                    <a:pt x="7092" y="5378"/>
                  </a:cubicBezTo>
                  <a:cubicBezTo>
                    <a:pt x="6454" y="5579"/>
                    <a:pt x="5882" y="5747"/>
                    <a:pt x="5345" y="5848"/>
                  </a:cubicBezTo>
                  <a:cubicBezTo>
                    <a:pt x="4840" y="5983"/>
                    <a:pt x="4370" y="6050"/>
                    <a:pt x="3899" y="6050"/>
                  </a:cubicBezTo>
                  <a:cubicBezTo>
                    <a:pt x="3429" y="6083"/>
                    <a:pt x="2992" y="6016"/>
                    <a:pt x="2589" y="5949"/>
                  </a:cubicBezTo>
                  <a:cubicBezTo>
                    <a:pt x="2185" y="5848"/>
                    <a:pt x="1782" y="5680"/>
                    <a:pt x="1412" y="5445"/>
                  </a:cubicBezTo>
                  <a:cubicBezTo>
                    <a:pt x="908" y="5176"/>
                    <a:pt x="572" y="4873"/>
                    <a:pt x="337" y="4571"/>
                  </a:cubicBezTo>
                  <a:cubicBezTo>
                    <a:pt x="135" y="4235"/>
                    <a:pt x="34" y="3899"/>
                    <a:pt x="68" y="3596"/>
                  </a:cubicBezTo>
                  <a:cubicBezTo>
                    <a:pt x="68" y="3260"/>
                    <a:pt x="202" y="2924"/>
                    <a:pt x="471" y="2622"/>
                  </a:cubicBezTo>
                  <a:cubicBezTo>
                    <a:pt x="707" y="2286"/>
                    <a:pt x="1043" y="1983"/>
                    <a:pt x="1480" y="1681"/>
                  </a:cubicBezTo>
                  <a:lnTo>
                    <a:pt x="1" y="840"/>
                  </a:lnTo>
                  <a:lnTo>
                    <a:pt x="875" y="336"/>
                  </a:lnTo>
                  <a:lnTo>
                    <a:pt x="2320" y="1176"/>
                  </a:lnTo>
                  <a:cubicBezTo>
                    <a:pt x="3026" y="840"/>
                    <a:pt x="3731" y="572"/>
                    <a:pt x="4471" y="370"/>
                  </a:cubicBezTo>
                  <a:cubicBezTo>
                    <a:pt x="5210" y="202"/>
                    <a:pt x="5916" y="67"/>
                    <a:pt x="6622" y="0"/>
                  </a:cubicBezTo>
                  <a:lnTo>
                    <a:pt x="7361" y="1445"/>
                  </a:lnTo>
                  <a:cubicBezTo>
                    <a:pt x="7227" y="1445"/>
                    <a:pt x="7059" y="1445"/>
                    <a:pt x="6790" y="1479"/>
                  </a:cubicBezTo>
                  <a:cubicBezTo>
                    <a:pt x="6521" y="1513"/>
                    <a:pt x="6252" y="1580"/>
                    <a:pt x="5916" y="1647"/>
                  </a:cubicBezTo>
                  <a:cubicBezTo>
                    <a:pt x="5613" y="1714"/>
                    <a:pt x="5277" y="1815"/>
                    <a:pt x="4941" y="1916"/>
                  </a:cubicBezTo>
                  <a:cubicBezTo>
                    <a:pt x="4605" y="2017"/>
                    <a:pt x="4269" y="2118"/>
                    <a:pt x="3967" y="2286"/>
                  </a:cubicBezTo>
                  <a:lnTo>
                    <a:pt x="6487" y="3731"/>
                  </a:lnTo>
                  <a:lnTo>
                    <a:pt x="6924" y="3563"/>
                  </a:lnTo>
                  <a:cubicBezTo>
                    <a:pt x="7563" y="3361"/>
                    <a:pt x="8168" y="3159"/>
                    <a:pt x="8739" y="3025"/>
                  </a:cubicBezTo>
                  <a:cubicBezTo>
                    <a:pt x="9277" y="2891"/>
                    <a:pt x="9814" y="2790"/>
                    <a:pt x="10352" y="2756"/>
                  </a:cubicBezTo>
                  <a:cubicBezTo>
                    <a:pt x="10856" y="2722"/>
                    <a:pt x="11360" y="2756"/>
                    <a:pt x="11831" y="2857"/>
                  </a:cubicBezTo>
                  <a:cubicBezTo>
                    <a:pt x="12302" y="2958"/>
                    <a:pt x="12772" y="3126"/>
                    <a:pt x="13276" y="3428"/>
                  </a:cubicBezTo>
                  <a:cubicBezTo>
                    <a:pt x="13780" y="3731"/>
                    <a:pt x="14150" y="4033"/>
                    <a:pt x="14352" y="4369"/>
                  </a:cubicBezTo>
                  <a:cubicBezTo>
                    <a:pt x="14520" y="4705"/>
                    <a:pt x="14587" y="5008"/>
                    <a:pt x="14520" y="5344"/>
                  </a:cubicBezTo>
                  <a:cubicBezTo>
                    <a:pt x="14419" y="5680"/>
                    <a:pt x="14217" y="5983"/>
                    <a:pt x="13915" y="6319"/>
                  </a:cubicBezTo>
                  <a:cubicBezTo>
                    <a:pt x="13612" y="6621"/>
                    <a:pt x="13243" y="6924"/>
                    <a:pt x="12806" y="7226"/>
                  </a:cubicBezTo>
                  <a:close/>
                  <a:moveTo>
                    <a:pt x="8537" y="4907"/>
                  </a:moveTo>
                  <a:lnTo>
                    <a:pt x="10856" y="6251"/>
                  </a:lnTo>
                  <a:cubicBezTo>
                    <a:pt x="11865" y="5646"/>
                    <a:pt x="11999" y="5142"/>
                    <a:pt x="11327" y="4773"/>
                  </a:cubicBezTo>
                  <a:cubicBezTo>
                    <a:pt x="10991" y="4571"/>
                    <a:pt x="10621" y="4504"/>
                    <a:pt x="10151" y="4537"/>
                  </a:cubicBezTo>
                  <a:cubicBezTo>
                    <a:pt x="9714" y="4605"/>
                    <a:pt x="9176" y="4705"/>
                    <a:pt x="8537" y="4907"/>
                  </a:cubicBezTo>
                  <a:close/>
                  <a:moveTo>
                    <a:pt x="4202" y="4302"/>
                  </a:moveTo>
                  <a:cubicBezTo>
                    <a:pt x="4605" y="4268"/>
                    <a:pt x="5109" y="4168"/>
                    <a:pt x="5714" y="3966"/>
                  </a:cubicBezTo>
                  <a:lnTo>
                    <a:pt x="3362" y="2622"/>
                  </a:lnTo>
                  <a:cubicBezTo>
                    <a:pt x="2488" y="3159"/>
                    <a:pt x="2421" y="3664"/>
                    <a:pt x="3126" y="4067"/>
                  </a:cubicBezTo>
                  <a:cubicBezTo>
                    <a:pt x="3462" y="4268"/>
                    <a:pt x="3799" y="4336"/>
                    <a:pt x="4202" y="4302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49"/>
            <p:cNvSpPr/>
            <p:nvPr/>
          </p:nvSpPr>
          <p:spPr>
            <a:xfrm>
              <a:off x="-26641525" y="121095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49"/>
            <p:cNvSpPr/>
            <p:nvPr/>
          </p:nvSpPr>
          <p:spPr>
            <a:xfrm>
              <a:off x="-26617175" y="1215237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1"/>
                  </a:moveTo>
                  <a:lnTo>
                    <a:pt x="1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49"/>
            <p:cNvSpPr/>
            <p:nvPr/>
          </p:nvSpPr>
          <p:spPr>
            <a:xfrm>
              <a:off x="-26592800" y="121944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9"/>
            <p:cNvSpPr/>
            <p:nvPr/>
          </p:nvSpPr>
          <p:spPr>
            <a:xfrm>
              <a:off x="-26569275" y="122372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9"/>
            <p:cNvSpPr/>
            <p:nvPr/>
          </p:nvSpPr>
          <p:spPr>
            <a:xfrm>
              <a:off x="-26544900" y="122322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9"/>
            <p:cNvSpPr/>
            <p:nvPr/>
          </p:nvSpPr>
          <p:spPr>
            <a:xfrm>
              <a:off x="-26511300" y="12243975"/>
              <a:ext cx="25" cy="215100"/>
            </a:xfrm>
            <a:custGeom>
              <a:avLst/>
              <a:gdLst/>
              <a:ahLst/>
              <a:cxnLst/>
              <a:rect l="l" t="t" r="r" b="b"/>
              <a:pathLst>
                <a:path w="1" h="8604" fill="none" extrusionOk="0">
                  <a:moveTo>
                    <a:pt x="1" y="0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9"/>
            <p:cNvSpPr/>
            <p:nvPr/>
          </p:nvSpPr>
          <p:spPr>
            <a:xfrm>
              <a:off x="-26478525" y="122549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9"/>
            <p:cNvSpPr/>
            <p:nvPr/>
          </p:nvSpPr>
          <p:spPr>
            <a:xfrm>
              <a:off x="-26444925" y="122666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9"/>
            <p:cNvSpPr/>
            <p:nvPr/>
          </p:nvSpPr>
          <p:spPr>
            <a:xfrm>
              <a:off x="-26411300" y="12278425"/>
              <a:ext cx="0" cy="215950"/>
            </a:xfrm>
            <a:custGeom>
              <a:avLst/>
              <a:gdLst/>
              <a:ahLst/>
              <a:cxnLst/>
              <a:rect l="l" t="t" r="r" b="b"/>
              <a:pathLst>
                <a:path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9"/>
            <p:cNvSpPr/>
            <p:nvPr/>
          </p:nvSpPr>
          <p:spPr>
            <a:xfrm>
              <a:off x="-26378550" y="122893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9"/>
            <p:cNvSpPr/>
            <p:nvPr/>
          </p:nvSpPr>
          <p:spPr>
            <a:xfrm>
              <a:off x="-26344925" y="12301100"/>
              <a:ext cx="0" cy="215950"/>
            </a:xfrm>
            <a:custGeom>
              <a:avLst/>
              <a:gdLst/>
              <a:ahLst/>
              <a:cxnLst/>
              <a:rect l="l" t="t" r="r" b="b"/>
              <a:pathLst>
                <a:path h="8638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9"/>
            <p:cNvSpPr/>
            <p:nvPr/>
          </p:nvSpPr>
          <p:spPr>
            <a:xfrm>
              <a:off x="-26312175" y="12312875"/>
              <a:ext cx="25" cy="215100"/>
            </a:xfrm>
            <a:custGeom>
              <a:avLst/>
              <a:gdLst/>
              <a:ahLst/>
              <a:cxnLst/>
              <a:rect l="l" t="t" r="r" b="b"/>
              <a:pathLst>
                <a:path w="1" h="8604" fill="none" extrusionOk="0">
                  <a:moveTo>
                    <a:pt x="1" y="0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9"/>
            <p:cNvSpPr/>
            <p:nvPr/>
          </p:nvSpPr>
          <p:spPr>
            <a:xfrm>
              <a:off x="-26278550" y="123237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9"/>
            <p:cNvSpPr/>
            <p:nvPr/>
          </p:nvSpPr>
          <p:spPr>
            <a:xfrm>
              <a:off x="-26244950" y="123355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9"/>
            <p:cNvSpPr/>
            <p:nvPr/>
          </p:nvSpPr>
          <p:spPr>
            <a:xfrm>
              <a:off x="-26212175" y="123153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9"/>
            <p:cNvSpPr/>
            <p:nvPr/>
          </p:nvSpPr>
          <p:spPr>
            <a:xfrm>
              <a:off x="-26180250" y="12312875"/>
              <a:ext cx="25" cy="215100"/>
            </a:xfrm>
            <a:custGeom>
              <a:avLst/>
              <a:gdLst/>
              <a:ahLst/>
              <a:cxnLst/>
              <a:rect l="l" t="t" r="r" b="b"/>
              <a:pathLst>
                <a:path w="1" h="8604" fill="none" extrusionOk="0">
                  <a:moveTo>
                    <a:pt x="0" y="0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9"/>
            <p:cNvSpPr/>
            <p:nvPr/>
          </p:nvSpPr>
          <p:spPr>
            <a:xfrm>
              <a:off x="-26147475" y="123095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9"/>
            <p:cNvSpPr/>
            <p:nvPr/>
          </p:nvSpPr>
          <p:spPr>
            <a:xfrm>
              <a:off x="-26115550" y="123061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9"/>
            <p:cNvSpPr/>
            <p:nvPr/>
          </p:nvSpPr>
          <p:spPr>
            <a:xfrm>
              <a:off x="-26082800" y="123027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9"/>
            <p:cNvSpPr/>
            <p:nvPr/>
          </p:nvSpPr>
          <p:spPr>
            <a:xfrm>
              <a:off x="-26050850" y="122994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9"/>
            <p:cNvSpPr/>
            <p:nvPr/>
          </p:nvSpPr>
          <p:spPr>
            <a:xfrm>
              <a:off x="-26018100" y="1229690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1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9"/>
            <p:cNvSpPr/>
            <p:nvPr/>
          </p:nvSpPr>
          <p:spPr>
            <a:xfrm>
              <a:off x="-25986175" y="122935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9"/>
            <p:cNvSpPr/>
            <p:nvPr/>
          </p:nvSpPr>
          <p:spPr>
            <a:xfrm>
              <a:off x="-25954225" y="122380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9"/>
            <p:cNvSpPr/>
            <p:nvPr/>
          </p:nvSpPr>
          <p:spPr>
            <a:xfrm>
              <a:off x="-25923150" y="121834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9"/>
            <p:cNvSpPr/>
            <p:nvPr/>
          </p:nvSpPr>
          <p:spPr>
            <a:xfrm>
              <a:off x="-25891225" y="121540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9"/>
            <p:cNvSpPr/>
            <p:nvPr/>
          </p:nvSpPr>
          <p:spPr>
            <a:xfrm>
              <a:off x="-25858450" y="121616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9"/>
            <p:cNvSpPr/>
            <p:nvPr/>
          </p:nvSpPr>
          <p:spPr>
            <a:xfrm>
              <a:off x="-25826525" y="121691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9"/>
            <p:cNvSpPr/>
            <p:nvPr/>
          </p:nvSpPr>
          <p:spPr>
            <a:xfrm>
              <a:off x="-25801325" y="121129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49"/>
            <p:cNvSpPr/>
            <p:nvPr/>
          </p:nvSpPr>
          <p:spPr>
            <a:xfrm>
              <a:off x="-26659175" y="11886025"/>
              <a:ext cx="862925" cy="338650"/>
            </a:xfrm>
            <a:custGeom>
              <a:avLst/>
              <a:gdLst/>
              <a:ahLst/>
              <a:cxnLst/>
              <a:rect l="l" t="t" r="r" b="b"/>
              <a:pathLst>
                <a:path w="34517" h="13546" extrusionOk="0">
                  <a:moveTo>
                    <a:pt x="34516" y="236"/>
                  </a:moveTo>
                  <a:cubicBezTo>
                    <a:pt x="34516" y="572"/>
                    <a:pt x="34483" y="875"/>
                    <a:pt x="34416" y="1211"/>
                  </a:cubicBezTo>
                  <a:cubicBezTo>
                    <a:pt x="34348" y="1547"/>
                    <a:pt x="34248" y="1883"/>
                    <a:pt x="34147" y="2185"/>
                  </a:cubicBezTo>
                  <a:cubicBezTo>
                    <a:pt x="34012" y="2522"/>
                    <a:pt x="33844" y="2858"/>
                    <a:pt x="33676" y="3160"/>
                  </a:cubicBezTo>
                  <a:cubicBezTo>
                    <a:pt x="33475" y="3530"/>
                    <a:pt x="33239" y="3866"/>
                    <a:pt x="32970" y="4202"/>
                  </a:cubicBezTo>
                  <a:cubicBezTo>
                    <a:pt x="32668" y="4605"/>
                    <a:pt x="32298" y="4975"/>
                    <a:pt x="31895" y="5345"/>
                  </a:cubicBezTo>
                  <a:cubicBezTo>
                    <a:pt x="31290" y="5916"/>
                    <a:pt x="30551" y="6487"/>
                    <a:pt x="29710" y="6991"/>
                  </a:cubicBezTo>
                  <a:cubicBezTo>
                    <a:pt x="29643" y="7025"/>
                    <a:pt x="29576" y="7059"/>
                    <a:pt x="29509" y="7092"/>
                  </a:cubicBezTo>
                  <a:cubicBezTo>
                    <a:pt x="28366" y="7764"/>
                    <a:pt x="27089" y="8336"/>
                    <a:pt x="25711" y="8773"/>
                  </a:cubicBezTo>
                  <a:cubicBezTo>
                    <a:pt x="24669" y="9109"/>
                    <a:pt x="23594" y="9378"/>
                    <a:pt x="22451" y="9579"/>
                  </a:cubicBezTo>
                  <a:cubicBezTo>
                    <a:pt x="21745" y="9714"/>
                    <a:pt x="21006" y="9815"/>
                    <a:pt x="20266" y="9882"/>
                  </a:cubicBezTo>
                  <a:cubicBezTo>
                    <a:pt x="19628" y="9949"/>
                    <a:pt x="18989" y="9983"/>
                    <a:pt x="18351" y="10016"/>
                  </a:cubicBezTo>
                  <a:cubicBezTo>
                    <a:pt x="17746" y="10050"/>
                    <a:pt x="17174" y="10050"/>
                    <a:pt x="16570" y="10016"/>
                  </a:cubicBezTo>
                  <a:cubicBezTo>
                    <a:pt x="15998" y="10016"/>
                    <a:pt x="15427" y="9983"/>
                    <a:pt x="14855" y="9949"/>
                  </a:cubicBezTo>
                  <a:cubicBezTo>
                    <a:pt x="14318" y="9882"/>
                    <a:pt x="13746" y="9815"/>
                    <a:pt x="13209" y="9747"/>
                  </a:cubicBezTo>
                  <a:cubicBezTo>
                    <a:pt x="12604" y="9680"/>
                    <a:pt x="12032" y="9579"/>
                    <a:pt x="11495" y="9445"/>
                  </a:cubicBezTo>
                  <a:cubicBezTo>
                    <a:pt x="10890" y="9310"/>
                    <a:pt x="10285" y="9176"/>
                    <a:pt x="9680" y="9008"/>
                  </a:cubicBezTo>
                  <a:cubicBezTo>
                    <a:pt x="8974" y="8806"/>
                    <a:pt x="8268" y="8571"/>
                    <a:pt x="7596" y="8302"/>
                  </a:cubicBezTo>
                  <a:cubicBezTo>
                    <a:pt x="6722" y="7966"/>
                    <a:pt x="5882" y="7563"/>
                    <a:pt x="5109" y="7092"/>
                  </a:cubicBezTo>
                  <a:cubicBezTo>
                    <a:pt x="1681" y="5143"/>
                    <a:pt x="0" y="2555"/>
                    <a:pt x="0" y="1"/>
                  </a:cubicBezTo>
                  <a:lnTo>
                    <a:pt x="0" y="3496"/>
                  </a:lnTo>
                  <a:cubicBezTo>
                    <a:pt x="0" y="6084"/>
                    <a:pt x="1681" y="8672"/>
                    <a:pt x="5075" y="10621"/>
                  </a:cubicBezTo>
                  <a:cubicBezTo>
                    <a:pt x="5882" y="11058"/>
                    <a:pt x="6689" y="11461"/>
                    <a:pt x="7596" y="11831"/>
                  </a:cubicBezTo>
                  <a:cubicBezTo>
                    <a:pt x="8268" y="12066"/>
                    <a:pt x="8974" y="12335"/>
                    <a:pt x="9680" y="12537"/>
                  </a:cubicBezTo>
                  <a:cubicBezTo>
                    <a:pt x="10251" y="12705"/>
                    <a:pt x="10856" y="12839"/>
                    <a:pt x="11461" y="12974"/>
                  </a:cubicBezTo>
                  <a:cubicBezTo>
                    <a:pt x="12032" y="13075"/>
                    <a:pt x="12604" y="13175"/>
                    <a:pt x="13175" y="13276"/>
                  </a:cubicBezTo>
                  <a:cubicBezTo>
                    <a:pt x="13746" y="13344"/>
                    <a:pt x="14284" y="13411"/>
                    <a:pt x="14855" y="13444"/>
                  </a:cubicBezTo>
                  <a:cubicBezTo>
                    <a:pt x="15427" y="13512"/>
                    <a:pt x="15998" y="13512"/>
                    <a:pt x="16570" y="13545"/>
                  </a:cubicBezTo>
                  <a:cubicBezTo>
                    <a:pt x="17141" y="13545"/>
                    <a:pt x="17746" y="13545"/>
                    <a:pt x="18317" y="13545"/>
                  </a:cubicBezTo>
                  <a:cubicBezTo>
                    <a:pt x="18989" y="13512"/>
                    <a:pt x="19628" y="13478"/>
                    <a:pt x="20233" y="13411"/>
                  </a:cubicBezTo>
                  <a:cubicBezTo>
                    <a:pt x="21006" y="13344"/>
                    <a:pt x="21712" y="13243"/>
                    <a:pt x="22451" y="13108"/>
                  </a:cubicBezTo>
                  <a:cubicBezTo>
                    <a:pt x="23560" y="12907"/>
                    <a:pt x="24669" y="12638"/>
                    <a:pt x="25711" y="12302"/>
                  </a:cubicBezTo>
                  <a:cubicBezTo>
                    <a:pt x="27089" y="11831"/>
                    <a:pt x="28366" y="11293"/>
                    <a:pt x="29509" y="10621"/>
                  </a:cubicBezTo>
                  <a:cubicBezTo>
                    <a:pt x="29576" y="10588"/>
                    <a:pt x="29643" y="10554"/>
                    <a:pt x="29710" y="10487"/>
                  </a:cubicBezTo>
                  <a:cubicBezTo>
                    <a:pt x="30551" y="9983"/>
                    <a:pt x="31290" y="9445"/>
                    <a:pt x="31895" y="8874"/>
                  </a:cubicBezTo>
                  <a:cubicBezTo>
                    <a:pt x="32298" y="8504"/>
                    <a:pt x="32668" y="8134"/>
                    <a:pt x="32970" y="7731"/>
                  </a:cubicBezTo>
                  <a:cubicBezTo>
                    <a:pt x="33239" y="7395"/>
                    <a:pt x="33475" y="7059"/>
                    <a:pt x="33676" y="6689"/>
                  </a:cubicBezTo>
                  <a:cubicBezTo>
                    <a:pt x="33844" y="6353"/>
                    <a:pt x="34012" y="6050"/>
                    <a:pt x="34113" y="5714"/>
                  </a:cubicBezTo>
                  <a:cubicBezTo>
                    <a:pt x="34248" y="5378"/>
                    <a:pt x="34348" y="5076"/>
                    <a:pt x="34416" y="4740"/>
                  </a:cubicBezTo>
                  <a:cubicBezTo>
                    <a:pt x="34483" y="4404"/>
                    <a:pt x="34516" y="4068"/>
                    <a:pt x="34516" y="3731"/>
                  </a:cubicBezTo>
                  <a:cubicBezTo>
                    <a:pt x="34516" y="3698"/>
                    <a:pt x="34516" y="3631"/>
                    <a:pt x="34516" y="3597"/>
                  </a:cubicBezTo>
                  <a:lnTo>
                    <a:pt x="34516" y="68"/>
                  </a:lnTo>
                  <a:cubicBezTo>
                    <a:pt x="34516" y="135"/>
                    <a:pt x="34516" y="169"/>
                    <a:pt x="34516" y="236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9"/>
            <p:cNvSpPr/>
            <p:nvPr/>
          </p:nvSpPr>
          <p:spPr>
            <a:xfrm>
              <a:off x="-26702025" y="11612125"/>
              <a:ext cx="948625" cy="549525"/>
            </a:xfrm>
            <a:custGeom>
              <a:avLst/>
              <a:gdLst/>
              <a:ahLst/>
              <a:cxnLst/>
              <a:rect l="l" t="t" r="r" b="b"/>
              <a:pathLst>
                <a:path w="37945" h="21981" extrusionOk="0">
                  <a:moveTo>
                    <a:pt x="31156" y="3933"/>
                  </a:moveTo>
                  <a:cubicBezTo>
                    <a:pt x="37911" y="7831"/>
                    <a:pt x="37945" y="14150"/>
                    <a:pt x="31223" y="18048"/>
                  </a:cubicBezTo>
                  <a:cubicBezTo>
                    <a:pt x="24501" y="21981"/>
                    <a:pt x="13578" y="21981"/>
                    <a:pt x="6823" y="18082"/>
                  </a:cubicBezTo>
                  <a:cubicBezTo>
                    <a:pt x="34" y="14150"/>
                    <a:pt x="0" y="7831"/>
                    <a:pt x="6722" y="3933"/>
                  </a:cubicBezTo>
                  <a:cubicBezTo>
                    <a:pt x="13444" y="0"/>
                    <a:pt x="24400" y="0"/>
                    <a:pt x="31156" y="3933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9"/>
            <p:cNvSpPr/>
            <p:nvPr/>
          </p:nvSpPr>
          <p:spPr>
            <a:xfrm>
              <a:off x="-26642375" y="11646575"/>
              <a:ext cx="829325" cy="480625"/>
            </a:xfrm>
            <a:custGeom>
              <a:avLst/>
              <a:gdLst/>
              <a:ahLst/>
              <a:cxnLst/>
              <a:rect l="l" t="t" r="r" b="b"/>
              <a:pathLst>
                <a:path w="33173" h="19225" extrusionOk="0">
                  <a:moveTo>
                    <a:pt x="27224" y="3428"/>
                  </a:moveTo>
                  <a:cubicBezTo>
                    <a:pt x="33139" y="6857"/>
                    <a:pt x="33172" y="12368"/>
                    <a:pt x="27291" y="15796"/>
                  </a:cubicBezTo>
                  <a:cubicBezTo>
                    <a:pt x="21409" y="19225"/>
                    <a:pt x="11864" y="19225"/>
                    <a:pt x="5949" y="15796"/>
                  </a:cubicBezTo>
                  <a:cubicBezTo>
                    <a:pt x="34" y="12402"/>
                    <a:pt x="1" y="6857"/>
                    <a:pt x="5882" y="3428"/>
                  </a:cubicBezTo>
                  <a:cubicBezTo>
                    <a:pt x="11764" y="0"/>
                    <a:pt x="21308" y="0"/>
                    <a:pt x="27224" y="3428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9"/>
            <p:cNvSpPr/>
            <p:nvPr/>
          </p:nvSpPr>
          <p:spPr>
            <a:xfrm>
              <a:off x="-26413000" y="11758325"/>
              <a:ext cx="364675" cy="228550"/>
            </a:xfrm>
            <a:custGeom>
              <a:avLst/>
              <a:gdLst/>
              <a:ahLst/>
              <a:cxnLst/>
              <a:rect l="l" t="t" r="r" b="b"/>
              <a:pathLst>
                <a:path w="14587" h="9142" extrusionOk="0">
                  <a:moveTo>
                    <a:pt x="12806" y="7226"/>
                  </a:moveTo>
                  <a:lnTo>
                    <a:pt x="14385" y="8167"/>
                  </a:lnTo>
                  <a:lnTo>
                    <a:pt x="13511" y="8671"/>
                  </a:lnTo>
                  <a:lnTo>
                    <a:pt x="11898" y="7730"/>
                  </a:lnTo>
                  <a:cubicBezTo>
                    <a:pt x="11192" y="8100"/>
                    <a:pt x="10386" y="8403"/>
                    <a:pt x="9512" y="8638"/>
                  </a:cubicBezTo>
                  <a:cubicBezTo>
                    <a:pt x="8672" y="8873"/>
                    <a:pt x="7798" y="9041"/>
                    <a:pt x="6891" y="9142"/>
                  </a:cubicBezTo>
                  <a:lnTo>
                    <a:pt x="6050" y="7630"/>
                  </a:lnTo>
                  <a:cubicBezTo>
                    <a:pt x="6218" y="7630"/>
                    <a:pt x="6454" y="7596"/>
                    <a:pt x="6756" y="7562"/>
                  </a:cubicBezTo>
                  <a:cubicBezTo>
                    <a:pt x="7059" y="7529"/>
                    <a:pt x="7428" y="7461"/>
                    <a:pt x="7798" y="7394"/>
                  </a:cubicBezTo>
                  <a:cubicBezTo>
                    <a:pt x="8168" y="7293"/>
                    <a:pt x="8605" y="7193"/>
                    <a:pt x="9008" y="7058"/>
                  </a:cubicBezTo>
                  <a:cubicBezTo>
                    <a:pt x="9445" y="6957"/>
                    <a:pt x="9848" y="6789"/>
                    <a:pt x="10251" y="6621"/>
                  </a:cubicBezTo>
                  <a:lnTo>
                    <a:pt x="7731" y="5176"/>
                  </a:lnTo>
                  <a:cubicBezTo>
                    <a:pt x="7630" y="5210"/>
                    <a:pt x="7529" y="5243"/>
                    <a:pt x="7428" y="5277"/>
                  </a:cubicBezTo>
                  <a:cubicBezTo>
                    <a:pt x="7294" y="5311"/>
                    <a:pt x="7193" y="5344"/>
                    <a:pt x="7092" y="5378"/>
                  </a:cubicBezTo>
                  <a:cubicBezTo>
                    <a:pt x="6454" y="5613"/>
                    <a:pt x="5882" y="5747"/>
                    <a:pt x="5345" y="5882"/>
                  </a:cubicBezTo>
                  <a:cubicBezTo>
                    <a:pt x="4840" y="5983"/>
                    <a:pt x="4370" y="6050"/>
                    <a:pt x="3899" y="6084"/>
                  </a:cubicBezTo>
                  <a:cubicBezTo>
                    <a:pt x="3429" y="6084"/>
                    <a:pt x="2992" y="6050"/>
                    <a:pt x="2589" y="5949"/>
                  </a:cubicBezTo>
                  <a:cubicBezTo>
                    <a:pt x="2185" y="5848"/>
                    <a:pt x="1782" y="5714"/>
                    <a:pt x="1412" y="5479"/>
                  </a:cubicBezTo>
                  <a:cubicBezTo>
                    <a:pt x="908" y="5176"/>
                    <a:pt x="572" y="4907"/>
                    <a:pt x="337" y="4571"/>
                  </a:cubicBezTo>
                  <a:cubicBezTo>
                    <a:pt x="135" y="4269"/>
                    <a:pt x="34" y="3933"/>
                    <a:pt x="68" y="3596"/>
                  </a:cubicBezTo>
                  <a:cubicBezTo>
                    <a:pt x="68" y="3294"/>
                    <a:pt x="202" y="2958"/>
                    <a:pt x="471" y="2622"/>
                  </a:cubicBezTo>
                  <a:cubicBezTo>
                    <a:pt x="707" y="2319"/>
                    <a:pt x="1043" y="2017"/>
                    <a:pt x="1480" y="1714"/>
                  </a:cubicBezTo>
                  <a:lnTo>
                    <a:pt x="1" y="874"/>
                  </a:lnTo>
                  <a:lnTo>
                    <a:pt x="875" y="370"/>
                  </a:lnTo>
                  <a:lnTo>
                    <a:pt x="2320" y="1210"/>
                  </a:lnTo>
                  <a:cubicBezTo>
                    <a:pt x="3026" y="874"/>
                    <a:pt x="3731" y="605"/>
                    <a:pt x="4471" y="404"/>
                  </a:cubicBezTo>
                  <a:cubicBezTo>
                    <a:pt x="5210" y="202"/>
                    <a:pt x="5916" y="101"/>
                    <a:pt x="6622" y="0"/>
                  </a:cubicBezTo>
                  <a:lnTo>
                    <a:pt x="7361" y="1479"/>
                  </a:lnTo>
                  <a:cubicBezTo>
                    <a:pt x="7227" y="1446"/>
                    <a:pt x="7059" y="1479"/>
                    <a:pt x="6790" y="1513"/>
                  </a:cubicBezTo>
                  <a:cubicBezTo>
                    <a:pt x="6521" y="1546"/>
                    <a:pt x="6252" y="1614"/>
                    <a:pt x="5916" y="1681"/>
                  </a:cubicBezTo>
                  <a:cubicBezTo>
                    <a:pt x="5613" y="1748"/>
                    <a:pt x="5277" y="1815"/>
                    <a:pt x="4941" y="1916"/>
                  </a:cubicBezTo>
                  <a:cubicBezTo>
                    <a:pt x="4605" y="2017"/>
                    <a:pt x="4269" y="2151"/>
                    <a:pt x="3967" y="2286"/>
                  </a:cubicBezTo>
                  <a:lnTo>
                    <a:pt x="6487" y="3731"/>
                  </a:lnTo>
                  <a:lnTo>
                    <a:pt x="6924" y="3596"/>
                  </a:lnTo>
                  <a:cubicBezTo>
                    <a:pt x="7563" y="3361"/>
                    <a:pt x="8168" y="3193"/>
                    <a:pt x="8739" y="3059"/>
                  </a:cubicBezTo>
                  <a:cubicBezTo>
                    <a:pt x="9277" y="2891"/>
                    <a:pt x="9814" y="2823"/>
                    <a:pt x="10352" y="2790"/>
                  </a:cubicBezTo>
                  <a:cubicBezTo>
                    <a:pt x="10856" y="2756"/>
                    <a:pt x="11360" y="2790"/>
                    <a:pt x="11831" y="2891"/>
                  </a:cubicBezTo>
                  <a:cubicBezTo>
                    <a:pt x="12302" y="2958"/>
                    <a:pt x="12772" y="3160"/>
                    <a:pt x="13276" y="3428"/>
                  </a:cubicBezTo>
                  <a:cubicBezTo>
                    <a:pt x="13780" y="3731"/>
                    <a:pt x="14150" y="4067"/>
                    <a:pt x="14352" y="4403"/>
                  </a:cubicBezTo>
                  <a:cubicBezTo>
                    <a:pt x="14520" y="4706"/>
                    <a:pt x="14587" y="5042"/>
                    <a:pt x="14520" y="5378"/>
                  </a:cubicBezTo>
                  <a:cubicBezTo>
                    <a:pt x="14419" y="5680"/>
                    <a:pt x="14217" y="6016"/>
                    <a:pt x="13915" y="6319"/>
                  </a:cubicBezTo>
                  <a:cubicBezTo>
                    <a:pt x="13612" y="6655"/>
                    <a:pt x="13243" y="6957"/>
                    <a:pt x="12806" y="7226"/>
                  </a:cubicBezTo>
                  <a:close/>
                  <a:moveTo>
                    <a:pt x="8537" y="4941"/>
                  </a:moveTo>
                  <a:lnTo>
                    <a:pt x="10856" y="6285"/>
                  </a:lnTo>
                  <a:cubicBezTo>
                    <a:pt x="11865" y="5680"/>
                    <a:pt x="11999" y="5176"/>
                    <a:pt x="11327" y="4773"/>
                  </a:cubicBezTo>
                  <a:cubicBezTo>
                    <a:pt x="10991" y="4605"/>
                    <a:pt x="10621" y="4504"/>
                    <a:pt x="10151" y="4571"/>
                  </a:cubicBezTo>
                  <a:cubicBezTo>
                    <a:pt x="9714" y="4605"/>
                    <a:pt x="9176" y="4739"/>
                    <a:pt x="8537" y="4941"/>
                  </a:cubicBezTo>
                  <a:close/>
                  <a:moveTo>
                    <a:pt x="4202" y="4336"/>
                  </a:moveTo>
                  <a:cubicBezTo>
                    <a:pt x="4605" y="4302"/>
                    <a:pt x="5109" y="4168"/>
                    <a:pt x="5714" y="4000"/>
                  </a:cubicBezTo>
                  <a:lnTo>
                    <a:pt x="3362" y="2622"/>
                  </a:lnTo>
                  <a:cubicBezTo>
                    <a:pt x="2488" y="3193"/>
                    <a:pt x="2421" y="3697"/>
                    <a:pt x="3126" y="4101"/>
                  </a:cubicBezTo>
                  <a:cubicBezTo>
                    <a:pt x="3462" y="4269"/>
                    <a:pt x="3799" y="4369"/>
                    <a:pt x="4202" y="4336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9"/>
            <p:cNvSpPr/>
            <p:nvPr/>
          </p:nvSpPr>
          <p:spPr>
            <a:xfrm>
              <a:off x="-26641525" y="1189527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1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9"/>
            <p:cNvSpPr/>
            <p:nvPr/>
          </p:nvSpPr>
          <p:spPr>
            <a:xfrm>
              <a:off x="-26617175" y="119373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9"/>
            <p:cNvSpPr/>
            <p:nvPr/>
          </p:nvSpPr>
          <p:spPr>
            <a:xfrm>
              <a:off x="-26592800" y="119801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9"/>
            <p:cNvSpPr/>
            <p:nvPr/>
          </p:nvSpPr>
          <p:spPr>
            <a:xfrm>
              <a:off x="-26569275" y="12023000"/>
              <a:ext cx="25" cy="215100"/>
            </a:xfrm>
            <a:custGeom>
              <a:avLst/>
              <a:gdLst/>
              <a:ahLst/>
              <a:cxnLst/>
              <a:rect l="l" t="t" r="r" b="b"/>
              <a:pathLst>
                <a:path w="1" h="8604" fill="none" extrusionOk="0">
                  <a:moveTo>
                    <a:pt x="1" y="0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9"/>
            <p:cNvSpPr/>
            <p:nvPr/>
          </p:nvSpPr>
          <p:spPr>
            <a:xfrm>
              <a:off x="-26544900" y="1201795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0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9"/>
            <p:cNvSpPr/>
            <p:nvPr/>
          </p:nvSpPr>
          <p:spPr>
            <a:xfrm>
              <a:off x="-26511300" y="120288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9"/>
            <p:cNvSpPr/>
            <p:nvPr/>
          </p:nvSpPr>
          <p:spPr>
            <a:xfrm>
              <a:off x="-26478525" y="120406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9"/>
            <p:cNvSpPr/>
            <p:nvPr/>
          </p:nvSpPr>
          <p:spPr>
            <a:xfrm>
              <a:off x="-26444925" y="120515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9"/>
            <p:cNvSpPr/>
            <p:nvPr/>
          </p:nvSpPr>
          <p:spPr>
            <a:xfrm>
              <a:off x="-26411300" y="12063325"/>
              <a:ext cx="0" cy="215950"/>
            </a:xfrm>
            <a:custGeom>
              <a:avLst/>
              <a:gdLst/>
              <a:ahLst/>
              <a:cxnLst/>
              <a:rect l="l" t="t" r="r" b="b"/>
              <a:pathLst>
                <a:path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9"/>
            <p:cNvSpPr/>
            <p:nvPr/>
          </p:nvSpPr>
          <p:spPr>
            <a:xfrm>
              <a:off x="-26378550" y="120750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9"/>
            <p:cNvSpPr/>
            <p:nvPr/>
          </p:nvSpPr>
          <p:spPr>
            <a:xfrm>
              <a:off x="-26344925" y="12086850"/>
              <a:ext cx="0" cy="215950"/>
            </a:xfrm>
            <a:custGeom>
              <a:avLst/>
              <a:gdLst/>
              <a:ahLst/>
              <a:cxnLst/>
              <a:rect l="l" t="t" r="r" b="b"/>
              <a:pathLst>
                <a:path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9"/>
            <p:cNvSpPr/>
            <p:nvPr/>
          </p:nvSpPr>
          <p:spPr>
            <a:xfrm>
              <a:off x="-26312175" y="120977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9"/>
            <p:cNvSpPr/>
            <p:nvPr/>
          </p:nvSpPr>
          <p:spPr>
            <a:xfrm>
              <a:off x="-26278550" y="121095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9"/>
            <p:cNvSpPr/>
            <p:nvPr/>
          </p:nvSpPr>
          <p:spPr>
            <a:xfrm>
              <a:off x="-26244950" y="1212130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0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9"/>
            <p:cNvSpPr/>
            <p:nvPr/>
          </p:nvSpPr>
          <p:spPr>
            <a:xfrm>
              <a:off x="-26212175" y="121011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49"/>
            <p:cNvSpPr/>
            <p:nvPr/>
          </p:nvSpPr>
          <p:spPr>
            <a:xfrm>
              <a:off x="-26180250" y="120977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49"/>
            <p:cNvSpPr/>
            <p:nvPr/>
          </p:nvSpPr>
          <p:spPr>
            <a:xfrm>
              <a:off x="-26147475" y="1209525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0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9"/>
            <p:cNvSpPr/>
            <p:nvPr/>
          </p:nvSpPr>
          <p:spPr>
            <a:xfrm>
              <a:off x="-26115550" y="120919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9"/>
            <p:cNvSpPr/>
            <p:nvPr/>
          </p:nvSpPr>
          <p:spPr>
            <a:xfrm>
              <a:off x="-26082800" y="120885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9"/>
            <p:cNvSpPr/>
            <p:nvPr/>
          </p:nvSpPr>
          <p:spPr>
            <a:xfrm>
              <a:off x="-26050850" y="120851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9"/>
            <p:cNvSpPr/>
            <p:nvPr/>
          </p:nvSpPr>
          <p:spPr>
            <a:xfrm>
              <a:off x="-26018100" y="120818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9"/>
            <p:cNvSpPr/>
            <p:nvPr/>
          </p:nvSpPr>
          <p:spPr>
            <a:xfrm>
              <a:off x="-25986175" y="120784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9"/>
            <p:cNvSpPr/>
            <p:nvPr/>
          </p:nvSpPr>
          <p:spPr>
            <a:xfrm>
              <a:off x="-25954225" y="120238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9"/>
            <p:cNvSpPr/>
            <p:nvPr/>
          </p:nvSpPr>
          <p:spPr>
            <a:xfrm>
              <a:off x="-25923150" y="119683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9"/>
            <p:cNvSpPr/>
            <p:nvPr/>
          </p:nvSpPr>
          <p:spPr>
            <a:xfrm>
              <a:off x="-25891225" y="119398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9"/>
            <p:cNvSpPr/>
            <p:nvPr/>
          </p:nvSpPr>
          <p:spPr>
            <a:xfrm>
              <a:off x="-25858450" y="119473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9"/>
            <p:cNvSpPr/>
            <p:nvPr/>
          </p:nvSpPr>
          <p:spPr>
            <a:xfrm>
              <a:off x="-25826525" y="119549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9"/>
            <p:cNvSpPr/>
            <p:nvPr/>
          </p:nvSpPr>
          <p:spPr>
            <a:xfrm>
              <a:off x="-25801325" y="118978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9"/>
            <p:cNvSpPr/>
            <p:nvPr/>
          </p:nvSpPr>
          <p:spPr>
            <a:xfrm>
              <a:off x="-24872050" y="12592650"/>
              <a:ext cx="862925" cy="339475"/>
            </a:xfrm>
            <a:custGeom>
              <a:avLst/>
              <a:gdLst/>
              <a:ahLst/>
              <a:cxnLst/>
              <a:rect l="l" t="t" r="r" b="b"/>
              <a:pathLst>
                <a:path w="34517" h="13579" extrusionOk="0">
                  <a:moveTo>
                    <a:pt x="34517" y="270"/>
                  </a:moveTo>
                  <a:cubicBezTo>
                    <a:pt x="34517" y="606"/>
                    <a:pt x="34483" y="908"/>
                    <a:pt x="34416" y="1244"/>
                  </a:cubicBezTo>
                  <a:cubicBezTo>
                    <a:pt x="34349" y="1580"/>
                    <a:pt x="34248" y="1916"/>
                    <a:pt x="34147" y="2219"/>
                  </a:cubicBezTo>
                  <a:cubicBezTo>
                    <a:pt x="34013" y="2555"/>
                    <a:pt x="33845" y="2891"/>
                    <a:pt x="33677" y="3194"/>
                  </a:cubicBezTo>
                  <a:cubicBezTo>
                    <a:pt x="33475" y="3563"/>
                    <a:pt x="33240" y="3899"/>
                    <a:pt x="32971" y="4235"/>
                  </a:cubicBezTo>
                  <a:cubicBezTo>
                    <a:pt x="32669" y="4639"/>
                    <a:pt x="32299" y="5008"/>
                    <a:pt x="31896" y="5378"/>
                  </a:cubicBezTo>
                  <a:cubicBezTo>
                    <a:pt x="31291" y="5949"/>
                    <a:pt x="30551" y="6521"/>
                    <a:pt x="29711" y="7025"/>
                  </a:cubicBezTo>
                  <a:cubicBezTo>
                    <a:pt x="29644" y="7059"/>
                    <a:pt x="29577" y="7092"/>
                    <a:pt x="29509" y="7126"/>
                  </a:cubicBezTo>
                  <a:cubicBezTo>
                    <a:pt x="28367" y="7798"/>
                    <a:pt x="27090" y="8369"/>
                    <a:pt x="25712" y="8806"/>
                  </a:cubicBezTo>
                  <a:cubicBezTo>
                    <a:pt x="24670" y="9142"/>
                    <a:pt x="23594" y="9411"/>
                    <a:pt x="22452" y="9613"/>
                  </a:cubicBezTo>
                  <a:cubicBezTo>
                    <a:pt x="21746" y="9747"/>
                    <a:pt x="21006" y="9848"/>
                    <a:pt x="20267" y="9915"/>
                  </a:cubicBezTo>
                  <a:cubicBezTo>
                    <a:pt x="19628" y="9983"/>
                    <a:pt x="18990" y="10016"/>
                    <a:pt x="18351" y="10050"/>
                  </a:cubicBezTo>
                  <a:cubicBezTo>
                    <a:pt x="17746" y="10083"/>
                    <a:pt x="17175" y="10083"/>
                    <a:pt x="16570" y="10050"/>
                  </a:cubicBezTo>
                  <a:cubicBezTo>
                    <a:pt x="15999" y="10050"/>
                    <a:pt x="15427" y="10016"/>
                    <a:pt x="14856" y="9949"/>
                  </a:cubicBezTo>
                  <a:cubicBezTo>
                    <a:pt x="14318" y="9915"/>
                    <a:pt x="13747" y="9848"/>
                    <a:pt x="13209" y="9781"/>
                  </a:cubicBezTo>
                  <a:cubicBezTo>
                    <a:pt x="12604" y="9680"/>
                    <a:pt x="12033" y="9579"/>
                    <a:pt x="11495" y="9478"/>
                  </a:cubicBezTo>
                  <a:cubicBezTo>
                    <a:pt x="10890" y="9344"/>
                    <a:pt x="10285" y="9210"/>
                    <a:pt x="9680" y="9041"/>
                  </a:cubicBezTo>
                  <a:cubicBezTo>
                    <a:pt x="8974" y="8840"/>
                    <a:pt x="8269" y="8605"/>
                    <a:pt x="7597" y="8336"/>
                  </a:cubicBezTo>
                  <a:cubicBezTo>
                    <a:pt x="6723" y="8000"/>
                    <a:pt x="5882" y="7596"/>
                    <a:pt x="5109" y="7126"/>
                  </a:cubicBezTo>
                  <a:cubicBezTo>
                    <a:pt x="1681" y="5176"/>
                    <a:pt x="1" y="2589"/>
                    <a:pt x="1" y="1"/>
                  </a:cubicBezTo>
                  <a:lnTo>
                    <a:pt x="1" y="3530"/>
                  </a:lnTo>
                  <a:cubicBezTo>
                    <a:pt x="1" y="6118"/>
                    <a:pt x="1681" y="8672"/>
                    <a:pt x="5076" y="10655"/>
                  </a:cubicBezTo>
                  <a:cubicBezTo>
                    <a:pt x="5882" y="11092"/>
                    <a:pt x="6689" y="11495"/>
                    <a:pt x="7597" y="11831"/>
                  </a:cubicBezTo>
                  <a:cubicBezTo>
                    <a:pt x="8269" y="12100"/>
                    <a:pt x="8974" y="12335"/>
                    <a:pt x="9680" y="12537"/>
                  </a:cubicBezTo>
                  <a:cubicBezTo>
                    <a:pt x="10252" y="12705"/>
                    <a:pt x="10857" y="12873"/>
                    <a:pt x="11462" y="13007"/>
                  </a:cubicBezTo>
                  <a:cubicBezTo>
                    <a:pt x="12033" y="13108"/>
                    <a:pt x="12604" y="13209"/>
                    <a:pt x="13176" y="13276"/>
                  </a:cubicBezTo>
                  <a:cubicBezTo>
                    <a:pt x="13747" y="13377"/>
                    <a:pt x="14285" y="13444"/>
                    <a:pt x="14856" y="13478"/>
                  </a:cubicBezTo>
                  <a:cubicBezTo>
                    <a:pt x="15427" y="13511"/>
                    <a:pt x="15999" y="13545"/>
                    <a:pt x="16570" y="13579"/>
                  </a:cubicBezTo>
                  <a:cubicBezTo>
                    <a:pt x="17141" y="13579"/>
                    <a:pt x="17746" y="13579"/>
                    <a:pt x="18318" y="13579"/>
                  </a:cubicBezTo>
                  <a:cubicBezTo>
                    <a:pt x="18990" y="13545"/>
                    <a:pt x="19628" y="13511"/>
                    <a:pt x="20233" y="13444"/>
                  </a:cubicBezTo>
                  <a:cubicBezTo>
                    <a:pt x="21006" y="13377"/>
                    <a:pt x="21712" y="13276"/>
                    <a:pt x="22452" y="13142"/>
                  </a:cubicBezTo>
                  <a:cubicBezTo>
                    <a:pt x="23561" y="12940"/>
                    <a:pt x="24670" y="12671"/>
                    <a:pt x="25712" y="12302"/>
                  </a:cubicBezTo>
                  <a:cubicBezTo>
                    <a:pt x="27090" y="11865"/>
                    <a:pt x="28367" y="11327"/>
                    <a:pt x="29509" y="10655"/>
                  </a:cubicBezTo>
                  <a:cubicBezTo>
                    <a:pt x="29577" y="10621"/>
                    <a:pt x="29644" y="10554"/>
                    <a:pt x="29711" y="10520"/>
                  </a:cubicBezTo>
                  <a:cubicBezTo>
                    <a:pt x="30551" y="10016"/>
                    <a:pt x="31291" y="9478"/>
                    <a:pt x="31896" y="8907"/>
                  </a:cubicBezTo>
                  <a:cubicBezTo>
                    <a:pt x="32299" y="8537"/>
                    <a:pt x="32669" y="8134"/>
                    <a:pt x="32971" y="7764"/>
                  </a:cubicBezTo>
                  <a:cubicBezTo>
                    <a:pt x="33240" y="7428"/>
                    <a:pt x="33475" y="7059"/>
                    <a:pt x="33677" y="6722"/>
                  </a:cubicBezTo>
                  <a:cubicBezTo>
                    <a:pt x="33845" y="6386"/>
                    <a:pt x="34013" y="6084"/>
                    <a:pt x="34114" y="5748"/>
                  </a:cubicBezTo>
                  <a:cubicBezTo>
                    <a:pt x="34248" y="5412"/>
                    <a:pt x="34349" y="5076"/>
                    <a:pt x="34416" y="4773"/>
                  </a:cubicBezTo>
                  <a:cubicBezTo>
                    <a:pt x="34483" y="4437"/>
                    <a:pt x="34517" y="4101"/>
                    <a:pt x="34517" y="3765"/>
                  </a:cubicBezTo>
                  <a:cubicBezTo>
                    <a:pt x="34517" y="3731"/>
                    <a:pt x="34517" y="3664"/>
                    <a:pt x="34517" y="3630"/>
                  </a:cubicBezTo>
                  <a:lnTo>
                    <a:pt x="34517" y="102"/>
                  </a:lnTo>
                  <a:cubicBezTo>
                    <a:pt x="34517" y="169"/>
                    <a:pt x="34517" y="202"/>
                    <a:pt x="34517" y="27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9"/>
            <p:cNvSpPr/>
            <p:nvPr/>
          </p:nvSpPr>
          <p:spPr>
            <a:xfrm>
              <a:off x="-24914900" y="12319575"/>
              <a:ext cx="948625" cy="548700"/>
            </a:xfrm>
            <a:custGeom>
              <a:avLst/>
              <a:gdLst/>
              <a:ahLst/>
              <a:cxnLst/>
              <a:rect l="l" t="t" r="r" b="b"/>
              <a:pathLst>
                <a:path w="37945" h="21948" extrusionOk="0">
                  <a:moveTo>
                    <a:pt x="31156" y="3900"/>
                  </a:moveTo>
                  <a:cubicBezTo>
                    <a:pt x="37911" y="7832"/>
                    <a:pt x="37945" y="14150"/>
                    <a:pt x="31223" y="18049"/>
                  </a:cubicBezTo>
                  <a:cubicBezTo>
                    <a:pt x="24502" y="21947"/>
                    <a:pt x="13579" y="21947"/>
                    <a:pt x="6823" y="18049"/>
                  </a:cubicBezTo>
                  <a:cubicBezTo>
                    <a:pt x="35" y="14150"/>
                    <a:pt x="1" y="7832"/>
                    <a:pt x="6723" y="3900"/>
                  </a:cubicBezTo>
                  <a:cubicBezTo>
                    <a:pt x="13444" y="1"/>
                    <a:pt x="24367" y="1"/>
                    <a:pt x="31156" y="3900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9"/>
            <p:cNvSpPr/>
            <p:nvPr/>
          </p:nvSpPr>
          <p:spPr>
            <a:xfrm>
              <a:off x="-24855225" y="12354025"/>
              <a:ext cx="829300" cy="480650"/>
            </a:xfrm>
            <a:custGeom>
              <a:avLst/>
              <a:gdLst/>
              <a:ahLst/>
              <a:cxnLst/>
              <a:rect l="l" t="t" r="r" b="b"/>
              <a:pathLst>
                <a:path w="33172" h="19226" extrusionOk="0">
                  <a:moveTo>
                    <a:pt x="27223" y="3429"/>
                  </a:moveTo>
                  <a:cubicBezTo>
                    <a:pt x="33138" y="6823"/>
                    <a:pt x="33172" y="12369"/>
                    <a:pt x="27290" y="15797"/>
                  </a:cubicBezTo>
                  <a:cubicBezTo>
                    <a:pt x="21409" y="19191"/>
                    <a:pt x="11864" y="19225"/>
                    <a:pt x="5949" y="15797"/>
                  </a:cubicBezTo>
                  <a:cubicBezTo>
                    <a:pt x="34" y="12369"/>
                    <a:pt x="0" y="6823"/>
                    <a:pt x="5882" y="3429"/>
                  </a:cubicBezTo>
                  <a:cubicBezTo>
                    <a:pt x="11763" y="1"/>
                    <a:pt x="21308" y="1"/>
                    <a:pt x="27223" y="3429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49"/>
            <p:cNvSpPr/>
            <p:nvPr/>
          </p:nvSpPr>
          <p:spPr>
            <a:xfrm>
              <a:off x="-24625850" y="12465775"/>
              <a:ext cx="364675" cy="227725"/>
            </a:xfrm>
            <a:custGeom>
              <a:avLst/>
              <a:gdLst/>
              <a:ahLst/>
              <a:cxnLst/>
              <a:rect l="l" t="t" r="r" b="b"/>
              <a:pathLst>
                <a:path w="14587" h="9109" extrusionOk="0">
                  <a:moveTo>
                    <a:pt x="12772" y="7227"/>
                  </a:moveTo>
                  <a:lnTo>
                    <a:pt x="14385" y="8134"/>
                  </a:lnTo>
                  <a:lnTo>
                    <a:pt x="13511" y="8638"/>
                  </a:lnTo>
                  <a:lnTo>
                    <a:pt x="11898" y="7731"/>
                  </a:lnTo>
                  <a:cubicBezTo>
                    <a:pt x="11192" y="8067"/>
                    <a:pt x="10385" y="8369"/>
                    <a:pt x="9512" y="8638"/>
                  </a:cubicBezTo>
                  <a:cubicBezTo>
                    <a:pt x="8638" y="8874"/>
                    <a:pt x="7764" y="9042"/>
                    <a:pt x="6890" y="9109"/>
                  </a:cubicBezTo>
                  <a:lnTo>
                    <a:pt x="6050" y="7596"/>
                  </a:lnTo>
                  <a:cubicBezTo>
                    <a:pt x="6184" y="7596"/>
                    <a:pt x="6453" y="7596"/>
                    <a:pt x="6756" y="7563"/>
                  </a:cubicBezTo>
                  <a:cubicBezTo>
                    <a:pt x="7058" y="7529"/>
                    <a:pt x="7394" y="7462"/>
                    <a:pt x="7797" y="7395"/>
                  </a:cubicBezTo>
                  <a:cubicBezTo>
                    <a:pt x="8167" y="7294"/>
                    <a:pt x="8604" y="7193"/>
                    <a:pt x="9007" y="7059"/>
                  </a:cubicBezTo>
                  <a:cubicBezTo>
                    <a:pt x="9444" y="6924"/>
                    <a:pt x="9848" y="6790"/>
                    <a:pt x="10251" y="6622"/>
                  </a:cubicBezTo>
                  <a:lnTo>
                    <a:pt x="7730" y="5177"/>
                  </a:lnTo>
                  <a:cubicBezTo>
                    <a:pt x="7629" y="5210"/>
                    <a:pt x="7529" y="5244"/>
                    <a:pt x="7428" y="5277"/>
                  </a:cubicBezTo>
                  <a:cubicBezTo>
                    <a:pt x="7293" y="5311"/>
                    <a:pt x="7193" y="5345"/>
                    <a:pt x="7058" y="5378"/>
                  </a:cubicBezTo>
                  <a:cubicBezTo>
                    <a:pt x="6453" y="5580"/>
                    <a:pt x="5882" y="5748"/>
                    <a:pt x="5344" y="5882"/>
                  </a:cubicBezTo>
                  <a:cubicBezTo>
                    <a:pt x="4840" y="5983"/>
                    <a:pt x="4336" y="6050"/>
                    <a:pt x="3899" y="6084"/>
                  </a:cubicBezTo>
                  <a:cubicBezTo>
                    <a:pt x="3428" y="6084"/>
                    <a:pt x="2991" y="6050"/>
                    <a:pt x="2588" y="5950"/>
                  </a:cubicBezTo>
                  <a:cubicBezTo>
                    <a:pt x="2185" y="5849"/>
                    <a:pt x="1782" y="5681"/>
                    <a:pt x="1378" y="5445"/>
                  </a:cubicBezTo>
                  <a:cubicBezTo>
                    <a:pt x="908" y="5177"/>
                    <a:pt x="572" y="4874"/>
                    <a:pt x="336" y="4572"/>
                  </a:cubicBezTo>
                  <a:cubicBezTo>
                    <a:pt x="135" y="4236"/>
                    <a:pt x="34" y="3933"/>
                    <a:pt x="68" y="3597"/>
                  </a:cubicBezTo>
                  <a:cubicBezTo>
                    <a:pt x="68" y="3261"/>
                    <a:pt x="202" y="2958"/>
                    <a:pt x="471" y="2622"/>
                  </a:cubicBezTo>
                  <a:cubicBezTo>
                    <a:pt x="706" y="2286"/>
                    <a:pt x="1042" y="1984"/>
                    <a:pt x="1479" y="1715"/>
                  </a:cubicBezTo>
                  <a:lnTo>
                    <a:pt x="0" y="841"/>
                  </a:lnTo>
                  <a:lnTo>
                    <a:pt x="841" y="337"/>
                  </a:lnTo>
                  <a:lnTo>
                    <a:pt x="2319" y="1177"/>
                  </a:lnTo>
                  <a:cubicBezTo>
                    <a:pt x="2991" y="841"/>
                    <a:pt x="3731" y="572"/>
                    <a:pt x="4470" y="404"/>
                  </a:cubicBezTo>
                  <a:cubicBezTo>
                    <a:pt x="5210" y="203"/>
                    <a:pt x="5915" y="68"/>
                    <a:pt x="6621" y="1"/>
                  </a:cubicBezTo>
                  <a:lnTo>
                    <a:pt x="7361" y="1446"/>
                  </a:lnTo>
                  <a:cubicBezTo>
                    <a:pt x="7226" y="1446"/>
                    <a:pt x="7058" y="1480"/>
                    <a:pt x="6789" y="1513"/>
                  </a:cubicBezTo>
                  <a:cubicBezTo>
                    <a:pt x="6520" y="1547"/>
                    <a:pt x="6251" y="1580"/>
                    <a:pt x="5915" y="1648"/>
                  </a:cubicBezTo>
                  <a:cubicBezTo>
                    <a:pt x="5613" y="1715"/>
                    <a:pt x="5277" y="1816"/>
                    <a:pt x="4941" y="1917"/>
                  </a:cubicBezTo>
                  <a:cubicBezTo>
                    <a:pt x="4605" y="2017"/>
                    <a:pt x="4269" y="2152"/>
                    <a:pt x="3966" y="2286"/>
                  </a:cubicBezTo>
                  <a:lnTo>
                    <a:pt x="6453" y="3731"/>
                  </a:lnTo>
                  <a:lnTo>
                    <a:pt x="6924" y="3563"/>
                  </a:lnTo>
                  <a:cubicBezTo>
                    <a:pt x="7562" y="3362"/>
                    <a:pt x="8167" y="3194"/>
                    <a:pt x="8705" y="3026"/>
                  </a:cubicBezTo>
                  <a:cubicBezTo>
                    <a:pt x="9276" y="2891"/>
                    <a:pt x="9814" y="2790"/>
                    <a:pt x="10318" y="2757"/>
                  </a:cubicBezTo>
                  <a:cubicBezTo>
                    <a:pt x="10856" y="2723"/>
                    <a:pt x="11360" y="2757"/>
                    <a:pt x="11831" y="2858"/>
                  </a:cubicBezTo>
                  <a:cubicBezTo>
                    <a:pt x="12301" y="2958"/>
                    <a:pt x="12772" y="3160"/>
                    <a:pt x="13242" y="3429"/>
                  </a:cubicBezTo>
                  <a:cubicBezTo>
                    <a:pt x="13780" y="3731"/>
                    <a:pt x="14150" y="4034"/>
                    <a:pt x="14351" y="4370"/>
                  </a:cubicBezTo>
                  <a:cubicBezTo>
                    <a:pt x="14519" y="4706"/>
                    <a:pt x="14586" y="5042"/>
                    <a:pt x="14486" y="5345"/>
                  </a:cubicBezTo>
                  <a:cubicBezTo>
                    <a:pt x="14418" y="5681"/>
                    <a:pt x="14217" y="6017"/>
                    <a:pt x="13914" y="6319"/>
                  </a:cubicBezTo>
                  <a:cubicBezTo>
                    <a:pt x="13612" y="6655"/>
                    <a:pt x="13242" y="6958"/>
                    <a:pt x="12772" y="7227"/>
                  </a:cubicBezTo>
                  <a:close/>
                  <a:moveTo>
                    <a:pt x="8537" y="4941"/>
                  </a:moveTo>
                  <a:lnTo>
                    <a:pt x="10856" y="6286"/>
                  </a:lnTo>
                  <a:cubicBezTo>
                    <a:pt x="11864" y="5681"/>
                    <a:pt x="12032" y="5177"/>
                    <a:pt x="11326" y="4773"/>
                  </a:cubicBezTo>
                  <a:cubicBezTo>
                    <a:pt x="11024" y="4572"/>
                    <a:pt x="10621" y="4504"/>
                    <a:pt x="10184" y="4572"/>
                  </a:cubicBezTo>
                  <a:cubicBezTo>
                    <a:pt x="9713" y="4605"/>
                    <a:pt x="9175" y="4740"/>
                    <a:pt x="8537" y="4941"/>
                  </a:cubicBezTo>
                  <a:close/>
                  <a:moveTo>
                    <a:pt x="4201" y="4336"/>
                  </a:moveTo>
                  <a:cubicBezTo>
                    <a:pt x="4605" y="4303"/>
                    <a:pt x="5109" y="4168"/>
                    <a:pt x="5680" y="4000"/>
                  </a:cubicBezTo>
                  <a:lnTo>
                    <a:pt x="3328" y="2622"/>
                  </a:lnTo>
                  <a:cubicBezTo>
                    <a:pt x="2487" y="3194"/>
                    <a:pt x="2420" y="3664"/>
                    <a:pt x="3126" y="4101"/>
                  </a:cubicBezTo>
                  <a:cubicBezTo>
                    <a:pt x="3462" y="4269"/>
                    <a:pt x="3798" y="4336"/>
                    <a:pt x="4201" y="4336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49"/>
            <p:cNvSpPr/>
            <p:nvPr/>
          </p:nvSpPr>
          <p:spPr>
            <a:xfrm>
              <a:off x="-24854400" y="126019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49"/>
            <p:cNvSpPr/>
            <p:nvPr/>
          </p:nvSpPr>
          <p:spPr>
            <a:xfrm>
              <a:off x="-24830025" y="126447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49"/>
            <p:cNvSpPr/>
            <p:nvPr/>
          </p:nvSpPr>
          <p:spPr>
            <a:xfrm>
              <a:off x="-24805650" y="12687600"/>
              <a:ext cx="0" cy="215950"/>
            </a:xfrm>
            <a:custGeom>
              <a:avLst/>
              <a:gdLst/>
              <a:ahLst/>
              <a:cxnLst/>
              <a:rect l="l" t="t" r="r" b="b"/>
              <a:pathLst>
                <a:path h="8638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49"/>
            <p:cNvSpPr/>
            <p:nvPr/>
          </p:nvSpPr>
          <p:spPr>
            <a:xfrm>
              <a:off x="-24782125" y="127296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49"/>
            <p:cNvSpPr/>
            <p:nvPr/>
          </p:nvSpPr>
          <p:spPr>
            <a:xfrm>
              <a:off x="-24757775" y="127245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9"/>
            <p:cNvSpPr/>
            <p:nvPr/>
          </p:nvSpPr>
          <p:spPr>
            <a:xfrm>
              <a:off x="-24724150" y="127363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9"/>
            <p:cNvSpPr/>
            <p:nvPr/>
          </p:nvSpPr>
          <p:spPr>
            <a:xfrm>
              <a:off x="-24691400" y="127481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49"/>
            <p:cNvSpPr/>
            <p:nvPr/>
          </p:nvSpPr>
          <p:spPr>
            <a:xfrm>
              <a:off x="-24657775" y="127590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49"/>
            <p:cNvSpPr/>
            <p:nvPr/>
          </p:nvSpPr>
          <p:spPr>
            <a:xfrm>
              <a:off x="-24624175" y="127707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49"/>
            <p:cNvSpPr/>
            <p:nvPr/>
          </p:nvSpPr>
          <p:spPr>
            <a:xfrm>
              <a:off x="-24591400" y="127825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9"/>
            <p:cNvSpPr/>
            <p:nvPr/>
          </p:nvSpPr>
          <p:spPr>
            <a:xfrm>
              <a:off x="-24557800" y="127934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9"/>
            <p:cNvSpPr/>
            <p:nvPr/>
          </p:nvSpPr>
          <p:spPr>
            <a:xfrm>
              <a:off x="-24525025" y="128052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9"/>
            <p:cNvSpPr/>
            <p:nvPr/>
          </p:nvSpPr>
          <p:spPr>
            <a:xfrm>
              <a:off x="-24491425" y="128170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9"/>
            <p:cNvSpPr/>
            <p:nvPr/>
          </p:nvSpPr>
          <p:spPr>
            <a:xfrm>
              <a:off x="-24458650" y="1282875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1"/>
                  </a:moveTo>
                  <a:lnTo>
                    <a:pt x="0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9"/>
            <p:cNvSpPr/>
            <p:nvPr/>
          </p:nvSpPr>
          <p:spPr>
            <a:xfrm>
              <a:off x="-24425050" y="128086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9"/>
            <p:cNvSpPr/>
            <p:nvPr/>
          </p:nvSpPr>
          <p:spPr>
            <a:xfrm>
              <a:off x="-24393125" y="128052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9"/>
            <p:cNvSpPr/>
            <p:nvPr/>
          </p:nvSpPr>
          <p:spPr>
            <a:xfrm>
              <a:off x="-24360350" y="128018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9"/>
            <p:cNvSpPr/>
            <p:nvPr/>
          </p:nvSpPr>
          <p:spPr>
            <a:xfrm>
              <a:off x="-24328425" y="127985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9"/>
            <p:cNvSpPr/>
            <p:nvPr/>
          </p:nvSpPr>
          <p:spPr>
            <a:xfrm>
              <a:off x="-24295650" y="12796000"/>
              <a:ext cx="25" cy="215100"/>
            </a:xfrm>
            <a:custGeom>
              <a:avLst/>
              <a:gdLst/>
              <a:ahLst/>
              <a:cxnLst/>
              <a:rect l="l" t="t" r="r" b="b"/>
              <a:pathLst>
                <a:path w="1" h="8604" fill="none" extrusionOk="0">
                  <a:moveTo>
                    <a:pt x="0" y="0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9"/>
            <p:cNvSpPr/>
            <p:nvPr/>
          </p:nvSpPr>
          <p:spPr>
            <a:xfrm>
              <a:off x="-24263725" y="127926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49"/>
            <p:cNvSpPr/>
            <p:nvPr/>
          </p:nvSpPr>
          <p:spPr>
            <a:xfrm>
              <a:off x="-24231800" y="127892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49"/>
            <p:cNvSpPr/>
            <p:nvPr/>
          </p:nvSpPr>
          <p:spPr>
            <a:xfrm>
              <a:off x="-24199025" y="127859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49"/>
            <p:cNvSpPr/>
            <p:nvPr/>
          </p:nvSpPr>
          <p:spPr>
            <a:xfrm>
              <a:off x="-24167100" y="127313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49"/>
            <p:cNvSpPr/>
            <p:nvPr/>
          </p:nvSpPr>
          <p:spPr>
            <a:xfrm>
              <a:off x="-24136000" y="126758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49"/>
            <p:cNvSpPr/>
            <p:nvPr/>
          </p:nvSpPr>
          <p:spPr>
            <a:xfrm>
              <a:off x="-24104075" y="126472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49"/>
            <p:cNvSpPr/>
            <p:nvPr/>
          </p:nvSpPr>
          <p:spPr>
            <a:xfrm>
              <a:off x="-24072150" y="126548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49"/>
            <p:cNvSpPr/>
            <p:nvPr/>
          </p:nvSpPr>
          <p:spPr>
            <a:xfrm>
              <a:off x="-24039375" y="126624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9"/>
            <p:cNvSpPr/>
            <p:nvPr/>
          </p:nvSpPr>
          <p:spPr>
            <a:xfrm>
              <a:off x="-24014175" y="126052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9"/>
            <p:cNvSpPr/>
            <p:nvPr/>
          </p:nvSpPr>
          <p:spPr>
            <a:xfrm>
              <a:off x="-24872050" y="12389325"/>
              <a:ext cx="862925" cy="338625"/>
            </a:xfrm>
            <a:custGeom>
              <a:avLst/>
              <a:gdLst/>
              <a:ahLst/>
              <a:cxnLst/>
              <a:rect l="l" t="t" r="r" b="b"/>
              <a:pathLst>
                <a:path w="34517" h="13545" extrusionOk="0">
                  <a:moveTo>
                    <a:pt x="34517" y="236"/>
                  </a:moveTo>
                  <a:cubicBezTo>
                    <a:pt x="34517" y="572"/>
                    <a:pt x="34483" y="908"/>
                    <a:pt x="34416" y="1210"/>
                  </a:cubicBezTo>
                  <a:cubicBezTo>
                    <a:pt x="34349" y="1546"/>
                    <a:pt x="34248" y="1883"/>
                    <a:pt x="34147" y="2185"/>
                  </a:cubicBezTo>
                  <a:cubicBezTo>
                    <a:pt x="34013" y="2521"/>
                    <a:pt x="33845" y="2857"/>
                    <a:pt x="33677" y="3160"/>
                  </a:cubicBezTo>
                  <a:cubicBezTo>
                    <a:pt x="33475" y="3529"/>
                    <a:pt x="33240" y="3865"/>
                    <a:pt x="32971" y="4202"/>
                  </a:cubicBezTo>
                  <a:cubicBezTo>
                    <a:pt x="32669" y="4605"/>
                    <a:pt x="32299" y="4975"/>
                    <a:pt x="31896" y="5344"/>
                  </a:cubicBezTo>
                  <a:cubicBezTo>
                    <a:pt x="31291" y="5916"/>
                    <a:pt x="30551" y="6487"/>
                    <a:pt x="29711" y="6991"/>
                  </a:cubicBezTo>
                  <a:cubicBezTo>
                    <a:pt x="29644" y="7025"/>
                    <a:pt x="29577" y="7058"/>
                    <a:pt x="29509" y="7092"/>
                  </a:cubicBezTo>
                  <a:cubicBezTo>
                    <a:pt x="28367" y="7764"/>
                    <a:pt x="27090" y="8335"/>
                    <a:pt x="25712" y="8772"/>
                  </a:cubicBezTo>
                  <a:cubicBezTo>
                    <a:pt x="24670" y="9108"/>
                    <a:pt x="23594" y="9377"/>
                    <a:pt x="22452" y="9579"/>
                  </a:cubicBezTo>
                  <a:cubicBezTo>
                    <a:pt x="21746" y="9713"/>
                    <a:pt x="21006" y="9814"/>
                    <a:pt x="20267" y="9881"/>
                  </a:cubicBezTo>
                  <a:cubicBezTo>
                    <a:pt x="19628" y="9949"/>
                    <a:pt x="18990" y="9982"/>
                    <a:pt x="18351" y="10016"/>
                  </a:cubicBezTo>
                  <a:cubicBezTo>
                    <a:pt x="17746" y="10049"/>
                    <a:pt x="17175" y="10049"/>
                    <a:pt x="16570" y="10016"/>
                  </a:cubicBezTo>
                  <a:cubicBezTo>
                    <a:pt x="15999" y="10016"/>
                    <a:pt x="15427" y="9982"/>
                    <a:pt x="14856" y="9949"/>
                  </a:cubicBezTo>
                  <a:cubicBezTo>
                    <a:pt x="14318" y="9881"/>
                    <a:pt x="13747" y="9814"/>
                    <a:pt x="13209" y="9747"/>
                  </a:cubicBezTo>
                  <a:cubicBezTo>
                    <a:pt x="12604" y="9680"/>
                    <a:pt x="12033" y="9579"/>
                    <a:pt x="11495" y="9445"/>
                  </a:cubicBezTo>
                  <a:cubicBezTo>
                    <a:pt x="10890" y="9310"/>
                    <a:pt x="10285" y="9176"/>
                    <a:pt x="9680" y="9008"/>
                  </a:cubicBezTo>
                  <a:cubicBezTo>
                    <a:pt x="8974" y="8806"/>
                    <a:pt x="8269" y="8571"/>
                    <a:pt x="7597" y="8302"/>
                  </a:cubicBezTo>
                  <a:cubicBezTo>
                    <a:pt x="6723" y="7966"/>
                    <a:pt x="5882" y="7562"/>
                    <a:pt x="5109" y="7092"/>
                  </a:cubicBezTo>
                  <a:cubicBezTo>
                    <a:pt x="1681" y="5143"/>
                    <a:pt x="1" y="2555"/>
                    <a:pt x="1" y="0"/>
                  </a:cubicBezTo>
                  <a:lnTo>
                    <a:pt x="1" y="3496"/>
                  </a:lnTo>
                  <a:cubicBezTo>
                    <a:pt x="1" y="6084"/>
                    <a:pt x="1681" y="8672"/>
                    <a:pt x="5076" y="10621"/>
                  </a:cubicBezTo>
                  <a:cubicBezTo>
                    <a:pt x="5882" y="11058"/>
                    <a:pt x="6689" y="11461"/>
                    <a:pt x="7597" y="11831"/>
                  </a:cubicBezTo>
                  <a:cubicBezTo>
                    <a:pt x="8269" y="12066"/>
                    <a:pt x="8974" y="12335"/>
                    <a:pt x="9680" y="12536"/>
                  </a:cubicBezTo>
                  <a:cubicBezTo>
                    <a:pt x="10252" y="12705"/>
                    <a:pt x="10857" y="12839"/>
                    <a:pt x="11462" y="12973"/>
                  </a:cubicBezTo>
                  <a:cubicBezTo>
                    <a:pt x="12033" y="13074"/>
                    <a:pt x="12604" y="13175"/>
                    <a:pt x="13176" y="13276"/>
                  </a:cubicBezTo>
                  <a:cubicBezTo>
                    <a:pt x="13747" y="13343"/>
                    <a:pt x="14285" y="13410"/>
                    <a:pt x="14856" y="13444"/>
                  </a:cubicBezTo>
                  <a:cubicBezTo>
                    <a:pt x="15427" y="13511"/>
                    <a:pt x="15999" y="13511"/>
                    <a:pt x="16570" y="13545"/>
                  </a:cubicBezTo>
                  <a:cubicBezTo>
                    <a:pt x="17141" y="13545"/>
                    <a:pt x="17746" y="13545"/>
                    <a:pt x="18318" y="13545"/>
                  </a:cubicBezTo>
                  <a:cubicBezTo>
                    <a:pt x="18990" y="13511"/>
                    <a:pt x="19628" y="13478"/>
                    <a:pt x="20233" y="13410"/>
                  </a:cubicBezTo>
                  <a:cubicBezTo>
                    <a:pt x="21006" y="13343"/>
                    <a:pt x="21712" y="13242"/>
                    <a:pt x="22452" y="13108"/>
                  </a:cubicBezTo>
                  <a:cubicBezTo>
                    <a:pt x="23561" y="12906"/>
                    <a:pt x="24670" y="12637"/>
                    <a:pt x="25712" y="12301"/>
                  </a:cubicBezTo>
                  <a:cubicBezTo>
                    <a:pt x="27090" y="11831"/>
                    <a:pt x="28367" y="11293"/>
                    <a:pt x="29509" y="10621"/>
                  </a:cubicBezTo>
                  <a:cubicBezTo>
                    <a:pt x="29577" y="10587"/>
                    <a:pt x="29644" y="10554"/>
                    <a:pt x="29711" y="10486"/>
                  </a:cubicBezTo>
                  <a:cubicBezTo>
                    <a:pt x="30551" y="9982"/>
                    <a:pt x="31291" y="9445"/>
                    <a:pt x="31896" y="8873"/>
                  </a:cubicBezTo>
                  <a:cubicBezTo>
                    <a:pt x="32299" y="8503"/>
                    <a:pt x="32669" y="8134"/>
                    <a:pt x="32971" y="7730"/>
                  </a:cubicBezTo>
                  <a:cubicBezTo>
                    <a:pt x="33240" y="7394"/>
                    <a:pt x="33475" y="7058"/>
                    <a:pt x="33677" y="6689"/>
                  </a:cubicBezTo>
                  <a:cubicBezTo>
                    <a:pt x="33845" y="6353"/>
                    <a:pt x="34013" y="6050"/>
                    <a:pt x="34114" y="5714"/>
                  </a:cubicBezTo>
                  <a:cubicBezTo>
                    <a:pt x="34248" y="5378"/>
                    <a:pt x="34349" y="5075"/>
                    <a:pt x="34416" y="4739"/>
                  </a:cubicBezTo>
                  <a:cubicBezTo>
                    <a:pt x="34483" y="4403"/>
                    <a:pt x="34517" y="4067"/>
                    <a:pt x="34517" y="3731"/>
                  </a:cubicBezTo>
                  <a:cubicBezTo>
                    <a:pt x="34517" y="3697"/>
                    <a:pt x="34517" y="3630"/>
                    <a:pt x="34517" y="3597"/>
                  </a:cubicBezTo>
                  <a:lnTo>
                    <a:pt x="34517" y="68"/>
                  </a:lnTo>
                  <a:cubicBezTo>
                    <a:pt x="34517" y="135"/>
                    <a:pt x="34517" y="169"/>
                    <a:pt x="34517" y="236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9"/>
            <p:cNvSpPr/>
            <p:nvPr/>
          </p:nvSpPr>
          <p:spPr>
            <a:xfrm>
              <a:off x="-24914900" y="12115425"/>
              <a:ext cx="948625" cy="549525"/>
            </a:xfrm>
            <a:custGeom>
              <a:avLst/>
              <a:gdLst/>
              <a:ahLst/>
              <a:cxnLst/>
              <a:rect l="l" t="t" r="r" b="b"/>
              <a:pathLst>
                <a:path w="37945" h="21981" extrusionOk="0">
                  <a:moveTo>
                    <a:pt x="31156" y="3932"/>
                  </a:moveTo>
                  <a:cubicBezTo>
                    <a:pt x="37911" y="7831"/>
                    <a:pt x="37945" y="14149"/>
                    <a:pt x="31223" y="18048"/>
                  </a:cubicBezTo>
                  <a:cubicBezTo>
                    <a:pt x="24502" y="21980"/>
                    <a:pt x="13579" y="21980"/>
                    <a:pt x="6823" y="18048"/>
                  </a:cubicBezTo>
                  <a:cubicBezTo>
                    <a:pt x="35" y="14149"/>
                    <a:pt x="1" y="7831"/>
                    <a:pt x="6723" y="3932"/>
                  </a:cubicBezTo>
                  <a:cubicBezTo>
                    <a:pt x="13444" y="0"/>
                    <a:pt x="24367" y="0"/>
                    <a:pt x="31156" y="3932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9"/>
            <p:cNvSpPr/>
            <p:nvPr/>
          </p:nvSpPr>
          <p:spPr>
            <a:xfrm>
              <a:off x="-24855225" y="12149850"/>
              <a:ext cx="829300" cy="480650"/>
            </a:xfrm>
            <a:custGeom>
              <a:avLst/>
              <a:gdLst/>
              <a:ahLst/>
              <a:cxnLst/>
              <a:rect l="l" t="t" r="r" b="b"/>
              <a:pathLst>
                <a:path w="33172" h="19226" extrusionOk="0">
                  <a:moveTo>
                    <a:pt x="27223" y="3429"/>
                  </a:moveTo>
                  <a:cubicBezTo>
                    <a:pt x="33138" y="6857"/>
                    <a:pt x="33172" y="12369"/>
                    <a:pt x="27290" y="15797"/>
                  </a:cubicBezTo>
                  <a:cubicBezTo>
                    <a:pt x="21409" y="19225"/>
                    <a:pt x="11864" y="19225"/>
                    <a:pt x="5949" y="15797"/>
                  </a:cubicBezTo>
                  <a:cubicBezTo>
                    <a:pt x="34" y="12369"/>
                    <a:pt x="0" y="6857"/>
                    <a:pt x="5882" y="3429"/>
                  </a:cubicBezTo>
                  <a:cubicBezTo>
                    <a:pt x="11763" y="1"/>
                    <a:pt x="21308" y="1"/>
                    <a:pt x="27223" y="3429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9"/>
            <p:cNvSpPr/>
            <p:nvPr/>
          </p:nvSpPr>
          <p:spPr>
            <a:xfrm>
              <a:off x="-24625850" y="12261600"/>
              <a:ext cx="364675" cy="227725"/>
            </a:xfrm>
            <a:custGeom>
              <a:avLst/>
              <a:gdLst/>
              <a:ahLst/>
              <a:cxnLst/>
              <a:rect l="l" t="t" r="r" b="b"/>
              <a:pathLst>
                <a:path w="14587" h="9109" extrusionOk="0">
                  <a:moveTo>
                    <a:pt x="12772" y="7227"/>
                  </a:moveTo>
                  <a:lnTo>
                    <a:pt x="14385" y="8168"/>
                  </a:lnTo>
                  <a:lnTo>
                    <a:pt x="13511" y="8672"/>
                  </a:lnTo>
                  <a:lnTo>
                    <a:pt x="11898" y="7731"/>
                  </a:lnTo>
                  <a:cubicBezTo>
                    <a:pt x="11192" y="8101"/>
                    <a:pt x="10385" y="8403"/>
                    <a:pt x="9512" y="8638"/>
                  </a:cubicBezTo>
                  <a:cubicBezTo>
                    <a:pt x="8638" y="8874"/>
                    <a:pt x="7764" y="9042"/>
                    <a:pt x="6890" y="9109"/>
                  </a:cubicBezTo>
                  <a:lnTo>
                    <a:pt x="6050" y="7630"/>
                  </a:lnTo>
                  <a:cubicBezTo>
                    <a:pt x="6184" y="7597"/>
                    <a:pt x="6453" y="7597"/>
                    <a:pt x="6756" y="7563"/>
                  </a:cubicBezTo>
                  <a:cubicBezTo>
                    <a:pt x="7058" y="7529"/>
                    <a:pt x="7394" y="7462"/>
                    <a:pt x="7797" y="7395"/>
                  </a:cubicBezTo>
                  <a:cubicBezTo>
                    <a:pt x="8167" y="7294"/>
                    <a:pt x="8604" y="7193"/>
                    <a:pt x="9007" y="7059"/>
                  </a:cubicBezTo>
                  <a:cubicBezTo>
                    <a:pt x="9444" y="6958"/>
                    <a:pt x="9848" y="6790"/>
                    <a:pt x="10251" y="6622"/>
                  </a:cubicBezTo>
                  <a:lnTo>
                    <a:pt x="7730" y="5177"/>
                  </a:lnTo>
                  <a:cubicBezTo>
                    <a:pt x="7629" y="5210"/>
                    <a:pt x="7529" y="5244"/>
                    <a:pt x="7428" y="5278"/>
                  </a:cubicBezTo>
                  <a:cubicBezTo>
                    <a:pt x="7293" y="5311"/>
                    <a:pt x="7193" y="5345"/>
                    <a:pt x="7058" y="5378"/>
                  </a:cubicBezTo>
                  <a:cubicBezTo>
                    <a:pt x="6453" y="5580"/>
                    <a:pt x="5882" y="5748"/>
                    <a:pt x="5344" y="5882"/>
                  </a:cubicBezTo>
                  <a:cubicBezTo>
                    <a:pt x="4840" y="5983"/>
                    <a:pt x="4336" y="6051"/>
                    <a:pt x="3899" y="6084"/>
                  </a:cubicBezTo>
                  <a:cubicBezTo>
                    <a:pt x="3428" y="6084"/>
                    <a:pt x="2991" y="6051"/>
                    <a:pt x="2588" y="5950"/>
                  </a:cubicBezTo>
                  <a:cubicBezTo>
                    <a:pt x="2185" y="5849"/>
                    <a:pt x="1782" y="5681"/>
                    <a:pt x="1378" y="5479"/>
                  </a:cubicBezTo>
                  <a:cubicBezTo>
                    <a:pt x="908" y="5177"/>
                    <a:pt x="572" y="4874"/>
                    <a:pt x="336" y="4572"/>
                  </a:cubicBezTo>
                  <a:cubicBezTo>
                    <a:pt x="135" y="4269"/>
                    <a:pt x="34" y="3933"/>
                    <a:pt x="68" y="3597"/>
                  </a:cubicBezTo>
                  <a:cubicBezTo>
                    <a:pt x="68" y="3295"/>
                    <a:pt x="202" y="2959"/>
                    <a:pt x="471" y="2622"/>
                  </a:cubicBezTo>
                  <a:cubicBezTo>
                    <a:pt x="706" y="2320"/>
                    <a:pt x="1042" y="1984"/>
                    <a:pt x="1479" y="1715"/>
                  </a:cubicBezTo>
                  <a:lnTo>
                    <a:pt x="0" y="841"/>
                  </a:lnTo>
                  <a:lnTo>
                    <a:pt x="841" y="337"/>
                  </a:lnTo>
                  <a:lnTo>
                    <a:pt x="2319" y="1211"/>
                  </a:lnTo>
                  <a:cubicBezTo>
                    <a:pt x="2991" y="841"/>
                    <a:pt x="3731" y="606"/>
                    <a:pt x="4470" y="404"/>
                  </a:cubicBezTo>
                  <a:cubicBezTo>
                    <a:pt x="5210" y="203"/>
                    <a:pt x="5915" y="102"/>
                    <a:pt x="6621" y="1"/>
                  </a:cubicBezTo>
                  <a:lnTo>
                    <a:pt x="7361" y="1480"/>
                  </a:lnTo>
                  <a:cubicBezTo>
                    <a:pt x="7226" y="1446"/>
                    <a:pt x="7058" y="1480"/>
                    <a:pt x="6789" y="1513"/>
                  </a:cubicBezTo>
                  <a:cubicBezTo>
                    <a:pt x="6520" y="1547"/>
                    <a:pt x="6251" y="1581"/>
                    <a:pt x="5915" y="1648"/>
                  </a:cubicBezTo>
                  <a:cubicBezTo>
                    <a:pt x="5613" y="1715"/>
                    <a:pt x="5277" y="1816"/>
                    <a:pt x="4941" y="1917"/>
                  </a:cubicBezTo>
                  <a:cubicBezTo>
                    <a:pt x="4605" y="2017"/>
                    <a:pt x="4269" y="2152"/>
                    <a:pt x="3966" y="2286"/>
                  </a:cubicBezTo>
                  <a:lnTo>
                    <a:pt x="6453" y="3732"/>
                  </a:lnTo>
                  <a:lnTo>
                    <a:pt x="6924" y="3597"/>
                  </a:lnTo>
                  <a:cubicBezTo>
                    <a:pt x="7562" y="3362"/>
                    <a:pt x="8167" y="3194"/>
                    <a:pt x="8705" y="3026"/>
                  </a:cubicBezTo>
                  <a:cubicBezTo>
                    <a:pt x="9276" y="2891"/>
                    <a:pt x="9814" y="2790"/>
                    <a:pt x="10318" y="2757"/>
                  </a:cubicBezTo>
                  <a:cubicBezTo>
                    <a:pt x="10856" y="2723"/>
                    <a:pt x="11360" y="2790"/>
                    <a:pt x="11831" y="2858"/>
                  </a:cubicBezTo>
                  <a:cubicBezTo>
                    <a:pt x="12301" y="2959"/>
                    <a:pt x="12772" y="3160"/>
                    <a:pt x="13242" y="3429"/>
                  </a:cubicBezTo>
                  <a:cubicBezTo>
                    <a:pt x="13780" y="3732"/>
                    <a:pt x="14150" y="4068"/>
                    <a:pt x="14351" y="4370"/>
                  </a:cubicBezTo>
                  <a:cubicBezTo>
                    <a:pt x="14519" y="4706"/>
                    <a:pt x="14586" y="5042"/>
                    <a:pt x="14486" y="5378"/>
                  </a:cubicBezTo>
                  <a:cubicBezTo>
                    <a:pt x="14418" y="5681"/>
                    <a:pt x="14217" y="6017"/>
                    <a:pt x="13914" y="6319"/>
                  </a:cubicBezTo>
                  <a:cubicBezTo>
                    <a:pt x="13612" y="6655"/>
                    <a:pt x="13242" y="6958"/>
                    <a:pt x="12772" y="7227"/>
                  </a:cubicBezTo>
                  <a:close/>
                  <a:moveTo>
                    <a:pt x="8537" y="4941"/>
                  </a:moveTo>
                  <a:lnTo>
                    <a:pt x="10856" y="6286"/>
                  </a:lnTo>
                  <a:cubicBezTo>
                    <a:pt x="11864" y="5681"/>
                    <a:pt x="12032" y="5177"/>
                    <a:pt x="11326" y="4773"/>
                  </a:cubicBezTo>
                  <a:cubicBezTo>
                    <a:pt x="11024" y="4572"/>
                    <a:pt x="10621" y="4505"/>
                    <a:pt x="10184" y="4572"/>
                  </a:cubicBezTo>
                  <a:cubicBezTo>
                    <a:pt x="9713" y="4605"/>
                    <a:pt x="9175" y="4740"/>
                    <a:pt x="8537" y="4941"/>
                  </a:cubicBezTo>
                  <a:close/>
                  <a:moveTo>
                    <a:pt x="4201" y="4336"/>
                  </a:moveTo>
                  <a:cubicBezTo>
                    <a:pt x="4605" y="4303"/>
                    <a:pt x="5109" y="4168"/>
                    <a:pt x="5680" y="4000"/>
                  </a:cubicBezTo>
                  <a:lnTo>
                    <a:pt x="3328" y="2622"/>
                  </a:lnTo>
                  <a:cubicBezTo>
                    <a:pt x="2487" y="3194"/>
                    <a:pt x="2420" y="3664"/>
                    <a:pt x="3126" y="4101"/>
                  </a:cubicBezTo>
                  <a:cubicBezTo>
                    <a:pt x="3462" y="4269"/>
                    <a:pt x="3798" y="4370"/>
                    <a:pt x="4201" y="4336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9"/>
            <p:cNvSpPr/>
            <p:nvPr/>
          </p:nvSpPr>
          <p:spPr>
            <a:xfrm>
              <a:off x="-24854400" y="123977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9"/>
            <p:cNvSpPr/>
            <p:nvPr/>
          </p:nvSpPr>
          <p:spPr>
            <a:xfrm>
              <a:off x="-24830025" y="124405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9"/>
            <p:cNvSpPr/>
            <p:nvPr/>
          </p:nvSpPr>
          <p:spPr>
            <a:xfrm>
              <a:off x="-24805650" y="12483425"/>
              <a:ext cx="0" cy="215125"/>
            </a:xfrm>
            <a:custGeom>
              <a:avLst/>
              <a:gdLst/>
              <a:ahLst/>
              <a:cxnLst/>
              <a:rect l="l" t="t" r="r" b="b"/>
              <a:pathLst>
                <a:path h="8605" fill="none" extrusionOk="0">
                  <a:moveTo>
                    <a:pt x="0" y="1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9"/>
            <p:cNvSpPr/>
            <p:nvPr/>
          </p:nvSpPr>
          <p:spPr>
            <a:xfrm>
              <a:off x="-24782125" y="125254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9"/>
            <p:cNvSpPr/>
            <p:nvPr/>
          </p:nvSpPr>
          <p:spPr>
            <a:xfrm>
              <a:off x="-24757775" y="125204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9"/>
            <p:cNvSpPr/>
            <p:nvPr/>
          </p:nvSpPr>
          <p:spPr>
            <a:xfrm>
              <a:off x="-24724150" y="125321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9"/>
            <p:cNvSpPr/>
            <p:nvPr/>
          </p:nvSpPr>
          <p:spPr>
            <a:xfrm>
              <a:off x="-24691400" y="125439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9"/>
            <p:cNvSpPr/>
            <p:nvPr/>
          </p:nvSpPr>
          <p:spPr>
            <a:xfrm>
              <a:off x="-24657775" y="1255567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1"/>
                  </a:moveTo>
                  <a:lnTo>
                    <a:pt x="0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9"/>
            <p:cNvSpPr/>
            <p:nvPr/>
          </p:nvSpPr>
          <p:spPr>
            <a:xfrm>
              <a:off x="-24624175" y="125666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9"/>
            <p:cNvSpPr/>
            <p:nvPr/>
          </p:nvSpPr>
          <p:spPr>
            <a:xfrm>
              <a:off x="-24591400" y="125783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9"/>
            <p:cNvSpPr/>
            <p:nvPr/>
          </p:nvSpPr>
          <p:spPr>
            <a:xfrm>
              <a:off x="-24557800" y="1259012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1"/>
                  </a:moveTo>
                  <a:lnTo>
                    <a:pt x="1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9"/>
            <p:cNvSpPr/>
            <p:nvPr/>
          </p:nvSpPr>
          <p:spPr>
            <a:xfrm>
              <a:off x="-24525025" y="126010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9"/>
            <p:cNvSpPr/>
            <p:nvPr/>
          </p:nvSpPr>
          <p:spPr>
            <a:xfrm>
              <a:off x="-24491425" y="126128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9"/>
            <p:cNvSpPr/>
            <p:nvPr/>
          </p:nvSpPr>
          <p:spPr>
            <a:xfrm>
              <a:off x="-24458650" y="1262457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1"/>
                  </a:moveTo>
                  <a:lnTo>
                    <a:pt x="0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9"/>
            <p:cNvSpPr/>
            <p:nvPr/>
          </p:nvSpPr>
          <p:spPr>
            <a:xfrm>
              <a:off x="-24425050" y="126044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9"/>
            <p:cNvSpPr/>
            <p:nvPr/>
          </p:nvSpPr>
          <p:spPr>
            <a:xfrm>
              <a:off x="-24393125" y="126010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9"/>
            <p:cNvSpPr/>
            <p:nvPr/>
          </p:nvSpPr>
          <p:spPr>
            <a:xfrm>
              <a:off x="-24360350" y="125977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9"/>
            <p:cNvSpPr/>
            <p:nvPr/>
          </p:nvSpPr>
          <p:spPr>
            <a:xfrm>
              <a:off x="-24328425" y="1259517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1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9"/>
            <p:cNvSpPr/>
            <p:nvPr/>
          </p:nvSpPr>
          <p:spPr>
            <a:xfrm>
              <a:off x="-24295650" y="125918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9"/>
            <p:cNvSpPr/>
            <p:nvPr/>
          </p:nvSpPr>
          <p:spPr>
            <a:xfrm>
              <a:off x="-24263725" y="125884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9"/>
            <p:cNvSpPr/>
            <p:nvPr/>
          </p:nvSpPr>
          <p:spPr>
            <a:xfrm>
              <a:off x="-24231800" y="125851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9"/>
            <p:cNvSpPr/>
            <p:nvPr/>
          </p:nvSpPr>
          <p:spPr>
            <a:xfrm>
              <a:off x="-24199025" y="125817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9"/>
            <p:cNvSpPr/>
            <p:nvPr/>
          </p:nvSpPr>
          <p:spPr>
            <a:xfrm>
              <a:off x="-24167100" y="1252712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0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9"/>
            <p:cNvSpPr/>
            <p:nvPr/>
          </p:nvSpPr>
          <p:spPr>
            <a:xfrm>
              <a:off x="-24136000" y="124716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9"/>
            <p:cNvSpPr/>
            <p:nvPr/>
          </p:nvSpPr>
          <p:spPr>
            <a:xfrm>
              <a:off x="-24104075" y="124431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9"/>
            <p:cNvSpPr/>
            <p:nvPr/>
          </p:nvSpPr>
          <p:spPr>
            <a:xfrm>
              <a:off x="-24072150" y="124506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9"/>
            <p:cNvSpPr/>
            <p:nvPr/>
          </p:nvSpPr>
          <p:spPr>
            <a:xfrm>
              <a:off x="-24039375" y="124582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49"/>
            <p:cNvSpPr/>
            <p:nvPr/>
          </p:nvSpPr>
          <p:spPr>
            <a:xfrm>
              <a:off x="-24014175" y="124010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9"/>
            <p:cNvSpPr/>
            <p:nvPr/>
          </p:nvSpPr>
          <p:spPr>
            <a:xfrm>
              <a:off x="-24872050" y="12174225"/>
              <a:ext cx="862925" cy="339475"/>
            </a:xfrm>
            <a:custGeom>
              <a:avLst/>
              <a:gdLst/>
              <a:ahLst/>
              <a:cxnLst/>
              <a:rect l="l" t="t" r="r" b="b"/>
              <a:pathLst>
                <a:path w="34517" h="13579" extrusionOk="0">
                  <a:moveTo>
                    <a:pt x="34517" y="236"/>
                  </a:moveTo>
                  <a:cubicBezTo>
                    <a:pt x="34517" y="572"/>
                    <a:pt x="34483" y="908"/>
                    <a:pt x="34416" y="1244"/>
                  </a:cubicBezTo>
                  <a:cubicBezTo>
                    <a:pt x="34349" y="1580"/>
                    <a:pt x="34248" y="1883"/>
                    <a:pt x="34147" y="2219"/>
                  </a:cubicBezTo>
                  <a:cubicBezTo>
                    <a:pt x="34013" y="2555"/>
                    <a:pt x="33845" y="2857"/>
                    <a:pt x="33677" y="3193"/>
                  </a:cubicBezTo>
                  <a:cubicBezTo>
                    <a:pt x="33475" y="3530"/>
                    <a:pt x="33240" y="3899"/>
                    <a:pt x="32971" y="4235"/>
                  </a:cubicBezTo>
                  <a:cubicBezTo>
                    <a:pt x="32669" y="4605"/>
                    <a:pt x="32299" y="5008"/>
                    <a:pt x="31896" y="5378"/>
                  </a:cubicBezTo>
                  <a:cubicBezTo>
                    <a:pt x="31291" y="5949"/>
                    <a:pt x="30551" y="6487"/>
                    <a:pt x="29711" y="6991"/>
                  </a:cubicBezTo>
                  <a:cubicBezTo>
                    <a:pt x="29644" y="7025"/>
                    <a:pt x="29577" y="7092"/>
                    <a:pt x="29509" y="7126"/>
                  </a:cubicBezTo>
                  <a:cubicBezTo>
                    <a:pt x="28367" y="7798"/>
                    <a:pt x="27090" y="8336"/>
                    <a:pt x="25712" y="8773"/>
                  </a:cubicBezTo>
                  <a:cubicBezTo>
                    <a:pt x="24670" y="9142"/>
                    <a:pt x="23594" y="9411"/>
                    <a:pt x="22452" y="9613"/>
                  </a:cubicBezTo>
                  <a:cubicBezTo>
                    <a:pt x="21746" y="9747"/>
                    <a:pt x="21006" y="9848"/>
                    <a:pt x="20267" y="9915"/>
                  </a:cubicBezTo>
                  <a:cubicBezTo>
                    <a:pt x="19628" y="9982"/>
                    <a:pt x="18990" y="10016"/>
                    <a:pt x="18351" y="10050"/>
                  </a:cubicBezTo>
                  <a:cubicBezTo>
                    <a:pt x="17746" y="10050"/>
                    <a:pt x="17175" y="10050"/>
                    <a:pt x="16570" y="10050"/>
                  </a:cubicBezTo>
                  <a:cubicBezTo>
                    <a:pt x="15999" y="10016"/>
                    <a:pt x="15427" y="9982"/>
                    <a:pt x="14856" y="9949"/>
                  </a:cubicBezTo>
                  <a:cubicBezTo>
                    <a:pt x="14318" y="9915"/>
                    <a:pt x="13747" y="9848"/>
                    <a:pt x="13209" y="9747"/>
                  </a:cubicBezTo>
                  <a:cubicBezTo>
                    <a:pt x="12604" y="9680"/>
                    <a:pt x="12033" y="9579"/>
                    <a:pt x="11495" y="9478"/>
                  </a:cubicBezTo>
                  <a:cubicBezTo>
                    <a:pt x="10890" y="9344"/>
                    <a:pt x="10285" y="9176"/>
                    <a:pt x="9680" y="9008"/>
                  </a:cubicBezTo>
                  <a:cubicBezTo>
                    <a:pt x="8974" y="8806"/>
                    <a:pt x="8269" y="8571"/>
                    <a:pt x="7597" y="8302"/>
                  </a:cubicBezTo>
                  <a:cubicBezTo>
                    <a:pt x="6723" y="7966"/>
                    <a:pt x="5882" y="7563"/>
                    <a:pt x="5109" y="7126"/>
                  </a:cubicBezTo>
                  <a:cubicBezTo>
                    <a:pt x="1681" y="5143"/>
                    <a:pt x="1" y="2589"/>
                    <a:pt x="1" y="1"/>
                  </a:cubicBezTo>
                  <a:lnTo>
                    <a:pt x="1" y="3530"/>
                  </a:lnTo>
                  <a:cubicBezTo>
                    <a:pt x="1" y="6084"/>
                    <a:pt x="1681" y="8672"/>
                    <a:pt x="5076" y="10655"/>
                  </a:cubicBezTo>
                  <a:cubicBezTo>
                    <a:pt x="5882" y="11092"/>
                    <a:pt x="6689" y="11495"/>
                    <a:pt x="7597" y="11831"/>
                  </a:cubicBezTo>
                  <a:cubicBezTo>
                    <a:pt x="8269" y="12100"/>
                    <a:pt x="8974" y="12335"/>
                    <a:pt x="9680" y="12537"/>
                  </a:cubicBezTo>
                  <a:cubicBezTo>
                    <a:pt x="10252" y="12705"/>
                    <a:pt x="10857" y="12839"/>
                    <a:pt x="11462" y="12974"/>
                  </a:cubicBezTo>
                  <a:cubicBezTo>
                    <a:pt x="12033" y="13108"/>
                    <a:pt x="12604" y="13209"/>
                    <a:pt x="13176" y="13276"/>
                  </a:cubicBezTo>
                  <a:cubicBezTo>
                    <a:pt x="13747" y="13343"/>
                    <a:pt x="14285" y="13411"/>
                    <a:pt x="14856" y="13478"/>
                  </a:cubicBezTo>
                  <a:cubicBezTo>
                    <a:pt x="15427" y="13511"/>
                    <a:pt x="15999" y="13545"/>
                    <a:pt x="16570" y="13545"/>
                  </a:cubicBezTo>
                  <a:cubicBezTo>
                    <a:pt x="17141" y="13579"/>
                    <a:pt x="17746" y="13579"/>
                    <a:pt x="18318" y="13545"/>
                  </a:cubicBezTo>
                  <a:cubicBezTo>
                    <a:pt x="18990" y="13545"/>
                    <a:pt x="19628" y="13478"/>
                    <a:pt x="20233" y="13411"/>
                  </a:cubicBezTo>
                  <a:cubicBezTo>
                    <a:pt x="21006" y="13343"/>
                    <a:pt x="21712" y="13242"/>
                    <a:pt x="22452" y="13108"/>
                  </a:cubicBezTo>
                  <a:cubicBezTo>
                    <a:pt x="23561" y="12906"/>
                    <a:pt x="24670" y="12638"/>
                    <a:pt x="25712" y="12301"/>
                  </a:cubicBezTo>
                  <a:cubicBezTo>
                    <a:pt x="27090" y="11865"/>
                    <a:pt x="28367" y="11293"/>
                    <a:pt x="29509" y="10655"/>
                  </a:cubicBezTo>
                  <a:cubicBezTo>
                    <a:pt x="29577" y="10587"/>
                    <a:pt x="29644" y="10554"/>
                    <a:pt x="29711" y="10520"/>
                  </a:cubicBezTo>
                  <a:cubicBezTo>
                    <a:pt x="30551" y="10016"/>
                    <a:pt x="31291" y="9478"/>
                    <a:pt x="31896" y="8907"/>
                  </a:cubicBezTo>
                  <a:cubicBezTo>
                    <a:pt x="32299" y="8504"/>
                    <a:pt x="32669" y="8134"/>
                    <a:pt x="32971" y="7731"/>
                  </a:cubicBezTo>
                  <a:cubicBezTo>
                    <a:pt x="33240" y="7395"/>
                    <a:pt x="33475" y="7058"/>
                    <a:pt x="33677" y="6722"/>
                  </a:cubicBezTo>
                  <a:cubicBezTo>
                    <a:pt x="33845" y="6386"/>
                    <a:pt x="34013" y="6050"/>
                    <a:pt x="34114" y="5714"/>
                  </a:cubicBezTo>
                  <a:cubicBezTo>
                    <a:pt x="34248" y="5412"/>
                    <a:pt x="34349" y="5076"/>
                    <a:pt x="34416" y="4739"/>
                  </a:cubicBezTo>
                  <a:cubicBezTo>
                    <a:pt x="34483" y="4437"/>
                    <a:pt x="34517" y="4101"/>
                    <a:pt x="34517" y="3765"/>
                  </a:cubicBezTo>
                  <a:cubicBezTo>
                    <a:pt x="34517" y="3731"/>
                    <a:pt x="34517" y="3664"/>
                    <a:pt x="34517" y="3630"/>
                  </a:cubicBezTo>
                  <a:lnTo>
                    <a:pt x="34517" y="101"/>
                  </a:lnTo>
                  <a:cubicBezTo>
                    <a:pt x="34517" y="135"/>
                    <a:pt x="34517" y="202"/>
                    <a:pt x="34517" y="236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9"/>
            <p:cNvSpPr/>
            <p:nvPr/>
          </p:nvSpPr>
          <p:spPr>
            <a:xfrm>
              <a:off x="-24914900" y="11901150"/>
              <a:ext cx="948625" cy="548700"/>
            </a:xfrm>
            <a:custGeom>
              <a:avLst/>
              <a:gdLst/>
              <a:ahLst/>
              <a:cxnLst/>
              <a:rect l="l" t="t" r="r" b="b"/>
              <a:pathLst>
                <a:path w="37945" h="21948" extrusionOk="0">
                  <a:moveTo>
                    <a:pt x="31156" y="3899"/>
                  </a:moveTo>
                  <a:cubicBezTo>
                    <a:pt x="37911" y="7798"/>
                    <a:pt x="37945" y="14150"/>
                    <a:pt x="31223" y="18049"/>
                  </a:cubicBezTo>
                  <a:cubicBezTo>
                    <a:pt x="24502" y="21947"/>
                    <a:pt x="13579" y="21947"/>
                    <a:pt x="6823" y="18049"/>
                  </a:cubicBezTo>
                  <a:cubicBezTo>
                    <a:pt x="35" y="14150"/>
                    <a:pt x="1" y="7798"/>
                    <a:pt x="6723" y="3899"/>
                  </a:cubicBezTo>
                  <a:cubicBezTo>
                    <a:pt x="13444" y="1"/>
                    <a:pt x="24367" y="1"/>
                    <a:pt x="31156" y="3899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9"/>
            <p:cNvSpPr/>
            <p:nvPr/>
          </p:nvSpPr>
          <p:spPr>
            <a:xfrm>
              <a:off x="-24855225" y="11935600"/>
              <a:ext cx="829300" cy="479800"/>
            </a:xfrm>
            <a:custGeom>
              <a:avLst/>
              <a:gdLst/>
              <a:ahLst/>
              <a:cxnLst/>
              <a:rect l="l" t="t" r="r" b="b"/>
              <a:pathLst>
                <a:path w="33172" h="19192" extrusionOk="0">
                  <a:moveTo>
                    <a:pt x="27223" y="3429"/>
                  </a:moveTo>
                  <a:cubicBezTo>
                    <a:pt x="33138" y="6823"/>
                    <a:pt x="33172" y="12369"/>
                    <a:pt x="27290" y="15797"/>
                  </a:cubicBezTo>
                  <a:cubicBezTo>
                    <a:pt x="21409" y="19191"/>
                    <a:pt x="11864" y="19191"/>
                    <a:pt x="5949" y="15797"/>
                  </a:cubicBezTo>
                  <a:cubicBezTo>
                    <a:pt x="34" y="12369"/>
                    <a:pt x="0" y="6823"/>
                    <a:pt x="5882" y="3429"/>
                  </a:cubicBezTo>
                  <a:cubicBezTo>
                    <a:pt x="11763" y="1"/>
                    <a:pt x="21308" y="1"/>
                    <a:pt x="27223" y="3429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9"/>
            <p:cNvSpPr/>
            <p:nvPr/>
          </p:nvSpPr>
          <p:spPr>
            <a:xfrm>
              <a:off x="-24625850" y="12047350"/>
              <a:ext cx="364675" cy="227725"/>
            </a:xfrm>
            <a:custGeom>
              <a:avLst/>
              <a:gdLst/>
              <a:ahLst/>
              <a:cxnLst/>
              <a:rect l="l" t="t" r="r" b="b"/>
              <a:pathLst>
                <a:path w="14587" h="9109" extrusionOk="0">
                  <a:moveTo>
                    <a:pt x="12772" y="7227"/>
                  </a:moveTo>
                  <a:lnTo>
                    <a:pt x="14385" y="8134"/>
                  </a:lnTo>
                  <a:lnTo>
                    <a:pt x="13511" y="8638"/>
                  </a:lnTo>
                  <a:lnTo>
                    <a:pt x="11898" y="7697"/>
                  </a:lnTo>
                  <a:cubicBezTo>
                    <a:pt x="11192" y="8067"/>
                    <a:pt x="10385" y="8369"/>
                    <a:pt x="9512" y="8605"/>
                  </a:cubicBezTo>
                  <a:cubicBezTo>
                    <a:pt x="8638" y="8840"/>
                    <a:pt x="7764" y="9008"/>
                    <a:pt x="6890" y="9109"/>
                  </a:cubicBezTo>
                  <a:lnTo>
                    <a:pt x="6050" y="7596"/>
                  </a:lnTo>
                  <a:cubicBezTo>
                    <a:pt x="6184" y="7596"/>
                    <a:pt x="6453" y="7596"/>
                    <a:pt x="6756" y="7563"/>
                  </a:cubicBezTo>
                  <a:cubicBezTo>
                    <a:pt x="7058" y="7495"/>
                    <a:pt x="7394" y="7462"/>
                    <a:pt x="7797" y="7361"/>
                  </a:cubicBezTo>
                  <a:cubicBezTo>
                    <a:pt x="8167" y="7294"/>
                    <a:pt x="8604" y="7193"/>
                    <a:pt x="9007" y="7059"/>
                  </a:cubicBezTo>
                  <a:cubicBezTo>
                    <a:pt x="9444" y="6924"/>
                    <a:pt x="9848" y="6790"/>
                    <a:pt x="10251" y="6588"/>
                  </a:cubicBezTo>
                  <a:lnTo>
                    <a:pt x="7730" y="5143"/>
                  </a:lnTo>
                  <a:cubicBezTo>
                    <a:pt x="7629" y="5210"/>
                    <a:pt x="7529" y="5244"/>
                    <a:pt x="7428" y="5277"/>
                  </a:cubicBezTo>
                  <a:cubicBezTo>
                    <a:pt x="7293" y="5311"/>
                    <a:pt x="7193" y="5345"/>
                    <a:pt x="7058" y="5378"/>
                  </a:cubicBezTo>
                  <a:cubicBezTo>
                    <a:pt x="6453" y="5580"/>
                    <a:pt x="5882" y="5748"/>
                    <a:pt x="5344" y="5849"/>
                  </a:cubicBezTo>
                  <a:cubicBezTo>
                    <a:pt x="4840" y="5983"/>
                    <a:pt x="4336" y="6050"/>
                    <a:pt x="3899" y="6050"/>
                  </a:cubicBezTo>
                  <a:cubicBezTo>
                    <a:pt x="3428" y="6084"/>
                    <a:pt x="2991" y="6017"/>
                    <a:pt x="2588" y="5949"/>
                  </a:cubicBezTo>
                  <a:cubicBezTo>
                    <a:pt x="2185" y="5849"/>
                    <a:pt x="1782" y="5681"/>
                    <a:pt x="1378" y="5445"/>
                  </a:cubicBezTo>
                  <a:cubicBezTo>
                    <a:pt x="908" y="5176"/>
                    <a:pt x="572" y="4874"/>
                    <a:pt x="336" y="4572"/>
                  </a:cubicBezTo>
                  <a:cubicBezTo>
                    <a:pt x="135" y="4235"/>
                    <a:pt x="34" y="3899"/>
                    <a:pt x="68" y="3597"/>
                  </a:cubicBezTo>
                  <a:cubicBezTo>
                    <a:pt x="68" y="3261"/>
                    <a:pt x="202" y="2925"/>
                    <a:pt x="471" y="2622"/>
                  </a:cubicBezTo>
                  <a:cubicBezTo>
                    <a:pt x="706" y="2286"/>
                    <a:pt x="1042" y="1984"/>
                    <a:pt x="1479" y="1681"/>
                  </a:cubicBezTo>
                  <a:lnTo>
                    <a:pt x="0" y="841"/>
                  </a:lnTo>
                  <a:lnTo>
                    <a:pt x="841" y="337"/>
                  </a:lnTo>
                  <a:lnTo>
                    <a:pt x="2319" y="1177"/>
                  </a:lnTo>
                  <a:cubicBezTo>
                    <a:pt x="2991" y="841"/>
                    <a:pt x="3731" y="572"/>
                    <a:pt x="4470" y="370"/>
                  </a:cubicBezTo>
                  <a:cubicBezTo>
                    <a:pt x="5210" y="202"/>
                    <a:pt x="5915" y="68"/>
                    <a:pt x="6621" y="1"/>
                  </a:cubicBezTo>
                  <a:lnTo>
                    <a:pt x="7361" y="1446"/>
                  </a:lnTo>
                  <a:cubicBezTo>
                    <a:pt x="7226" y="1446"/>
                    <a:pt x="7058" y="1446"/>
                    <a:pt x="6789" y="1480"/>
                  </a:cubicBezTo>
                  <a:cubicBezTo>
                    <a:pt x="6520" y="1513"/>
                    <a:pt x="6251" y="1580"/>
                    <a:pt x="5915" y="1648"/>
                  </a:cubicBezTo>
                  <a:cubicBezTo>
                    <a:pt x="5613" y="1715"/>
                    <a:pt x="5277" y="1816"/>
                    <a:pt x="4941" y="1916"/>
                  </a:cubicBezTo>
                  <a:cubicBezTo>
                    <a:pt x="4605" y="2017"/>
                    <a:pt x="4269" y="2118"/>
                    <a:pt x="3966" y="2286"/>
                  </a:cubicBezTo>
                  <a:lnTo>
                    <a:pt x="6453" y="3731"/>
                  </a:lnTo>
                  <a:lnTo>
                    <a:pt x="6924" y="3563"/>
                  </a:lnTo>
                  <a:cubicBezTo>
                    <a:pt x="7562" y="3362"/>
                    <a:pt x="8167" y="3160"/>
                    <a:pt x="8705" y="3026"/>
                  </a:cubicBezTo>
                  <a:cubicBezTo>
                    <a:pt x="9276" y="2857"/>
                    <a:pt x="9814" y="2790"/>
                    <a:pt x="10318" y="2757"/>
                  </a:cubicBezTo>
                  <a:cubicBezTo>
                    <a:pt x="10856" y="2723"/>
                    <a:pt x="11360" y="2757"/>
                    <a:pt x="11831" y="2857"/>
                  </a:cubicBezTo>
                  <a:cubicBezTo>
                    <a:pt x="12301" y="2958"/>
                    <a:pt x="12772" y="3126"/>
                    <a:pt x="13242" y="3429"/>
                  </a:cubicBezTo>
                  <a:cubicBezTo>
                    <a:pt x="13780" y="3731"/>
                    <a:pt x="14150" y="4034"/>
                    <a:pt x="14351" y="4370"/>
                  </a:cubicBezTo>
                  <a:cubicBezTo>
                    <a:pt x="14519" y="4706"/>
                    <a:pt x="14586" y="5008"/>
                    <a:pt x="14486" y="5345"/>
                  </a:cubicBezTo>
                  <a:cubicBezTo>
                    <a:pt x="14418" y="5681"/>
                    <a:pt x="14217" y="5983"/>
                    <a:pt x="13914" y="6319"/>
                  </a:cubicBezTo>
                  <a:cubicBezTo>
                    <a:pt x="13612" y="6622"/>
                    <a:pt x="13242" y="6924"/>
                    <a:pt x="12772" y="7227"/>
                  </a:cubicBezTo>
                  <a:close/>
                  <a:moveTo>
                    <a:pt x="8537" y="4908"/>
                  </a:moveTo>
                  <a:lnTo>
                    <a:pt x="10856" y="6252"/>
                  </a:lnTo>
                  <a:cubicBezTo>
                    <a:pt x="11864" y="5647"/>
                    <a:pt x="12032" y="5143"/>
                    <a:pt x="11326" y="4773"/>
                  </a:cubicBezTo>
                  <a:cubicBezTo>
                    <a:pt x="11024" y="4572"/>
                    <a:pt x="10621" y="4504"/>
                    <a:pt x="10184" y="4538"/>
                  </a:cubicBezTo>
                  <a:cubicBezTo>
                    <a:pt x="9713" y="4605"/>
                    <a:pt x="9175" y="4740"/>
                    <a:pt x="8537" y="4908"/>
                  </a:cubicBezTo>
                  <a:close/>
                  <a:moveTo>
                    <a:pt x="4201" y="4303"/>
                  </a:moveTo>
                  <a:cubicBezTo>
                    <a:pt x="4605" y="4269"/>
                    <a:pt x="5109" y="4168"/>
                    <a:pt x="5680" y="3967"/>
                  </a:cubicBezTo>
                  <a:lnTo>
                    <a:pt x="3328" y="2622"/>
                  </a:lnTo>
                  <a:cubicBezTo>
                    <a:pt x="2487" y="3194"/>
                    <a:pt x="2420" y="3664"/>
                    <a:pt x="3126" y="4067"/>
                  </a:cubicBezTo>
                  <a:cubicBezTo>
                    <a:pt x="3462" y="4269"/>
                    <a:pt x="3798" y="4336"/>
                    <a:pt x="4201" y="4303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9"/>
            <p:cNvSpPr/>
            <p:nvPr/>
          </p:nvSpPr>
          <p:spPr>
            <a:xfrm>
              <a:off x="-24854400" y="121834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9"/>
            <p:cNvSpPr/>
            <p:nvPr/>
          </p:nvSpPr>
          <p:spPr>
            <a:xfrm>
              <a:off x="-24830025" y="1222632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0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9"/>
            <p:cNvSpPr/>
            <p:nvPr/>
          </p:nvSpPr>
          <p:spPr>
            <a:xfrm>
              <a:off x="-24805650" y="12268325"/>
              <a:ext cx="0" cy="215975"/>
            </a:xfrm>
            <a:custGeom>
              <a:avLst/>
              <a:gdLst/>
              <a:ahLst/>
              <a:cxnLst/>
              <a:rect l="l" t="t" r="r" b="b"/>
              <a:pathLst>
                <a:path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9"/>
            <p:cNvSpPr/>
            <p:nvPr/>
          </p:nvSpPr>
          <p:spPr>
            <a:xfrm>
              <a:off x="-24782125" y="123111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9"/>
            <p:cNvSpPr/>
            <p:nvPr/>
          </p:nvSpPr>
          <p:spPr>
            <a:xfrm>
              <a:off x="-24757775" y="123061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9"/>
            <p:cNvSpPr/>
            <p:nvPr/>
          </p:nvSpPr>
          <p:spPr>
            <a:xfrm>
              <a:off x="-24724150" y="123179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9"/>
            <p:cNvSpPr/>
            <p:nvPr/>
          </p:nvSpPr>
          <p:spPr>
            <a:xfrm>
              <a:off x="-24691400" y="123288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9"/>
            <p:cNvSpPr/>
            <p:nvPr/>
          </p:nvSpPr>
          <p:spPr>
            <a:xfrm>
              <a:off x="-24657775" y="123406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9"/>
            <p:cNvSpPr/>
            <p:nvPr/>
          </p:nvSpPr>
          <p:spPr>
            <a:xfrm>
              <a:off x="-24624175" y="123523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9"/>
            <p:cNvSpPr/>
            <p:nvPr/>
          </p:nvSpPr>
          <p:spPr>
            <a:xfrm>
              <a:off x="-24591400" y="123632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9"/>
            <p:cNvSpPr/>
            <p:nvPr/>
          </p:nvSpPr>
          <p:spPr>
            <a:xfrm>
              <a:off x="-24557800" y="123750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9"/>
            <p:cNvSpPr/>
            <p:nvPr/>
          </p:nvSpPr>
          <p:spPr>
            <a:xfrm>
              <a:off x="-24525025" y="123868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9"/>
            <p:cNvSpPr/>
            <p:nvPr/>
          </p:nvSpPr>
          <p:spPr>
            <a:xfrm>
              <a:off x="-24491425" y="12398575"/>
              <a:ext cx="25" cy="215100"/>
            </a:xfrm>
            <a:custGeom>
              <a:avLst/>
              <a:gdLst/>
              <a:ahLst/>
              <a:cxnLst/>
              <a:rect l="l" t="t" r="r" b="b"/>
              <a:pathLst>
                <a:path w="1" h="8604" fill="none" extrusionOk="0">
                  <a:moveTo>
                    <a:pt x="1" y="0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49"/>
            <p:cNvSpPr/>
            <p:nvPr/>
          </p:nvSpPr>
          <p:spPr>
            <a:xfrm>
              <a:off x="-24458650" y="124095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49"/>
            <p:cNvSpPr/>
            <p:nvPr/>
          </p:nvSpPr>
          <p:spPr>
            <a:xfrm>
              <a:off x="-24425050" y="123901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49"/>
            <p:cNvSpPr/>
            <p:nvPr/>
          </p:nvSpPr>
          <p:spPr>
            <a:xfrm>
              <a:off x="-24393125" y="123868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49"/>
            <p:cNvSpPr/>
            <p:nvPr/>
          </p:nvSpPr>
          <p:spPr>
            <a:xfrm>
              <a:off x="-24360350" y="123834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9"/>
            <p:cNvSpPr/>
            <p:nvPr/>
          </p:nvSpPr>
          <p:spPr>
            <a:xfrm>
              <a:off x="-24328425" y="123800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49"/>
            <p:cNvSpPr/>
            <p:nvPr/>
          </p:nvSpPr>
          <p:spPr>
            <a:xfrm>
              <a:off x="-24295650" y="123767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49"/>
            <p:cNvSpPr/>
            <p:nvPr/>
          </p:nvSpPr>
          <p:spPr>
            <a:xfrm>
              <a:off x="-24263725" y="123733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9"/>
            <p:cNvSpPr/>
            <p:nvPr/>
          </p:nvSpPr>
          <p:spPr>
            <a:xfrm>
              <a:off x="-24231800" y="12370850"/>
              <a:ext cx="25" cy="215100"/>
            </a:xfrm>
            <a:custGeom>
              <a:avLst/>
              <a:gdLst/>
              <a:ahLst/>
              <a:cxnLst/>
              <a:rect l="l" t="t" r="r" b="b"/>
              <a:pathLst>
                <a:path w="1" h="8604" fill="none" extrusionOk="0">
                  <a:moveTo>
                    <a:pt x="1" y="0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9"/>
            <p:cNvSpPr/>
            <p:nvPr/>
          </p:nvSpPr>
          <p:spPr>
            <a:xfrm>
              <a:off x="-24199025" y="123674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49"/>
            <p:cNvSpPr/>
            <p:nvPr/>
          </p:nvSpPr>
          <p:spPr>
            <a:xfrm>
              <a:off x="-24167100" y="123120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49"/>
            <p:cNvSpPr/>
            <p:nvPr/>
          </p:nvSpPr>
          <p:spPr>
            <a:xfrm>
              <a:off x="-24136000" y="122574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49"/>
            <p:cNvSpPr/>
            <p:nvPr/>
          </p:nvSpPr>
          <p:spPr>
            <a:xfrm>
              <a:off x="-24104075" y="12228850"/>
              <a:ext cx="25" cy="215100"/>
            </a:xfrm>
            <a:custGeom>
              <a:avLst/>
              <a:gdLst/>
              <a:ahLst/>
              <a:cxnLst/>
              <a:rect l="l" t="t" r="r" b="b"/>
              <a:pathLst>
                <a:path w="1" h="8604" fill="none" extrusionOk="0">
                  <a:moveTo>
                    <a:pt x="0" y="0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49"/>
            <p:cNvSpPr/>
            <p:nvPr/>
          </p:nvSpPr>
          <p:spPr>
            <a:xfrm>
              <a:off x="-24072150" y="122355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49"/>
            <p:cNvSpPr/>
            <p:nvPr/>
          </p:nvSpPr>
          <p:spPr>
            <a:xfrm>
              <a:off x="-24039375" y="122431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9"/>
            <p:cNvSpPr/>
            <p:nvPr/>
          </p:nvSpPr>
          <p:spPr>
            <a:xfrm>
              <a:off x="-24014175" y="121868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9"/>
            <p:cNvSpPr/>
            <p:nvPr/>
          </p:nvSpPr>
          <p:spPr>
            <a:xfrm>
              <a:off x="-24872050" y="11987700"/>
              <a:ext cx="862925" cy="339475"/>
            </a:xfrm>
            <a:custGeom>
              <a:avLst/>
              <a:gdLst/>
              <a:ahLst/>
              <a:cxnLst/>
              <a:rect l="l" t="t" r="r" b="b"/>
              <a:pathLst>
                <a:path w="34517" h="13579" extrusionOk="0">
                  <a:moveTo>
                    <a:pt x="34517" y="236"/>
                  </a:moveTo>
                  <a:cubicBezTo>
                    <a:pt x="34517" y="572"/>
                    <a:pt x="34483" y="908"/>
                    <a:pt x="34416" y="1244"/>
                  </a:cubicBezTo>
                  <a:cubicBezTo>
                    <a:pt x="34349" y="1580"/>
                    <a:pt x="34248" y="1883"/>
                    <a:pt x="34147" y="2219"/>
                  </a:cubicBezTo>
                  <a:cubicBezTo>
                    <a:pt x="34013" y="2555"/>
                    <a:pt x="33845" y="2857"/>
                    <a:pt x="33677" y="3193"/>
                  </a:cubicBezTo>
                  <a:cubicBezTo>
                    <a:pt x="33475" y="3529"/>
                    <a:pt x="33240" y="3899"/>
                    <a:pt x="32971" y="4235"/>
                  </a:cubicBezTo>
                  <a:cubicBezTo>
                    <a:pt x="32669" y="4605"/>
                    <a:pt x="32299" y="5008"/>
                    <a:pt x="31896" y="5378"/>
                  </a:cubicBezTo>
                  <a:cubicBezTo>
                    <a:pt x="31291" y="5949"/>
                    <a:pt x="30551" y="6487"/>
                    <a:pt x="29711" y="6991"/>
                  </a:cubicBezTo>
                  <a:cubicBezTo>
                    <a:pt x="29644" y="7025"/>
                    <a:pt x="29577" y="7092"/>
                    <a:pt x="29509" y="7126"/>
                  </a:cubicBezTo>
                  <a:cubicBezTo>
                    <a:pt x="28367" y="7798"/>
                    <a:pt x="27090" y="8335"/>
                    <a:pt x="25712" y="8772"/>
                  </a:cubicBezTo>
                  <a:cubicBezTo>
                    <a:pt x="24670" y="9142"/>
                    <a:pt x="23594" y="9411"/>
                    <a:pt x="22452" y="9613"/>
                  </a:cubicBezTo>
                  <a:cubicBezTo>
                    <a:pt x="21746" y="9747"/>
                    <a:pt x="21006" y="9848"/>
                    <a:pt x="20267" y="9915"/>
                  </a:cubicBezTo>
                  <a:cubicBezTo>
                    <a:pt x="19628" y="9982"/>
                    <a:pt x="18990" y="10016"/>
                    <a:pt x="18351" y="10050"/>
                  </a:cubicBezTo>
                  <a:cubicBezTo>
                    <a:pt x="17746" y="10050"/>
                    <a:pt x="17175" y="10050"/>
                    <a:pt x="16570" y="10050"/>
                  </a:cubicBezTo>
                  <a:cubicBezTo>
                    <a:pt x="15999" y="10016"/>
                    <a:pt x="15427" y="9982"/>
                    <a:pt x="14856" y="9949"/>
                  </a:cubicBezTo>
                  <a:cubicBezTo>
                    <a:pt x="14318" y="9915"/>
                    <a:pt x="13747" y="9848"/>
                    <a:pt x="13209" y="9747"/>
                  </a:cubicBezTo>
                  <a:cubicBezTo>
                    <a:pt x="12604" y="9680"/>
                    <a:pt x="12033" y="9579"/>
                    <a:pt x="11495" y="9478"/>
                  </a:cubicBezTo>
                  <a:cubicBezTo>
                    <a:pt x="10890" y="9344"/>
                    <a:pt x="10285" y="9176"/>
                    <a:pt x="9680" y="9008"/>
                  </a:cubicBezTo>
                  <a:cubicBezTo>
                    <a:pt x="8974" y="8806"/>
                    <a:pt x="8269" y="8571"/>
                    <a:pt x="7597" y="8302"/>
                  </a:cubicBezTo>
                  <a:cubicBezTo>
                    <a:pt x="6723" y="7966"/>
                    <a:pt x="5882" y="7562"/>
                    <a:pt x="5109" y="7126"/>
                  </a:cubicBezTo>
                  <a:cubicBezTo>
                    <a:pt x="1681" y="5143"/>
                    <a:pt x="1" y="2588"/>
                    <a:pt x="1" y="1"/>
                  </a:cubicBezTo>
                  <a:lnTo>
                    <a:pt x="1" y="3529"/>
                  </a:lnTo>
                  <a:cubicBezTo>
                    <a:pt x="1" y="6084"/>
                    <a:pt x="1681" y="8672"/>
                    <a:pt x="5076" y="10654"/>
                  </a:cubicBezTo>
                  <a:cubicBezTo>
                    <a:pt x="5882" y="11091"/>
                    <a:pt x="6689" y="11495"/>
                    <a:pt x="7597" y="11831"/>
                  </a:cubicBezTo>
                  <a:cubicBezTo>
                    <a:pt x="8269" y="12100"/>
                    <a:pt x="8974" y="12335"/>
                    <a:pt x="9680" y="12537"/>
                  </a:cubicBezTo>
                  <a:cubicBezTo>
                    <a:pt x="10252" y="12705"/>
                    <a:pt x="10857" y="12839"/>
                    <a:pt x="11462" y="12973"/>
                  </a:cubicBezTo>
                  <a:cubicBezTo>
                    <a:pt x="12033" y="13108"/>
                    <a:pt x="12604" y="13209"/>
                    <a:pt x="13176" y="13276"/>
                  </a:cubicBezTo>
                  <a:cubicBezTo>
                    <a:pt x="13747" y="13343"/>
                    <a:pt x="14285" y="13410"/>
                    <a:pt x="14856" y="13478"/>
                  </a:cubicBezTo>
                  <a:cubicBezTo>
                    <a:pt x="15427" y="13511"/>
                    <a:pt x="15999" y="13545"/>
                    <a:pt x="16570" y="13545"/>
                  </a:cubicBezTo>
                  <a:cubicBezTo>
                    <a:pt x="17141" y="13578"/>
                    <a:pt x="17746" y="13578"/>
                    <a:pt x="18318" y="13545"/>
                  </a:cubicBezTo>
                  <a:cubicBezTo>
                    <a:pt x="18990" y="13545"/>
                    <a:pt x="19628" y="13478"/>
                    <a:pt x="20233" y="13410"/>
                  </a:cubicBezTo>
                  <a:cubicBezTo>
                    <a:pt x="21006" y="13343"/>
                    <a:pt x="21712" y="13242"/>
                    <a:pt x="22452" y="13108"/>
                  </a:cubicBezTo>
                  <a:cubicBezTo>
                    <a:pt x="23561" y="12906"/>
                    <a:pt x="24670" y="12637"/>
                    <a:pt x="25712" y="12301"/>
                  </a:cubicBezTo>
                  <a:cubicBezTo>
                    <a:pt x="27090" y="11864"/>
                    <a:pt x="28367" y="11293"/>
                    <a:pt x="29509" y="10654"/>
                  </a:cubicBezTo>
                  <a:cubicBezTo>
                    <a:pt x="29577" y="10587"/>
                    <a:pt x="29644" y="10554"/>
                    <a:pt x="29711" y="10520"/>
                  </a:cubicBezTo>
                  <a:cubicBezTo>
                    <a:pt x="30551" y="10016"/>
                    <a:pt x="31291" y="9478"/>
                    <a:pt x="31896" y="8907"/>
                  </a:cubicBezTo>
                  <a:cubicBezTo>
                    <a:pt x="32299" y="8504"/>
                    <a:pt x="32669" y="8134"/>
                    <a:pt x="32971" y="7731"/>
                  </a:cubicBezTo>
                  <a:cubicBezTo>
                    <a:pt x="33240" y="7394"/>
                    <a:pt x="33475" y="7058"/>
                    <a:pt x="33677" y="6722"/>
                  </a:cubicBezTo>
                  <a:cubicBezTo>
                    <a:pt x="33845" y="6386"/>
                    <a:pt x="34013" y="6050"/>
                    <a:pt x="34114" y="5714"/>
                  </a:cubicBezTo>
                  <a:cubicBezTo>
                    <a:pt x="34248" y="5412"/>
                    <a:pt x="34349" y="5075"/>
                    <a:pt x="34416" y="4739"/>
                  </a:cubicBezTo>
                  <a:cubicBezTo>
                    <a:pt x="34483" y="4437"/>
                    <a:pt x="34517" y="4101"/>
                    <a:pt x="34517" y="3765"/>
                  </a:cubicBezTo>
                  <a:cubicBezTo>
                    <a:pt x="34517" y="3731"/>
                    <a:pt x="34517" y="3664"/>
                    <a:pt x="34517" y="3630"/>
                  </a:cubicBezTo>
                  <a:lnTo>
                    <a:pt x="34517" y="101"/>
                  </a:lnTo>
                  <a:cubicBezTo>
                    <a:pt x="34517" y="135"/>
                    <a:pt x="34517" y="202"/>
                    <a:pt x="34517" y="236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49"/>
            <p:cNvSpPr/>
            <p:nvPr/>
          </p:nvSpPr>
          <p:spPr>
            <a:xfrm>
              <a:off x="-24914900" y="11714625"/>
              <a:ext cx="948625" cy="548700"/>
            </a:xfrm>
            <a:custGeom>
              <a:avLst/>
              <a:gdLst/>
              <a:ahLst/>
              <a:cxnLst/>
              <a:rect l="l" t="t" r="r" b="b"/>
              <a:pathLst>
                <a:path w="37945" h="21948" extrusionOk="0">
                  <a:moveTo>
                    <a:pt x="31156" y="3899"/>
                  </a:moveTo>
                  <a:cubicBezTo>
                    <a:pt x="37911" y="7798"/>
                    <a:pt x="37945" y="14116"/>
                    <a:pt x="31223" y="18049"/>
                  </a:cubicBezTo>
                  <a:cubicBezTo>
                    <a:pt x="24502" y="21947"/>
                    <a:pt x="13579" y="21947"/>
                    <a:pt x="6823" y="18049"/>
                  </a:cubicBezTo>
                  <a:cubicBezTo>
                    <a:pt x="35" y="14150"/>
                    <a:pt x="1" y="7798"/>
                    <a:pt x="6723" y="3899"/>
                  </a:cubicBezTo>
                  <a:cubicBezTo>
                    <a:pt x="13444" y="1"/>
                    <a:pt x="24367" y="1"/>
                    <a:pt x="31156" y="3899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49"/>
            <p:cNvSpPr/>
            <p:nvPr/>
          </p:nvSpPr>
          <p:spPr>
            <a:xfrm>
              <a:off x="-24855225" y="11749075"/>
              <a:ext cx="829300" cy="479800"/>
            </a:xfrm>
            <a:custGeom>
              <a:avLst/>
              <a:gdLst/>
              <a:ahLst/>
              <a:cxnLst/>
              <a:rect l="l" t="t" r="r" b="b"/>
              <a:pathLst>
                <a:path w="33172" h="19192" extrusionOk="0">
                  <a:moveTo>
                    <a:pt x="27223" y="3395"/>
                  </a:moveTo>
                  <a:cubicBezTo>
                    <a:pt x="33138" y="6823"/>
                    <a:pt x="33172" y="12369"/>
                    <a:pt x="27290" y="15763"/>
                  </a:cubicBezTo>
                  <a:cubicBezTo>
                    <a:pt x="21409" y="19191"/>
                    <a:pt x="11864" y="19191"/>
                    <a:pt x="5949" y="15797"/>
                  </a:cubicBezTo>
                  <a:cubicBezTo>
                    <a:pt x="34" y="12369"/>
                    <a:pt x="0" y="6823"/>
                    <a:pt x="5882" y="3395"/>
                  </a:cubicBezTo>
                  <a:cubicBezTo>
                    <a:pt x="11763" y="1"/>
                    <a:pt x="21308" y="1"/>
                    <a:pt x="27223" y="3395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49"/>
            <p:cNvSpPr/>
            <p:nvPr/>
          </p:nvSpPr>
          <p:spPr>
            <a:xfrm>
              <a:off x="-24625850" y="11860825"/>
              <a:ext cx="364675" cy="227725"/>
            </a:xfrm>
            <a:custGeom>
              <a:avLst/>
              <a:gdLst/>
              <a:ahLst/>
              <a:cxnLst/>
              <a:rect l="l" t="t" r="r" b="b"/>
              <a:pathLst>
                <a:path w="14587" h="9109" extrusionOk="0">
                  <a:moveTo>
                    <a:pt x="12772" y="7226"/>
                  </a:moveTo>
                  <a:lnTo>
                    <a:pt x="14385" y="8134"/>
                  </a:lnTo>
                  <a:lnTo>
                    <a:pt x="13511" y="8638"/>
                  </a:lnTo>
                  <a:lnTo>
                    <a:pt x="11898" y="7697"/>
                  </a:lnTo>
                  <a:cubicBezTo>
                    <a:pt x="11192" y="8067"/>
                    <a:pt x="10385" y="8369"/>
                    <a:pt x="9512" y="8604"/>
                  </a:cubicBezTo>
                  <a:cubicBezTo>
                    <a:pt x="8638" y="8840"/>
                    <a:pt x="7764" y="9008"/>
                    <a:pt x="6890" y="9109"/>
                  </a:cubicBezTo>
                  <a:lnTo>
                    <a:pt x="6050" y="7596"/>
                  </a:lnTo>
                  <a:cubicBezTo>
                    <a:pt x="6184" y="7596"/>
                    <a:pt x="6453" y="7596"/>
                    <a:pt x="6756" y="7563"/>
                  </a:cubicBezTo>
                  <a:cubicBezTo>
                    <a:pt x="7058" y="7495"/>
                    <a:pt x="7394" y="7462"/>
                    <a:pt x="7797" y="7361"/>
                  </a:cubicBezTo>
                  <a:cubicBezTo>
                    <a:pt x="8167" y="7294"/>
                    <a:pt x="8604" y="7193"/>
                    <a:pt x="9007" y="7058"/>
                  </a:cubicBezTo>
                  <a:cubicBezTo>
                    <a:pt x="9444" y="6924"/>
                    <a:pt x="9848" y="6790"/>
                    <a:pt x="10251" y="6588"/>
                  </a:cubicBezTo>
                  <a:lnTo>
                    <a:pt x="7730" y="5143"/>
                  </a:lnTo>
                  <a:cubicBezTo>
                    <a:pt x="7629" y="5210"/>
                    <a:pt x="7529" y="5244"/>
                    <a:pt x="7428" y="5277"/>
                  </a:cubicBezTo>
                  <a:cubicBezTo>
                    <a:pt x="7293" y="5311"/>
                    <a:pt x="7193" y="5344"/>
                    <a:pt x="7058" y="5378"/>
                  </a:cubicBezTo>
                  <a:cubicBezTo>
                    <a:pt x="6453" y="5580"/>
                    <a:pt x="5882" y="5748"/>
                    <a:pt x="5344" y="5849"/>
                  </a:cubicBezTo>
                  <a:cubicBezTo>
                    <a:pt x="4840" y="5983"/>
                    <a:pt x="4336" y="6050"/>
                    <a:pt x="3899" y="6050"/>
                  </a:cubicBezTo>
                  <a:cubicBezTo>
                    <a:pt x="3428" y="6084"/>
                    <a:pt x="2991" y="6017"/>
                    <a:pt x="2588" y="5949"/>
                  </a:cubicBezTo>
                  <a:cubicBezTo>
                    <a:pt x="2185" y="5849"/>
                    <a:pt x="1782" y="5680"/>
                    <a:pt x="1378" y="5445"/>
                  </a:cubicBezTo>
                  <a:cubicBezTo>
                    <a:pt x="908" y="5176"/>
                    <a:pt x="572" y="4874"/>
                    <a:pt x="336" y="4571"/>
                  </a:cubicBezTo>
                  <a:cubicBezTo>
                    <a:pt x="135" y="4235"/>
                    <a:pt x="34" y="3899"/>
                    <a:pt x="68" y="3597"/>
                  </a:cubicBezTo>
                  <a:cubicBezTo>
                    <a:pt x="68" y="3261"/>
                    <a:pt x="202" y="2925"/>
                    <a:pt x="471" y="2622"/>
                  </a:cubicBezTo>
                  <a:cubicBezTo>
                    <a:pt x="706" y="2286"/>
                    <a:pt x="1042" y="1984"/>
                    <a:pt x="1479" y="1681"/>
                  </a:cubicBezTo>
                  <a:lnTo>
                    <a:pt x="0" y="841"/>
                  </a:lnTo>
                  <a:lnTo>
                    <a:pt x="841" y="337"/>
                  </a:lnTo>
                  <a:lnTo>
                    <a:pt x="2319" y="1177"/>
                  </a:lnTo>
                  <a:cubicBezTo>
                    <a:pt x="2991" y="841"/>
                    <a:pt x="3731" y="572"/>
                    <a:pt x="4470" y="370"/>
                  </a:cubicBezTo>
                  <a:cubicBezTo>
                    <a:pt x="5210" y="202"/>
                    <a:pt x="5915" y="68"/>
                    <a:pt x="6621" y="1"/>
                  </a:cubicBezTo>
                  <a:lnTo>
                    <a:pt x="7361" y="1446"/>
                  </a:lnTo>
                  <a:cubicBezTo>
                    <a:pt x="7226" y="1446"/>
                    <a:pt x="7058" y="1446"/>
                    <a:pt x="6789" y="1479"/>
                  </a:cubicBezTo>
                  <a:cubicBezTo>
                    <a:pt x="6520" y="1513"/>
                    <a:pt x="6251" y="1580"/>
                    <a:pt x="5915" y="1647"/>
                  </a:cubicBezTo>
                  <a:cubicBezTo>
                    <a:pt x="5613" y="1715"/>
                    <a:pt x="5277" y="1815"/>
                    <a:pt x="4941" y="1916"/>
                  </a:cubicBezTo>
                  <a:cubicBezTo>
                    <a:pt x="4605" y="2017"/>
                    <a:pt x="4269" y="2118"/>
                    <a:pt x="3966" y="2286"/>
                  </a:cubicBezTo>
                  <a:lnTo>
                    <a:pt x="6453" y="3731"/>
                  </a:lnTo>
                  <a:lnTo>
                    <a:pt x="6924" y="3563"/>
                  </a:lnTo>
                  <a:cubicBezTo>
                    <a:pt x="7562" y="3361"/>
                    <a:pt x="8167" y="3160"/>
                    <a:pt x="8705" y="3025"/>
                  </a:cubicBezTo>
                  <a:cubicBezTo>
                    <a:pt x="9276" y="2891"/>
                    <a:pt x="9814" y="2790"/>
                    <a:pt x="10318" y="2757"/>
                  </a:cubicBezTo>
                  <a:cubicBezTo>
                    <a:pt x="10856" y="2723"/>
                    <a:pt x="11360" y="2757"/>
                    <a:pt x="11831" y="2857"/>
                  </a:cubicBezTo>
                  <a:cubicBezTo>
                    <a:pt x="12301" y="2958"/>
                    <a:pt x="12772" y="3126"/>
                    <a:pt x="13242" y="3429"/>
                  </a:cubicBezTo>
                  <a:cubicBezTo>
                    <a:pt x="13780" y="3731"/>
                    <a:pt x="14150" y="4034"/>
                    <a:pt x="14351" y="4370"/>
                  </a:cubicBezTo>
                  <a:cubicBezTo>
                    <a:pt x="14519" y="4706"/>
                    <a:pt x="14586" y="5008"/>
                    <a:pt x="14486" y="5344"/>
                  </a:cubicBezTo>
                  <a:cubicBezTo>
                    <a:pt x="14418" y="5680"/>
                    <a:pt x="14217" y="5983"/>
                    <a:pt x="13914" y="6319"/>
                  </a:cubicBezTo>
                  <a:cubicBezTo>
                    <a:pt x="13612" y="6622"/>
                    <a:pt x="13242" y="6924"/>
                    <a:pt x="12772" y="7226"/>
                  </a:cubicBezTo>
                  <a:close/>
                  <a:moveTo>
                    <a:pt x="8537" y="4907"/>
                  </a:moveTo>
                  <a:lnTo>
                    <a:pt x="10856" y="6252"/>
                  </a:lnTo>
                  <a:cubicBezTo>
                    <a:pt x="11864" y="5647"/>
                    <a:pt x="12032" y="5143"/>
                    <a:pt x="11326" y="4773"/>
                  </a:cubicBezTo>
                  <a:cubicBezTo>
                    <a:pt x="11024" y="4571"/>
                    <a:pt x="10621" y="4504"/>
                    <a:pt x="10184" y="4538"/>
                  </a:cubicBezTo>
                  <a:cubicBezTo>
                    <a:pt x="9713" y="4605"/>
                    <a:pt x="9175" y="4706"/>
                    <a:pt x="8537" y="4907"/>
                  </a:cubicBezTo>
                  <a:close/>
                  <a:moveTo>
                    <a:pt x="4201" y="4303"/>
                  </a:moveTo>
                  <a:cubicBezTo>
                    <a:pt x="4605" y="4269"/>
                    <a:pt x="5109" y="4168"/>
                    <a:pt x="5680" y="3966"/>
                  </a:cubicBezTo>
                  <a:lnTo>
                    <a:pt x="3328" y="2622"/>
                  </a:lnTo>
                  <a:cubicBezTo>
                    <a:pt x="2487" y="3193"/>
                    <a:pt x="2420" y="3664"/>
                    <a:pt x="3126" y="4067"/>
                  </a:cubicBezTo>
                  <a:cubicBezTo>
                    <a:pt x="3462" y="4269"/>
                    <a:pt x="3798" y="4336"/>
                    <a:pt x="4201" y="4303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49"/>
            <p:cNvSpPr/>
            <p:nvPr/>
          </p:nvSpPr>
          <p:spPr>
            <a:xfrm>
              <a:off x="-24854400" y="119969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49"/>
            <p:cNvSpPr/>
            <p:nvPr/>
          </p:nvSpPr>
          <p:spPr>
            <a:xfrm>
              <a:off x="-24830025" y="1203980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0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49"/>
            <p:cNvSpPr/>
            <p:nvPr/>
          </p:nvSpPr>
          <p:spPr>
            <a:xfrm>
              <a:off x="-24805650" y="12081800"/>
              <a:ext cx="0" cy="215975"/>
            </a:xfrm>
            <a:custGeom>
              <a:avLst/>
              <a:gdLst/>
              <a:ahLst/>
              <a:cxnLst/>
              <a:rect l="l" t="t" r="r" b="b"/>
              <a:pathLst>
                <a:path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49"/>
            <p:cNvSpPr/>
            <p:nvPr/>
          </p:nvSpPr>
          <p:spPr>
            <a:xfrm>
              <a:off x="-24782125" y="121246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49"/>
            <p:cNvSpPr/>
            <p:nvPr/>
          </p:nvSpPr>
          <p:spPr>
            <a:xfrm>
              <a:off x="-24757775" y="121196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49"/>
            <p:cNvSpPr/>
            <p:nvPr/>
          </p:nvSpPr>
          <p:spPr>
            <a:xfrm>
              <a:off x="-24724150" y="121313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49"/>
            <p:cNvSpPr/>
            <p:nvPr/>
          </p:nvSpPr>
          <p:spPr>
            <a:xfrm>
              <a:off x="-24691400" y="121423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49"/>
            <p:cNvSpPr/>
            <p:nvPr/>
          </p:nvSpPr>
          <p:spPr>
            <a:xfrm>
              <a:off x="-24657775" y="121540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49"/>
            <p:cNvSpPr/>
            <p:nvPr/>
          </p:nvSpPr>
          <p:spPr>
            <a:xfrm>
              <a:off x="-24624175" y="1216582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1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9"/>
            <p:cNvSpPr/>
            <p:nvPr/>
          </p:nvSpPr>
          <p:spPr>
            <a:xfrm>
              <a:off x="-24591400" y="121767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9"/>
            <p:cNvSpPr/>
            <p:nvPr/>
          </p:nvSpPr>
          <p:spPr>
            <a:xfrm>
              <a:off x="-24557800" y="121885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9"/>
            <p:cNvSpPr/>
            <p:nvPr/>
          </p:nvSpPr>
          <p:spPr>
            <a:xfrm>
              <a:off x="-24525025" y="122002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9"/>
            <p:cNvSpPr/>
            <p:nvPr/>
          </p:nvSpPr>
          <p:spPr>
            <a:xfrm>
              <a:off x="-24491425" y="122112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9"/>
            <p:cNvSpPr/>
            <p:nvPr/>
          </p:nvSpPr>
          <p:spPr>
            <a:xfrm>
              <a:off x="-24458650" y="122229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49"/>
            <p:cNvSpPr/>
            <p:nvPr/>
          </p:nvSpPr>
          <p:spPr>
            <a:xfrm>
              <a:off x="-24425050" y="122028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49"/>
            <p:cNvSpPr/>
            <p:nvPr/>
          </p:nvSpPr>
          <p:spPr>
            <a:xfrm>
              <a:off x="-24393125" y="122002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9"/>
            <p:cNvSpPr/>
            <p:nvPr/>
          </p:nvSpPr>
          <p:spPr>
            <a:xfrm>
              <a:off x="-24360350" y="121969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9"/>
            <p:cNvSpPr/>
            <p:nvPr/>
          </p:nvSpPr>
          <p:spPr>
            <a:xfrm>
              <a:off x="-24328425" y="121935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9"/>
            <p:cNvSpPr/>
            <p:nvPr/>
          </p:nvSpPr>
          <p:spPr>
            <a:xfrm>
              <a:off x="-24295650" y="121902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9"/>
            <p:cNvSpPr/>
            <p:nvPr/>
          </p:nvSpPr>
          <p:spPr>
            <a:xfrm>
              <a:off x="-24263725" y="121868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49"/>
            <p:cNvSpPr/>
            <p:nvPr/>
          </p:nvSpPr>
          <p:spPr>
            <a:xfrm>
              <a:off x="-24231800" y="1218430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1"/>
                  </a:moveTo>
                  <a:lnTo>
                    <a:pt x="1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49"/>
            <p:cNvSpPr/>
            <p:nvPr/>
          </p:nvSpPr>
          <p:spPr>
            <a:xfrm>
              <a:off x="-24199025" y="121809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49"/>
            <p:cNvSpPr/>
            <p:nvPr/>
          </p:nvSpPr>
          <p:spPr>
            <a:xfrm>
              <a:off x="-24167100" y="121255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49"/>
            <p:cNvSpPr/>
            <p:nvPr/>
          </p:nvSpPr>
          <p:spPr>
            <a:xfrm>
              <a:off x="-24136000" y="120708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49"/>
            <p:cNvSpPr/>
            <p:nvPr/>
          </p:nvSpPr>
          <p:spPr>
            <a:xfrm>
              <a:off x="-24104075" y="12042325"/>
              <a:ext cx="25" cy="215100"/>
            </a:xfrm>
            <a:custGeom>
              <a:avLst/>
              <a:gdLst/>
              <a:ahLst/>
              <a:cxnLst/>
              <a:rect l="l" t="t" r="r" b="b"/>
              <a:pathLst>
                <a:path w="1" h="8604" fill="none" extrusionOk="0">
                  <a:moveTo>
                    <a:pt x="0" y="0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49"/>
            <p:cNvSpPr/>
            <p:nvPr/>
          </p:nvSpPr>
          <p:spPr>
            <a:xfrm>
              <a:off x="-24072150" y="120490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49"/>
            <p:cNvSpPr/>
            <p:nvPr/>
          </p:nvSpPr>
          <p:spPr>
            <a:xfrm>
              <a:off x="-24039375" y="120566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49"/>
            <p:cNvSpPr/>
            <p:nvPr/>
          </p:nvSpPr>
          <p:spPr>
            <a:xfrm>
              <a:off x="-24014175" y="1200030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1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49"/>
            <p:cNvSpPr/>
            <p:nvPr/>
          </p:nvSpPr>
          <p:spPr>
            <a:xfrm>
              <a:off x="-24872050" y="11783525"/>
              <a:ext cx="862925" cy="339475"/>
            </a:xfrm>
            <a:custGeom>
              <a:avLst/>
              <a:gdLst/>
              <a:ahLst/>
              <a:cxnLst/>
              <a:rect l="l" t="t" r="r" b="b"/>
              <a:pathLst>
                <a:path w="34517" h="13579" extrusionOk="0">
                  <a:moveTo>
                    <a:pt x="34517" y="269"/>
                  </a:moveTo>
                  <a:cubicBezTo>
                    <a:pt x="34517" y="572"/>
                    <a:pt x="34483" y="908"/>
                    <a:pt x="34416" y="1244"/>
                  </a:cubicBezTo>
                  <a:cubicBezTo>
                    <a:pt x="34349" y="1580"/>
                    <a:pt x="34248" y="1883"/>
                    <a:pt x="34147" y="2219"/>
                  </a:cubicBezTo>
                  <a:cubicBezTo>
                    <a:pt x="34013" y="2555"/>
                    <a:pt x="33845" y="2857"/>
                    <a:pt x="33677" y="3193"/>
                  </a:cubicBezTo>
                  <a:cubicBezTo>
                    <a:pt x="33475" y="3530"/>
                    <a:pt x="33240" y="3899"/>
                    <a:pt x="32971" y="4235"/>
                  </a:cubicBezTo>
                  <a:cubicBezTo>
                    <a:pt x="32669" y="4639"/>
                    <a:pt x="32299" y="5008"/>
                    <a:pt x="31896" y="5378"/>
                  </a:cubicBezTo>
                  <a:cubicBezTo>
                    <a:pt x="31291" y="5949"/>
                    <a:pt x="30551" y="6487"/>
                    <a:pt x="29711" y="6991"/>
                  </a:cubicBezTo>
                  <a:cubicBezTo>
                    <a:pt x="29644" y="7058"/>
                    <a:pt x="29577" y="7092"/>
                    <a:pt x="29509" y="7126"/>
                  </a:cubicBezTo>
                  <a:cubicBezTo>
                    <a:pt x="28367" y="7798"/>
                    <a:pt x="27090" y="8369"/>
                    <a:pt x="25712" y="8806"/>
                  </a:cubicBezTo>
                  <a:cubicBezTo>
                    <a:pt x="24670" y="9142"/>
                    <a:pt x="23594" y="9411"/>
                    <a:pt x="22452" y="9613"/>
                  </a:cubicBezTo>
                  <a:cubicBezTo>
                    <a:pt x="21746" y="9747"/>
                    <a:pt x="21006" y="9848"/>
                    <a:pt x="20267" y="9915"/>
                  </a:cubicBezTo>
                  <a:cubicBezTo>
                    <a:pt x="19628" y="9982"/>
                    <a:pt x="18990" y="10016"/>
                    <a:pt x="18351" y="10050"/>
                  </a:cubicBezTo>
                  <a:cubicBezTo>
                    <a:pt x="17746" y="10050"/>
                    <a:pt x="17175" y="10050"/>
                    <a:pt x="16570" y="10050"/>
                  </a:cubicBezTo>
                  <a:cubicBezTo>
                    <a:pt x="15999" y="10050"/>
                    <a:pt x="15427" y="10016"/>
                    <a:pt x="14856" y="9949"/>
                  </a:cubicBezTo>
                  <a:cubicBezTo>
                    <a:pt x="14318" y="9915"/>
                    <a:pt x="13747" y="9848"/>
                    <a:pt x="13209" y="9781"/>
                  </a:cubicBezTo>
                  <a:cubicBezTo>
                    <a:pt x="12604" y="9680"/>
                    <a:pt x="12033" y="9579"/>
                    <a:pt x="11495" y="9478"/>
                  </a:cubicBezTo>
                  <a:cubicBezTo>
                    <a:pt x="10890" y="9344"/>
                    <a:pt x="10285" y="9209"/>
                    <a:pt x="9680" y="9041"/>
                  </a:cubicBezTo>
                  <a:cubicBezTo>
                    <a:pt x="8974" y="8806"/>
                    <a:pt x="8269" y="8571"/>
                    <a:pt x="7597" y="8336"/>
                  </a:cubicBezTo>
                  <a:cubicBezTo>
                    <a:pt x="6723" y="7966"/>
                    <a:pt x="5882" y="7563"/>
                    <a:pt x="5109" y="7126"/>
                  </a:cubicBezTo>
                  <a:cubicBezTo>
                    <a:pt x="1681" y="5176"/>
                    <a:pt x="1" y="2588"/>
                    <a:pt x="1" y="1"/>
                  </a:cubicBezTo>
                  <a:lnTo>
                    <a:pt x="1" y="3530"/>
                  </a:lnTo>
                  <a:cubicBezTo>
                    <a:pt x="1" y="6084"/>
                    <a:pt x="1681" y="8672"/>
                    <a:pt x="5076" y="10655"/>
                  </a:cubicBezTo>
                  <a:cubicBezTo>
                    <a:pt x="5882" y="11091"/>
                    <a:pt x="6689" y="11495"/>
                    <a:pt x="7597" y="11831"/>
                  </a:cubicBezTo>
                  <a:cubicBezTo>
                    <a:pt x="8269" y="12100"/>
                    <a:pt x="8974" y="12335"/>
                    <a:pt x="9680" y="12537"/>
                  </a:cubicBezTo>
                  <a:cubicBezTo>
                    <a:pt x="10252" y="12705"/>
                    <a:pt x="10857" y="12873"/>
                    <a:pt x="11462" y="12974"/>
                  </a:cubicBezTo>
                  <a:cubicBezTo>
                    <a:pt x="12033" y="13108"/>
                    <a:pt x="12604" y="13209"/>
                    <a:pt x="13176" y="13276"/>
                  </a:cubicBezTo>
                  <a:cubicBezTo>
                    <a:pt x="13747" y="13377"/>
                    <a:pt x="14285" y="13410"/>
                    <a:pt x="14856" y="13478"/>
                  </a:cubicBezTo>
                  <a:cubicBezTo>
                    <a:pt x="15427" y="13511"/>
                    <a:pt x="15999" y="13545"/>
                    <a:pt x="16570" y="13579"/>
                  </a:cubicBezTo>
                  <a:cubicBezTo>
                    <a:pt x="17141" y="13579"/>
                    <a:pt x="17746" y="13579"/>
                    <a:pt x="18318" y="13545"/>
                  </a:cubicBezTo>
                  <a:cubicBezTo>
                    <a:pt x="18990" y="13545"/>
                    <a:pt x="19628" y="13478"/>
                    <a:pt x="20233" y="13444"/>
                  </a:cubicBezTo>
                  <a:cubicBezTo>
                    <a:pt x="21006" y="13343"/>
                    <a:pt x="21712" y="13242"/>
                    <a:pt x="22452" y="13108"/>
                  </a:cubicBezTo>
                  <a:cubicBezTo>
                    <a:pt x="23561" y="12906"/>
                    <a:pt x="24670" y="12637"/>
                    <a:pt x="25712" y="12301"/>
                  </a:cubicBezTo>
                  <a:cubicBezTo>
                    <a:pt x="27090" y="11864"/>
                    <a:pt x="28367" y="11327"/>
                    <a:pt x="29509" y="10655"/>
                  </a:cubicBezTo>
                  <a:cubicBezTo>
                    <a:pt x="29577" y="10587"/>
                    <a:pt x="29644" y="10554"/>
                    <a:pt x="29711" y="10520"/>
                  </a:cubicBezTo>
                  <a:cubicBezTo>
                    <a:pt x="30551" y="10016"/>
                    <a:pt x="31291" y="9478"/>
                    <a:pt x="31896" y="8907"/>
                  </a:cubicBezTo>
                  <a:cubicBezTo>
                    <a:pt x="32299" y="8537"/>
                    <a:pt x="32669" y="8134"/>
                    <a:pt x="32971" y="7731"/>
                  </a:cubicBezTo>
                  <a:cubicBezTo>
                    <a:pt x="33240" y="7395"/>
                    <a:pt x="33475" y="7058"/>
                    <a:pt x="33677" y="6722"/>
                  </a:cubicBezTo>
                  <a:cubicBezTo>
                    <a:pt x="33845" y="6386"/>
                    <a:pt x="34013" y="6050"/>
                    <a:pt x="34114" y="5714"/>
                  </a:cubicBezTo>
                  <a:cubicBezTo>
                    <a:pt x="34248" y="5412"/>
                    <a:pt x="34349" y="5076"/>
                    <a:pt x="34416" y="4773"/>
                  </a:cubicBezTo>
                  <a:cubicBezTo>
                    <a:pt x="34483" y="4437"/>
                    <a:pt x="34517" y="4101"/>
                    <a:pt x="34517" y="3765"/>
                  </a:cubicBezTo>
                  <a:cubicBezTo>
                    <a:pt x="34517" y="3731"/>
                    <a:pt x="34517" y="3664"/>
                    <a:pt x="34517" y="3630"/>
                  </a:cubicBezTo>
                  <a:lnTo>
                    <a:pt x="34517" y="101"/>
                  </a:lnTo>
                  <a:cubicBezTo>
                    <a:pt x="34517" y="135"/>
                    <a:pt x="34517" y="202"/>
                    <a:pt x="34517" y="269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49"/>
            <p:cNvSpPr/>
            <p:nvPr/>
          </p:nvSpPr>
          <p:spPr>
            <a:xfrm>
              <a:off x="-24914900" y="11510450"/>
              <a:ext cx="948625" cy="548700"/>
            </a:xfrm>
            <a:custGeom>
              <a:avLst/>
              <a:gdLst/>
              <a:ahLst/>
              <a:cxnLst/>
              <a:rect l="l" t="t" r="r" b="b"/>
              <a:pathLst>
                <a:path w="37945" h="21948" extrusionOk="0">
                  <a:moveTo>
                    <a:pt x="31156" y="3899"/>
                  </a:moveTo>
                  <a:cubicBezTo>
                    <a:pt x="37911" y="7798"/>
                    <a:pt x="37945" y="14150"/>
                    <a:pt x="31223" y="18049"/>
                  </a:cubicBezTo>
                  <a:cubicBezTo>
                    <a:pt x="24502" y="21947"/>
                    <a:pt x="13579" y="21947"/>
                    <a:pt x="6823" y="18049"/>
                  </a:cubicBezTo>
                  <a:cubicBezTo>
                    <a:pt x="35" y="14150"/>
                    <a:pt x="1" y="7798"/>
                    <a:pt x="6723" y="3899"/>
                  </a:cubicBezTo>
                  <a:cubicBezTo>
                    <a:pt x="13444" y="1"/>
                    <a:pt x="24367" y="1"/>
                    <a:pt x="31156" y="3899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49"/>
            <p:cNvSpPr/>
            <p:nvPr/>
          </p:nvSpPr>
          <p:spPr>
            <a:xfrm>
              <a:off x="-24855225" y="11544900"/>
              <a:ext cx="829300" cy="479800"/>
            </a:xfrm>
            <a:custGeom>
              <a:avLst/>
              <a:gdLst/>
              <a:ahLst/>
              <a:cxnLst/>
              <a:rect l="l" t="t" r="r" b="b"/>
              <a:pathLst>
                <a:path w="33172" h="19192" extrusionOk="0">
                  <a:moveTo>
                    <a:pt x="27223" y="3429"/>
                  </a:moveTo>
                  <a:cubicBezTo>
                    <a:pt x="33138" y="6823"/>
                    <a:pt x="33172" y="12369"/>
                    <a:pt x="27290" y="15797"/>
                  </a:cubicBezTo>
                  <a:cubicBezTo>
                    <a:pt x="21409" y="19191"/>
                    <a:pt x="11864" y="19191"/>
                    <a:pt x="5949" y="15797"/>
                  </a:cubicBezTo>
                  <a:cubicBezTo>
                    <a:pt x="34" y="12369"/>
                    <a:pt x="0" y="6823"/>
                    <a:pt x="5882" y="3429"/>
                  </a:cubicBezTo>
                  <a:cubicBezTo>
                    <a:pt x="11763" y="1"/>
                    <a:pt x="21308" y="1"/>
                    <a:pt x="27223" y="3429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49"/>
            <p:cNvSpPr/>
            <p:nvPr/>
          </p:nvSpPr>
          <p:spPr>
            <a:xfrm>
              <a:off x="-24625850" y="11656650"/>
              <a:ext cx="364675" cy="227725"/>
            </a:xfrm>
            <a:custGeom>
              <a:avLst/>
              <a:gdLst/>
              <a:ahLst/>
              <a:cxnLst/>
              <a:rect l="l" t="t" r="r" b="b"/>
              <a:pathLst>
                <a:path w="14587" h="9109" extrusionOk="0">
                  <a:moveTo>
                    <a:pt x="12772" y="7227"/>
                  </a:moveTo>
                  <a:lnTo>
                    <a:pt x="14385" y="8134"/>
                  </a:lnTo>
                  <a:lnTo>
                    <a:pt x="13511" y="8638"/>
                  </a:lnTo>
                  <a:lnTo>
                    <a:pt x="11898" y="7697"/>
                  </a:lnTo>
                  <a:cubicBezTo>
                    <a:pt x="11192" y="8067"/>
                    <a:pt x="10385" y="8369"/>
                    <a:pt x="9512" y="8605"/>
                  </a:cubicBezTo>
                  <a:cubicBezTo>
                    <a:pt x="8638" y="8840"/>
                    <a:pt x="7764" y="9008"/>
                    <a:pt x="6890" y="9109"/>
                  </a:cubicBezTo>
                  <a:lnTo>
                    <a:pt x="6050" y="7596"/>
                  </a:lnTo>
                  <a:cubicBezTo>
                    <a:pt x="6184" y="7596"/>
                    <a:pt x="6453" y="7596"/>
                    <a:pt x="6756" y="7563"/>
                  </a:cubicBezTo>
                  <a:cubicBezTo>
                    <a:pt x="7058" y="7495"/>
                    <a:pt x="7394" y="7462"/>
                    <a:pt x="7797" y="7361"/>
                  </a:cubicBezTo>
                  <a:cubicBezTo>
                    <a:pt x="8167" y="7294"/>
                    <a:pt x="8604" y="7193"/>
                    <a:pt x="9007" y="7059"/>
                  </a:cubicBezTo>
                  <a:cubicBezTo>
                    <a:pt x="9444" y="6924"/>
                    <a:pt x="9848" y="6790"/>
                    <a:pt x="10251" y="6588"/>
                  </a:cubicBezTo>
                  <a:lnTo>
                    <a:pt x="7730" y="5143"/>
                  </a:lnTo>
                  <a:cubicBezTo>
                    <a:pt x="7629" y="5210"/>
                    <a:pt x="7529" y="5244"/>
                    <a:pt x="7428" y="5277"/>
                  </a:cubicBezTo>
                  <a:cubicBezTo>
                    <a:pt x="7293" y="5311"/>
                    <a:pt x="7193" y="5344"/>
                    <a:pt x="7058" y="5378"/>
                  </a:cubicBezTo>
                  <a:cubicBezTo>
                    <a:pt x="6453" y="5580"/>
                    <a:pt x="5882" y="5748"/>
                    <a:pt x="5344" y="5849"/>
                  </a:cubicBezTo>
                  <a:cubicBezTo>
                    <a:pt x="4840" y="5983"/>
                    <a:pt x="4336" y="6050"/>
                    <a:pt x="3899" y="6050"/>
                  </a:cubicBezTo>
                  <a:cubicBezTo>
                    <a:pt x="3428" y="6084"/>
                    <a:pt x="2991" y="6017"/>
                    <a:pt x="2588" y="5949"/>
                  </a:cubicBezTo>
                  <a:cubicBezTo>
                    <a:pt x="2185" y="5849"/>
                    <a:pt x="1782" y="5681"/>
                    <a:pt x="1378" y="5445"/>
                  </a:cubicBezTo>
                  <a:cubicBezTo>
                    <a:pt x="908" y="5176"/>
                    <a:pt x="572" y="4874"/>
                    <a:pt x="336" y="4571"/>
                  </a:cubicBezTo>
                  <a:cubicBezTo>
                    <a:pt x="135" y="4235"/>
                    <a:pt x="34" y="3899"/>
                    <a:pt x="68" y="3597"/>
                  </a:cubicBezTo>
                  <a:cubicBezTo>
                    <a:pt x="68" y="3261"/>
                    <a:pt x="202" y="2925"/>
                    <a:pt x="471" y="2622"/>
                  </a:cubicBezTo>
                  <a:cubicBezTo>
                    <a:pt x="706" y="2286"/>
                    <a:pt x="1042" y="1984"/>
                    <a:pt x="1479" y="1681"/>
                  </a:cubicBezTo>
                  <a:lnTo>
                    <a:pt x="0" y="841"/>
                  </a:lnTo>
                  <a:lnTo>
                    <a:pt x="841" y="337"/>
                  </a:lnTo>
                  <a:lnTo>
                    <a:pt x="2319" y="1177"/>
                  </a:lnTo>
                  <a:cubicBezTo>
                    <a:pt x="2991" y="841"/>
                    <a:pt x="3731" y="572"/>
                    <a:pt x="4470" y="370"/>
                  </a:cubicBezTo>
                  <a:cubicBezTo>
                    <a:pt x="5210" y="202"/>
                    <a:pt x="5915" y="68"/>
                    <a:pt x="6621" y="1"/>
                  </a:cubicBezTo>
                  <a:lnTo>
                    <a:pt x="7361" y="1446"/>
                  </a:lnTo>
                  <a:cubicBezTo>
                    <a:pt x="7226" y="1446"/>
                    <a:pt x="7058" y="1446"/>
                    <a:pt x="6789" y="1479"/>
                  </a:cubicBezTo>
                  <a:cubicBezTo>
                    <a:pt x="6520" y="1513"/>
                    <a:pt x="6251" y="1580"/>
                    <a:pt x="5915" y="1648"/>
                  </a:cubicBezTo>
                  <a:cubicBezTo>
                    <a:pt x="5613" y="1715"/>
                    <a:pt x="5277" y="1816"/>
                    <a:pt x="4941" y="1916"/>
                  </a:cubicBezTo>
                  <a:cubicBezTo>
                    <a:pt x="4605" y="2017"/>
                    <a:pt x="4269" y="2118"/>
                    <a:pt x="3966" y="2286"/>
                  </a:cubicBezTo>
                  <a:lnTo>
                    <a:pt x="6453" y="3731"/>
                  </a:lnTo>
                  <a:lnTo>
                    <a:pt x="6924" y="3563"/>
                  </a:lnTo>
                  <a:cubicBezTo>
                    <a:pt x="7562" y="3362"/>
                    <a:pt x="8167" y="3160"/>
                    <a:pt x="8705" y="3025"/>
                  </a:cubicBezTo>
                  <a:cubicBezTo>
                    <a:pt x="9276" y="2891"/>
                    <a:pt x="9814" y="2790"/>
                    <a:pt x="10318" y="2757"/>
                  </a:cubicBezTo>
                  <a:cubicBezTo>
                    <a:pt x="10856" y="2723"/>
                    <a:pt x="11360" y="2757"/>
                    <a:pt x="11831" y="2857"/>
                  </a:cubicBezTo>
                  <a:cubicBezTo>
                    <a:pt x="12301" y="2958"/>
                    <a:pt x="12772" y="3126"/>
                    <a:pt x="13242" y="3429"/>
                  </a:cubicBezTo>
                  <a:cubicBezTo>
                    <a:pt x="13780" y="3731"/>
                    <a:pt x="14150" y="4034"/>
                    <a:pt x="14351" y="4370"/>
                  </a:cubicBezTo>
                  <a:cubicBezTo>
                    <a:pt x="14519" y="4706"/>
                    <a:pt x="14586" y="5008"/>
                    <a:pt x="14486" y="5344"/>
                  </a:cubicBezTo>
                  <a:cubicBezTo>
                    <a:pt x="14418" y="5681"/>
                    <a:pt x="14217" y="5983"/>
                    <a:pt x="13914" y="6319"/>
                  </a:cubicBezTo>
                  <a:cubicBezTo>
                    <a:pt x="13612" y="6622"/>
                    <a:pt x="13242" y="6924"/>
                    <a:pt x="12772" y="7227"/>
                  </a:cubicBezTo>
                  <a:close/>
                  <a:moveTo>
                    <a:pt x="8537" y="4908"/>
                  </a:moveTo>
                  <a:lnTo>
                    <a:pt x="10856" y="6252"/>
                  </a:lnTo>
                  <a:cubicBezTo>
                    <a:pt x="11864" y="5647"/>
                    <a:pt x="12032" y="5143"/>
                    <a:pt x="11326" y="4773"/>
                  </a:cubicBezTo>
                  <a:cubicBezTo>
                    <a:pt x="11024" y="4571"/>
                    <a:pt x="10621" y="4504"/>
                    <a:pt x="10184" y="4538"/>
                  </a:cubicBezTo>
                  <a:cubicBezTo>
                    <a:pt x="9713" y="4605"/>
                    <a:pt x="9175" y="4740"/>
                    <a:pt x="8537" y="4908"/>
                  </a:cubicBezTo>
                  <a:close/>
                  <a:moveTo>
                    <a:pt x="4201" y="4303"/>
                  </a:moveTo>
                  <a:cubicBezTo>
                    <a:pt x="4605" y="4269"/>
                    <a:pt x="5109" y="4168"/>
                    <a:pt x="5680" y="3967"/>
                  </a:cubicBezTo>
                  <a:lnTo>
                    <a:pt x="3328" y="2622"/>
                  </a:lnTo>
                  <a:cubicBezTo>
                    <a:pt x="2487" y="3194"/>
                    <a:pt x="2420" y="3664"/>
                    <a:pt x="3126" y="4067"/>
                  </a:cubicBezTo>
                  <a:cubicBezTo>
                    <a:pt x="3462" y="4269"/>
                    <a:pt x="3798" y="4336"/>
                    <a:pt x="4201" y="4303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49"/>
            <p:cNvSpPr/>
            <p:nvPr/>
          </p:nvSpPr>
          <p:spPr>
            <a:xfrm>
              <a:off x="-24854400" y="117927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49"/>
            <p:cNvSpPr/>
            <p:nvPr/>
          </p:nvSpPr>
          <p:spPr>
            <a:xfrm>
              <a:off x="-24830025" y="118356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49"/>
            <p:cNvSpPr/>
            <p:nvPr/>
          </p:nvSpPr>
          <p:spPr>
            <a:xfrm>
              <a:off x="-24805650" y="11877625"/>
              <a:ext cx="0" cy="215975"/>
            </a:xfrm>
            <a:custGeom>
              <a:avLst/>
              <a:gdLst/>
              <a:ahLst/>
              <a:cxnLst/>
              <a:rect l="l" t="t" r="r" b="b"/>
              <a:pathLst>
                <a:path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49"/>
            <p:cNvSpPr/>
            <p:nvPr/>
          </p:nvSpPr>
          <p:spPr>
            <a:xfrm>
              <a:off x="-24782125" y="119204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49"/>
            <p:cNvSpPr/>
            <p:nvPr/>
          </p:nvSpPr>
          <p:spPr>
            <a:xfrm>
              <a:off x="-24757775" y="119154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49"/>
            <p:cNvSpPr/>
            <p:nvPr/>
          </p:nvSpPr>
          <p:spPr>
            <a:xfrm>
              <a:off x="-24724150" y="1192720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1"/>
                  </a:moveTo>
                  <a:lnTo>
                    <a:pt x="0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49"/>
            <p:cNvSpPr/>
            <p:nvPr/>
          </p:nvSpPr>
          <p:spPr>
            <a:xfrm>
              <a:off x="-24691400" y="119381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49"/>
            <p:cNvSpPr/>
            <p:nvPr/>
          </p:nvSpPr>
          <p:spPr>
            <a:xfrm>
              <a:off x="-24657775" y="119499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49"/>
            <p:cNvSpPr/>
            <p:nvPr/>
          </p:nvSpPr>
          <p:spPr>
            <a:xfrm>
              <a:off x="-24624175" y="119616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49"/>
            <p:cNvSpPr/>
            <p:nvPr/>
          </p:nvSpPr>
          <p:spPr>
            <a:xfrm>
              <a:off x="-24591400" y="119725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49"/>
            <p:cNvSpPr/>
            <p:nvPr/>
          </p:nvSpPr>
          <p:spPr>
            <a:xfrm>
              <a:off x="-24557800" y="119843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49"/>
            <p:cNvSpPr/>
            <p:nvPr/>
          </p:nvSpPr>
          <p:spPr>
            <a:xfrm>
              <a:off x="-24525025" y="119961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49"/>
            <p:cNvSpPr/>
            <p:nvPr/>
          </p:nvSpPr>
          <p:spPr>
            <a:xfrm>
              <a:off x="-24491425" y="120070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9"/>
            <p:cNvSpPr/>
            <p:nvPr/>
          </p:nvSpPr>
          <p:spPr>
            <a:xfrm>
              <a:off x="-24458650" y="120188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9"/>
            <p:cNvSpPr/>
            <p:nvPr/>
          </p:nvSpPr>
          <p:spPr>
            <a:xfrm>
              <a:off x="-24425050" y="11999475"/>
              <a:ext cx="25" cy="215100"/>
            </a:xfrm>
            <a:custGeom>
              <a:avLst/>
              <a:gdLst/>
              <a:ahLst/>
              <a:cxnLst/>
              <a:rect l="l" t="t" r="r" b="b"/>
              <a:pathLst>
                <a:path w="1" h="8604" fill="none" extrusionOk="0">
                  <a:moveTo>
                    <a:pt x="1" y="0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9"/>
            <p:cNvSpPr/>
            <p:nvPr/>
          </p:nvSpPr>
          <p:spPr>
            <a:xfrm>
              <a:off x="-24393125" y="119961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9"/>
            <p:cNvSpPr/>
            <p:nvPr/>
          </p:nvSpPr>
          <p:spPr>
            <a:xfrm>
              <a:off x="-24360350" y="119927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9"/>
            <p:cNvSpPr/>
            <p:nvPr/>
          </p:nvSpPr>
          <p:spPr>
            <a:xfrm>
              <a:off x="-24328425" y="119893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9"/>
            <p:cNvSpPr/>
            <p:nvPr/>
          </p:nvSpPr>
          <p:spPr>
            <a:xfrm>
              <a:off x="-24295650" y="119860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9"/>
            <p:cNvSpPr/>
            <p:nvPr/>
          </p:nvSpPr>
          <p:spPr>
            <a:xfrm>
              <a:off x="-24263725" y="1198350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0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9"/>
            <p:cNvSpPr/>
            <p:nvPr/>
          </p:nvSpPr>
          <p:spPr>
            <a:xfrm>
              <a:off x="-24231800" y="119801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9"/>
            <p:cNvSpPr/>
            <p:nvPr/>
          </p:nvSpPr>
          <p:spPr>
            <a:xfrm>
              <a:off x="-24199025" y="119767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9"/>
            <p:cNvSpPr/>
            <p:nvPr/>
          </p:nvSpPr>
          <p:spPr>
            <a:xfrm>
              <a:off x="-24167100" y="119213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9"/>
            <p:cNvSpPr/>
            <p:nvPr/>
          </p:nvSpPr>
          <p:spPr>
            <a:xfrm>
              <a:off x="-24136000" y="118667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9"/>
            <p:cNvSpPr/>
            <p:nvPr/>
          </p:nvSpPr>
          <p:spPr>
            <a:xfrm>
              <a:off x="-24104075" y="118373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9"/>
            <p:cNvSpPr/>
            <p:nvPr/>
          </p:nvSpPr>
          <p:spPr>
            <a:xfrm>
              <a:off x="-24072150" y="1184570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1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49"/>
            <p:cNvSpPr/>
            <p:nvPr/>
          </p:nvSpPr>
          <p:spPr>
            <a:xfrm>
              <a:off x="-24039375" y="11853275"/>
              <a:ext cx="25" cy="215100"/>
            </a:xfrm>
            <a:custGeom>
              <a:avLst/>
              <a:gdLst/>
              <a:ahLst/>
              <a:cxnLst/>
              <a:rect l="l" t="t" r="r" b="b"/>
              <a:pathLst>
                <a:path w="1" h="8604" fill="none" extrusionOk="0">
                  <a:moveTo>
                    <a:pt x="0" y="0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49"/>
            <p:cNvSpPr/>
            <p:nvPr/>
          </p:nvSpPr>
          <p:spPr>
            <a:xfrm>
              <a:off x="-24014175" y="117961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9"/>
            <p:cNvSpPr/>
            <p:nvPr/>
          </p:nvSpPr>
          <p:spPr>
            <a:xfrm>
              <a:off x="-24872050" y="11569275"/>
              <a:ext cx="862925" cy="339475"/>
            </a:xfrm>
            <a:custGeom>
              <a:avLst/>
              <a:gdLst/>
              <a:ahLst/>
              <a:cxnLst/>
              <a:rect l="l" t="t" r="r" b="b"/>
              <a:pathLst>
                <a:path w="34517" h="13579" extrusionOk="0">
                  <a:moveTo>
                    <a:pt x="34517" y="236"/>
                  </a:moveTo>
                  <a:cubicBezTo>
                    <a:pt x="34517" y="572"/>
                    <a:pt x="34483" y="908"/>
                    <a:pt x="34416" y="1244"/>
                  </a:cubicBezTo>
                  <a:cubicBezTo>
                    <a:pt x="34349" y="1546"/>
                    <a:pt x="34248" y="1882"/>
                    <a:pt x="34147" y="2185"/>
                  </a:cubicBezTo>
                  <a:cubicBezTo>
                    <a:pt x="34013" y="2521"/>
                    <a:pt x="33845" y="2857"/>
                    <a:pt x="33677" y="3193"/>
                  </a:cubicBezTo>
                  <a:cubicBezTo>
                    <a:pt x="33475" y="3529"/>
                    <a:pt x="33240" y="3865"/>
                    <a:pt x="32971" y="4201"/>
                  </a:cubicBezTo>
                  <a:cubicBezTo>
                    <a:pt x="32669" y="4605"/>
                    <a:pt x="32299" y="4974"/>
                    <a:pt x="31896" y="5378"/>
                  </a:cubicBezTo>
                  <a:cubicBezTo>
                    <a:pt x="31291" y="5949"/>
                    <a:pt x="30551" y="6487"/>
                    <a:pt x="29711" y="6991"/>
                  </a:cubicBezTo>
                  <a:cubicBezTo>
                    <a:pt x="29644" y="7025"/>
                    <a:pt x="29577" y="7058"/>
                    <a:pt x="29509" y="7125"/>
                  </a:cubicBezTo>
                  <a:cubicBezTo>
                    <a:pt x="28367" y="7764"/>
                    <a:pt x="27090" y="8335"/>
                    <a:pt x="25712" y="8772"/>
                  </a:cubicBezTo>
                  <a:cubicBezTo>
                    <a:pt x="24670" y="9108"/>
                    <a:pt x="23594" y="9377"/>
                    <a:pt x="22452" y="9579"/>
                  </a:cubicBezTo>
                  <a:cubicBezTo>
                    <a:pt x="21746" y="9713"/>
                    <a:pt x="21006" y="9814"/>
                    <a:pt x="20267" y="9881"/>
                  </a:cubicBezTo>
                  <a:cubicBezTo>
                    <a:pt x="19628" y="9949"/>
                    <a:pt x="18990" y="10016"/>
                    <a:pt x="18351" y="10016"/>
                  </a:cubicBezTo>
                  <a:cubicBezTo>
                    <a:pt x="17746" y="10049"/>
                    <a:pt x="17175" y="10049"/>
                    <a:pt x="16570" y="10016"/>
                  </a:cubicBezTo>
                  <a:cubicBezTo>
                    <a:pt x="15999" y="10016"/>
                    <a:pt x="15427" y="9982"/>
                    <a:pt x="14856" y="9949"/>
                  </a:cubicBezTo>
                  <a:cubicBezTo>
                    <a:pt x="14318" y="9881"/>
                    <a:pt x="13747" y="9814"/>
                    <a:pt x="13209" y="9747"/>
                  </a:cubicBezTo>
                  <a:cubicBezTo>
                    <a:pt x="12604" y="9680"/>
                    <a:pt x="12033" y="9579"/>
                    <a:pt x="11495" y="9444"/>
                  </a:cubicBezTo>
                  <a:cubicBezTo>
                    <a:pt x="10890" y="9310"/>
                    <a:pt x="10285" y="9176"/>
                    <a:pt x="9680" y="9008"/>
                  </a:cubicBezTo>
                  <a:cubicBezTo>
                    <a:pt x="8974" y="8806"/>
                    <a:pt x="8269" y="8571"/>
                    <a:pt x="7597" y="8302"/>
                  </a:cubicBezTo>
                  <a:cubicBezTo>
                    <a:pt x="6723" y="7966"/>
                    <a:pt x="5882" y="7562"/>
                    <a:pt x="5109" y="7125"/>
                  </a:cubicBezTo>
                  <a:cubicBezTo>
                    <a:pt x="1681" y="5143"/>
                    <a:pt x="1" y="2555"/>
                    <a:pt x="1" y="0"/>
                  </a:cubicBezTo>
                  <a:lnTo>
                    <a:pt x="1" y="3496"/>
                  </a:lnTo>
                  <a:cubicBezTo>
                    <a:pt x="1" y="6084"/>
                    <a:pt x="1681" y="8671"/>
                    <a:pt x="5076" y="10621"/>
                  </a:cubicBezTo>
                  <a:cubicBezTo>
                    <a:pt x="5882" y="11091"/>
                    <a:pt x="6689" y="11495"/>
                    <a:pt x="7597" y="11831"/>
                  </a:cubicBezTo>
                  <a:cubicBezTo>
                    <a:pt x="8269" y="12100"/>
                    <a:pt x="8974" y="12335"/>
                    <a:pt x="9680" y="12536"/>
                  </a:cubicBezTo>
                  <a:cubicBezTo>
                    <a:pt x="10252" y="12704"/>
                    <a:pt x="10857" y="12839"/>
                    <a:pt x="11462" y="12973"/>
                  </a:cubicBezTo>
                  <a:cubicBezTo>
                    <a:pt x="12033" y="13074"/>
                    <a:pt x="12604" y="13175"/>
                    <a:pt x="13176" y="13276"/>
                  </a:cubicBezTo>
                  <a:cubicBezTo>
                    <a:pt x="13747" y="13343"/>
                    <a:pt x="14285" y="13410"/>
                    <a:pt x="14856" y="13444"/>
                  </a:cubicBezTo>
                  <a:cubicBezTo>
                    <a:pt x="15427" y="13511"/>
                    <a:pt x="15999" y="13545"/>
                    <a:pt x="16570" y="13545"/>
                  </a:cubicBezTo>
                  <a:cubicBezTo>
                    <a:pt x="17141" y="13578"/>
                    <a:pt x="17746" y="13578"/>
                    <a:pt x="18318" y="13545"/>
                  </a:cubicBezTo>
                  <a:cubicBezTo>
                    <a:pt x="18990" y="13511"/>
                    <a:pt x="19628" y="13477"/>
                    <a:pt x="20233" y="13410"/>
                  </a:cubicBezTo>
                  <a:cubicBezTo>
                    <a:pt x="21006" y="13343"/>
                    <a:pt x="21712" y="13242"/>
                    <a:pt x="22452" y="13108"/>
                  </a:cubicBezTo>
                  <a:cubicBezTo>
                    <a:pt x="23561" y="12906"/>
                    <a:pt x="24670" y="12637"/>
                    <a:pt x="25712" y="12301"/>
                  </a:cubicBezTo>
                  <a:cubicBezTo>
                    <a:pt x="27090" y="11864"/>
                    <a:pt x="28367" y="11293"/>
                    <a:pt x="29509" y="10621"/>
                  </a:cubicBezTo>
                  <a:cubicBezTo>
                    <a:pt x="29577" y="10587"/>
                    <a:pt x="29644" y="10554"/>
                    <a:pt x="29711" y="10520"/>
                  </a:cubicBezTo>
                  <a:cubicBezTo>
                    <a:pt x="30551" y="10016"/>
                    <a:pt x="31291" y="9444"/>
                    <a:pt x="31896" y="8873"/>
                  </a:cubicBezTo>
                  <a:cubicBezTo>
                    <a:pt x="32299" y="8503"/>
                    <a:pt x="32669" y="8134"/>
                    <a:pt x="32971" y="7730"/>
                  </a:cubicBezTo>
                  <a:cubicBezTo>
                    <a:pt x="33240" y="7394"/>
                    <a:pt x="33475" y="7058"/>
                    <a:pt x="33677" y="6689"/>
                  </a:cubicBezTo>
                  <a:cubicBezTo>
                    <a:pt x="33845" y="6386"/>
                    <a:pt x="34013" y="6050"/>
                    <a:pt x="34114" y="5714"/>
                  </a:cubicBezTo>
                  <a:cubicBezTo>
                    <a:pt x="34248" y="5411"/>
                    <a:pt x="34349" y="5075"/>
                    <a:pt x="34416" y="4739"/>
                  </a:cubicBezTo>
                  <a:cubicBezTo>
                    <a:pt x="34483" y="4437"/>
                    <a:pt x="34517" y="4101"/>
                    <a:pt x="34517" y="3765"/>
                  </a:cubicBezTo>
                  <a:cubicBezTo>
                    <a:pt x="34517" y="3697"/>
                    <a:pt x="34517" y="3664"/>
                    <a:pt x="34517" y="3597"/>
                  </a:cubicBezTo>
                  <a:lnTo>
                    <a:pt x="34517" y="101"/>
                  </a:lnTo>
                  <a:cubicBezTo>
                    <a:pt x="34517" y="135"/>
                    <a:pt x="34517" y="202"/>
                    <a:pt x="34517" y="236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9"/>
            <p:cNvSpPr/>
            <p:nvPr/>
          </p:nvSpPr>
          <p:spPr>
            <a:xfrm>
              <a:off x="-24914900" y="11295350"/>
              <a:ext cx="948625" cy="549550"/>
            </a:xfrm>
            <a:custGeom>
              <a:avLst/>
              <a:gdLst/>
              <a:ahLst/>
              <a:cxnLst/>
              <a:rect l="l" t="t" r="r" b="b"/>
              <a:pathLst>
                <a:path w="37945" h="21982" extrusionOk="0">
                  <a:moveTo>
                    <a:pt x="31156" y="3933"/>
                  </a:moveTo>
                  <a:cubicBezTo>
                    <a:pt x="37911" y="7832"/>
                    <a:pt x="37945" y="14150"/>
                    <a:pt x="31223" y="18082"/>
                  </a:cubicBezTo>
                  <a:cubicBezTo>
                    <a:pt x="24502" y="21981"/>
                    <a:pt x="13579" y="21981"/>
                    <a:pt x="6823" y="18082"/>
                  </a:cubicBezTo>
                  <a:cubicBezTo>
                    <a:pt x="35" y="14150"/>
                    <a:pt x="1" y="7832"/>
                    <a:pt x="6723" y="3933"/>
                  </a:cubicBezTo>
                  <a:cubicBezTo>
                    <a:pt x="13444" y="1"/>
                    <a:pt x="24367" y="1"/>
                    <a:pt x="31156" y="3933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9"/>
            <p:cNvSpPr/>
            <p:nvPr/>
          </p:nvSpPr>
          <p:spPr>
            <a:xfrm>
              <a:off x="-24855225" y="11329800"/>
              <a:ext cx="829300" cy="480650"/>
            </a:xfrm>
            <a:custGeom>
              <a:avLst/>
              <a:gdLst/>
              <a:ahLst/>
              <a:cxnLst/>
              <a:rect l="l" t="t" r="r" b="b"/>
              <a:pathLst>
                <a:path w="33172" h="19226" extrusionOk="0">
                  <a:moveTo>
                    <a:pt x="27223" y="3429"/>
                  </a:moveTo>
                  <a:cubicBezTo>
                    <a:pt x="33138" y="6857"/>
                    <a:pt x="33172" y="12403"/>
                    <a:pt x="27290" y="15797"/>
                  </a:cubicBezTo>
                  <a:cubicBezTo>
                    <a:pt x="21409" y="19225"/>
                    <a:pt x="11864" y="19225"/>
                    <a:pt x="5949" y="15797"/>
                  </a:cubicBezTo>
                  <a:cubicBezTo>
                    <a:pt x="34" y="12403"/>
                    <a:pt x="0" y="6857"/>
                    <a:pt x="5882" y="3429"/>
                  </a:cubicBezTo>
                  <a:cubicBezTo>
                    <a:pt x="11763" y="1"/>
                    <a:pt x="21308" y="1"/>
                    <a:pt x="27223" y="3429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9"/>
            <p:cNvSpPr/>
            <p:nvPr/>
          </p:nvSpPr>
          <p:spPr>
            <a:xfrm>
              <a:off x="-24625850" y="11442400"/>
              <a:ext cx="364675" cy="227725"/>
            </a:xfrm>
            <a:custGeom>
              <a:avLst/>
              <a:gdLst/>
              <a:ahLst/>
              <a:cxnLst/>
              <a:rect l="l" t="t" r="r" b="b"/>
              <a:pathLst>
                <a:path w="14587" h="9109" extrusionOk="0">
                  <a:moveTo>
                    <a:pt x="12772" y="7193"/>
                  </a:moveTo>
                  <a:lnTo>
                    <a:pt x="14385" y="8134"/>
                  </a:lnTo>
                  <a:lnTo>
                    <a:pt x="13511" y="8638"/>
                  </a:lnTo>
                  <a:lnTo>
                    <a:pt x="11898" y="7697"/>
                  </a:lnTo>
                  <a:cubicBezTo>
                    <a:pt x="11192" y="8067"/>
                    <a:pt x="10385" y="8369"/>
                    <a:pt x="9512" y="8604"/>
                  </a:cubicBezTo>
                  <a:cubicBezTo>
                    <a:pt x="8638" y="8840"/>
                    <a:pt x="7764" y="9008"/>
                    <a:pt x="6890" y="9108"/>
                  </a:cubicBezTo>
                  <a:lnTo>
                    <a:pt x="6050" y="7596"/>
                  </a:lnTo>
                  <a:cubicBezTo>
                    <a:pt x="6184" y="7596"/>
                    <a:pt x="6453" y="7562"/>
                    <a:pt x="6756" y="7529"/>
                  </a:cubicBezTo>
                  <a:cubicBezTo>
                    <a:pt x="7058" y="7495"/>
                    <a:pt x="7394" y="7428"/>
                    <a:pt x="7797" y="7361"/>
                  </a:cubicBezTo>
                  <a:cubicBezTo>
                    <a:pt x="8167" y="7260"/>
                    <a:pt x="8604" y="7159"/>
                    <a:pt x="9007" y="7058"/>
                  </a:cubicBezTo>
                  <a:cubicBezTo>
                    <a:pt x="9444" y="6924"/>
                    <a:pt x="9848" y="6756"/>
                    <a:pt x="10251" y="6588"/>
                  </a:cubicBezTo>
                  <a:lnTo>
                    <a:pt x="7730" y="5143"/>
                  </a:lnTo>
                  <a:cubicBezTo>
                    <a:pt x="7629" y="5176"/>
                    <a:pt x="7529" y="5210"/>
                    <a:pt x="7428" y="5243"/>
                  </a:cubicBezTo>
                  <a:cubicBezTo>
                    <a:pt x="7293" y="5277"/>
                    <a:pt x="7193" y="5311"/>
                    <a:pt x="7058" y="5378"/>
                  </a:cubicBezTo>
                  <a:cubicBezTo>
                    <a:pt x="6453" y="5580"/>
                    <a:pt x="5882" y="5748"/>
                    <a:pt x="5344" y="5848"/>
                  </a:cubicBezTo>
                  <a:cubicBezTo>
                    <a:pt x="4840" y="5983"/>
                    <a:pt x="4336" y="6016"/>
                    <a:pt x="3899" y="6050"/>
                  </a:cubicBezTo>
                  <a:cubicBezTo>
                    <a:pt x="3428" y="6050"/>
                    <a:pt x="2991" y="6016"/>
                    <a:pt x="2588" y="5916"/>
                  </a:cubicBezTo>
                  <a:cubicBezTo>
                    <a:pt x="2185" y="5815"/>
                    <a:pt x="1782" y="5680"/>
                    <a:pt x="1378" y="5445"/>
                  </a:cubicBezTo>
                  <a:cubicBezTo>
                    <a:pt x="908" y="5176"/>
                    <a:pt x="572" y="4874"/>
                    <a:pt x="336" y="4538"/>
                  </a:cubicBezTo>
                  <a:cubicBezTo>
                    <a:pt x="135" y="4235"/>
                    <a:pt x="34" y="3899"/>
                    <a:pt x="68" y="3563"/>
                  </a:cubicBezTo>
                  <a:cubicBezTo>
                    <a:pt x="68" y="3261"/>
                    <a:pt x="202" y="2924"/>
                    <a:pt x="471" y="2588"/>
                  </a:cubicBezTo>
                  <a:cubicBezTo>
                    <a:pt x="706" y="2286"/>
                    <a:pt x="1042" y="1983"/>
                    <a:pt x="1479" y="1681"/>
                  </a:cubicBezTo>
                  <a:lnTo>
                    <a:pt x="0" y="841"/>
                  </a:lnTo>
                  <a:lnTo>
                    <a:pt x="841" y="337"/>
                  </a:lnTo>
                  <a:lnTo>
                    <a:pt x="2319" y="1177"/>
                  </a:lnTo>
                  <a:cubicBezTo>
                    <a:pt x="2991" y="841"/>
                    <a:pt x="3731" y="572"/>
                    <a:pt x="4470" y="370"/>
                  </a:cubicBezTo>
                  <a:cubicBezTo>
                    <a:pt x="5210" y="202"/>
                    <a:pt x="5915" y="68"/>
                    <a:pt x="6621" y="1"/>
                  </a:cubicBezTo>
                  <a:lnTo>
                    <a:pt x="7361" y="1446"/>
                  </a:lnTo>
                  <a:cubicBezTo>
                    <a:pt x="7226" y="1446"/>
                    <a:pt x="7058" y="1446"/>
                    <a:pt x="6789" y="1479"/>
                  </a:cubicBezTo>
                  <a:cubicBezTo>
                    <a:pt x="6520" y="1513"/>
                    <a:pt x="6251" y="1580"/>
                    <a:pt x="5915" y="1647"/>
                  </a:cubicBezTo>
                  <a:cubicBezTo>
                    <a:pt x="5613" y="1715"/>
                    <a:pt x="5277" y="1782"/>
                    <a:pt x="4941" y="1883"/>
                  </a:cubicBezTo>
                  <a:cubicBezTo>
                    <a:pt x="4605" y="1983"/>
                    <a:pt x="4269" y="2118"/>
                    <a:pt x="3966" y="2252"/>
                  </a:cubicBezTo>
                  <a:lnTo>
                    <a:pt x="6453" y="3731"/>
                  </a:lnTo>
                  <a:lnTo>
                    <a:pt x="6924" y="3563"/>
                  </a:lnTo>
                  <a:cubicBezTo>
                    <a:pt x="7562" y="3328"/>
                    <a:pt x="8167" y="3160"/>
                    <a:pt x="8705" y="3025"/>
                  </a:cubicBezTo>
                  <a:cubicBezTo>
                    <a:pt x="9276" y="2857"/>
                    <a:pt x="9814" y="2790"/>
                    <a:pt x="10318" y="2756"/>
                  </a:cubicBezTo>
                  <a:cubicBezTo>
                    <a:pt x="10856" y="2723"/>
                    <a:pt x="11360" y="2756"/>
                    <a:pt x="11831" y="2857"/>
                  </a:cubicBezTo>
                  <a:cubicBezTo>
                    <a:pt x="12301" y="2958"/>
                    <a:pt x="12772" y="3126"/>
                    <a:pt x="13242" y="3395"/>
                  </a:cubicBezTo>
                  <a:cubicBezTo>
                    <a:pt x="13780" y="3697"/>
                    <a:pt x="14150" y="4034"/>
                    <a:pt x="14351" y="4370"/>
                  </a:cubicBezTo>
                  <a:cubicBezTo>
                    <a:pt x="14519" y="4672"/>
                    <a:pt x="14586" y="5008"/>
                    <a:pt x="14486" y="5344"/>
                  </a:cubicBezTo>
                  <a:cubicBezTo>
                    <a:pt x="14418" y="5680"/>
                    <a:pt x="14217" y="5983"/>
                    <a:pt x="13914" y="6319"/>
                  </a:cubicBezTo>
                  <a:cubicBezTo>
                    <a:pt x="13612" y="6621"/>
                    <a:pt x="13242" y="6924"/>
                    <a:pt x="12772" y="7193"/>
                  </a:cubicBezTo>
                  <a:close/>
                  <a:moveTo>
                    <a:pt x="8537" y="4907"/>
                  </a:moveTo>
                  <a:lnTo>
                    <a:pt x="10856" y="6252"/>
                  </a:lnTo>
                  <a:cubicBezTo>
                    <a:pt x="11864" y="5647"/>
                    <a:pt x="12032" y="5143"/>
                    <a:pt x="11326" y="4739"/>
                  </a:cubicBezTo>
                  <a:cubicBezTo>
                    <a:pt x="11024" y="4571"/>
                    <a:pt x="10621" y="4470"/>
                    <a:pt x="10184" y="4538"/>
                  </a:cubicBezTo>
                  <a:cubicBezTo>
                    <a:pt x="9713" y="4605"/>
                    <a:pt x="9175" y="4706"/>
                    <a:pt x="8537" y="4907"/>
                  </a:cubicBezTo>
                  <a:close/>
                  <a:moveTo>
                    <a:pt x="4201" y="4302"/>
                  </a:moveTo>
                  <a:cubicBezTo>
                    <a:pt x="4605" y="4269"/>
                    <a:pt x="5109" y="4134"/>
                    <a:pt x="5680" y="3966"/>
                  </a:cubicBezTo>
                  <a:lnTo>
                    <a:pt x="3328" y="2588"/>
                  </a:lnTo>
                  <a:cubicBezTo>
                    <a:pt x="2487" y="3160"/>
                    <a:pt x="2420" y="3664"/>
                    <a:pt x="3126" y="4067"/>
                  </a:cubicBezTo>
                  <a:cubicBezTo>
                    <a:pt x="3462" y="4269"/>
                    <a:pt x="3798" y="4336"/>
                    <a:pt x="4201" y="4302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9"/>
            <p:cNvSpPr/>
            <p:nvPr/>
          </p:nvSpPr>
          <p:spPr>
            <a:xfrm>
              <a:off x="-24854400" y="115785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49"/>
            <p:cNvSpPr/>
            <p:nvPr/>
          </p:nvSpPr>
          <p:spPr>
            <a:xfrm>
              <a:off x="-24830025" y="116205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49"/>
            <p:cNvSpPr/>
            <p:nvPr/>
          </p:nvSpPr>
          <p:spPr>
            <a:xfrm>
              <a:off x="-24805650" y="11663375"/>
              <a:ext cx="0" cy="215950"/>
            </a:xfrm>
            <a:custGeom>
              <a:avLst/>
              <a:gdLst/>
              <a:ahLst/>
              <a:cxnLst/>
              <a:rect l="l" t="t" r="r" b="b"/>
              <a:pathLst>
                <a:path h="8638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9"/>
            <p:cNvSpPr/>
            <p:nvPr/>
          </p:nvSpPr>
          <p:spPr>
            <a:xfrm>
              <a:off x="-24782125" y="1170622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1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9"/>
            <p:cNvSpPr/>
            <p:nvPr/>
          </p:nvSpPr>
          <p:spPr>
            <a:xfrm>
              <a:off x="-24757775" y="1170117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1"/>
                  </a:moveTo>
                  <a:lnTo>
                    <a:pt x="1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9"/>
            <p:cNvSpPr/>
            <p:nvPr/>
          </p:nvSpPr>
          <p:spPr>
            <a:xfrm>
              <a:off x="-24724150" y="117121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9"/>
            <p:cNvSpPr/>
            <p:nvPr/>
          </p:nvSpPr>
          <p:spPr>
            <a:xfrm>
              <a:off x="-24691400" y="117238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9"/>
            <p:cNvSpPr/>
            <p:nvPr/>
          </p:nvSpPr>
          <p:spPr>
            <a:xfrm>
              <a:off x="-24657775" y="1173562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1"/>
                  </a:moveTo>
                  <a:lnTo>
                    <a:pt x="0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49"/>
            <p:cNvSpPr/>
            <p:nvPr/>
          </p:nvSpPr>
          <p:spPr>
            <a:xfrm>
              <a:off x="-24624175" y="117465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49"/>
            <p:cNvSpPr/>
            <p:nvPr/>
          </p:nvSpPr>
          <p:spPr>
            <a:xfrm>
              <a:off x="-24591400" y="117583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9"/>
            <p:cNvSpPr/>
            <p:nvPr/>
          </p:nvSpPr>
          <p:spPr>
            <a:xfrm>
              <a:off x="-24557800" y="117700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9"/>
            <p:cNvSpPr/>
            <p:nvPr/>
          </p:nvSpPr>
          <p:spPr>
            <a:xfrm>
              <a:off x="-24525025" y="117810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9"/>
            <p:cNvSpPr/>
            <p:nvPr/>
          </p:nvSpPr>
          <p:spPr>
            <a:xfrm>
              <a:off x="-24491425" y="117927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9"/>
            <p:cNvSpPr/>
            <p:nvPr/>
          </p:nvSpPr>
          <p:spPr>
            <a:xfrm>
              <a:off x="-24458650" y="118045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49"/>
            <p:cNvSpPr/>
            <p:nvPr/>
          </p:nvSpPr>
          <p:spPr>
            <a:xfrm>
              <a:off x="-24425050" y="117843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49"/>
            <p:cNvSpPr/>
            <p:nvPr/>
          </p:nvSpPr>
          <p:spPr>
            <a:xfrm>
              <a:off x="-24393125" y="117810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49"/>
            <p:cNvSpPr/>
            <p:nvPr/>
          </p:nvSpPr>
          <p:spPr>
            <a:xfrm>
              <a:off x="-24360350" y="1177847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1"/>
                  </a:moveTo>
                  <a:lnTo>
                    <a:pt x="1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49"/>
            <p:cNvSpPr/>
            <p:nvPr/>
          </p:nvSpPr>
          <p:spPr>
            <a:xfrm>
              <a:off x="-24328425" y="117751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49"/>
            <p:cNvSpPr/>
            <p:nvPr/>
          </p:nvSpPr>
          <p:spPr>
            <a:xfrm>
              <a:off x="-24295650" y="117717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49"/>
            <p:cNvSpPr/>
            <p:nvPr/>
          </p:nvSpPr>
          <p:spPr>
            <a:xfrm>
              <a:off x="-24263725" y="117684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49"/>
            <p:cNvSpPr/>
            <p:nvPr/>
          </p:nvSpPr>
          <p:spPr>
            <a:xfrm>
              <a:off x="-24231800" y="117650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49"/>
            <p:cNvSpPr/>
            <p:nvPr/>
          </p:nvSpPr>
          <p:spPr>
            <a:xfrm>
              <a:off x="-24199025" y="117616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49"/>
            <p:cNvSpPr/>
            <p:nvPr/>
          </p:nvSpPr>
          <p:spPr>
            <a:xfrm>
              <a:off x="-24167100" y="117070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49"/>
            <p:cNvSpPr/>
            <p:nvPr/>
          </p:nvSpPr>
          <p:spPr>
            <a:xfrm>
              <a:off x="-24136000" y="116516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49"/>
            <p:cNvSpPr/>
            <p:nvPr/>
          </p:nvSpPr>
          <p:spPr>
            <a:xfrm>
              <a:off x="-24104075" y="116230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49"/>
            <p:cNvSpPr/>
            <p:nvPr/>
          </p:nvSpPr>
          <p:spPr>
            <a:xfrm>
              <a:off x="-24072150" y="116306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49"/>
            <p:cNvSpPr/>
            <p:nvPr/>
          </p:nvSpPr>
          <p:spPr>
            <a:xfrm>
              <a:off x="-24039375" y="116381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49"/>
            <p:cNvSpPr/>
            <p:nvPr/>
          </p:nvSpPr>
          <p:spPr>
            <a:xfrm>
              <a:off x="-24014175" y="115810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49"/>
            <p:cNvSpPr/>
            <p:nvPr/>
          </p:nvSpPr>
          <p:spPr>
            <a:xfrm>
              <a:off x="-25765175" y="13416075"/>
              <a:ext cx="863750" cy="338625"/>
            </a:xfrm>
            <a:custGeom>
              <a:avLst/>
              <a:gdLst/>
              <a:ahLst/>
              <a:cxnLst/>
              <a:rect l="l" t="t" r="r" b="b"/>
              <a:pathLst>
                <a:path w="34550" h="13545" extrusionOk="0">
                  <a:moveTo>
                    <a:pt x="34550" y="236"/>
                  </a:moveTo>
                  <a:cubicBezTo>
                    <a:pt x="34550" y="572"/>
                    <a:pt x="34516" y="908"/>
                    <a:pt x="34449" y="1210"/>
                  </a:cubicBezTo>
                  <a:cubicBezTo>
                    <a:pt x="34382" y="1546"/>
                    <a:pt x="34281" y="1882"/>
                    <a:pt x="34180" y="2185"/>
                  </a:cubicBezTo>
                  <a:cubicBezTo>
                    <a:pt x="34046" y="2521"/>
                    <a:pt x="33877" y="2857"/>
                    <a:pt x="33709" y="3193"/>
                  </a:cubicBezTo>
                  <a:cubicBezTo>
                    <a:pt x="33508" y="3529"/>
                    <a:pt x="33273" y="3865"/>
                    <a:pt x="33004" y="4201"/>
                  </a:cubicBezTo>
                  <a:cubicBezTo>
                    <a:pt x="32701" y="4605"/>
                    <a:pt x="32331" y="4974"/>
                    <a:pt x="31928" y="5378"/>
                  </a:cubicBezTo>
                  <a:cubicBezTo>
                    <a:pt x="31323" y="5949"/>
                    <a:pt x="30584" y="6487"/>
                    <a:pt x="29744" y="6991"/>
                  </a:cubicBezTo>
                  <a:cubicBezTo>
                    <a:pt x="29676" y="7024"/>
                    <a:pt x="29609" y="7058"/>
                    <a:pt x="29542" y="7125"/>
                  </a:cubicBezTo>
                  <a:cubicBezTo>
                    <a:pt x="28399" y="7764"/>
                    <a:pt x="27122" y="8335"/>
                    <a:pt x="25744" y="8772"/>
                  </a:cubicBezTo>
                  <a:cubicBezTo>
                    <a:pt x="24702" y="9108"/>
                    <a:pt x="23627" y="9377"/>
                    <a:pt x="22484" y="9579"/>
                  </a:cubicBezTo>
                  <a:cubicBezTo>
                    <a:pt x="21778" y="9713"/>
                    <a:pt x="21039" y="9814"/>
                    <a:pt x="20300" y="9881"/>
                  </a:cubicBezTo>
                  <a:cubicBezTo>
                    <a:pt x="19661" y="9948"/>
                    <a:pt x="19022" y="10016"/>
                    <a:pt x="18384" y="10016"/>
                  </a:cubicBezTo>
                  <a:cubicBezTo>
                    <a:pt x="17779" y="10049"/>
                    <a:pt x="17174" y="10049"/>
                    <a:pt x="16603" y="10016"/>
                  </a:cubicBezTo>
                  <a:cubicBezTo>
                    <a:pt x="16031" y="10016"/>
                    <a:pt x="15460" y="9982"/>
                    <a:pt x="14889" y="9948"/>
                  </a:cubicBezTo>
                  <a:cubicBezTo>
                    <a:pt x="14351" y="9881"/>
                    <a:pt x="13780" y="9814"/>
                    <a:pt x="13208" y="9747"/>
                  </a:cubicBezTo>
                  <a:cubicBezTo>
                    <a:pt x="12637" y="9680"/>
                    <a:pt x="12065" y="9579"/>
                    <a:pt x="11528" y="9444"/>
                  </a:cubicBezTo>
                  <a:cubicBezTo>
                    <a:pt x="10889" y="9310"/>
                    <a:pt x="10318" y="9175"/>
                    <a:pt x="9713" y="9007"/>
                  </a:cubicBezTo>
                  <a:cubicBezTo>
                    <a:pt x="9007" y="8806"/>
                    <a:pt x="8301" y="8570"/>
                    <a:pt x="7629" y="8302"/>
                  </a:cubicBezTo>
                  <a:cubicBezTo>
                    <a:pt x="6755" y="7966"/>
                    <a:pt x="5915" y="7562"/>
                    <a:pt x="5142" y="7125"/>
                  </a:cubicBezTo>
                  <a:cubicBezTo>
                    <a:pt x="1714" y="5142"/>
                    <a:pt x="34" y="2555"/>
                    <a:pt x="34" y="0"/>
                  </a:cubicBezTo>
                  <a:lnTo>
                    <a:pt x="34" y="3496"/>
                  </a:lnTo>
                  <a:cubicBezTo>
                    <a:pt x="0" y="6083"/>
                    <a:pt x="1714" y="8671"/>
                    <a:pt x="5109" y="10621"/>
                  </a:cubicBezTo>
                  <a:cubicBezTo>
                    <a:pt x="5882" y="11091"/>
                    <a:pt x="6722" y="11461"/>
                    <a:pt x="7596" y="11831"/>
                  </a:cubicBezTo>
                  <a:cubicBezTo>
                    <a:pt x="8301" y="12099"/>
                    <a:pt x="8974" y="12335"/>
                    <a:pt x="9713" y="12536"/>
                  </a:cubicBezTo>
                  <a:cubicBezTo>
                    <a:pt x="10284" y="12704"/>
                    <a:pt x="10889" y="12839"/>
                    <a:pt x="11494" y="12973"/>
                  </a:cubicBezTo>
                  <a:cubicBezTo>
                    <a:pt x="12065" y="13074"/>
                    <a:pt x="12637" y="13175"/>
                    <a:pt x="13208" y="13276"/>
                  </a:cubicBezTo>
                  <a:cubicBezTo>
                    <a:pt x="13780" y="13343"/>
                    <a:pt x="14317" y="13410"/>
                    <a:pt x="14889" y="13444"/>
                  </a:cubicBezTo>
                  <a:cubicBezTo>
                    <a:pt x="15460" y="13511"/>
                    <a:pt x="16031" y="13545"/>
                    <a:pt x="16603" y="13545"/>
                  </a:cubicBezTo>
                  <a:cubicBezTo>
                    <a:pt x="17174" y="13545"/>
                    <a:pt x="17779" y="13545"/>
                    <a:pt x="18350" y="13545"/>
                  </a:cubicBezTo>
                  <a:cubicBezTo>
                    <a:pt x="18989" y="13511"/>
                    <a:pt x="19627" y="13477"/>
                    <a:pt x="20266" y="13410"/>
                  </a:cubicBezTo>
                  <a:cubicBezTo>
                    <a:pt x="21005" y="13343"/>
                    <a:pt x="21745" y="13242"/>
                    <a:pt x="22484" y="13108"/>
                  </a:cubicBezTo>
                  <a:cubicBezTo>
                    <a:pt x="23593" y="12906"/>
                    <a:pt x="24702" y="12637"/>
                    <a:pt x="25744" y="12301"/>
                  </a:cubicBezTo>
                  <a:cubicBezTo>
                    <a:pt x="27089" y="11864"/>
                    <a:pt x="28366" y="11293"/>
                    <a:pt x="29542" y="10621"/>
                  </a:cubicBezTo>
                  <a:cubicBezTo>
                    <a:pt x="29609" y="10587"/>
                    <a:pt x="29676" y="10553"/>
                    <a:pt x="29744" y="10486"/>
                  </a:cubicBezTo>
                  <a:cubicBezTo>
                    <a:pt x="30584" y="9982"/>
                    <a:pt x="31323" y="9444"/>
                    <a:pt x="31928" y="8873"/>
                  </a:cubicBezTo>
                  <a:cubicBezTo>
                    <a:pt x="32331" y="8503"/>
                    <a:pt x="32701" y="8134"/>
                    <a:pt x="33004" y="7730"/>
                  </a:cubicBezTo>
                  <a:cubicBezTo>
                    <a:pt x="33273" y="7394"/>
                    <a:pt x="33508" y="7058"/>
                    <a:pt x="33709" y="6688"/>
                  </a:cubicBezTo>
                  <a:cubicBezTo>
                    <a:pt x="33877" y="6386"/>
                    <a:pt x="34046" y="6050"/>
                    <a:pt x="34146" y="5714"/>
                  </a:cubicBezTo>
                  <a:cubicBezTo>
                    <a:pt x="34281" y="5378"/>
                    <a:pt x="34382" y="5075"/>
                    <a:pt x="34415" y="4739"/>
                  </a:cubicBezTo>
                  <a:cubicBezTo>
                    <a:pt x="34482" y="4403"/>
                    <a:pt x="34550" y="4067"/>
                    <a:pt x="34550" y="3764"/>
                  </a:cubicBezTo>
                  <a:cubicBezTo>
                    <a:pt x="34550" y="3697"/>
                    <a:pt x="34550" y="3664"/>
                    <a:pt x="34550" y="3596"/>
                  </a:cubicBezTo>
                  <a:lnTo>
                    <a:pt x="34550" y="101"/>
                  </a:lnTo>
                  <a:cubicBezTo>
                    <a:pt x="34550" y="135"/>
                    <a:pt x="34550" y="202"/>
                    <a:pt x="34550" y="236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49"/>
            <p:cNvSpPr/>
            <p:nvPr/>
          </p:nvSpPr>
          <p:spPr>
            <a:xfrm>
              <a:off x="-25807200" y="13143000"/>
              <a:ext cx="948625" cy="548675"/>
            </a:xfrm>
            <a:custGeom>
              <a:avLst/>
              <a:gdLst/>
              <a:ahLst/>
              <a:cxnLst/>
              <a:rect l="l" t="t" r="r" b="b"/>
              <a:pathLst>
                <a:path w="37945" h="21947" extrusionOk="0">
                  <a:moveTo>
                    <a:pt x="31156" y="3899"/>
                  </a:moveTo>
                  <a:cubicBezTo>
                    <a:pt x="37911" y="7798"/>
                    <a:pt x="37945" y="14116"/>
                    <a:pt x="31223" y="18048"/>
                  </a:cubicBezTo>
                  <a:cubicBezTo>
                    <a:pt x="24501" y="21947"/>
                    <a:pt x="13578" y="21947"/>
                    <a:pt x="6790" y="18048"/>
                  </a:cubicBezTo>
                  <a:cubicBezTo>
                    <a:pt x="34" y="14116"/>
                    <a:pt x="1" y="7798"/>
                    <a:pt x="6722" y="3899"/>
                  </a:cubicBezTo>
                  <a:cubicBezTo>
                    <a:pt x="13444" y="0"/>
                    <a:pt x="24367" y="0"/>
                    <a:pt x="31156" y="3899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49"/>
            <p:cNvSpPr/>
            <p:nvPr/>
          </p:nvSpPr>
          <p:spPr>
            <a:xfrm>
              <a:off x="-25747550" y="13176600"/>
              <a:ext cx="829325" cy="480625"/>
            </a:xfrm>
            <a:custGeom>
              <a:avLst/>
              <a:gdLst/>
              <a:ahLst/>
              <a:cxnLst/>
              <a:rect l="l" t="t" r="r" b="b"/>
              <a:pathLst>
                <a:path w="33173" h="19225" extrusionOk="0">
                  <a:moveTo>
                    <a:pt x="27224" y="3429"/>
                  </a:moveTo>
                  <a:cubicBezTo>
                    <a:pt x="33139" y="6857"/>
                    <a:pt x="33172" y="12369"/>
                    <a:pt x="27291" y="15797"/>
                  </a:cubicBezTo>
                  <a:cubicBezTo>
                    <a:pt x="21409" y="19225"/>
                    <a:pt x="11865" y="19225"/>
                    <a:pt x="5950" y="15797"/>
                  </a:cubicBezTo>
                  <a:cubicBezTo>
                    <a:pt x="34" y="12402"/>
                    <a:pt x="1" y="6857"/>
                    <a:pt x="5882" y="3429"/>
                  </a:cubicBezTo>
                  <a:cubicBezTo>
                    <a:pt x="11764" y="1"/>
                    <a:pt x="21309" y="1"/>
                    <a:pt x="27224" y="3429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49"/>
            <p:cNvSpPr/>
            <p:nvPr/>
          </p:nvSpPr>
          <p:spPr>
            <a:xfrm>
              <a:off x="-25518175" y="13288350"/>
              <a:ext cx="364700" cy="228575"/>
            </a:xfrm>
            <a:custGeom>
              <a:avLst/>
              <a:gdLst/>
              <a:ahLst/>
              <a:cxnLst/>
              <a:rect l="l" t="t" r="r" b="b"/>
              <a:pathLst>
                <a:path w="14588" h="9143" extrusionOk="0">
                  <a:moveTo>
                    <a:pt x="12772" y="7227"/>
                  </a:moveTo>
                  <a:lnTo>
                    <a:pt x="14385" y="8168"/>
                  </a:lnTo>
                  <a:lnTo>
                    <a:pt x="13512" y="8672"/>
                  </a:lnTo>
                  <a:lnTo>
                    <a:pt x="11898" y="7731"/>
                  </a:lnTo>
                  <a:cubicBezTo>
                    <a:pt x="11193" y="8100"/>
                    <a:pt x="10386" y="8403"/>
                    <a:pt x="9512" y="8638"/>
                  </a:cubicBezTo>
                  <a:cubicBezTo>
                    <a:pt x="8638" y="8873"/>
                    <a:pt x="7765" y="9041"/>
                    <a:pt x="6891" y="9142"/>
                  </a:cubicBezTo>
                  <a:lnTo>
                    <a:pt x="6050" y="7630"/>
                  </a:lnTo>
                  <a:cubicBezTo>
                    <a:pt x="6185" y="7630"/>
                    <a:pt x="6454" y="7596"/>
                    <a:pt x="6756" y="7563"/>
                  </a:cubicBezTo>
                  <a:cubicBezTo>
                    <a:pt x="7059" y="7529"/>
                    <a:pt x="7395" y="7462"/>
                    <a:pt x="7798" y="7395"/>
                  </a:cubicBezTo>
                  <a:cubicBezTo>
                    <a:pt x="8168" y="7294"/>
                    <a:pt x="8605" y="7193"/>
                    <a:pt x="9008" y="7092"/>
                  </a:cubicBezTo>
                  <a:cubicBezTo>
                    <a:pt x="9445" y="6958"/>
                    <a:pt x="9848" y="6790"/>
                    <a:pt x="10218" y="6622"/>
                  </a:cubicBezTo>
                  <a:lnTo>
                    <a:pt x="7731" y="5176"/>
                  </a:lnTo>
                  <a:cubicBezTo>
                    <a:pt x="7630" y="5210"/>
                    <a:pt x="7529" y="5244"/>
                    <a:pt x="7428" y="5277"/>
                  </a:cubicBezTo>
                  <a:cubicBezTo>
                    <a:pt x="7294" y="5311"/>
                    <a:pt x="7193" y="5345"/>
                    <a:pt x="7059" y="5412"/>
                  </a:cubicBezTo>
                  <a:cubicBezTo>
                    <a:pt x="6454" y="5613"/>
                    <a:pt x="5882" y="5781"/>
                    <a:pt x="5345" y="5882"/>
                  </a:cubicBezTo>
                  <a:cubicBezTo>
                    <a:pt x="4841" y="6017"/>
                    <a:pt x="4336" y="6050"/>
                    <a:pt x="3900" y="6084"/>
                  </a:cubicBezTo>
                  <a:cubicBezTo>
                    <a:pt x="3429" y="6084"/>
                    <a:pt x="2992" y="6050"/>
                    <a:pt x="2589" y="5949"/>
                  </a:cubicBezTo>
                  <a:cubicBezTo>
                    <a:pt x="2185" y="5849"/>
                    <a:pt x="1782" y="5714"/>
                    <a:pt x="1379" y="5479"/>
                  </a:cubicBezTo>
                  <a:cubicBezTo>
                    <a:pt x="908" y="5176"/>
                    <a:pt x="539" y="4908"/>
                    <a:pt x="337" y="4572"/>
                  </a:cubicBezTo>
                  <a:cubicBezTo>
                    <a:pt x="135" y="4269"/>
                    <a:pt x="35" y="3933"/>
                    <a:pt x="35" y="3597"/>
                  </a:cubicBezTo>
                  <a:cubicBezTo>
                    <a:pt x="68" y="3294"/>
                    <a:pt x="203" y="2958"/>
                    <a:pt x="471" y="2622"/>
                  </a:cubicBezTo>
                  <a:cubicBezTo>
                    <a:pt x="707" y="2320"/>
                    <a:pt x="1043" y="2017"/>
                    <a:pt x="1480" y="1715"/>
                  </a:cubicBezTo>
                  <a:lnTo>
                    <a:pt x="1" y="875"/>
                  </a:lnTo>
                  <a:lnTo>
                    <a:pt x="841" y="370"/>
                  </a:lnTo>
                  <a:lnTo>
                    <a:pt x="2320" y="1211"/>
                  </a:lnTo>
                  <a:cubicBezTo>
                    <a:pt x="2992" y="875"/>
                    <a:pt x="3731" y="606"/>
                    <a:pt x="4471" y="404"/>
                  </a:cubicBezTo>
                  <a:cubicBezTo>
                    <a:pt x="5210" y="236"/>
                    <a:pt x="5916" y="102"/>
                    <a:pt x="6622" y="1"/>
                  </a:cubicBezTo>
                  <a:lnTo>
                    <a:pt x="7361" y="1480"/>
                  </a:lnTo>
                  <a:cubicBezTo>
                    <a:pt x="7227" y="1480"/>
                    <a:pt x="7025" y="1480"/>
                    <a:pt x="6790" y="1513"/>
                  </a:cubicBezTo>
                  <a:cubicBezTo>
                    <a:pt x="6521" y="1547"/>
                    <a:pt x="6252" y="1614"/>
                    <a:pt x="5916" y="1681"/>
                  </a:cubicBezTo>
                  <a:cubicBezTo>
                    <a:pt x="5614" y="1748"/>
                    <a:pt x="5277" y="1816"/>
                    <a:pt x="4941" y="1916"/>
                  </a:cubicBezTo>
                  <a:cubicBezTo>
                    <a:pt x="4605" y="2017"/>
                    <a:pt x="4269" y="2152"/>
                    <a:pt x="3967" y="2286"/>
                  </a:cubicBezTo>
                  <a:lnTo>
                    <a:pt x="6454" y="3731"/>
                  </a:lnTo>
                  <a:lnTo>
                    <a:pt x="6924" y="3597"/>
                  </a:lnTo>
                  <a:cubicBezTo>
                    <a:pt x="7563" y="3362"/>
                    <a:pt x="8134" y="3194"/>
                    <a:pt x="8706" y="3059"/>
                  </a:cubicBezTo>
                  <a:cubicBezTo>
                    <a:pt x="9277" y="2891"/>
                    <a:pt x="9815" y="2824"/>
                    <a:pt x="10319" y="2790"/>
                  </a:cubicBezTo>
                  <a:cubicBezTo>
                    <a:pt x="10857" y="2757"/>
                    <a:pt x="11327" y="2790"/>
                    <a:pt x="11831" y="2891"/>
                  </a:cubicBezTo>
                  <a:cubicBezTo>
                    <a:pt x="12302" y="2958"/>
                    <a:pt x="12772" y="3160"/>
                    <a:pt x="13243" y="3429"/>
                  </a:cubicBezTo>
                  <a:cubicBezTo>
                    <a:pt x="13780" y="3731"/>
                    <a:pt x="14150" y="4067"/>
                    <a:pt x="14318" y="4403"/>
                  </a:cubicBezTo>
                  <a:cubicBezTo>
                    <a:pt x="14520" y="4706"/>
                    <a:pt x="14587" y="5042"/>
                    <a:pt x="14486" y="5378"/>
                  </a:cubicBezTo>
                  <a:cubicBezTo>
                    <a:pt x="14419" y="5681"/>
                    <a:pt x="14217" y="6017"/>
                    <a:pt x="13915" y="6319"/>
                  </a:cubicBezTo>
                  <a:cubicBezTo>
                    <a:pt x="13612" y="6655"/>
                    <a:pt x="13243" y="6958"/>
                    <a:pt x="12772" y="7227"/>
                  </a:cubicBezTo>
                  <a:close/>
                  <a:moveTo>
                    <a:pt x="8538" y="4941"/>
                  </a:moveTo>
                  <a:lnTo>
                    <a:pt x="10857" y="6286"/>
                  </a:lnTo>
                  <a:cubicBezTo>
                    <a:pt x="11865" y="5681"/>
                    <a:pt x="12033" y="5176"/>
                    <a:pt x="11327" y="4773"/>
                  </a:cubicBezTo>
                  <a:cubicBezTo>
                    <a:pt x="11025" y="4605"/>
                    <a:pt x="10621" y="4538"/>
                    <a:pt x="10184" y="4572"/>
                  </a:cubicBezTo>
                  <a:cubicBezTo>
                    <a:pt x="9714" y="4605"/>
                    <a:pt x="9176" y="4740"/>
                    <a:pt x="8538" y="4941"/>
                  </a:cubicBezTo>
                  <a:close/>
                  <a:moveTo>
                    <a:pt x="4202" y="4336"/>
                  </a:moveTo>
                  <a:cubicBezTo>
                    <a:pt x="4605" y="4303"/>
                    <a:pt x="5109" y="4168"/>
                    <a:pt x="5681" y="4000"/>
                  </a:cubicBezTo>
                  <a:lnTo>
                    <a:pt x="3328" y="2622"/>
                  </a:lnTo>
                  <a:cubicBezTo>
                    <a:pt x="2488" y="3194"/>
                    <a:pt x="2421" y="3698"/>
                    <a:pt x="3127" y="4101"/>
                  </a:cubicBezTo>
                  <a:cubicBezTo>
                    <a:pt x="3463" y="4269"/>
                    <a:pt x="3799" y="4370"/>
                    <a:pt x="4202" y="4336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49"/>
            <p:cNvSpPr/>
            <p:nvPr/>
          </p:nvSpPr>
          <p:spPr>
            <a:xfrm>
              <a:off x="-25746700" y="1342530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1"/>
                  </a:moveTo>
                  <a:lnTo>
                    <a:pt x="0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49"/>
            <p:cNvSpPr/>
            <p:nvPr/>
          </p:nvSpPr>
          <p:spPr>
            <a:xfrm>
              <a:off x="-25722325" y="13467325"/>
              <a:ext cx="0" cy="215950"/>
            </a:xfrm>
            <a:custGeom>
              <a:avLst/>
              <a:gdLst/>
              <a:ahLst/>
              <a:cxnLst/>
              <a:rect l="l" t="t" r="r" b="b"/>
              <a:pathLst>
                <a:path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49"/>
            <p:cNvSpPr/>
            <p:nvPr/>
          </p:nvSpPr>
          <p:spPr>
            <a:xfrm>
              <a:off x="-25697975" y="135101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49"/>
            <p:cNvSpPr/>
            <p:nvPr/>
          </p:nvSpPr>
          <p:spPr>
            <a:xfrm>
              <a:off x="-25674450" y="135521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49"/>
            <p:cNvSpPr/>
            <p:nvPr/>
          </p:nvSpPr>
          <p:spPr>
            <a:xfrm>
              <a:off x="-25650075" y="135471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49"/>
            <p:cNvSpPr/>
            <p:nvPr/>
          </p:nvSpPr>
          <p:spPr>
            <a:xfrm>
              <a:off x="-25616475" y="135589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49"/>
            <p:cNvSpPr/>
            <p:nvPr/>
          </p:nvSpPr>
          <p:spPr>
            <a:xfrm>
              <a:off x="-25583700" y="135706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49"/>
            <p:cNvSpPr/>
            <p:nvPr/>
          </p:nvSpPr>
          <p:spPr>
            <a:xfrm>
              <a:off x="-25550100" y="1358242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1"/>
                  </a:moveTo>
                  <a:lnTo>
                    <a:pt x="1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49"/>
            <p:cNvSpPr/>
            <p:nvPr/>
          </p:nvSpPr>
          <p:spPr>
            <a:xfrm>
              <a:off x="-25516475" y="135933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49"/>
            <p:cNvSpPr/>
            <p:nvPr/>
          </p:nvSpPr>
          <p:spPr>
            <a:xfrm>
              <a:off x="-25483725" y="136051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49"/>
            <p:cNvSpPr/>
            <p:nvPr/>
          </p:nvSpPr>
          <p:spPr>
            <a:xfrm>
              <a:off x="-25450100" y="1361687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1"/>
                  </a:moveTo>
                  <a:lnTo>
                    <a:pt x="0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49"/>
            <p:cNvSpPr/>
            <p:nvPr/>
          </p:nvSpPr>
          <p:spPr>
            <a:xfrm>
              <a:off x="-25417350" y="136278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49"/>
            <p:cNvSpPr/>
            <p:nvPr/>
          </p:nvSpPr>
          <p:spPr>
            <a:xfrm>
              <a:off x="-25383725" y="136395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49"/>
            <p:cNvSpPr/>
            <p:nvPr/>
          </p:nvSpPr>
          <p:spPr>
            <a:xfrm>
              <a:off x="-25350950" y="13651325"/>
              <a:ext cx="0" cy="215975"/>
            </a:xfrm>
            <a:custGeom>
              <a:avLst/>
              <a:gdLst/>
              <a:ahLst/>
              <a:cxnLst/>
              <a:rect l="l" t="t" r="r" b="b"/>
              <a:pathLst>
                <a:path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49"/>
            <p:cNvSpPr/>
            <p:nvPr/>
          </p:nvSpPr>
          <p:spPr>
            <a:xfrm>
              <a:off x="-25317350" y="136311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49"/>
            <p:cNvSpPr/>
            <p:nvPr/>
          </p:nvSpPr>
          <p:spPr>
            <a:xfrm>
              <a:off x="-25285425" y="136278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49"/>
            <p:cNvSpPr/>
            <p:nvPr/>
          </p:nvSpPr>
          <p:spPr>
            <a:xfrm>
              <a:off x="-25252650" y="136244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49"/>
            <p:cNvSpPr/>
            <p:nvPr/>
          </p:nvSpPr>
          <p:spPr>
            <a:xfrm>
              <a:off x="-25220725" y="1362192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0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49"/>
            <p:cNvSpPr/>
            <p:nvPr/>
          </p:nvSpPr>
          <p:spPr>
            <a:xfrm>
              <a:off x="-25187950" y="136185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49"/>
            <p:cNvSpPr/>
            <p:nvPr/>
          </p:nvSpPr>
          <p:spPr>
            <a:xfrm>
              <a:off x="-25156025" y="136152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49"/>
            <p:cNvSpPr/>
            <p:nvPr/>
          </p:nvSpPr>
          <p:spPr>
            <a:xfrm>
              <a:off x="-25124100" y="136118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49"/>
            <p:cNvSpPr/>
            <p:nvPr/>
          </p:nvSpPr>
          <p:spPr>
            <a:xfrm>
              <a:off x="-25091325" y="136084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49"/>
            <p:cNvSpPr/>
            <p:nvPr/>
          </p:nvSpPr>
          <p:spPr>
            <a:xfrm>
              <a:off x="-25060250" y="135538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49"/>
            <p:cNvSpPr/>
            <p:nvPr/>
          </p:nvSpPr>
          <p:spPr>
            <a:xfrm>
              <a:off x="-25028325" y="134984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49"/>
            <p:cNvSpPr/>
            <p:nvPr/>
          </p:nvSpPr>
          <p:spPr>
            <a:xfrm>
              <a:off x="-24996400" y="134698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49"/>
            <p:cNvSpPr/>
            <p:nvPr/>
          </p:nvSpPr>
          <p:spPr>
            <a:xfrm>
              <a:off x="-24963625" y="134774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49"/>
            <p:cNvSpPr/>
            <p:nvPr/>
          </p:nvSpPr>
          <p:spPr>
            <a:xfrm>
              <a:off x="-24931700" y="134849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49"/>
            <p:cNvSpPr/>
            <p:nvPr/>
          </p:nvSpPr>
          <p:spPr>
            <a:xfrm>
              <a:off x="-24906475" y="13427825"/>
              <a:ext cx="0" cy="215975"/>
            </a:xfrm>
            <a:custGeom>
              <a:avLst/>
              <a:gdLst/>
              <a:ahLst/>
              <a:cxnLst/>
              <a:rect l="l" t="t" r="r" b="b"/>
              <a:pathLst>
                <a:path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49"/>
            <p:cNvSpPr/>
            <p:nvPr/>
          </p:nvSpPr>
          <p:spPr>
            <a:xfrm>
              <a:off x="-25765175" y="13211900"/>
              <a:ext cx="863750" cy="339475"/>
            </a:xfrm>
            <a:custGeom>
              <a:avLst/>
              <a:gdLst/>
              <a:ahLst/>
              <a:cxnLst/>
              <a:rect l="l" t="t" r="r" b="b"/>
              <a:pathLst>
                <a:path w="34550" h="13579" extrusionOk="0">
                  <a:moveTo>
                    <a:pt x="34550" y="236"/>
                  </a:moveTo>
                  <a:cubicBezTo>
                    <a:pt x="34550" y="572"/>
                    <a:pt x="34516" y="908"/>
                    <a:pt x="34449" y="1244"/>
                  </a:cubicBezTo>
                  <a:cubicBezTo>
                    <a:pt x="34382" y="1546"/>
                    <a:pt x="34281" y="1882"/>
                    <a:pt x="34180" y="2185"/>
                  </a:cubicBezTo>
                  <a:cubicBezTo>
                    <a:pt x="34046" y="2521"/>
                    <a:pt x="33877" y="2857"/>
                    <a:pt x="33709" y="3193"/>
                  </a:cubicBezTo>
                  <a:cubicBezTo>
                    <a:pt x="33508" y="3529"/>
                    <a:pt x="33273" y="3865"/>
                    <a:pt x="33004" y="4201"/>
                  </a:cubicBezTo>
                  <a:cubicBezTo>
                    <a:pt x="32701" y="4605"/>
                    <a:pt x="32331" y="5008"/>
                    <a:pt x="31928" y="5378"/>
                  </a:cubicBezTo>
                  <a:cubicBezTo>
                    <a:pt x="31323" y="5949"/>
                    <a:pt x="30584" y="6487"/>
                    <a:pt x="29744" y="6991"/>
                  </a:cubicBezTo>
                  <a:cubicBezTo>
                    <a:pt x="29676" y="7025"/>
                    <a:pt x="29609" y="7058"/>
                    <a:pt x="29542" y="7125"/>
                  </a:cubicBezTo>
                  <a:cubicBezTo>
                    <a:pt x="28399" y="7798"/>
                    <a:pt x="27122" y="8335"/>
                    <a:pt x="25744" y="8772"/>
                  </a:cubicBezTo>
                  <a:cubicBezTo>
                    <a:pt x="24702" y="9108"/>
                    <a:pt x="23627" y="9377"/>
                    <a:pt x="22484" y="9579"/>
                  </a:cubicBezTo>
                  <a:cubicBezTo>
                    <a:pt x="21778" y="9713"/>
                    <a:pt x="21039" y="9814"/>
                    <a:pt x="20300" y="9915"/>
                  </a:cubicBezTo>
                  <a:cubicBezTo>
                    <a:pt x="19661" y="9949"/>
                    <a:pt x="19022" y="10016"/>
                    <a:pt x="18384" y="10016"/>
                  </a:cubicBezTo>
                  <a:cubicBezTo>
                    <a:pt x="17779" y="10049"/>
                    <a:pt x="17174" y="10049"/>
                    <a:pt x="16603" y="10049"/>
                  </a:cubicBezTo>
                  <a:cubicBezTo>
                    <a:pt x="16031" y="10016"/>
                    <a:pt x="15460" y="9982"/>
                    <a:pt x="14889" y="9949"/>
                  </a:cubicBezTo>
                  <a:cubicBezTo>
                    <a:pt x="14351" y="9881"/>
                    <a:pt x="13780" y="9848"/>
                    <a:pt x="13208" y="9747"/>
                  </a:cubicBezTo>
                  <a:cubicBezTo>
                    <a:pt x="12637" y="9680"/>
                    <a:pt x="12065" y="9579"/>
                    <a:pt x="11528" y="9444"/>
                  </a:cubicBezTo>
                  <a:cubicBezTo>
                    <a:pt x="10889" y="9344"/>
                    <a:pt x="10318" y="9176"/>
                    <a:pt x="9713" y="9007"/>
                  </a:cubicBezTo>
                  <a:cubicBezTo>
                    <a:pt x="9007" y="8806"/>
                    <a:pt x="8301" y="8571"/>
                    <a:pt x="7629" y="8302"/>
                  </a:cubicBezTo>
                  <a:cubicBezTo>
                    <a:pt x="6755" y="7966"/>
                    <a:pt x="5915" y="7562"/>
                    <a:pt x="5142" y="7125"/>
                  </a:cubicBezTo>
                  <a:cubicBezTo>
                    <a:pt x="1714" y="5142"/>
                    <a:pt x="34" y="2555"/>
                    <a:pt x="34" y="0"/>
                  </a:cubicBezTo>
                  <a:lnTo>
                    <a:pt x="34" y="3496"/>
                  </a:lnTo>
                  <a:cubicBezTo>
                    <a:pt x="0" y="6084"/>
                    <a:pt x="1714" y="8671"/>
                    <a:pt x="5109" y="10621"/>
                  </a:cubicBezTo>
                  <a:cubicBezTo>
                    <a:pt x="5882" y="11091"/>
                    <a:pt x="6722" y="11495"/>
                    <a:pt x="7596" y="11831"/>
                  </a:cubicBezTo>
                  <a:cubicBezTo>
                    <a:pt x="8301" y="12099"/>
                    <a:pt x="8974" y="12335"/>
                    <a:pt x="9713" y="12536"/>
                  </a:cubicBezTo>
                  <a:cubicBezTo>
                    <a:pt x="10284" y="12704"/>
                    <a:pt x="10889" y="12839"/>
                    <a:pt x="11494" y="12973"/>
                  </a:cubicBezTo>
                  <a:cubicBezTo>
                    <a:pt x="12065" y="13074"/>
                    <a:pt x="12637" y="13175"/>
                    <a:pt x="13208" y="13276"/>
                  </a:cubicBezTo>
                  <a:cubicBezTo>
                    <a:pt x="13780" y="13343"/>
                    <a:pt x="14317" y="13410"/>
                    <a:pt x="14889" y="13444"/>
                  </a:cubicBezTo>
                  <a:cubicBezTo>
                    <a:pt x="15460" y="13511"/>
                    <a:pt x="16031" y="13545"/>
                    <a:pt x="16603" y="13545"/>
                  </a:cubicBezTo>
                  <a:cubicBezTo>
                    <a:pt x="17174" y="13578"/>
                    <a:pt x="17779" y="13578"/>
                    <a:pt x="18350" y="13545"/>
                  </a:cubicBezTo>
                  <a:cubicBezTo>
                    <a:pt x="18989" y="13511"/>
                    <a:pt x="19627" y="13477"/>
                    <a:pt x="20266" y="13410"/>
                  </a:cubicBezTo>
                  <a:cubicBezTo>
                    <a:pt x="21005" y="13343"/>
                    <a:pt x="21745" y="13242"/>
                    <a:pt x="22484" y="13108"/>
                  </a:cubicBezTo>
                  <a:cubicBezTo>
                    <a:pt x="23593" y="12906"/>
                    <a:pt x="24702" y="12637"/>
                    <a:pt x="25744" y="12301"/>
                  </a:cubicBezTo>
                  <a:cubicBezTo>
                    <a:pt x="27089" y="11864"/>
                    <a:pt x="28366" y="11293"/>
                    <a:pt x="29542" y="10621"/>
                  </a:cubicBezTo>
                  <a:cubicBezTo>
                    <a:pt x="29609" y="10587"/>
                    <a:pt x="29676" y="10553"/>
                    <a:pt x="29744" y="10520"/>
                  </a:cubicBezTo>
                  <a:cubicBezTo>
                    <a:pt x="30584" y="10016"/>
                    <a:pt x="31323" y="9444"/>
                    <a:pt x="31928" y="8873"/>
                  </a:cubicBezTo>
                  <a:cubicBezTo>
                    <a:pt x="32331" y="8503"/>
                    <a:pt x="32701" y="8134"/>
                    <a:pt x="33004" y="7730"/>
                  </a:cubicBezTo>
                  <a:cubicBezTo>
                    <a:pt x="33273" y="7394"/>
                    <a:pt x="33508" y="7058"/>
                    <a:pt x="33709" y="6688"/>
                  </a:cubicBezTo>
                  <a:cubicBezTo>
                    <a:pt x="33877" y="6386"/>
                    <a:pt x="34046" y="6050"/>
                    <a:pt x="34146" y="5714"/>
                  </a:cubicBezTo>
                  <a:cubicBezTo>
                    <a:pt x="34281" y="5378"/>
                    <a:pt x="34382" y="5075"/>
                    <a:pt x="34415" y="4739"/>
                  </a:cubicBezTo>
                  <a:cubicBezTo>
                    <a:pt x="34482" y="4403"/>
                    <a:pt x="34550" y="4101"/>
                    <a:pt x="34550" y="3765"/>
                  </a:cubicBezTo>
                  <a:cubicBezTo>
                    <a:pt x="34550" y="3697"/>
                    <a:pt x="34550" y="3664"/>
                    <a:pt x="34550" y="3596"/>
                  </a:cubicBezTo>
                  <a:lnTo>
                    <a:pt x="34550" y="101"/>
                  </a:lnTo>
                  <a:cubicBezTo>
                    <a:pt x="34550" y="135"/>
                    <a:pt x="34550" y="202"/>
                    <a:pt x="34550" y="236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49"/>
            <p:cNvSpPr/>
            <p:nvPr/>
          </p:nvSpPr>
          <p:spPr>
            <a:xfrm>
              <a:off x="-25807200" y="12938825"/>
              <a:ext cx="948625" cy="548675"/>
            </a:xfrm>
            <a:custGeom>
              <a:avLst/>
              <a:gdLst/>
              <a:ahLst/>
              <a:cxnLst/>
              <a:rect l="l" t="t" r="r" b="b"/>
              <a:pathLst>
                <a:path w="37945" h="21947" extrusionOk="0">
                  <a:moveTo>
                    <a:pt x="31156" y="3899"/>
                  </a:moveTo>
                  <a:cubicBezTo>
                    <a:pt x="37911" y="7798"/>
                    <a:pt x="37945" y="14116"/>
                    <a:pt x="31223" y="18048"/>
                  </a:cubicBezTo>
                  <a:cubicBezTo>
                    <a:pt x="24501" y="21947"/>
                    <a:pt x="13578" y="21947"/>
                    <a:pt x="6790" y="18048"/>
                  </a:cubicBezTo>
                  <a:cubicBezTo>
                    <a:pt x="34" y="14116"/>
                    <a:pt x="1" y="7798"/>
                    <a:pt x="6722" y="3899"/>
                  </a:cubicBezTo>
                  <a:cubicBezTo>
                    <a:pt x="13444" y="1"/>
                    <a:pt x="24367" y="1"/>
                    <a:pt x="31156" y="3899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49"/>
            <p:cNvSpPr/>
            <p:nvPr/>
          </p:nvSpPr>
          <p:spPr>
            <a:xfrm>
              <a:off x="-25747550" y="12973275"/>
              <a:ext cx="829325" cy="479775"/>
            </a:xfrm>
            <a:custGeom>
              <a:avLst/>
              <a:gdLst/>
              <a:ahLst/>
              <a:cxnLst/>
              <a:rect l="l" t="t" r="r" b="b"/>
              <a:pathLst>
                <a:path w="33173" h="19191" extrusionOk="0">
                  <a:moveTo>
                    <a:pt x="27224" y="3395"/>
                  </a:moveTo>
                  <a:cubicBezTo>
                    <a:pt x="33139" y="6823"/>
                    <a:pt x="33172" y="12368"/>
                    <a:pt x="27291" y="15763"/>
                  </a:cubicBezTo>
                  <a:cubicBezTo>
                    <a:pt x="21409" y="19191"/>
                    <a:pt x="11865" y="19191"/>
                    <a:pt x="5950" y="15763"/>
                  </a:cubicBezTo>
                  <a:cubicBezTo>
                    <a:pt x="34" y="12368"/>
                    <a:pt x="1" y="6823"/>
                    <a:pt x="5882" y="3395"/>
                  </a:cubicBezTo>
                  <a:cubicBezTo>
                    <a:pt x="11764" y="0"/>
                    <a:pt x="21309" y="0"/>
                    <a:pt x="27224" y="3395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49"/>
            <p:cNvSpPr/>
            <p:nvPr/>
          </p:nvSpPr>
          <p:spPr>
            <a:xfrm>
              <a:off x="-25518175" y="13085025"/>
              <a:ext cx="364700" cy="227725"/>
            </a:xfrm>
            <a:custGeom>
              <a:avLst/>
              <a:gdLst/>
              <a:ahLst/>
              <a:cxnLst/>
              <a:rect l="l" t="t" r="r" b="b"/>
              <a:pathLst>
                <a:path w="14588" h="9109" extrusionOk="0">
                  <a:moveTo>
                    <a:pt x="12772" y="7193"/>
                  </a:moveTo>
                  <a:lnTo>
                    <a:pt x="14385" y="8134"/>
                  </a:lnTo>
                  <a:lnTo>
                    <a:pt x="13512" y="8638"/>
                  </a:lnTo>
                  <a:lnTo>
                    <a:pt x="11898" y="7697"/>
                  </a:lnTo>
                  <a:cubicBezTo>
                    <a:pt x="11193" y="8067"/>
                    <a:pt x="10386" y="8369"/>
                    <a:pt x="9512" y="8604"/>
                  </a:cubicBezTo>
                  <a:cubicBezTo>
                    <a:pt x="8638" y="8840"/>
                    <a:pt x="7765" y="9008"/>
                    <a:pt x="6891" y="9108"/>
                  </a:cubicBezTo>
                  <a:lnTo>
                    <a:pt x="6050" y="7596"/>
                  </a:lnTo>
                  <a:cubicBezTo>
                    <a:pt x="6185" y="7596"/>
                    <a:pt x="6454" y="7562"/>
                    <a:pt x="6756" y="7529"/>
                  </a:cubicBezTo>
                  <a:cubicBezTo>
                    <a:pt x="7059" y="7495"/>
                    <a:pt x="7395" y="7428"/>
                    <a:pt x="7798" y="7361"/>
                  </a:cubicBezTo>
                  <a:cubicBezTo>
                    <a:pt x="8168" y="7260"/>
                    <a:pt x="8605" y="7159"/>
                    <a:pt x="9008" y="7058"/>
                  </a:cubicBezTo>
                  <a:cubicBezTo>
                    <a:pt x="9445" y="6924"/>
                    <a:pt x="9848" y="6756"/>
                    <a:pt x="10218" y="6588"/>
                  </a:cubicBezTo>
                  <a:lnTo>
                    <a:pt x="7731" y="5143"/>
                  </a:lnTo>
                  <a:cubicBezTo>
                    <a:pt x="7630" y="5176"/>
                    <a:pt x="7529" y="5210"/>
                    <a:pt x="7428" y="5243"/>
                  </a:cubicBezTo>
                  <a:cubicBezTo>
                    <a:pt x="7294" y="5277"/>
                    <a:pt x="7193" y="5311"/>
                    <a:pt x="7059" y="5378"/>
                  </a:cubicBezTo>
                  <a:cubicBezTo>
                    <a:pt x="6454" y="5579"/>
                    <a:pt x="5882" y="5748"/>
                    <a:pt x="5345" y="5848"/>
                  </a:cubicBezTo>
                  <a:cubicBezTo>
                    <a:pt x="4841" y="5983"/>
                    <a:pt x="4336" y="6016"/>
                    <a:pt x="3900" y="6050"/>
                  </a:cubicBezTo>
                  <a:cubicBezTo>
                    <a:pt x="3429" y="6050"/>
                    <a:pt x="2992" y="6016"/>
                    <a:pt x="2589" y="5916"/>
                  </a:cubicBezTo>
                  <a:cubicBezTo>
                    <a:pt x="2185" y="5815"/>
                    <a:pt x="1782" y="5680"/>
                    <a:pt x="1379" y="5445"/>
                  </a:cubicBezTo>
                  <a:cubicBezTo>
                    <a:pt x="908" y="5176"/>
                    <a:pt x="539" y="4874"/>
                    <a:pt x="337" y="4538"/>
                  </a:cubicBezTo>
                  <a:cubicBezTo>
                    <a:pt x="135" y="4235"/>
                    <a:pt x="35" y="3899"/>
                    <a:pt x="35" y="3563"/>
                  </a:cubicBezTo>
                  <a:cubicBezTo>
                    <a:pt x="68" y="3260"/>
                    <a:pt x="203" y="2924"/>
                    <a:pt x="471" y="2588"/>
                  </a:cubicBezTo>
                  <a:cubicBezTo>
                    <a:pt x="707" y="2286"/>
                    <a:pt x="1043" y="1983"/>
                    <a:pt x="1480" y="1681"/>
                  </a:cubicBezTo>
                  <a:lnTo>
                    <a:pt x="1" y="841"/>
                  </a:lnTo>
                  <a:lnTo>
                    <a:pt x="841" y="337"/>
                  </a:lnTo>
                  <a:lnTo>
                    <a:pt x="2320" y="1177"/>
                  </a:lnTo>
                  <a:cubicBezTo>
                    <a:pt x="2992" y="841"/>
                    <a:pt x="3731" y="572"/>
                    <a:pt x="4471" y="370"/>
                  </a:cubicBezTo>
                  <a:cubicBezTo>
                    <a:pt x="5210" y="202"/>
                    <a:pt x="5916" y="68"/>
                    <a:pt x="6622" y="0"/>
                  </a:cubicBezTo>
                  <a:lnTo>
                    <a:pt x="7361" y="1446"/>
                  </a:lnTo>
                  <a:cubicBezTo>
                    <a:pt x="7227" y="1446"/>
                    <a:pt x="7025" y="1446"/>
                    <a:pt x="6790" y="1479"/>
                  </a:cubicBezTo>
                  <a:cubicBezTo>
                    <a:pt x="6521" y="1513"/>
                    <a:pt x="6252" y="1580"/>
                    <a:pt x="5916" y="1647"/>
                  </a:cubicBezTo>
                  <a:cubicBezTo>
                    <a:pt x="5614" y="1714"/>
                    <a:pt x="5277" y="1782"/>
                    <a:pt x="4941" y="1883"/>
                  </a:cubicBezTo>
                  <a:cubicBezTo>
                    <a:pt x="4605" y="1983"/>
                    <a:pt x="4269" y="2118"/>
                    <a:pt x="3967" y="2252"/>
                  </a:cubicBezTo>
                  <a:lnTo>
                    <a:pt x="6454" y="3731"/>
                  </a:lnTo>
                  <a:lnTo>
                    <a:pt x="6924" y="3563"/>
                  </a:lnTo>
                  <a:cubicBezTo>
                    <a:pt x="7563" y="3328"/>
                    <a:pt x="8134" y="3160"/>
                    <a:pt x="8706" y="3025"/>
                  </a:cubicBezTo>
                  <a:cubicBezTo>
                    <a:pt x="9277" y="2857"/>
                    <a:pt x="9815" y="2790"/>
                    <a:pt x="10319" y="2756"/>
                  </a:cubicBezTo>
                  <a:cubicBezTo>
                    <a:pt x="10857" y="2723"/>
                    <a:pt x="11327" y="2756"/>
                    <a:pt x="11831" y="2857"/>
                  </a:cubicBezTo>
                  <a:cubicBezTo>
                    <a:pt x="12302" y="2958"/>
                    <a:pt x="12772" y="3126"/>
                    <a:pt x="13243" y="3395"/>
                  </a:cubicBezTo>
                  <a:cubicBezTo>
                    <a:pt x="13780" y="3697"/>
                    <a:pt x="14150" y="4033"/>
                    <a:pt x="14318" y="4370"/>
                  </a:cubicBezTo>
                  <a:cubicBezTo>
                    <a:pt x="14520" y="4672"/>
                    <a:pt x="14587" y="5008"/>
                    <a:pt x="14486" y="5344"/>
                  </a:cubicBezTo>
                  <a:cubicBezTo>
                    <a:pt x="14419" y="5680"/>
                    <a:pt x="14217" y="5983"/>
                    <a:pt x="13915" y="6319"/>
                  </a:cubicBezTo>
                  <a:cubicBezTo>
                    <a:pt x="13612" y="6621"/>
                    <a:pt x="13243" y="6924"/>
                    <a:pt x="12772" y="7193"/>
                  </a:cubicBezTo>
                  <a:close/>
                  <a:moveTo>
                    <a:pt x="8538" y="4907"/>
                  </a:moveTo>
                  <a:lnTo>
                    <a:pt x="10857" y="6252"/>
                  </a:lnTo>
                  <a:cubicBezTo>
                    <a:pt x="11865" y="5647"/>
                    <a:pt x="12033" y="5143"/>
                    <a:pt x="11327" y="4739"/>
                  </a:cubicBezTo>
                  <a:cubicBezTo>
                    <a:pt x="11025" y="4571"/>
                    <a:pt x="10621" y="4504"/>
                    <a:pt x="10184" y="4538"/>
                  </a:cubicBezTo>
                  <a:cubicBezTo>
                    <a:pt x="9714" y="4571"/>
                    <a:pt x="9176" y="4706"/>
                    <a:pt x="8538" y="4907"/>
                  </a:cubicBezTo>
                  <a:close/>
                  <a:moveTo>
                    <a:pt x="4202" y="4302"/>
                  </a:moveTo>
                  <a:cubicBezTo>
                    <a:pt x="4605" y="4269"/>
                    <a:pt x="5109" y="4168"/>
                    <a:pt x="5681" y="3966"/>
                  </a:cubicBezTo>
                  <a:lnTo>
                    <a:pt x="3328" y="2622"/>
                  </a:lnTo>
                  <a:cubicBezTo>
                    <a:pt x="2488" y="3160"/>
                    <a:pt x="2421" y="3664"/>
                    <a:pt x="3127" y="4067"/>
                  </a:cubicBezTo>
                  <a:cubicBezTo>
                    <a:pt x="3463" y="4269"/>
                    <a:pt x="3799" y="4336"/>
                    <a:pt x="4202" y="4302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49"/>
            <p:cNvSpPr/>
            <p:nvPr/>
          </p:nvSpPr>
          <p:spPr>
            <a:xfrm>
              <a:off x="-25746700" y="132211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49"/>
            <p:cNvSpPr/>
            <p:nvPr/>
          </p:nvSpPr>
          <p:spPr>
            <a:xfrm>
              <a:off x="-25722325" y="13263150"/>
              <a:ext cx="0" cy="215950"/>
            </a:xfrm>
            <a:custGeom>
              <a:avLst/>
              <a:gdLst/>
              <a:ahLst/>
              <a:cxnLst/>
              <a:rect l="l" t="t" r="r" b="b"/>
              <a:pathLst>
                <a:path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49"/>
            <p:cNvSpPr/>
            <p:nvPr/>
          </p:nvSpPr>
          <p:spPr>
            <a:xfrm>
              <a:off x="-25697975" y="133060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49"/>
            <p:cNvSpPr/>
            <p:nvPr/>
          </p:nvSpPr>
          <p:spPr>
            <a:xfrm>
              <a:off x="-25674450" y="1334885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1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49"/>
            <p:cNvSpPr/>
            <p:nvPr/>
          </p:nvSpPr>
          <p:spPr>
            <a:xfrm>
              <a:off x="-25650075" y="1334380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1"/>
                  </a:moveTo>
                  <a:lnTo>
                    <a:pt x="0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49"/>
            <p:cNvSpPr/>
            <p:nvPr/>
          </p:nvSpPr>
          <p:spPr>
            <a:xfrm>
              <a:off x="-25616475" y="133547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49"/>
            <p:cNvSpPr/>
            <p:nvPr/>
          </p:nvSpPr>
          <p:spPr>
            <a:xfrm>
              <a:off x="-25583700" y="133665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49"/>
            <p:cNvSpPr/>
            <p:nvPr/>
          </p:nvSpPr>
          <p:spPr>
            <a:xfrm>
              <a:off x="-25550100" y="133782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49"/>
            <p:cNvSpPr/>
            <p:nvPr/>
          </p:nvSpPr>
          <p:spPr>
            <a:xfrm>
              <a:off x="-25516475" y="133891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49"/>
            <p:cNvSpPr/>
            <p:nvPr/>
          </p:nvSpPr>
          <p:spPr>
            <a:xfrm>
              <a:off x="-25483725" y="134009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49"/>
            <p:cNvSpPr/>
            <p:nvPr/>
          </p:nvSpPr>
          <p:spPr>
            <a:xfrm>
              <a:off x="-25450100" y="134127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49"/>
            <p:cNvSpPr/>
            <p:nvPr/>
          </p:nvSpPr>
          <p:spPr>
            <a:xfrm>
              <a:off x="-25417350" y="134236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49"/>
            <p:cNvSpPr/>
            <p:nvPr/>
          </p:nvSpPr>
          <p:spPr>
            <a:xfrm>
              <a:off x="-25383725" y="134354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49"/>
            <p:cNvSpPr/>
            <p:nvPr/>
          </p:nvSpPr>
          <p:spPr>
            <a:xfrm>
              <a:off x="-25350950" y="13447150"/>
              <a:ext cx="0" cy="215975"/>
            </a:xfrm>
            <a:custGeom>
              <a:avLst/>
              <a:gdLst/>
              <a:ahLst/>
              <a:cxnLst/>
              <a:rect l="l" t="t" r="r" b="b"/>
              <a:pathLst>
                <a:path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49"/>
            <p:cNvSpPr/>
            <p:nvPr/>
          </p:nvSpPr>
          <p:spPr>
            <a:xfrm>
              <a:off x="-25317350" y="134270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49"/>
            <p:cNvSpPr/>
            <p:nvPr/>
          </p:nvSpPr>
          <p:spPr>
            <a:xfrm>
              <a:off x="-25285425" y="134236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49"/>
            <p:cNvSpPr/>
            <p:nvPr/>
          </p:nvSpPr>
          <p:spPr>
            <a:xfrm>
              <a:off x="-25252650" y="1342110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1"/>
                  </a:moveTo>
                  <a:lnTo>
                    <a:pt x="0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49"/>
            <p:cNvSpPr/>
            <p:nvPr/>
          </p:nvSpPr>
          <p:spPr>
            <a:xfrm>
              <a:off x="-25220725" y="134177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49"/>
            <p:cNvSpPr/>
            <p:nvPr/>
          </p:nvSpPr>
          <p:spPr>
            <a:xfrm>
              <a:off x="-25187950" y="134144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49"/>
            <p:cNvSpPr/>
            <p:nvPr/>
          </p:nvSpPr>
          <p:spPr>
            <a:xfrm>
              <a:off x="-25156025" y="134110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49"/>
            <p:cNvSpPr/>
            <p:nvPr/>
          </p:nvSpPr>
          <p:spPr>
            <a:xfrm>
              <a:off x="-25124100" y="134076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49"/>
            <p:cNvSpPr/>
            <p:nvPr/>
          </p:nvSpPr>
          <p:spPr>
            <a:xfrm>
              <a:off x="-25091325" y="1340515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0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9"/>
            <p:cNvSpPr/>
            <p:nvPr/>
          </p:nvSpPr>
          <p:spPr>
            <a:xfrm>
              <a:off x="-25060250" y="133497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49"/>
            <p:cNvSpPr/>
            <p:nvPr/>
          </p:nvSpPr>
          <p:spPr>
            <a:xfrm>
              <a:off x="-25028325" y="1329507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1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49"/>
            <p:cNvSpPr/>
            <p:nvPr/>
          </p:nvSpPr>
          <p:spPr>
            <a:xfrm>
              <a:off x="-24996400" y="132656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9"/>
            <p:cNvSpPr/>
            <p:nvPr/>
          </p:nvSpPr>
          <p:spPr>
            <a:xfrm>
              <a:off x="-24963625" y="132732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9"/>
            <p:cNvSpPr/>
            <p:nvPr/>
          </p:nvSpPr>
          <p:spPr>
            <a:xfrm>
              <a:off x="-24931700" y="132808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9"/>
            <p:cNvSpPr/>
            <p:nvPr/>
          </p:nvSpPr>
          <p:spPr>
            <a:xfrm>
              <a:off x="-24906475" y="13223650"/>
              <a:ext cx="0" cy="215975"/>
            </a:xfrm>
            <a:custGeom>
              <a:avLst/>
              <a:gdLst/>
              <a:ahLst/>
              <a:cxnLst/>
              <a:rect l="l" t="t" r="r" b="b"/>
              <a:pathLst>
                <a:path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9"/>
            <p:cNvSpPr/>
            <p:nvPr/>
          </p:nvSpPr>
          <p:spPr>
            <a:xfrm>
              <a:off x="-25765175" y="12996800"/>
              <a:ext cx="863750" cy="339475"/>
            </a:xfrm>
            <a:custGeom>
              <a:avLst/>
              <a:gdLst/>
              <a:ahLst/>
              <a:cxnLst/>
              <a:rect l="l" t="t" r="r" b="b"/>
              <a:pathLst>
                <a:path w="34550" h="13579" extrusionOk="0">
                  <a:moveTo>
                    <a:pt x="34550" y="269"/>
                  </a:moveTo>
                  <a:cubicBezTo>
                    <a:pt x="34550" y="605"/>
                    <a:pt x="34516" y="908"/>
                    <a:pt x="34449" y="1244"/>
                  </a:cubicBezTo>
                  <a:cubicBezTo>
                    <a:pt x="34382" y="1580"/>
                    <a:pt x="34281" y="1916"/>
                    <a:pt x="34180" y="2219"/>
                  </a:cubicBezTo>
                  <a:cubicBezTo>
                    <a:pt x="34046" y="2555"/>
                    <a:pt x="33877" y="2891"/>
                    <a:pt x="33709" y="3193"/>
                  </a:cubicBezTo>
                  <a:cubicBezTo>
                    <a:pt x="33508" y="3563"/>
                    <a:pt x="33273" y="3899"/>
                    <a:pt x="33004" y="4235"/>
                  </a:cubicBezTo>
                  <a:cubicBezTo>
                    <a:pt x="32701" y="4639"/>
                    <a:pt x="32331" y="5008"/>
                    <a:pt x="31928" y="5378"/>
                  </a:cubicBezTo>
                  <a:cubicBezTo>
                    <a:pt x="31323" y="5949"/>
                    <a:pt x="30584" y="6487"/>
                    <a:pt x="29744" y="6991"/>
                  </a:cubicBezTo>
                  <a:cubicBezTo>
                    <a:pt x="29676" y="7058"/>
                    <a:pt x="29609" y="7092"/>
                    <a:pt x="29542" y="7126"/>
                  </a:cubicBezTo>
                  <a:cubicBezTo>
                    <a:pt x="28399" y="7798"/>
                    <a:pt x="27122" y="8369"/>
                    <a:pt x="25744" y="8806"/>
                  </a:cubicBezTo>
                  <a:cubicBezTo>
                    <a:pt x="24702" y="9142"/>
                    <a:pt x="23627" y="9411"/>
                    <a:pt x="22484" y="9613"/>
                  </a:cubicBezTo>
                  <a:cubicBezTo>
                    <a:pt x="21778" y="9747"/>
                    <a:pt x="21039" y="9848"/>
                    <a:pt x="20300" y="9915"/>
                  </a:cubicBezTo>
                  <a:cubicBezTo>
                    <a:pt x="19661" y="9982"/>
                    <a:pt x="19022" y="10016"/>
                    <a:pt x="18384" y="10050"/>
                  </a:cubicBezTo>
                  <a:cubicBezTo>
                    <a:pt x="17779" y="10050"/>
                    <a:pt x="17174" y="10050"/>
                    <a:pt x="16603" y="10050"/>
                  </a:cubicBezTo>
                  <a:cubicBezTo>
                    <a:pt x="16031" y="10050"/>
                    <a:pt x="15460" y="10016"/>
                    <a:pt x="14889" y="9949"/>
                  </a:cubicBezTo>
                  <a:cubicBezTo>
                    <a:pt x="14351" y="9915"/>
                    <a:pt x="13780" y="9848"/>
                    <a:pt x="13208" y="9781"/>
                  </a:cubicBezTo>
                  <a:cubicBezTo>
                    <a:pt x="12637" y="9680"/>
                    <a:pt x="12065" y="9579"/>
                    <a:pt x="11528" y="9478"/>
                  </a:cubicBezTo>
                  <a:cubicBezTo>
                    <a:pt x="10889" y="9344"/>
                    <a:pt x="10318" y="9209"/>
                    <a:pt x="9713" y="9041"/>
                  </a:cubicBezTo>
                  <a:cubicBezTo>
                    <a:pt x="9007" y="8840"/>
                    <a:pt x="8301" y="8604"/>
                    <a:pt x="7629" y="8335"/>
                  </a:cubicBezTo>
                  <a:cubicBezTo>
                    <a:pt x="6755" y="7966"/>
                    <a:pt x="5915" y="7596"/>
                    <a:pt x="5142" y="7126"/>
                  </a:cubicBezTo>
                  <a:cubicBezTo>
                    <a:pt x="1714" y="5176"/>
                    <a:pt x="34" y="2588"/>
                    <a:pt x="34" y="1"/>
                  </a:cubicBezTo>
                  <a:lnTo>
                    <a:pt x="34" y="3529"/>
                  </a:lnTo>
                  <a:cubicBezTo>
                    <a:pt x="0" y="6117"/>
                    <a:pt x="1714" y="8672"/>
                    <a:pt x="5109" y="10654"/>
                  </a:cubicBezTo>
                  <a:cubicBezTo>
                    <a:pt x="5882" y="11091"/>
                    <a:pt x="6722" y="11495"/>
                    <a:pt x="7596" y="11831"/>
                  </a:cubicBezTo>
                  <a:cubicBezTo>
                    <a:pt x="8301" y="12100"/>
                    <a:pt x="8974" y="12335"/>
                    <a:pt x="9713" y="12537"/>
                  </a:cubicBezTo>
                  <a:cubicBezTo>
                    <a:pt x="10284" y="12738"/>
                    <a:pt x="10889" y="12873"/>
                    <a:pt x="11494" y="13007"/>
                  </a:cubicBezTo>
                  <a:cubicBezTo>
                    <a:pt x="12065" y="13108"/>
                    <a:pt x="12637" y="13209"/>
                    <a:pt x="13208" y="13276"/>
                  </a:cubicBezTo>
                  <a:cubicBezTo>
                    <a:pt x="13780" y="13377"/>
                    <a:pt x="14317" y="13444"/>
                    <a:pt x="14889" y="13478"/>
                  </a:cubicBezTo>
                  <a:cubicBezTo>
                    <a:pt x="15460" y="13511"/>
                    <a:pt x="16031" y="13545"/>
                    <a:pt x="16603" y="13578"/>
                  </a:cubicBezTo>
                  <a:cubicBezTo>
                    <a:pt x="17174" y="13578"/>
                    <a:pt x="17779" y="13578"/>
                    <a:pt x="18350" y="13578"/>
                  </a:cubicBezTo>
                  <a:cubicBezTo>
                    <a:pt x="18989" y="13545"/>
                    <a:pt x="19627" y="13511"/>
                    <a:pt x="20266" y="13444"/>
                  </a:cubicBezTo>
                  <a:cubicBezTo>
                    <a:pt x="21005" y="13377"/>
                    <a:pt x="21745" y="13276"/>
                    <a:pt x="22484" y="13142"/>
                  </a:cubicBezTo>
                  <a:cubicBezTo>
                    <a:pt x="23593" y="12940"/>
                    <a:pt x="24702" y="12671"/>
                    <a:pt x="25744" y="12301"/>
                  </a:cubicBezTo>
                  <a:cubicBezTo>
                    <a:pt x="27089" y="11864"/>
                    <a:pt x="28366" y="11327"/>
                    <a:pt x="29542" y="10654"/>
                  </a:cubicBezTo>
                  <a:cubicBezTo>
                    <a:pt x="29609" y="10621"/>
                    <a:pt x="29676" y="10554"/>
                    <a:pt x="29744" y="10520"/>
                  </a:cubicBezTo>
                  <a:cubicBezTo>
                    <a:pt x="30584" y="10016"/>
                    <a:pt x="31323" y="9478"/>
                    <a:pt x="31928" y="8907"/>
                  </a:cubicBezTo>
                  <a:cubicBezTo>
                    <a:pt x="32331" y="8537"/>
                    <a:pt x="32701" y="8167"/>
                    <a:pt x="33004" y="7764"/>
                  </a:cubicBezTo>
                  <a:cubicBezTo>
                    <a:pt x="33273" y="7428"/>
                    <a:pt x="33508" y="7092"/>
                    <a:pt x="33709" y="6722"/>
                  </a:cubicBezTo>
                  <a:cubicBezTo>
                    <a:pt x="33877" y="6386"/>
                    <a:pt x="34046" y="6084"/>
                    <a:pt x="34146" y="5748"/>
                  </a:cubicBezTo>
                  <a:cubicBezTo>
                    <a:pt x="34281" y="5412"/>
                    <a:pt x="34382" y="5109"/>
                    <a:pt x="34415" y="4773"/>
                  </a:cubicBezTo>
                  <a:cubicBezTo>
                    <a:pt x="34482" y="4437"/>
                    <a:pt x="34550" y="4101"/>
                    <a:pt x="34550" y="3765"/>
                  </a:cubicBezTo>
                  <a:cubicBezTo>
                    <a:pt x="34550" y="3731"/>
                    <a:pt x="34550" y="3664"/>
                    <a:pt x="34550" y="3630"/>
                  </a:cubicBezTo>
                  <a:lnTo>
                    <a:pt x="34550" y="101"/>
                  </a:lnTo>
                  <a:cubicBezTo>
                    <a:pt x="34550" y="169"/>
                    <a:pt x="34550" y="202"/>
                    <a:pt x="34550" y="269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9"/>
            <p:cNvSpPr/>
            <p:nvPr/>
          </p:nvSpPr>
          <p:spPr>
            <a:xfrm>
              <a:off x="-25807200" y="12723725"/>
              <a:ext cx="948625" cy="548700"/>
            </a:xfrm>
            <a:custGeom>
              <a:avLst/>
              <a:gdLst/>
              <a:ahLst/>
              <a:cxnLst/>
              <a:rect l="l" t="t" r="r" b="b"/>
              <a:pathLst>
                <a:path w="37945" h="21948" extrusionOk="0">
                  <a:moveTo>
                    <a:pt x="31156" y="3899"/>
                  </a:moveTo>
                  <a:cubicBezTo>
                    <a:pt x="37911" y="7832"/>
                    <a:pt x="37945" y="14150"/>
                    <a:pt x="31223" y="18049"/>
                  </a:cubicBezTo>
                  <a:cubicBezTo>
                    <a:pt x="24501" y="21947"/>
                    <a:pt x="13578" y="21947"/>
                    <a:pt x="6790" y="18049"/>
                  </a:cubicBezTo>
                  <a:cubicBezTo>
                    <a:pt x="34" y="14150"/>
                    <a:pt x="1" y="7832"/>
                    <a:pt x="6722" y="3899"/>
                  </a:cubicBezTo>
                  <a:cubicBezTo>
                    <a:pt x="13444" y="1"/>
                    <a:pt x="24367" y="1"/>
                    <a:pt x="31156" y="3899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49"/>
            <p:cNvSpPr/>
            <p:nvPr/>
          </p:nvSpPr>
          <p:spPr>
            <a:xfrm>
              <a:off x="-25747550" y="12758175"/>
              <a:ext cx="829325" cy="480625"/>
            </a:xfrm>
            <a:custGeom>
              <a:avLst/>
              <a:gdLst/>
              <a:ahLst/>
              <a:cxnLst/>
              <a:rect l="l" t="t" r="r" b="b"/>
              <a:pathLst>
                <a:path w="33173" h="19225" extrusionOk="0">
                  <a:moveTo>
                    <a:pt x="27224" y="3429"/>
                  </a:moveTo>
                  <a:cubicBezTo>
                    <a:pt x="33139" y="6823"/>
                    <a:pt x="33172" y="12369"/>
                    <a:pt x="27291" y="15797"/>
                  </a:cubicBezTo>
                  <a:cubicBezTo>
                    <a:pt x="21409" y="19191"/>
                    <a:pt x="11865" y="19225"/>
                    <a:pt x="5950" y="15797"/>
                  </a:cubicBezTo>
                  <a:cubicBezTo>
                    <a:pt x="34" y="12369"/>
                    <a:pt x="1" y="6823"/>
                    <a:pt x="5882" y="3429"/>
                  </a:cubicBezTo>
                  <a:cubicBezTo>
                    <a:pt x="11764" y="1"/>
                    <a:pt x="21309" y="1"/>
                    <a:pt x="27224" y="3429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49"/>
            <p:cNvSpPr/>
            <p:nvPr/>
          </p:nvSpPr>
          <p:spPr>
            <a:xfrm>
              <a:off x="-25518175" y="12869925"/>
              <a:ext cx="364700" cy="227725"/>
            </a:xfrm>
            <a:custGeom>
              <a:avLst/>
              <a:gdLst/>
              <a:ahLst/>
              <a:cxnLst/>
              <a:rect l="l" t="t" r="r" b="b"/>
              <a:pathLst>
                <a:path w="14588" h="9109" extrusionOk="0">
                  <a:moveTo>
                    <a:pt x="12772" y="7226"/>
                  </a:moveTo>
                  <a:lnTo>
                    <a:pt x="14385" y="8134"/>
                  </a:lnTo>
                  <a:lnTo>
                    <a:pt x="13512" y="8638"/>
                  </a:lnTo>
                  <a:lnTo>
                    <a:pt x="11898" y="7731"/>
                  </a:lnTo>
                  <a:cubicBezTo>
                    <a:pt x="11193" y="8067"/>
                    <a:pt x="10386" y="8369"/>
                    <a:pt x="9512" y="8638"/>
                  </a:cubicBezTo>
                  <a:cubicBezTo>
                    <a:pt x="8638" y="8873"/>
                    <a:pt x="7765" y="9041"/>
                    <a:pt x="6891" y="9109"/>
                  </a:cubicBezTo>
                  <a:lnTo>
                    <a:pt x="6050" y="7596"/>
                  </a:lnTo>
                  <a:cubicBezTo>
                    <a:pt x="6185" y="7596"/>
                    <a:pt x="6454" y="7596"/>
                    <a:pt x="6756" y="7563"/>
                  </a:cubicBezTo>
                  <a:cubicBezTo>
                    <a:pt x="7059" y="7529"/>
                    <a:pt x="7395" y="7462"/>
                    <a:pt x="7798" y="7395"/>
                  </a:cubicBezTo>
                  <a:cubicBezTo>
                    <a:pt x="8168" y="7294"/>
                    <a:pt x="8605" y="7193"/>
                    <a:pt x="9008" y="7058"/>
                  </a:cubicBezTo>
                  <a:cubicBezTo>
                    <a:pt x="9445" y="6924"/>
                    <a:pt x="9848" y="6790"/>
                    <a:pt x="10218" y="6622"/>
                  </a:cubicBezTo>
                  <a:lnTo>
                    <a:pt x="7731" y="5176"/>
                  </a:lnTo>
                  <a:cubicBezTo>
                    <a:pt x="7630" y="5210"/>
                    <a:pt x="7529" y="5244"/>
                    <a:pt x="7428" y="5277"/>
                  </a:cubicBezTo>
                  <a:cubicBezTo>
                    <a:pt x="7294" y="5311"/>
                    <a:pt x="7193" y="5344"/>
                    <a:pt x="7059" y="5378"/>
                  </a:cubicBezTo>
                  <a:cubicBezTo>
                    <a:pt x="6454" y="5580"/>
                    <a:pt x="5882" y="5748"/>
                    <a:pt x="5345" y="5882"/>
                  </a:cubicBezTo>
                  <a:cubicBezTo>
                    <a:pt x="4841" y="5983"/>
                    <a:pt x="4336" y="6050"/>
                    <a:pt x="3900" y="6084"/>
                  </a:cubicBezTo>
                  <a:cubicBezTo>
                    <a:pt x="3429" y="6084"/>
                    <a:pt x="2992" y="6050"/>
                    <a:pt x="2589" y="5949"/>
                  </a:cubicBezTo>
                  <a:cubicBezTo>
                    <a:pt x="2185" y="5849"/>
                    <a:pt x="1782" y="5680"/>
                    <a:pt x="1379" y="5479"/>
                  </a:cubicBezTo>
                  <a:cubicBezTo>
                    <a:pt x="908" y="5176"/>
                    <a:pt x="539" y="4874"/>
                    <a:pt x="337" y="4571"/>
                  </a:cubicBezTo>
                  <a:cubicBezTo>
                    <a:pt x="135" y="4235"/>
                    <a:pt x="35" y="3933"/>
                    <a:pt x="35" y="3597"/>
                  </a:cubicBezTo>
                  <a:cubicBezTo>
                    <a:pt x="68" y="3261"/>
                    <a:pt x="203" y="2958"/>
                    <a:pt x="471" y="2622"/>
                  </a:cubicBezTo>
                  <a:cubicBezTo>
                    <a:pt x="707" y="2320"/>
                    <a:pt x="1043" y="1984"/>
                    <a:pt x="1480" y="1715"/>
                  </a:cubicBezTo>
                  <a:lnTo>
                    <a:pt x="1" y="841"/>
                  </a:lnTo>
                  <a:lnTo>
                    <a:pt x="841" y="337"/>
                  </a:lnTo>
                  <a:lnTo>
                    <a:pt x="2320" y="1177"/>
                  </a:lnTo>
                  <a:cubicBezTo>
                    <a:pt x="2992" y="841"/>
                    <a:pt x="3731" y="572"/>
                    <a:pt x="4471" y="404"/>
                  </a:cubicBezTo>
                  <a:cubicBezTo>
                    <a:pt x="5210" y="202"/>
                    <a:pt x="5916" y="101"/>
                    <a:pt x="6622" y="1"/>
                  </a:cubicBezTo>
                  <a:lnTo>
                    <a:pt x="7361" y="1446"/>
                  </a:lnTo>
                  <a:cubicBezTo>
                    <a:pt x="7227" y="1446"/>
                    <a:pt x="7025" y="1479"/>
                    <a:pt x="6790" y="1513"/>
                  </a:cubicBezTo>
                  <a:cubicBezTo>
                    <a:pt x="6521" y="1547"/>
                    <a:pt x="6252" y="1580"/>
                    <a:pt x="5916" y="1647"/>
                  </a:cubicBezTo>
                  <a:cubicBezTo>
                    <a:pt x="5614" y="1715"/>
                    <a:pt x="5277" y="1815"/>
                    <a:pt x="4941" y="1916"/>
                  </a:cubicBezTo>
                  <a:cubicBezTo>
                    <a:pt x="4605" y="2017"/>
                    <a:pt x="4269" y="2152"/>
                    <a:pt x="3967" y="2286"/>
                  </a:cubicBezTo>
                  <a:lnTo>
                    <a:pt x="6454" y="3731"/>
                  </a:lnTo>
                  <a:lnTo>
                    <a:pt x="6924" y="3563"/>
                  </a:lnTo>
                  <a:cubicBezTo>
                    <a:pt x="7563" y="3361"/>
                    <a:pt x="8134" y="3193"/>
                    <a:pt x="8706" y="3025"/>
                  </a:cubicBezTo>
                  <a:cubicBezTo>
                    <a:pt x="9277" y="2891"/>
                    <a:pt x="9815" y="2790"/>
                    <a:pt x="10319" y="2757"/>
                  </a:cubicBezTo>
                  <a:cubicBezTo>
                    <a:pt x="10857" y="2723"/>
                    <a:pt x="11327" y="2757"/>
                    <a:pt x="11831" y="2857"/>
                  </a:cubicBezTo>
                  <a:cubicBezTo>
                    <a:pt x="12302" y="2958"/>
                    <a:pt x="12772" y="3160"/>
                    <a:pt x="13243" y="3429"/>
                  </a:cubicBezTo>
                  <a:cubicBezTo>
                    <a:pt x="13780" y="3731"/>
                    <a:pt x="14150" y="4034"/>
                    <a:pt x="14318" y="4370"/>
                  </a:cubicBezTo>
                  <a:cubicBezTo>
                    <a:pt x="14520" y="4706"/>
                    <a:pt x="14587" y="5042"/>
                    <a:pt x="14486" y="5344"/>
                  </a:cubicBezTo>
                  <a:cubicBezTo>
                    <a:pt x="14419" y="5680"/>
                    <a:pt x="14217" y="6017"/>
                    <a:pt x="13915" y="6319"/>
                  </a:cubicBezTo>
                  <a:cubicBezTo>
                    <a:pt x="13612" y="6655"/>
                    <a:pt x="13243" y="6958"/>
                    <a:pt x="12772" y="7226"/>
                  </a:cubicBezTo>
                  <a:close/>
                  <a:moveTo>
                    <a:pt x="8538" y="4907"/>
                  </a:moveTo>
                  <a:lnTo>
                    <a:pt x="10857" y="6285"/>
                  </a:lnTo>
                  <a:cubicBezTo>
                    <a:pt x="11865" y="5647"/>
                    <a:pt x="12033" y="5176"/>
                    <a:pt x="11327" y="4773"/>
                  </a:cubicBezTo>
                  <a:cubicBezTo>
                    <a:pt x="11025" y="4571"/>
                    <a:pt x="10621" y="4504"/>
                    <a:pt x="10184" y="4571"/>
                  </a:cubicBezTo>
                  <a:cubicBezTo>
                    <a:pt x="9714" y="4605"/>
                    <a:pt x="9176" y="4739"/>
                    <a:pt x="8538" y="4907"/>
                  </a:cubicBezTo>
                  <a:close/>
                  <a:moveTo>
                    <a:pt x="4202" y="4303"/>
                  </a:moveTo>
                  <a:cubicBezTo>
                    <a:pt x="4605" y="4269"/>
                    <a:pt x="5109" y="4168"/>
                    <a:pt x="5681" y="3966"/>
                  </a:cubicBezTo>
                  <a:lnTo>
                    <a:pt x="3328" y="2622"/>
                  </a:lnTo>
                  <a:cubicBezTo>
                    <a:pt x="2488" y="3193"/>
                    <a:pt x="2421" y="3664"/>
                    <a:pt x="3127" y="4067"/>
                  </a:cubicBezTo>
                  <a:cubicBezTo>
                    <a:pt x="3463" y="4269"/>
                    <a:pt x="3799" y="4370"/>
                    <a:pt x="4202" y="4303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49"/>
            <p:cNvSpPr/>
            <p:nvPr/>
          </p:nvSpPr>
          <p:spPr>
            <a:xfrm>
              <a:off x="-25746700" y="130060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49"/>
            <p:cNvSpPr/>
            <p:nvPr/>
          </p:nvSpPr>
          <p:spPr>
            <a:xfrm>
              <a:off x="-25722325" y="13048900"/>
              <a:ext cx="0" cy="215950"/>
            </a:xfrm>
            <a:custGeom>
              <a:avLst/>
              <a:gdLst/>
              <a:ahLst/>
              <a:cxnLst/>
              <a:rect l="l" t="t" r="r" b="b"/>
              <a:pathLst>
                <a:path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49"/>
            <p:cNvSpPr/>
            <p:nvPr/>
          </p:nvSpPr>
          <p:spPr>
            <a:xfrm>
              <a:off x="-25697975" y="1309175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0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49"/>
            <p:cNvSpPr/>
            <p:nvPr/>
          </p:nvSpPr>
          <p:spPr>
            <a:xfrm>
              <a:off x="-25674450" y="131337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49"/>
            <p:cNvSpPr/>
            <p:nvPr/>
          </p:nvSpPr>
          <p:spPr>
            <a:xfrm>
              <a:off x="-25650075" y="131287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49"/>
            <p:cNvSpPr/>
            <p:nvPr/>
          </p:nvSpPr>
          <p:spPr>
            <a:xfrm>
              <a:off x="-25616475" y="131404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49"/>
            <p:cNvSpPr/>
            <p:nvPr/>
          </p:nvSpPr>
          <p:spPr>
            <a:xfrm>
              <a:off x="-25583700" y="13152250"/>
              <a:ext cx="25" cy="215100"/>
            </a:xfrm>
            <a:custGeom>
              <a:avLst/>
              <a:gdLst/>
              <a:ahLst/>
              <a:cxnLst/>
              <a:rect l="l" t="t" r="r" b="b"/>
              <a:pathLst>
                <a:path w="1" h="8604" fill="none" extrusionOk="0">
                  <a:moveTo>
                    <a:pt x="0" y="0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49"/>
            <p:cNvSpPr/>
            <p:nvPr/>
          </p:nvSpPr>
          <p:spPr>
            <a:xfrm>
              <a:off x="-25550100" y="131631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49"/>
            <p:cNvSpPr/>
            <p:nvPr/>
          </p:nvSpPr>
          <p:spPr>
            <a:xfrm>
              <a:off x="-25516475" y="131749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49"/>
            <p:cNvSpPr/>
            <p:nvPr/>
          </p:nvSpPr>
          <p:spPr>
            <a:xfrm>
              <a:off x="-25483725" y="131867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49"/>
            <p:cNvSpPr/>
            <p:nvPr/>
          </p:nvSpPr>
          <p:spPr>
            <a:xfrm>
              <a:off x="-25450100" y="131976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49"/>
            <p:cNvSpPr/>
            <p:nvPr/>
          </p:nvSpPr>
          <p:spPr>
            <a:xfrm>
              <a:off x="-25417350" y="132093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49"/>
            <p:cNvSpPr/>
            <p:nvPr/>
          </p:nvSpPr>
          <p:spPr>
            <a:xfrm>
              <a:off x="-25383725" y="132211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49"/>
            <p:cNvSpPr/>
            <p:nvPr/>
          </p:nvSpPr>
          <p:spPr>
            <a:xfrm>
              <a:off x="-25350950" y="13232050"/>
              <a:ext cx="0" cy="215975"/>
            </a:xfrm>
            <a:custGeom>
              <a:avLst/>
              <a:gdLst/>
              <a:ahLst/>
              <a:cxnLst/>
              <a:rect l="l" t="t" r="r" b="b"/>
              <a:pathLst>
                <a:path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49"/>
            <p:cNvSpPr/>
            <p:nvPr/>
          </p:nvSpPr>
          <p:spPr>
            <a:xfrm>
              <a:off x="-25317350" y="132127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49"/>
            <p:cNvSpPr/>
            <p:nvPr/>
          </p:nvSpPr>
          <p:spPr>
            <a:xfrm>
              <a:off x="-25285425" y="132093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49"/>
            <p:cNvSpPr/>
            <p:nvPr/>
          </p:nvSpPr>
          <p:spPr>
            <a:xfrm>
              <a:off x="-25252650" y="132060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49"/>
            <p:cNvSpPr/>
            <p:nvPr/>
          </p:nvSpPr>
          <p:spPr>
            <a:xfrm>
              <a:off x="-25220725" y="132026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49"/>
            <p:cNvSpPr/>
            <p:nvPr/>
          </p:nvSpPr>
          <p:spPr>
            <a:xfrm>
              <a:off x="-25187950" y="1320012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1"/>
                  </a:moveTo>
                  <a:lnTo>
                    <a:pt x="0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49"/>
            <p:cNvSpPr/>
            <p:nvPr/>
          </p:nvSpPr>
          <p:spPr>
            <a:xfrm>
              <a:off x="-25156025" y="131967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49"/>
            <p:cNvSpPr/>
            <p:nvPr/>
          </p:nvSpPr>
          <p:spPr>
            <a:xfrm>
              <a:off x="-25124100" y="131934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49"/>
            <p:cNvSpPr/>
            <p:nvPr/>
          </p:nvSpPr>
          <p:spPr>
            <a:xfrm>
              <a:off x="-25091325" y="131900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49"/>
            <p:cNvSpPr/>
            <p:nvPr/>
          </p:nvSpPr>
          <p:spPr>
            <a:xfrm>
              <a:off x="-25060250" y="1313542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1"/>
                  </a:moveTo>
                  <a:lnTo>
                    <a:pt x="1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49"/>
            <p:cNvSpPr/>
            <p:nvPr/>
          </p:nvSpPr>
          <p:spPr>
            <a:xfrm>
              <a:off x="-25028325" y="130799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49"/>
            <p:cNvSpPr/>
            <p:nvPr/>
          </p:nvSpPr>
          <p:spPr>
            <a:xfrm>
              <a:off x="-24996400" y="130514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49"/>
            <p:cNvSpPr/>
            <p:nvPr/>
          </p:nvSpPr>
          <p:spPr>
            <a:xfrm>
              <a:off x="-24963625" y="130589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49"/>
            <p:cNvSpPr/>
            <p:nvPr/>
          </p:nvSpPr>
          <p:spPr>
            <a:xfrm>
              <a:off x="-24931700" y="130665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49"/>
            <p:cNvSpPr/>
            <p:nvPr/>
          </p:nvSpPr>
          <p:spPr>
            <a:xfrm>
              <a:off x="-24906475" y="13009400"/>
              <a:ext cx="0" cy="215975"/>
            </a:xfrm>
            <a:custGeom>
              <a:avLst/>
              <a:gdLst/>
              <a:ahLst/>
              <a:cxnLst/>
              <a:rect l="l" t="t" r="r" b="b"/>
              <a:pathLst>
                <a:path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49"/>
            <p:cNvSpPr/>
            <p:nvPr/>
          </p:nvSpPr>
          <p:spPr>
            <a:xfrm>
              <a:off x="-25765175" y="12810275"/>
              <a:ext cx="863750" cy="339475"/>
            </a:xfrm>
            <a:custGeom>
              <a:avLst/>
              <a:gdLst/>
              <a:ahLst/>
              <a:cxnLst/>
              <a:rect l="l" t="t" r="r" b="b"/>
              <a:pathLst>
                <a:path w="34550" h="13579" extrusionOk="0">
                  <a:moveTo>
                    <a:pt x="34550" y="269"/>
                  </a:moveTo>
                  <a:cubicBezTo>
                    <a:pt x="34550" y="605"/>
                    <a:pt x="34516" y="908"/>
                    <a:pt x="34449" y="1244"/>
                  </a:cubicBezTo>
                  <a:cubicBezTo>
                    <a:pt x="34382" y="1580"/>
                    <a:pt x="34281" y="1916"/>
                    <a:pt x="34180" y="2219"/>
                  </a:cubicBezTo>
                  <a:cubicBezTo>
                    <a:pt x="34046" y="2555"/>
                    <a:pt x="33877" y="2891"/>
                    <a:pt x="33709" y="3193"/>
                  </a:cubicBezTo>
                  <a:cubicBezTo>
                    <a:pt x="33508" y="3563"/>
                    <a:pt x="33273" y="3899"/>
                    <a:pt x="33004" y="4235"/>
                  </a:cubicBezTo>
                  <a:cubicBezTo>
                    <a:pt x="32701" y="4638"/>
                    <a:pt x="32331" y="5008"/>
                    <a:pt x="31928" y="5378"/>
                  </a:cubicBezTo>
                  <a:cubicBezTo>
                    <a:pt x="31323" y="5949"/>
                    <a:pt x="30584" y="6520"/>
                    <a:pt x="29744" y="6991"/>
                  </a:cubicBezTo>
                  <a:cubicBezTo>
                    <a:pt x="29676" y="7058"/>
                    <a:pt x="29609" y="7092"/>
                    <a:pt x="29542" y="7125"/>
                  </a:cubicBezTo>
                  <a:cubicBezTo>
                    <a:pt x="28399" y="7798"/>
                    <a:pt x="27122" y="8369"/>
                    <a:pt x="25744" y="8806"/>
                  </a:cubicBezTo>
                  <a:cubicBezTo>
                    <a:pt x="24702" y="9142"/>
                    <a:pt x="23627" y="9411"/>
                    <a:pt x="22484" y="9612"/>
                  </a:cubicBezTo>
                  <a:cubicBezTo>
                    <a:pt x="21778" y="9747"/>
                    <a:pt x="21039" y="9848"/>
                    <a:pt x="20300" y="9915"/>
                  </a:cubicBezTo>
                  <a:cubicBezTo>
                    <a:pt x="19661" y="9982"/>
                    <a:pt x="19022" y="10016"/>
                    <a:pt x="18384" y="10049"/>
                  </a:cubicBezTo>
                  <a:cubicBezTo>
                    <a:pt x="17779" y="10049"/>
                    <a:pt x="17174" y="10049"/>
                    <a:pt x="16603" y="10049"/>
                  </a:cubicBezTo>
                  <a:cubicBezTo>
                    <a:pt x="16031" y="10049"/>
                    <a:pt x="15460" y="10016"/>
                    <a:pt x="14889" y="9949"/>
                  </a:cubicBezTo>
                  <a:cubicBezTo>
                    <a:pt x="14351" y="9915"/>
                    <a:pt x="13780" y="9848"/>
                    <a:pt x="13208" y="9781"/>
                  </a:cubicBezTo>
                  <a:cubicBezTo>
                    <a:pt x="12637" y="9680"/>
                    <a:pt x="12065" y="9579"/>
                    <a:pt x="11528" y="9478"/>
                  </a:cubicBezTo>
                  <a:cubicBezTo>
                    <a:pt x="10889" y="9344"/>
                    <a:pt x="10318" y="9209"/>
                    <a:pt x="9713" y="9041"/>
                  </a:cubicBezTo>
                  <a:cubicBezTo>
                    <a:pt x="9007" y="8839"/>
                    <a:pt x="8301" y="8604"/>
                    <a:pt x="7629" y="8335"/>
                  </a:cubicBezTo>
                  <a:cubicBezTo>
                    <a:pt x="6755" y="7966"/>
                    <a:pt x="5915" y="7596"/>
                    <a:pt x="5142" y="7125"/>
                  </a:cubicBezTo>
                  <a:cubicBezTo>
                    <a:pt x="1714" y="5176"/>
                    <a:pt x="34" y="2588"/>
                    <a:pt x="34" y="0"/>
                  </a:cubicBezTo>
                  <a:lnTo>
                    <a:pt x="34" y="3529"/>
                  </a:lnTo>
                  <a:cubicBezTo>
                    <a:pt x="0" y="6117"/>
                    <a:pt x="1714" y="8671"/>
                    <a:pt x="5109" y="10654"/>
                  </a:cubicBezTo>
                  <a:cubicBezTo>
                    <a:pt x="5882" y="11091"/>
                    <a:pt x="6722" y="11495"/>
                    <a:pt x="7596" y="11831"/>
                  </a:cubicBezTo>
                  <a:cubicBezTo>
                    <a:pt x="8301" y="12100"/>
                    <a:pt x="8974" y="12335"/>
                    <a:pt x="9713" y="12536"/>
                  </a:cubicBezTo>
                  <a:cubicBezTo>
                    <a:pt x="10284" y="12704"/>
                    <a:pt x="10889" y="12873"/>
                    <a:pt x="11494" y="12973"/>
                  </a:cubicBezTo>
                  <a:cubicBezTo>
                    <a:pt x="12065" y="13108"/>
                    <a:pt x="12637" y="13209"/>
                    <a:pt x="13208" y="13276"/>
                  </a:cubicBezTo>
                  <a:cubicBezTo>
                    <a:pt x="13780" y="13377"/>
                    <a:pt x="14317" y="13444"/>
                    <a:pt x="14889" y="13477"/>
                  </a:cubicBezTo>
                  <a:cubicBezTo>
                    <a:pt x="15460" y="13511"/>
                    <a:pt x="16031" y="13545"/>
                    <a:pt x="16603" y="13578"/>
                  </a:cubicBezTo>
                  <a:cubicBezTo>
                    <a:pt x="17174" y="13578"/>
                    <a:pt x="17779" y="13578"/>
                    <a:pt x="18350" y="13545"/>
                  </a:cubicBezTo>
                  <a:cubicBezTo>
                    <a:pt x="18989" y="13545"/>
                    <a:pt x="19627" y="13511"/>
                    <a:pt x="20266" y="13444"/>
                  </a:cubicBezTo>
                  <a:cubicBezTo>
                    <a:pt x="21005" y="13343"/>
                    <a:pt x="21745" y="13242"/>
                    <a:pt x="22484" y="13141"/>
                  </a:cubicBezTo>
                  <a:cubicBezTo>
                    <a:pt x="23593" y="12940"/>
                    <a:pt x="24702" y="12637"/>
                    <a:pt x="25744" y="12301"/>
                  </a:cubicBezTo>
                  <a:cubicBezTo>
                    <a:pt x="27089" y="11864"/>
                    <a:pt x="28366" y="11327"/>
                    <a:pt x="29542" y="10654"/>
                  </a:cubicBezTo>
                  <a:cubicBezTo>
                    <a:pt x="29609" y="10621"/>
                    <a:pt x="29676" y="10554"/>
                    <a:pt x="29744" y="10520"/>
                  </a:cubicBezTo>
                  <a:cubicBezTo>
                    <a:pt x="30584" y="10016"/>
                    <a:pt x="31323" y="9478"/>
                    <a:pt x="31928" y="8907"/>
                  </a:cubicBezTo>
                  <a:cubicBezTo>
                    <a:pt x="32331" y="8537"/>
                    <a:pt x="32701" y="8134"/>
                    <a:pt x="33004" y="7764"/>
                  </a:cubicBezTo>
                  <a:cubicBezTo>
                    <a:pt x="33273" y="7428"/>
                    <a:pt x="33508" y="7058"/>
                    <a:pt x="33709" y="6722"/>
                  </a:cubicBezTo>
                  <a:cubicBezTo>
                    <a:pt x="33877" y="6386"/>
                    <a:pt x="34046" y="6050"/>
                    <a:pt x="34146" y="5747"/>
                  </a:cubicBezTo>
                  <a:cubicBezTo>
                    <a:pt x="34281" y="5411"/>
                    <a:pt x="34382" y="5075"/>
                    <a:pt x="34415" y="4773"/>
                  </a:cubicBezTo>
                  <a:cubicBezTo>
                    <a:pt x="34482" y="4437"/>
                    <a:pt x="34550" y="4101"/>
                    <a:pt x="34550" y="3765"/>
                  </a:cubicBezTo>
                  <a:cubicBezTo>
                    <a:pt x="34550" y="3731"/>
                    <a:pt x="34550" y="3664"/>
                    <a:pt x="34550" y="3630"/>
                  </a:cubicBezTo>
                  <a:lnTo>
                    <a:pt x="34550" y="101"/>
                  </a:lnTo>
                  <a:cubicBezTo>
                    <a:pt x="34550" y="168"/>
                    <a:pt x="34550" y="202"/>
                    <a:pt x="34550" y="269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49"/>
            <p:cNvSpPr/>
            <p:nvPr/>
          </p:nvSpPr>
          <p:spPr>
            <a:xfrm>
              <a:off x="-25807200" y="12537200"/>
              <a:ext cx="948625" cy="548700"/>
            </a:xfrm>
            <a:custGeom>
              <a:avLst/>
              <a:gdLst/>
              <a:ahLst/>
              <a:cxnLst/>
              <a:rect l="l" t="t" r="r" b="b"/>
              <a:pathLst>
                <a:path w="37945" h="21948" extrusionOk="0">
                  <a:moveTo>
                    <a:pt x="31156" y="3899"/>
                  </a:moveTo>
                  <a:cubicBezTo>
                    <a:pt x="37911" y="7831"/>
                    <a:pt x="37945" y="14150"/>
                    <a:pt x="31223" y="18048"/>
                  </a:cubicBezTo>
                  <a:cubicBezTo>
                    <a:pt x="24501" y="21947"/>
                    <a:pt x="13578" y="21947"/>
                    <a:pt x="6790" y="18048"/>
                  </a:cubicBezTo>
                  <a:cubicBezTo>
                    <a:pt x="34" y="14150"/>
                    <a:pt x="1" y="7831"/>
                    <a:pt x="6722" y="3899"/>
                  </a:cubicBezTo>
                  <a:cubicBezTo>
                    <a:pt x="13444" y="1"/>
                    <a:pt x="24367" y="1"/>
                    <a:pt x="31156" y="3899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49"/>
            <p:cNvSpPr/>
            <p:nvPr/>
          </p:nvSpPr>
          <p:spPr>
            <a:xfrm>
              <a:off x="-25747550" y="12571650"/>
              <a:ext cx="829325" cy="480625"/>
            </a:xfrm>
            <a:custGeom>
              <a:avLst/>
              <a:gdLst/>
              <a:ahLst/>
              <a:cxnLst/>
              <a:rect l="l" t="t" r="r" b="b"/>
              <a:pathLst>
                <a:path w="33173" h="19225" extrusionOk="0">
                  <a:moveTo>
                    <a:pt x="27224" y="3429"/>
                  </a:moveTo>
                  <a:cubicBezTo>
                    <a:pt x="33139" y="6823"/>
                    <a:pt x="33172" y="12369"/>
                    <a:pt x="27291" y="15797"/>
                  </a:cubicBezTo>
                  <a:cubicBezTo>
                    <a:pt x="21409" y="19191"/>
                    <a:pt x="11865" y="19225"/>
                    <a:pt x="5950" y="15797"/>
                  </a:cubicBezTo>
                  <a:cubicBezTo>
                    <a:pt x="34" y="12369"/>
                    <a:pt x="1" y="6823"/>
                    <a:pt x="5882" y="3429"/>
                  </a:cubicBezTo>
                  <a:cubicBezTo>
                    <a:pt x="11764" y="1"/>
                    <a:pt x="21309" y="1"/>
                    <a:pt x="27224" y="3429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49"/>
            <p:cNvSpPr/>
            <p:nvPr/>
          </p:nvSpPr>
          <p:spPr>
            <a:xfrm>
              <a:off x="-25518175" y="12683400"/>
              <a:ext cx="364700" cy="227725"/>
            </a:xfrm>
            <a:custGeom>
              <a:avLst/>
              <a:gdLst/>
              <a:ahLst/>
              <a:cxnLst/>
              <a:rect l="l" t="t" r="r" b="b"/>
              <a:pathLst>
                <a:path w="14588" h="9109" extrusionOk="0">
                  <a:moveTo>
                    <a:pt x="12772" y="7226"/>
                  </a:moveTo>
                  <a:lnTo>
                    <a:pt x="14385" y="8134"/>
                  </a:lnTo>
                  <a:lnTo>
                    <a:pt x="13512" y="8638"/>
                  </a:lnTo>
                  <a:lnTo>
                    <a:pt x="11898" y="7730"/>
                  </a:lnTo>
                  <a:cubicBezTo>
                    <a:pt x="11193" y="8067"/>
                    <a:pt x="10386" y="8369"/>
                    <a:pt x="9512" y="8638"/>
                  </a:cubicBezTo>
                  <a:cubicBezTo>
                    <a:pt x="8638" y="8873"/>
                    <a:pt x="7765" y="9041"/>
                    <a:pt x="6891" y="9108"/>
                  </a:cubicBezTo>
                  <a:lnTo>
                    <a:pt x="6050" y="7596"/>
                  </a:lnTo>
                  <a:cubicBezTo>
                    <a:pt x="6185" y="7596"/>
                    <a:pt x="6454" y="7596"/>
                    <a:pt x="6756" y="7562"/>
                  </a:cubicBezTo>
                  <a:cubicBezTo>
                    <a:pt x="7059" y="7529"/>
                    <a:pt x="7395" y="7462"/>
                    <a:pt x="7798" y="7394"/>
                  </a:cubicBezTo>
                  <a:cubicBezTo>
                    <a:pt x="8168" y="7294"/>
                    <a:pt x="8605" y="7193"/>
                    <a:pt x="9008" y="7058"/>
                  </a:cubicBezTo>
                  <a:cubicBezTo>
                    <a:pt x="9445" y="6924"/>
                    <a:pt x="9848" y="6789"/>
                    <a:pt x="10218" y="6621"/>
                  </a:cubicBezTo>
                  <a:lnTo>
                    <a:pt x="7731" y="5176"/>
                  </a:lnTo>
                  <a:cubicBezTo>
                    <a:pt x="7630" y="5210"/>
                    <a:pt x="7529" y="5243"/>
                    <a:pt x="7428" y="5277"/>
                  </a:cubicBezTo>
                  <a:cubicBezTo>
                    <a:pt x="7294" y="5311"/>
                    <a:pt x="7193" y="5344"/>
                    <a:pt x="7059" y="5378"/>
                  </a:cubicBezTo>
                  <a:cubicBezTo>
                    <a:pt x="6454" y="5580"/>
                    <a:pt x="5882" y="5748"/>
                    <a:pt x="5345" y="5882"/>
                  </a:cubicBezTo>
                  <a:cubicBezTo>
                    <a:pt x="4841" y="5983"/>
                    <a:pt x="4336" y="6050"/>
                    <a:pt x="3900" y="6084"/>
                  </a:cubicBezTo>
                  <a:cubicBezTo>
                    <a:pt x="3429" y="6084"/>
                    <a:pt x="2992" y="6050"/>
                    <a:pt x="2589" y="5949"/>
                  </a:cubicBezTo>
                  <a:cubicBezTo>
                    <a:pt x="2185" y="5848"/>
                    <a:pt x="1782" y="5680"/>
                    <a:pt x="1379" y="5445"/>
                  </a:cubicBezTo>
                  <a:cubicBezTo>
                    <a:pt x="908" y="5176"/>
                    <a:pt x="539" y="4874"/>
                    <a:pt x="337" y="4571"/>
                  </a:cubicBezTo>
                  <a:cubicBezTo>
                    <a:pt x="135" y="4235"/>
                    <a:pt x="35" y="3933"/>
                    <a:pt x="35" y="3597"/>
                  </a:cubicBezTo>
                  <a:cubicBezTo>
                    <a:pt x="68" y="3261"/>
                    <a:pt x="203" y="2958"/>
                    <a:pt x="471" y="2622"/>
                  </a:cubicBezTo>
                  <a:cubicBezTo>
                    <a:pt x="707" y="2286"/>
                    <a:pt x="1043" y="1983"/>
                    <a:pt x="1480" y="1715"/>
                  </a:cubicBezTo>
                  <a:lnTo>
                    <a:pt x="1" y="841"/>
                  </a:lnTo>
                  <a:lnTo>
                    <a:pt x="841" y="337"/>
                  </a:lnTo>
                  <a:lnTo>
                    <a:pt x="2320" y="1177"/>
                  </a:lnTo>
                  <a:cubicBezTo>
                    <a:pt x="2992" y="841"/>
                    <a:pt x="3731" y="572"/>
                    <a:pt x="4471" y="404"/>
                  </a:cubicBezTo>
                  <a:cubicBezTo>
                    <a:pt x="5210" y="202"/>
                    <a:pt x="5916" y="68"/>
                    <a:pt x="6622" y="0"/>
                  </a:cubicBezTo>
                  <a:lnTo>
                    <a:pt x="7361" y="1446"/>
                  </a:lnTo>
                  <a:cubicBezTo>
                    <a:pt x="7227" y="1446"/>
                    <a:pt x="7025" y="1479"/>
                    <a:pt x="6790" y="1513"/>
                  </a:cubicBezTo>
                  <a:cubicBezTo>
                    <a:pt x="6521" y="1546"/>
                    <a:pt x="6252" y="1580"/>
                    <a:pt x="5916" y="1647"/>
                  </a:cubicBezTo>
                  <a:cubicBezTo>
                    <a:pt x="5614" y="1715"/>
                    <a:pt x="5277" y="1815"/>
                    <a:pt x="4941" y="1916"/>
                  </a:cubicBezTo>
                  <a:cubicBezTo>
                    <a:pt x="4605" y="2017"/>
                    <a:pt x="4269" y="2151"/>
                    <a:pt x="3967" y="2286"/>
                  </a:cubicBezTo>
                  <a:lnTo>
                    <a:pt x="6454" y="3731"/>
                  </a:lnTo>
                  <a:lnTo>
                    <a:pt x="6924" y="3563"/>
                  </a:lnTo>
                  <a:cubicBezTo>
                    <a:pt x="7563" y="3361"/>
                    <a:pt x="8134" y="3193"/>
                    <a:pt x="8706" y="3025"/>
                  </a:cubicBezTo>
                  <a:cubicBezTo>
                    <a:pt x="9277" y="2891"/>
                    <a:pt x="9815" y="2790"/>
                    <a:pt x="10319" y="2756"/>
                  </a:cubicBezTo>
                  <a:cubicBezTo>
                    <a:pt x="10857" y="2723"/>
                    <a:pt x="11327" y="2756"/>
                    <a:pt x="11831" y="2857"/>
                  </a:cubicBezTo>
                  <a:cubicBezTo>
                    <a:pt x="12302" y="2958"/>
                    <a:pt x="12772" y="3160"/>
                    <a:pt x="13243" y="3429"/>
                  </a:cubicBezTo>
                  <a:cubicBezTo>
                    <a:pt x="13780" y="3731"/>
                    <a:pt x="14150" y="4034"/>
                    <a:pt x="14318" y="4370"/>
                  </a:cubicBezTo>
                  <a:cubicBezTo>
                    <a:pt x="14520" y="4706"/>
                    <a:pt x="14587" y="5042"/>
                    <a:pt x="14486" y="5344"/>
                  </a:cubicBezTo>
                  <a:cubicBezTo>
                    <a:pt x="14419" y="5680"/>
                    <a:pt x="14217" y="6016"/>
                    <a:pt x="13915" y="6319"/>
                  </a:cubicBezTo>
                  <a:cubicBezTo>
                    <a:pt x="13612" y="6621"/>
                    <a:pt x="13243" y="6924"/>
                    <a:pt x="12772" y="7226"/>
                  </a:cubicBezTo>
                  <a:close/>
                  <a:moveTo>
                    <a:pt x="8538" y="4907"/>
                  </a:moveTo>
                  <a:lnTo>
                    <a:pt x="10857" y="6285"/>
                  </a:lnTo>
                  <a:cubicBezTo>
                    <a:pt x="11865" y="5647"/>
                    <a:pt x="12033" y="5176"/>
                    <a:pt x="11327" y="4773"/>
                  </a:cubicBezTo>
                  <a:cubicBezTo>
                    <a:pt x="11025" y="4571"/>
                    <a:pt x="10621" y="4504"/>
                    <a:pt x="10184" y="4571"/>
                  </a:cubicBezTo>
                  <a:cubicBezTo>
                    <a:pt x="9714" y="4605"/>
                    <a:pt x="9176" y="4739"/>
                    <a:pt x="8538" y="4907"/>
                  </a:cubicBezTo>
                  <a:close/>
                  <a:moveTo>
                    <a:pt x="4202" y="4302"/>
                  </a:moveTo>
                  <a:cubicBezTo>
                    <a:pt x="4605" y="4269"/>
                    <a:pt x="5109" y="4168"/>
                    <a:pt x="5681" y="3966"/>
                  </a:cubicBezTo>
                  <a:lnTo>
                    <a:pt x="3328" y="2622"/>
                  </a:lnTo>
                  <a:cubicBezTo>
                    <a:pt x="2488" y="3193"/>
                    <a:pt x="2421" y="3664"/>
                    <a:pt x="3127" y="4067"/>
                  </a:cubicBezTo>
                  <a:cubicBezTo>
                    <a:pt x="3463" y="4269"/>
                    <a:pt x="3799" y="4336"/>
                    <a:pt x="4202" y="4302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49"/>
            <p:cNvSpPr/>
            <p:nvPr/>
          </p:nvSpPr>
          <p:spPr>
            <a:xfrm>
              <a:off x="-25746700" y="128195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49"/>
            <p:cNvSpPr/>
            <p:nvPr/>
          </p:nvSpPr>
          <p:spPr>
            <a:xfrm>
              <a:off x="-25722325" y="12862375"/>
              <a:ext cx="0" cy="215950"/>
            </a:xfrm>
            <a:custGeom>
              <a:avLst/>
              <a:gdLst/>
              <a:ahLst/>
              <a:cxnLst/>
              <a:rect l="l" t="t" r="r" b="b"/>
              <a:pathLst>
                <a:path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49"/>
            <p:cNvSpPr/>
            <p:nvPr/>
          </p:nvSpPr>
          <p:spPr>
            <a:xfrm>
              <a:off x="-25697975" y="12905225"/>
              <a:ext cx="25" cy="215100"/>
            </a:xfrm>
            <a:custGeom>
              <a:avLst/>
              <a:gdLst/>
              <a:ahLst/>
              <a:cxnLst/>
              <a:rect l="l" t="t" r="r" b="b"/>
              <a:pathLst>
                <a:path w="1" h="8604" fill="none" extrusionOk="0">
                  <a:moveTo>
                    <a:pt x="1" y="0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49"/>
            <p:cNvSpPr/>
            <p:nvPr/>
          </p:nvSpPr>
          <p:spPr>
            <a:xfrm>
              <a:off x="-25674450" y="129472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9"/>
            <p:cNvSpPr/>
            <p:nvPr/>
          </p:nvSpPr>
          <p:spPr>
            <a:xfrm>
              <a:off x="-25650075" y="129421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9"/>
            <p:cNvSpPr/>
            <p:nvPr/>
          </p:nvSpPr>
          <p:spPr>
            <a:xfrm>
              <a:off x="-25616475" y="129539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9"/>
            <p:cNvSpPr/>
            <p:nvPr/>
          </p:nvSpPr>
          <p:spPr>
            <a:xfrm>
              <a:off x="-25583700" y="12965725"/>
              <a:ext cx="25" cy="215100"/>
            </a:xfrm>
            <a:custGeom>
              <a:avLst/>
              <a:gdLst/>
              <a:ahLst/>
              <a:cxnLst/>
              <a:rect l="l" t="t" r="r" b="b"/>
              <a:pathLst>
                <a:path w="1" h="8604" fill="none" extrusionOk="0">
                  <a:moveTo>
                    <a:pt x="0" y="0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9"/>
            <p:cNvSpPr/>
            <p:nvPr/>
          </p:nvSpPr>
          <p:spPr>
            <a:xfrm>
              <a:off x="-25550100" y="129766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49"/>
            <p:cNvSpPr/>
            <p:nvPr/>
          </p:nvSpPr>
          <p:spPr>
            <a:xfrm>
              <a:off x="-25516475" y="129884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49"/>
            <p:cNvSpPr/>
            <p:nvPr/>
          </p:nvSpPr>
          <p:spPr>
            <a:xfrm>
              <a:off x="-25483725" y="130001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9"/>
            <p:cNvSpPr/>
            <p:nvPr/>
          </p:nvSpPr>
          <p:spPr>
            <a:xfrm>
              <a:off x="-25450100" y="130110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9"/>
            <p:cNvSpPr/>
            <p:nvPr/>
          </p:nvSpPr>
          <p:spPr>
            <a:xfrm>
              <a:off x="-25417350" y="130228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49"/>
            <p:cNvSpPr/>
            <p:nvPr/>
          </p:nvSpPr>
          <p:spPr>
            <a:xfrm>
              <a:off x="-25383725" y="130346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49"/>
            <p:cNvSpPr/>
            <p:nvPr/>
          </p:nvSpPr>
          <p:spPr>
            <a:xfrm>
              <a:off x="-25350950" y="13045525"/>
              <a:ext cx="0" cy="215975"/>
            </a:xfrm>
            <a:custGeom>
              <a:avLst/>
              <a:gdLst/>
              <a:ahLst/>
              <a:cxnLst/>
              <a:rect l="l" t="t" r="r" b="b"/>
              <a:pathLst>
                <a:path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9"/>
            <p:cNvSpPr/>
            <p:nvPr/>
          </p:nvSpPr>
          <p:spPr>
            <a:xfrm>
              <a:off x="-25317350" y="130262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9"/>
            <p:cNvSpPr/>
            <p:nvPr/>
          </p:nvSpPr>
          <p:spPr>
            <a:xfrm>
              <a:off x="-25285425" y="130228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9"/>
            <p:cNvSpPr/>
            <p:nvPr/>
          </p:nvSpPr>
          <p:spPr>
            <a:xfrm>
              <a:off x="-25252650" y="130194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9"/>
            <p:cNvSpPr/>
            <p:nvPr/>
          </p:nvSpPr>
          <p:spPr>
            <a:xfrm>
              <a:off x="-25220725" y="130161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49"/>
            <p:cNvSpPr/>
            <p:nvPr/>
          </p:nvSpPr>
          <p:spPr>
            <a:xfrm>
              <a:off x="-25187950" y="130127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49"/>
            <p:cNvSpPr/>
            <p:nvPr/>
          </p:nvSpPr>
          <p:spPr>
            <a:xfrm>
              <a:off x="-25156025" y="1301025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0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9"/>
            <p:cNvSpPr/>
            <p:nvPr/>
          </p:nvSpPr>
          <p:spPr>
            <a:xfrm>
              <a:off x="-25124100" y="130068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49"/>
            <p:cNvSpPr/>
            <p:nvPr/>
          </p:nvSpPr>
          <p:spPr>
            <a:xfrm>
              <a:off x="-25091325" y="130035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49"/>
            <p:cNvSpPr/>
            <p:nvPr/>
          </p:nvSpPr>
          <p:spPr>
            <a:xfrm>
              <a:off x="-25060250" y="129480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49"/>
            <p:cNvSpPr/>
            <p:nvPr/>
          </p:nvSpPr>
          <p:spPr>
            <a:xfrm>
              <a:off x="-25028325" y="128934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49"/>
            <p:cNvSpPr/>
            <p:nvPr/>
          </p:nvSpPr>
          <p:spPr>
            <a:xfrm>
              <a:off x="-24996400" y="128648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49"/>
            <p:cNvSpPr/>
            <p:nvPr/>
          </p:nvSpPr>
          <p:spPr>
            <a:xfrm>
              <a:off x="-24963625" y="1287245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0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49"/>
            <p:cNvSpPr/>
            <p:nvPr/>
          </p:nvSpPr>
          <p:spPr>
            <a:xfrm>
              <a:off x="-24931700" y="1288000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1"/>
                  </a:moveTo>
                  <a:lnTo>
                    <a:pt x="1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49"/>
            <p:cNvSpPr/>
            <p:nvPr/>
          </p:nvSpPr>
          <p:spPr>
            <a:xfrm>
              <a:off x="-24906475" y="12822875"/>
              <a:ext cx="0" cy="215950"/>
            </a:xfrm>
            <a:custGeom>
              <a:avLst/>
              <a:gdLst/>
              <a:ahLst/>
              <a:cxnLst/>
              <a:rect l="l" t="t" r="r" b="b"/>
              <a:pathLst>
                <a:path h="8638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49"/>
            <p:cNvSpPr/>
            <p:nvPr/>
          </p:nvSpPr>
          <p:spPr>
            <a:xfrm>
              <a:off x="-25765175" y="12606100"/>
              <a:ext cx="863750" cy="339475"/>
            </a:xfrm>
            <a:custGeom>
              <a:avLst/>
              <a:gdLst/>
              <a:ahLst/>
              <a:cxnLst/>
              <a:rect l="l" t="t" r="r" b="b"/>
              <a:pathLst>
                <a:path w="34550" h="13579" extrusionOk="0">
                  <a:moveTo>
                    <a:pt x="34550" y="269"/>
                  </a:moveTo>
                  <a:cubicBezTo>
                    <a:pt x="34550" y="605"/>
                    <a:pt x="34516" y="908"/>
                    <a:pt x="34449" y="1244"/>
                  </a:cubicBezTo>
                  <a:cubicBezTo>
                    <a:pt x="34382" y="1580"/>
                    <a:pt x="34281" y="1916"/>
                    <a:pt x="34180" y="2219"/>
                  </a:cubicBezTo>
                  <a:cubicBezTo>
                    <a:pt x="34046" y="2555"/>
                    <a:pt x="33877" y="2891"/>
                    <a:pt x="33709" y="3193"/>
                  </a:cubicBezTo>
                  <a:cubicBezTo>
                    <a:pt x="33508" y="3563"/>
                    <a:pt x="33273" y="3899"/>
                    <a:pt x="33004" y="4235"/>
                  </a:cubicBezTo>
                  <a:cubicBezTo>
                    <a:pt x="32701" y="4638"/>
                    <a:pt x="32331" y="5008"/>
                    <a:pt x="31928" y="5378"/>
                  </a:cubicBezTo>
                  <a:cubicBezTo>
                    <a:pt x="31323" y="5949"/>
                    <a:pt x="30584" y="6521"/>
                    <a:pt x="29744" y="7025"/>
                  </a:cubicBezTo>
                  <a:cubicBezTo>
                    <a:pt x="29676" y="7058"/>
                    <a:pt x="29609" y="7092"/>
                    <a:pt x="29542" y="7126"/>
                  </a:cubicBezTo>
                  <a:cubicBezTo>
                    <a:pt x="28399" y="7798"/>
                    <a:pt x="27122" y="8369"/>
                    <a:pt x="25744" y="8806"/>
                  </a:cubicBezTo>
                  <a:cubicBezTo>
                    <a:pt x="24702" y="9142"/>
                    <a:pt x="23627" y="9411"/>
                    <a:pt x="22484" y="9613"/>
                  </a:cubicBezTo>
                  <a:cubicBezTo>
                    <a:pt x="21778" y="9747"/>
                    <a:pt x="21039" y="9848"/>
                    <a:pt x="20300" y="9915"/>
                  </a:cubicBezTo>
                  <a:cubicBezTo>
                    <a:pt x="19661" y="9982"/>
                    <a:pt x="19022" y="10016"/>
                    <a:pt x="18384" y="10049"/>
                  </a:cubicBezTo>
                  <a:cubicBezTo>
                    <a:pt x="17779" y="10083"/>
                    <a:pt x="17174" y="10083"/>
                    <a:pt x="16603" y="10049"/>
                  </a:cubicBezTo>
                  <a:cubicBezTo>
                    <a:pt x="16031" y="10049"/>
                    <a:pt x="15460" y="10016"/>
                    <a:pt x="14889" y="9949"/>
                  </a:cubicBezTo>
                  <a:cubicBezTo>
                    <a:pt x="14351" y="9915"/>
                    <a:pt x="13780" y="9848"/>
                    <a:pt x="13208" y="9781"/>
                  </a:cubicBezTo>
                  <a:cubicBezTo>
                    <a:pt x="12637" y="9680"/>
                    <a:pt x="12065" y="9579"/>
                    <a:pt x="11528" y="9478"/>
                  </a:cubicBezTo>
                  <a:cubicBezTo>
                    <a:pt x="10889" y="9344"/>
                    <a:pt x="10318" y="9209"/>
                    <a:pt x="9713" y="9041"/>
                  </a:cubicBezTo>
                  <a:cubicBezTo>
                    <a:pt x="9007" y="8840"/>
                    <a:pt x="8301" y="8604"/>
                    <a:pt x="7629" y="8335"/>
                  </a:cubicBezTo>
                  <a:cubicBezTo>
                    <a:pt x="6755" y="7999"/>
                    <a:pt x="5915" y="7596"/>
                    <a:pt x="5142" y="7126"/>
                  </a:cubicBezTo>
                  <a:cubicBezTo>
                    <a:pt x="1714" y="5176"/>
                    <a:pt x="34" y="2588"/>
                    <a:pt x="34" y="1"/>
                  </a:cubicBezTo>
                  <a:lnTo>
                    <a:pt x="34" y="3529"/>
                  </a:lnTo>
                  <a:cubicBezTo>
                    <a:pt x="0" y="6117"/>
                    <a:pt x="1714" y="8672"/>
                    <a:pt x="5109" y="10654"/>
                  </a:cubicBezTo>
                  <a:cubicBezTo>
                    <a:pt x="5882" y="11091"/>
                    <a:pt x="6722" y="11495"/>
                    <a:pt x="7596" y="11831"/>
                  </a:cubicBezTo>
                  <a:cubicBezTo>
                    <a:pt x="8301" y="12100"/>
                    <a:pt x="8974" y="12335"/>
                    <a:pt x="9713" y="12537"/>
                  </a:cubicBezTo>
                  <a:cubicBezTo>
                    <a:pt x="10284" y="12705"/>
                    <a:pt x="10889" y="12873"/>
                    <a:pt x="11494" y="13007"/>
                  </a:cubicBezTo>
                  <a:cubicBezTo>
                    <a:pt x="12065" y="13108"/>
                    <a:pt x="12637" y="13209"/>
                    <a:pt x="13208" y="13276"/>
                  </a:cubicBezTo>
                  <a:cubicBezTo>
                    <a:pt x="13780" y="13377"/>
                    <a:pt x="14317" y="13444"/>
                    <a:pt x="14889" y="13478"/>
                  </a:cubicBezTo>
                  <a:cubicBezTo>
                    <a:pt x="15460" y="13511"/>
                    <a:pt x="16031" y="13545"/>
                    <a:pt x="16603" y="13578"/>
                  </a:cubicBezTo>
                  <a:cubicBezTo>
                    <a:pt x="17174" y="13578"/>
                    <a:pt x="17779" y="13578"/>
                    <a:pt x="18350" y="13578"/>
                  </a:cubicBezTo>
                  <a:cubicBezTo>
                    <a:pt x="18989" y="13545"/>
                    <a:pt x="19627" y="13511"/>
                    <a:pt x="20266" y="13444"/>
                  </a:cubicBezTo>
                  <a:cubicBezTo>
                    <a:pt x="21005" y="13377"/>
                    <a:pt x="21745" y="13276"/>
                    <a:pt x="22484" y="13141"/>
                  </a:cubicBezTo>
                  <a:cubicBezTo>
                    <a:pt x="23593" y="12940"/>
                    <a:pt x="24702" y="12671"/>
                    <a:pt x="25744" y="12301"/>
                  </a:cubicBezTo>
                  <a:cubicBezTo>
                    <a:pt x="27089" y="11864"/>
                    <a:pt x="28366" y="11327"/>
                    <a:pt x="29542" y="10654"/>
                  </a:cubicBezTo>
                  <a:cubicBezTo>
                    <a:pt x="29609" y="10621"/>
                    <a:pt x="29676" y="10554"/>
                    <a:pt x="29744" y="10520"/>
                  </a:cubicBezTo>
                  <a:cubicBezTo>
                    <a:pt x="30584" y="10016"/>
                    <a:pt x="31323" y="9478"/>
                    <a:pt x="31928" y="8907"/>
                  </a:cubicBezTo>
                  <a:cubicBezTo>
                    <a:pt x="32331" y="8537"/>
                    <a:pt x="32701" y="8134"/>
                    <a:pt x="33004" y="7764"/>
                  </a:cubicBezTo>
                  <a:cubicBezTo>
                    <a:pt x="33273" y="7428"/>
                    <a:pt x="33508" y="7058"/>
                    <a:pt x="33709" y="6722"/>
                  </a:cubicBezTo>
                  <a:cubicBezTo>
                    <a:pt x="33877" y="6386"/>
                    <a:pt x="34046" y="6084"/>
                    <a:pt x="34146" y="5748"/>
                  </a:cubicBezTo>
                  <a:cubicBezTo>
                    <a:pt x="34281" y="5411"/>
                    <a:pt x="34382" y="5075"/>
                    <a:pt x="34415" y="4773"/>
                  </a:cubicBezTo>
                  <a:cubicBezTo>
                    <a:pt x="34482" y="4437"/>
                    <a:pt x="34550" y="4101"/>
                    <a:pt x="34550" y="3765"/>
                  </a:cubicBezTo>
                  <a:cubicBezTo>
                    <a:pt x="34550" y="3731"/>
                    <a:pt x="34550" y="3664"/>
                    <a:pt x="34550" y="3630"/>
                  </a:cubicBezTo>
                  <a:lnTo>
                    <a:pt x="34550" y="101"/>
                  </a:lnTo>
                  <a:cubicBezTo>
                    <a:pt x="34550" y="169"/>
                    <a:pt x="34550" y="202"/>
                    <a:pt x="34550" y="269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49"/>
            <p:cNvSpPr/>
            <p:nvPr/>
          </p:nvSpPr>
          <p:spPr>
            <a:xfrm>
              <a:off x="-25807200" y="12333025"/>
              <a:ext cx="948625" cy="548700"/>
            </a:xfrm>
            <a:custGeom>
              <a:avLst/>
              <a:gdLst/>
              <a:ahLst/>
              <a:cxnLst/>
              <a:rect l="l" t="t" r="r" b="b"/>
              <a:pathLst>
                <a:path w="37945" h="21948" extrusionOk="0">
                  <a:moveTo>
                    <a:pt x="31156" y="3899"/>
                  </a:moveTo>
                  <a:cubicBezTo>
                    <a:pt x="37911" y="7832"/>
                    <a:pt x="37945" y="14150"/>
                    <a:pt x="31223" y="18049"/>
                  </a:cubicBezTo>
                  <a:cubicBezTo>
                    <a:pt x="24501" y="21947"/>
                    <a:pt x="13578" y="21947"/>
                    <a:pt x="6790" y="18049"/>
                  </a:cubicBezTo>
                  <a:cubicBezTo>
                    <a:pt x="34" y="14150"/>
                    <a:pt x="1" y="7832"/>
                    <a:pt x="6722" y="3899"/>
                  </a:cubicBezTo>
                  <a:cubicBezTo>
                    <a:pt x="13444" y="1"/>
                    <a:pt x="24367" y="1"/>
                    <a:pt x="31156" y="3899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9"/>
            <p:cNvSpPr/>
            <p:nvPr/>
          </p:nvSpPr>
          <p:spPr>
            <a:xfrm>
              <a:off x="-25747550" y="12367475"/>
              <a:ext cx="829325" cy="480625"/>
            </a:xfrm>
            <a:custGeom>
              <a:avLst/>
              <a:gdLst/>
              <a:ahLst/>
              <a:cxnLst/>
              <a:rect l="l" t="t" r="r" b="b"/>
              <a:pathLst>
                <a:path w="33173" h="19225" extrusionOk="0">
                  <a:moveTo>
                    <a:pt x="27224" y="3429"/>
                  </a:moveTo>
                  <a:cubicBezTo>
                    <a:pt x="33139" y="6823"/>
                    <a:pt x="33172" y="12369"/>
                    <a:pt x="27291" y="15797"/>
                  </a:cubicBezTo>
                  <a:cubicBezTo>
                    <a:pt x="21409" y="19191"/>
                    <a:pt x="11865" y="19225"/>
                    <a:pt x="5950" y="15797"/>
                  </a:cubicBezTo>
                  <a:cubicBezTo>
                    <a:pt x="34" y="12369"/>
                    <a:pt x="1" y="6823"/>
                    <a:pt x="5882" y="3429"/>
                  </a:cubicBezTo>
                  <a:cubicBezTo>
                    <a:pt x="11764" y="1"/>
                    <a:pt x="21309" y="1"/>
                    <a:pt x="27224" y="3429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9"/>
            <p:cNvSpPr/>
            <p:nvPr/>
          </p:nvSpPr>
          <p:spPr>
            <a:xfrm>
              <a:off x="-25518175" y="12479225"/>
              <a:ext cx="364700" cy="227725"/>
            </a:xfrm>
            <a:custGeom>
              <a:avLst/>
              <a:gdLst/>
              <a:ahLst/>
              <a:cxnLst/>
              <a:rect l="l" t="t" r="r" b="b"/>
              <a:pathLst>
                <a:path w="14588" h="9109" extrusionOk="0">
                  <a:moveTo>
                    <a:pt x="12772" y="7226"/>
                  </a:moveTo>
                  <a:lnTo>
                    <a:pt x="14385" y="8134"/>
                  </a:lnTo>
                  <a:lnTo>
                    <a:pt x="13512" y="8638"/>
                  </a:lnTo>
                  <a:lnTo>
                    <a:pt x="11898" y="7731"/>
                  </a:lnTo>
                  <a:cubicBezTo>
                    <a:pt x="11193" y="8067"/>
                    <a:pt x="10386" y="8369"/>
                    <a:pt x="9512" y="8638"/>
                  </a:cubicBezTo>
                  <a:cubicBezTo>
                    <a:pt x="8638" y="8873"/>
                    <a:pt x="7765" y="9041"/>
                    <a:pt x="6891" y="9109"/>
                  </a:cubicBezTo>
                  <a:lnTo>
                    <a:pt x="6050" y="7596"/>
                  </a:lnTo>
                  <a:cubicBezTo>
                    <a:pt x="6185" y="7596"/>
                    <a:pt x="6454" y="7596"/>
                    <a:pt x="6756" y="7563"/>
                  </a:cubicBezTo>
                  <a:cubicBezTo>
                    <a:pt x="7059" y="7529"/>
                    <a:pt x="7395" y="7462"/>
                    <a:pt x="7798" y="7394"/>
                  </a:cubicBezTo>
                  <a:cubicBezTo>
                    <a:pt x="8168" y="7294"/>
                    <a:pt x="8605" y="7193"/>
                    <a:pt x="9008" y="7058"/>
                  </a:cubicBezTo>
                  <a:cubicBezTo>
                    <a:pt x="9445" y="6924"/>
                    <a:pt x="9848" y="6790"/>
                    <a:pt x="10218" y="6622"/>
                  </a:cubicBezTo>
                  <a:lnTo>
                    <a:pt x="7731" y="5176"/>
                  </a:lnTo>
                  <a:cubicBezTo>
                    <a:pt x="7630" y="5210"/>
                    <a:pt x="7529" y="5244"/>
                    <a:pt x="7428" y="5277"/>
                  </a:cubicBezTo>
                  <a:cubicBezTo>
                    <a:pt x="7294" y="5311"/>
                    <a:pt x="7193" y="5344"/>
                    <a:pt x="7059" y="5378"/>
                  </a:cubicBezTo>
                  <a:cubicBezTo>
                    <a:pt x="6454" y="5580"/>
                    <a:pt x="5882" y="5748"/>
                    <a:pt x="5345" y="5882"/>
                  </a:cubicBezTo>
                  <a:cubicBezTo>
                    <a:pt x="4841" y="5983"/>
                    <a:pt x="4336" y="6050"/>
                    <a:pt x="3900" y="6084"/>
                  </a:cubicBezTo>
                  <a:cubicBezTo>
                    <a:pt x="3429" y="6084"/>
                    <a:pt x="2992" y="6050"/>
                    <a:pt x="2589" y="5949"/>
                  </a:cubicBezTo>
                  <a:cubicBezTo>
                    <a:pt x="2185" y="5849"/>
                    <a:pt x="1782" y="5680"/>
                    <a:pt x="1379" y="5445"/>
                  </a:cubicBezTo>
                  <a:cubicBezTo>
                    <a:pt x="908" y="5176"/>
                    <a:pt x="539" y="4874"/>
                    <a:pt x="337" y="4571"/>
                  </a:cubicBezTo>
                  <a:cubicBezTo>
                    <a:pt x="135" y="4235"/>
                    <a:pt x="35" y="3933"/>
                    <a:pt x="35" y="3597"/>
                  </a:cubicBezTo>
                  <a:cubicBezTo>
                    <a:pt x="68" y="3261"/>
                    <a:pt x="203" y="2958"/>
                    <a:pt x="471" y="2622"/>
                  </a:cubicBezTo>
                  <a:cubicBezTo>
                    <a:pt x="707" y="2286"/>
                    <a:pt x="1043" y="1984"/>
                    <a:pt x="1480" y="1715"/>
                  </a:cubicBezTo>
                  <a:lnTo>
                    <a:pt x="1" y="841"/>
                  </a:lnTo>
                  <a:lnTo>
                    <a:pt x="841" y="337"/>
                  </a:lnTo>
                  <a:lnTo>
                    <a:pt x="2320" y="1177"/>
                  </a:lnTo>
                  <a:cubicBezTo>
                    <a:pt x="2992" y="841"/>
                    <a:pt x="3731" y="572"/>
                    <a:pt x="4471" y="404"/>
                  </a:cubicBezTo>
                  <a:cubicBezTo>
                    <a:pt x="5210" y="202"/>
                    <a:pt x="5916" y="68"/>
                    <a:pt x="6622" y="1"/>
                  </a:cubicBezTo>
                  <a:lnTo>
                    <a:pt x="7361" y="1446"/>
                  </a:lnTo>
                  <a:cubicBezTo>
                    <a:pt x="7227" y="1446"/>
                    <a:pt x="7025" y="1479"/>
                    <a:pt x="6790" y="1513"/>
                  </a:cubicBezTo>
                  <a:cubicBezTo>
                    <a:pt x="6521" y="1547"/>
                    <a:pt x="6252" y="1580"/>
                    <a:pt x="5916" y="1647"/>
                  </a:cubicBezTo>
                  <a:cubicBezTo>
                    <a:pt x="5614" y="1715"/>
                    <a:pt x="5277" y="1815"/>
                    <a:pt x="4941" y="1916"/>
                  </a:cubicBezTo>
                  <a:cubicBezTo>
                    <a:pt x="4605" y="2017"/>
                    <a:pt x="4269" y="2152"/>
                    <a:pt x="3967" y="2286"/>
                  </a:cubicBezTo>
                  <a:lnTo>
                    <a:pt x="6454" y="3731"/>
                  </a:lnTo>
                  <a:lnTo>
                    <a:pt x="6924" y="3563"/>
                  </a:lnTo>
                  <a:cubicBezTo>
                    <a:pt x="7563" y="3361"/>
                    <a:pt x="8134" y="3193"/>
                    <a:pt x="8706" y="3025"/>
                  </a:cubicBezTo>
                  <a:cubicBezTo>
                    <a:pt x="9277" y="2891"/>
                    <a:pt x="9815" y="2790"/>
                    <a:pt x="10319" y="2757"/>
                  </a:cubicBezTo>
                  <a:cubicBezTo>
                    <a:pt x="10857" y="2723"/>
                    <a:pt x="11327" y="2757"/>
                    <a:pt x="11831" y="2857"/>
                  </a:cubicBezTo>
                  <a:cubicBezTo>
                    <a:pt x="12302" y="2958"/>
                    <a:pt x="12772" y="3160"/>
                    <a:pt x="13243" y="3429"/>
                  </a:cubicBezTo>
                  <a:cubicBezTo>
                    <a:pt x="13780" y="3731"/>
                    <a:pt x="14150" y="4034"/>
                    <a:pt x="14318" y="4370"/>
                  </a:cubicBezTo>
                  <a:cubicBezTo>
                    <a:pt x="14520" y="4706"/>
                    <a:pt x="14587" y="5042"/>
                    <a:pt x="14486" y="5344"/>
                  </a:cubicBezTo>
                  <a:cubicBezTo>
                    <a:pt x="14419" y="5680"/>
                    <a:pt x="14217" y="6017"/>
                    <a:pt x="13915" y="6319"/>
                  </a:cubicBezTo>
                  <a:cubicBezTo>
                    <a:pt x="13612" y="6655"/>
                    <a:pt x="13243" y="6958"/>
                    <a:pt x="12772" y="7226"/>
                  </a:cubicBezTo>
                  <a:close/>
                  <a:moveTo>
                    <a:pt x="8538" y="4941"/>
                  </a:moveTo>
                  <a:lnTo>
                    <a:pt x="10857" y="6285"/>
                  </a:lnTo>
                  <a:cubicBezTo>
                    <a:pt x="11865" y="5680"/>
                    <a:pt x="12033" y="5176"/>
                    <a:pt x="11327" y="4773"/>
                  </a:cubicBezTo>
                  <a:cubicBezTo>
                    <a:pt x="11025" y="4571"/>
                    <a:pt x="10621" y="4504"/>
                    <a:pt x="10184" y="4571"/>
                  </a:cubicBezTo>
                  <a:cubicBezTo>
                    <a:pt x="9714" y="4605"/>
                    <a:pt x="9176" y="4739"/>
                    <a:pt x="8538" y="4941"/>
                  </a:cubicBezTo>
                  <a:close/>
                  <a:moveTo>
                    <a:pt x="4202" y="4336"/>
                  </a:moveTo>
                  <a:cubicBezTo>
                    <a:pt x="4605" y="4303"/>
                    <a:pt x="5109" y="4168"/>
                    <a:pt x="5681" y="4000"/>
                  </a:cubicBezTo>
                  <a:lnTo>
                    <a:pt x="3328" y="2622"/>
                  </a:lnTo>
                  <a:cubicBezTo>
                    <a:pt x="2488" y="3193"/>
                    <a:pt x="2421" y="3664"/>
                    <a:pt x="3127" y="4101"/>
                  </a:cubicBezTo>
                  <a:cubicBezTo>
                    <a:pt x="3463" y="4269"/>
                    <a:pt x="3799" y="4370"/>
                    <a:pt x="4202" y="4336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9"/>
            <p:cNvSpPr/>
            <p:nvPr/>
          </p:nvSpPr>
          <p:spPr>
            <a:xfrm>
              <a:off x="-25746700" y="126153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9"/>
            <p:cNvSpPr/>
            <p:nvPr/>
          </p:nvSpPr>
          <p:spPr>
            <a:xfrm>
              <a:off x="-25722325" y="12658200"/>
              <a:ext cx="0" cy="215950"/>
            </a:xfrm>
            <a:custGeom>
              <a:avLst/>
              <a:gdLst/>
              <a:ahLst/>
              <a:cxnLst/>
              <a:rect l="l" t="t" r="r" b="b"/>
              <a:pathLst>
                <a:path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9"/>
            <p:cNvSpPr/>
            <p:nvPr/>
          </p:nvSpPr>
          <p:spPr>
            <a:xfrm>
              <a:off x="-25697975" y="127010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9"/>
            <p:cNvSpPr/>
            <p:nvPr/>
          </p:nvSpPr>
          <p:spPr>
            <a:xfrm>
              <a:off x="-25674450" y="127430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9"/>
            <p:cNvSpPr/>
            <p:nvPr/>
          </p:nvSpPr>
          <p:spPr>
            <a:xfrm>
              <a:off x="-25650075" y="127380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9"/>
            <p:cNvSpPr/>
            <p:nvPr/>
          </p:nvSpPr>
          <p:spPr>
            <a:xfrm>
              <a:off x="-25616475" y="127497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9"/>
            <p:cNvSpPr/>
            <p:nvPr/>
          </p:nvSpPr>
          <p:spPr>
            <a:xfrm>
              <a:off x="-25583700" y="127615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9"/>
            <p:cNvSpPr/>
            <p:nvPr/>
          </p:nvSpPr>
          <p:spPr>
            <a:xfrm>
              <a:off x="-25550100" y="127724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9"/>
            <p:cNvSpPr/>
            <p:nvPr/>
          </p:nvSpPr>
          <p:spPr>
            <a:xfrm>
              <a:off x="-25516475" y="127842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9"/>
            <p:cNvSpPr/>
            <p:nvPr/>
          </p:nvSpPr>
          <p:spPr>
            <a:xfrm>
              <a:off x="-25483725" y="12796000"/>
              <a:ext cx="25" cy="215100"/>
            </a:xfrm>
            <a:custGeom>
              <a:avLst/>
              <a:gdLst/>
              <a:ahLst/>
              <a:cxnLst/>
              <a:rect l="l" t="t" r="r" b="b"/>
              <a:pathLst>
                <a:path w="1" h="8604" fill="none" extrusionOk="0">
                  <a:moveTo>
                    <a:pt x="1" y="0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9"/>
            <p:cNvSpPr/>
            <p:nvPr/>
          </p:nvSpPr>
          <p:spPr>
            <a:xfrm>
              <a:off x="-25450100" y="128069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49"/>
            <p:cNvSpPr/>
            <p:nvPr/>
          </p:nvSpPr>
          <p:spPr>
            <a:xfrm>
              <a:off x="-25417350" y="128186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49"/>
            <p:cNvSpPr/>
            <p:nvPr/>
          </p:nvSpPr>
          <p:spPr>
            <a:xfrm>
              <a:off x="-25383725" y="128304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49"/>
            <p:cNvSpPr/>
            <p:nvPr/>
          </p:nvSpPr>
          <p:spPr>
            <a:xfrm>
              <a:off x="-25350950" y="12842200"/>
              <a:ext cx="0" cy="215125"/>
            </a:xfrm>
            <a:custGeom>
              <a:avLst/>
              <a:gdLst/>
              <a:ahLst/>
              <a:cxnLst/>
              <a:rect l="l" t="t" r="r" b="b"/>
              <a:pathLst>
                <a:path h="8605" fill="none" extrusionOk="0">
                  <a:moveTo>
                    <a:pt x="0" y="1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9"/>
            <p:cNvSpPr/>
            <p:nvPr/>
          </p:nvSpPr>
          <p:spPr>
            <a:xfrm>
              <a:off x="-25317350" y="128220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9"/>
            <p:cNvSpPr/>
            <p:nvPr/>
          </p:nvSpPr>
          <p:spPr>
            <a:xfrm>
              <a:off x="-25285425" y="128186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9"/>
            <p:cNvSpPr/>
            <p:nvPr/>
          </p:nvSpPr>
          <p:spPr>
            <a:xfrm>
              <a:off x="-25252650" y="128153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9"/>
            <p:cNvSpPr/>
            <p:nvPr/>
          </p:nvSpPr>
          <p:spPr>
            <a:xfrm>
              <a:off x="-25220725" y="128119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49"/>
            <p:cNvSpPr/>
            <p:nvPr/>
          </p:nvSpPr>
          <p:spPr>
            <a:xfrm>
              <a:off x="-25187950" y="1280942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1"/>
                  </a:moveTo>
                  <a:lnTo>
                    <a:pt x="0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49"/>
            <p:cNvSpPr/>
            <p:nvPr/>
          </p:nvSpPr>
          <p:spPr>
            <a:xfrm>
              <a:off x="-25156025" y="128060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9"/>
            <p:cNvSpPr/>
            <p:nvPr/>
          </p:nvSpPr>
          <p:spPr>
            <a:xfrm>
              <a:off x="-25124100" y="128027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49"/>
            <p:cNvSpPr/>
            <p:nvPr/>
          </p:nvSpPr>
          <p:spPr>
            <a:xfrm>
              <a:off x="-25091325" y="127993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49"/>
            <p:cNvSpPr/>
            <p:nvPr/>
          </p:nvSpPr>
          <p:spPr>
            <a:xfrm>
              <a:off x="-25060250" y="1274472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1"/>
                  </a:moveTo>
                  <a:lnTo>
                    <a:pt x="1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49"/>
            <p:cNvSpPr/>
            <p:nvPr/>
          </p:nvSpPr>
          <p:spPr>
            <a:xfrm>
              <a:off x="-25028325" y="126892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9"/>
            <p:cNvSpPr/>
            <p:nvPr/>
          </p:nvSpPr>
          <p:spPr>
            <a:xfrm>
              <a:off x="-24996400" y="126607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9"/>
            <p:cNvSpPr/>
            <p:nvPr/>
          </p:nvSpPr>
          <p:spPr>
            <a:xfrm>
              <a:off x="-24963625" y="126682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9"/>
            <p:cNvSpPr/>
            <p:nvPr/>
          </p:nvSpPr>
          <p:spPr>
            <a:xfrm>
              <a:off x="-24931700" y="126758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9"/>
            <p:cNvSpPr/>
            <p:nvPr/>
          </p:nvSpPr>
          <p:spPr>
            <a:xfrm>
              <a:off x="-24906475" y="12618700"/>
              <a:ext cx="0" cy="215975"/>
            </a:xfrm>
            <a:custGeom>
              <a:avLst/>
              <a:gdLst/>
              <a:ahLst/>
              <a:cxnLst/>
              <a:rect l="l" t="t" r="r" b="b"/>
              <a:pathLst>
                <a:path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9"/>
            <p:cNvSpPr/>
            <p:nvPr/>
          </p:nvSpPr>
          <p:spPr>
            <a:xfrm>
              <a:off x="-25765175" y="12391850"/>
              <a:ext cx="863750" cy="339475"/>
            </a:xfrm>
            <a:custGeom>
              <a:avLst/>
              <a:gdLst/>
              <a:ahLst/>
              <a:cxnLst/>
              <a:rect l="l" t="t" r="r" b="b"/>
              <a:pathLst>
                <a:path w="34550" h="13579" extrusionOk="0">
                  <a:moveTo>
                    <a:pt x="34550" y="236"/>
                  </a:moveTo>
                  <a:cubicBezTo>
                    <a:pt x="34550" y="572"/>
                    <a:pt x="34516" y="908"/>
                    <a:pt x="34449" y="1244"/>
                  </a:cubicBezTo>
                  <a:cubicBezTo>
                    <a:pt x="34382" y="1546"/>
                    <a:pt x="34281" y="1882"/>
                    <a:pt x="34180" y="2218"/>
                  </a:cubicBezTo>
                  <a:cubicBezTo>
                    <a:pt x="34046" y="2521"/>
                    <a:pt x="33877" y="2857"/>
                    <a:pt x="33709" y="3193"/>
                  </a:cubicBezTo>
                  <a:cubicBezTo>
                    <a:pt x="33508" y="3529"/>
                    <a:pt x="33273" y="3865"/>
                    <a:pt x="33004" y="4235"/>
                  </a:cubicBezTo>
                  <a:cubicBezTo>
                    <a:pt x="32701" y="4605"/>
                    <a:pt x="32331" y="5008"/>
                    <a:pt x="31928" y="5378"/>
                  </a:cubicBezTo>
                  <a:cubicBezTo>
                    <a:pt x="31323" y="5949"/>
                    <a:pt x="30584" y="6487"/>
                    <a:pt x="29744" y="6991"/>
                  </a:cubicBezTo>
                  <a:cubicBezTo>
                    <a:pt x="29676" y="7025"/>
                    <a:pt x="29609" y="7092"/>
                    <a:pt x="29542" y="7125"/>
                  </a:cubicBezTo>
                  <a:cubicBezTo>
                    <a:pt x="28399" y="7798"/>
                    <a:pt x="27122" y="8335"/>
                    <a:pt x="25744" y="8772"/>
                  </a:cubicBezTo>
                  <a:cubicBezTo>
                    <a:pt x="24702" y="9108"/>
                    <a:pt x="23627" y="9377"/>
                    <a:pt x="22484" y="9612"/>
                  </a:cubicBezTo>
                  <a:cubicBezTo>
                    <a:pt x="21778" y="9713"/>
                    <a:pt x="21039" y="9814"/>
                    <a:pt x="20300" y="9915"/>
                  </a:cubicBezTo>
                  <a:cubicBezTo>
                    <a:pt x="19661" y="9982"/>
                    <a:pt x="19022" y="10016"/>
                    <a:pt x="18384" y="10016"/>
                  </a:cubicBezTo>
                  <a:cubicBezTo>
                    <a:pt x="17779" y="10049"/>
                    <a:pt x="17174" y="10049"/>
                    <a:pt x="16603" y="10049"/>
                  </a:cubicBezTo>
                  <a:cubicBezTo>
                    <a:pt x="16031" y="10016"/>
                    <a:pt x="15460" y="9982"/>
                    <a:pt x="14889" y="9948"/>
                  </a:cubicBezTo>
                  <a:cubicBezTo>
                    <a:pt x="14351" y="9915"/>
                    <a:pt x="13780" y="9848"/>
                    <a:pt x="13208" y="9747"/>
                  </a:cubicBezTo>
                  <a:cubicBezTo>
                    <a:pt x="12637" y="9680"/>
                    <a:pt x="12065" y="9579"/>
                    <a:pt x="11528" y="9444"/>
                  </a:cubicBezTo>
                  <a:cubicBezTo>
                    <a:pt x="10889" y="9344"/>
                    <a:pt x="10318" y="9175"/>
                    <a:pt x="9713" y="9007"/>
                  </a:cubicBezTo>
                  <a:cubicBezTo>
                    <a:pt x="9007" y="8806"/>
                    <a:pt x="8301" y="8571"/>
                    <a:pt x="7629" y="8302"/>
                  </a:cubicBezTo>
                  <a:cubicBezTo>
                    <a:pt x="6755" y="7966"/>
                    <a:pt x="5915" y="7562"/>
                    <a:pt x="5142" y="7125"/>
                  </a:cubicBezTo>
                  <a:cubicBezTo>
                    <a:pt x="1714" y="5142"/>
                    <a:pt x="34" y="2588"/>
                    <a:pt x="34" y="0"/>
                  </a:cubicBezTo>
                  <a:lnTo>
                    <a:pt x="34" y="3529"/>
                  </a:lnTo>
                  <a:cubicBezTo>
                    <a:pt x="0" y="6083"/>
                    <a:pt x="1714" y="8671"/>
                    <a:pt x="5109" y="10621"/>
                  </a:cubicBezTo>
                  <a:cubicBezTo>
                    <a:pt x="5882" y="11091"/>
                    <a:pt x="6722" y="11494"/>
                    <a:pt x="7596" y="11831"/>
                  </a:cubicBezTo>
                  <a:cubicBezTo>
                    <a:pt x="8301" y="12099"/>
                    <a:pt x="8974" y="12335"/>
                    <a:pt x="9713" y="12536"/>
                  </a:cubicBezTo>
                  <a:cubicBezTo>
                    <a:pt x="10284" y="12704"/>
                    <a:pt x="10889" y="12839"/>
                    <a:pt x="11494" y="12973"/>
                  </a:cubicBezTo>
                  <a:cubicBezTo>
                    <a:pt x="12065" y="13108"/>
                    <a:pt x="12637" y="13175"/>
                    <a:pt x="13208" y="13276"/>
                  </a:cubicBezTo>
                  <a:cubicBezTo>
                    <a:pt x="13780" y="13343"/>
                    <a:pt x="14317" y="13410"/>
                    <a:pt x="14889" y="13477"/>
                  </a:cubicBezTo>
                  <a:cubicBezTo>
                    <a:pt x="15460" y="13511"/>
                    <a:pt x="16031" y="13545"/>
                    <a:pt x="16603" y="13545"/>
                  </a:cubicBezTo>
                  <a:cubicBezTo>
                    <a:pt x="17174" y="13578"/>
                    <a:pt x="17779" y="13578"/>
                    <a:pt x="18350" y="13545"/>
                  </a:cubicBezTo>
                  <a:cubicBezTo>
                    <a:pt x="18989" y="13511"/>
                    <a:pt x="19627" y="13477"/>
                    <a:pt x="20266" y="13410"/>
                  </a:cubicBezTo>
                  <a:cubicBezTo>
                    <a:pt x="21005" y="13343"/>
                    <a:pt x="21745" y="13242"/>
                    <a:pt x="22484" y="13108"/>
                  </a:cubicBezTo>
                  <a:cubicBezTo>
                    <a:pt x="23593" y="12906"/>
                    <a:pt x="24702" y="12637"/>
                    <a:pt x="25744" y="12301"/>
                  </a:cubicBezTo>
                  <a:cubicBezTo>
                    <a:pt x="27089" y="11864"/>
                    <a:pt x="28366" y="11293"/>
                    <a:pt x="29542" y="10621"/>
                  </a:cubicBezTo>
                  <a:cubicBezTo>
                    <a:pt x="29609" y="10587"/>
                    <a:pt x="29676" y="10553"/>
                    <a:pt x="29744" y="10520"/>
                  </a:cubicBezTo>
                  <a:cubicBezTo>
                    <a:pt x="30584" y="10016"/>
                    <a:pt x="31323" y="9444"/>
                    <a:pt x="31928" y="8873"/>
                  </a:cubicBezTo>
                  <a:cubicBezTo>
                    <a:pt x="32331" y="8503"/>
                    <a:pt x="32701" y="8134"/>
                    <a:pt x="33004" y="7730"/>
                  </a:cubicBezTo>
                  <a:cubicBezTo>
                    <a:pt x="33273" y="7394"/>
                    <a:pt x="33508" y="7058"/>
                    <a:pt x="33709" y="6688"/>
                  </a:cubicBezTo>
                  <a:cubicBezTo>
                    <a:pt x="33877" y="6386"/>
                    <a:pt x="34046" y="6050"/>
                    <a:pt x="34146" y="5714"/>
                  </a:cubicBezTo>
                  <a:cubicBezTo>
                    <a:pt x="34281" y="5411"/>
                    <a:pt x="34382" y="5075"/>
                    <a:pt x="34415" y="4739"/>
                  </a:cubicBezTo>
                  <a:cubicBezTo>
                    <a:pt x="34482" y="4437"/>
                    <a:pt x="34550" y="4101"/>
                    <a:pt x="34550" y="3764"/>
                  </a:cubicBezTo>
                  <a:cubicBezTo>
                    <a:pt x="34550" y="3697"/>
                    <a:pt x="34550" y="3664"/>
                    <a:pt x="34550" y="3596"/>
                  </a:cubicBezTo>
                  <a:lnTo>
                    <a:pt x="34550" y="101"/>
                  </a:lnTo>
                  <a:cubicBezTo>
                    <a:pt x="34550" y="135"/>
                    <a:pt x="34550" y="202"/>
                    <a:pt x="34550" y="236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49"/>
            <p:cNvSpPr/>
            <p:nvPr/>
          </p:nvSpPr>
          <p:spPr>
            <a:xfrm>
              <a:off x="-25807200" y="12118775"/>
              <a:ext cx="948625" cy="548675"/>
            </a:xfrm>
            <a:custGeom>
              <a:avLst/>
              <a:gdLst/>
              <a:ahLst/>
              <a:cxnLst/>
              <a:rect l="l" t="t" r="r" b="b"/>
              <a:pathLst>
                <a:path w="37945" h="21947" extrusionOk="0">
                  <a:moveTo>
                    <a:pt x="31156" y="3899"/>
                  </a:moveTo>
                  <a:cubicBezTo>
                    <a:pt x="37911" y="7798"/>
                    <a:pt x="37945" y="14116"/>
                    <a:pt x="31223" y="18048"/>
                  </a:cubicBezTo>
                  <a:cubicBezTo>
                    <a:pt x="24501" y="21947"/>
                    <a:pt x="13578" y="21947"/>
                    <a:pt x="6790" y="18048"/>
                  </a:cubicBezTo>
                  <a:cubicBezTo>
                    <a:pt x="34" y="14150"/>
                    <a:pt x="1" y="7798"/>
                    <a:pt x="6722" y="3899"/>
                  </a:cubicBezTo>
                  <a:cubicBezTo>
                    <a:pt x="13444" y="0"/>
                    <a:pt x="24367" y="0"/>
                    <a:pt x="31156" y="3899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9"/>
            <p:cNvSpPr/>
            <p:nvPr/>
          </p:nvSpPr>
          <p:spPr>
            <a:xfrm>
              <a:off x="-25747550" y="12153225"/>
              <a:ext cx="829325" cy="479775"/>
            </a:xfrm>
            <a:custGeom>
              <a:avLst/>
              <a:gdLst/>
              <a:ahLst/>
              <a:cxnLst/>
              <a:rect l="l" t="t" r="r" b="b"/>
              <a:pathLst>
                <a:path w="33173" h="19191" extrusionOk="0">
                  <a:moveTo>
                    <a:pt x="27224" y="3395"/>
                  </a:moveTo>
                  <a:cubicBezTo>
                    <a:pt x="33139" y="6823"/>
                    <a:pt x="33172" y="12368"/>
                    <a:pt x="27291" y="15763"/>
                  </a:cubicBezTo>
                  <a:cubicBezTo>
                    <a:pt x="21409" y="19191"/>
                    <a:pt x="11865" y="19191"/>
                    <a:pt x="5950" y="15797"/>
                  </a:cubicBezTo>
                  <a:cubicBezTo>
                    <a:pt x="34" y="12368"/>
                    <a:pt x="1" y="6823"/>
                    <a:pt x="5882" y="3395"/>
                  </a:cubicBezTo>
                  <a:cubicBezTo>
                    <a:pt x="11764" y="0"/>
                    <a:pt x="21309" y="0"/>
                    <a:pt x="27224" y="3395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49"/>
            <p:cNvSpPr/>
            <p:nvPr/>
          </p:nvSpPr>
          <p:spPr>
            <a:xfrm>
              <a:off x="-25518175" y="12264975"/>
              <a:ext cx="364700" cy="227725"/>
            </a:xfrm>
            <a:custGeom>
              <a:avLst/>
              <a:gdLst/>
              <a:ahLst/>
              <a:cxnLst/>
              <a:rect l="l" t="t" r="r" b="b"/>
              <a:pathLst>
                <a:path w="14588" h="9109" extrusionOk="0">
                  <a:moveTo>
                    <a:pt x="12772" y="7226"/>
                  </a:moveTo>
                  <a:lnTo>
                    <a:pt x="14385" y="8134"/>
                  </a:lnTo>
                  <a:lnTo>
                    <a:pt x="13512" y="8638"/>
                  </a:lnTo>
                  <a:lnTo>
                    <a:pt x="11898" y="7697"/>
                  </a:lnTo>
                  <a:cubicBezTo>
                    <a:pt x="11193" y="8066"/>
                    <a:pt x="10386" y="8369"/>
                    <a:pt x="9512" y="8604"/>
                  </a:cubicBezTo>
                  <a:cubicBezTo>
                    <a:pt x="8638" y="8839"/>
                    <a:pt x="7765" y="9008"/>
                    <a:pt x="6891" y="9108"/>
                  </a:cubicBezTo>
                  <a:lnTo>
                    <a:pt x="6050" y="7596"/>
                  </a:lnTo>
                  <a:cubicBezTo>
                    <a:pt x="6185" y="7596"/>
                    <a:pt x="6454" y="7596"/>
                    <a:pt x="6756" y="7529"/>
                  </a:cubicBezTo>
                  <a:cubicBezTo>
                    <a:pt x="7059" y="7495"/>
                    <a:pt x="7395" y="7462"/>
                    <a:pt x="7798" y="7361"/>
                  </a:cubicBezTo>
                  <a:cubicBezTo>
                    <a:pt x="8168" y="7293"/>
                    <a:pt x="8605" y="7193"/>
                    <a:pt x="9008" y="7058"/>
                  </a:cubicBezTo>
                  <a:cubicBezTo>
                    <a:pt x="9445" y="6924"/>
                    <a:pt x="9848" y="6789"/>
                    <a:pt x="10218" y="6588"/>
                  </a:cubicBezTo>
                  <a:lnTo>
                    <a:pt x="7731" y="5143"/>
                  </a:lnTo>
                  <a:cubicBezTo>
                    <a:pt x="7630" y="5176"/>
                    <a:pt x="7529" y="5243"/>
                    <a:pt x="7428" y="5277"/>
                  </a:cubicBezTo>
                  <a:cubicBezTo>
                    <a:pt x="7294" y="5311"/>
                    <a:pt x="7193" y="5344"/>
                    <a:pt x="7059" y="5378"/>
                  </a:cubicBezTo>
                  <a:cubicBezTo>
                    <a:pt x="6454" y="5579"/>
                    <a:pt x="5882" y="5747"/>
                    <a:pt x="5345" y="5848"/>
                  </a:cubicBezTo>
                  <a:cubicBezTo>
                    <a:pt x="4841" y="5983"/>
                    <a:pt x="4336" y="6050"/>
                    <a:pt x="3900" y="6050"/>
                  </a:cubicBezTo>
                  <a:cubicBezTo>
                    <a:pt x="3429" y="6084"/>
                    <a:pt x="2992" y="6016"/>
                    <a:pt x="2589" y="5949"/>
                  </a:cubicBezTo>
                  <a:cubicBezTo>
                    <a:pt x="2185" y="5848"/>
                    <a:pt x="1782" y="5680"/>
                    <a:pt x="1379" y="5445"/>
                  </a:cubicBezTo>
                  <a:cubicBezTo>
                    <a:pt x="908" y="5176"/>
                    <a:pt x="539" y="4874"/>
                    <a:pt x="337" y="4538"/>
                  </a:cubicBezTo>
                  <a:cubicBezTo>
                    <a:pt x="135" y="4235"/>
                    <a:pt x="35" y="3899"/>
                    <a:pt x="35" y="3597"/>
                  </a:cubicBezTo>
                  <a:cubicBezTo>
                    <a:pt x="68" y="3260"/>
                    <a:pt x="203" y="2924"/>
                    <a:pt x="471" y="2622"/>
                  </a:cubicBezTo>
                  <a:cubicBezTo>
                    <a:pt x="707" y="2286"/>
                    <a:pt x="1043" y="1983"/>
                    <a:pt x="1480" y="1681"/>
                  </a:cubicBezTo>
                  <a:lnTo>
                    <a:pt x="1" y="841"/>
                  </a:lnTo>
                  <a:lnTo>
                    <a:pt x="841" y="336"/>
                  </a:lnTo>
                  <a:lnTo>
                    <a:pt x="2320" y="1177"/>
                  </a:lnTo>
                  <a:cubicBezTo>
                    <a:pt x="2992" y="841"/>
                    <a:pt x="3731" y="572"/>
                    <a:pt x="4471" y="370"/>
                  </a:cubicBezTo>
                  <a:cubicBezTo>
                    <a:pt x="5210" y="202"/>
                    <a:pt x="5916" y="68"/>
                    <a:pt x="6622" y="0"/>
                  </a:cubicBezTo>
                  <a:lnTo>
                    <a:pt x="7361" y="1446"/>
                  </a:lnTo>
                  <a:cubicBezTo>
                    <a:pt x="7227" y="1446"/>
                    <a:pt x="7025" y="1446"/>
                    <a:pt x="6790" y="1479"/>
                  </a:cubicBezTo>
                  <a:cubicBezTo>
                    <a:pt x="6521" y="1513"/>
                    <a:pt x="6252" y="1580"/>
                    <a:pt x="5916" y="1647"/>
                  </a:cubicBezTo>
                  <a:cubicBezTo>
                    <a:pt x="5614" y="1714"/>
                    <a:pt x="5277" y="1782"/>
                    <a:pt x="4941" y="1882"/>
                  </a:cubicBezTo>
                  <a:cubicBezTo>
                    <a:pt x="4605" y="1983"/>
                    <a:pt x="4269" y="2118"/>
                    <a:pt x="3967" y="2286"/>
                  </a:cubicBezTo>
                  <a:lnTo>
                    <a:pt x="6454" y="3731"/>
                  </a:lnTo>
                  <a:lnTo>
                    <a:pt x="6924" y="3563"/>
                  </a:lnTo>
                  <a:cubicBezTo>
                    <a:pt x="7563" y="3361"/>
                    <a:pt x="8134" y="3160"/>
                    <a:pt x="8706" y="3025"/>
                  </a:cubicBezTo>
                  <a:cubicBezTo>
                    <a:pt x="9277" y="2857"/>
                    <a:pt x="9815" y="2790"/>
                    <a:pt x="10319" y="2756"/>
                  </a:cubicBezTo>
                  <a:cubicBezTo>
                    <a:pt x="10857" y="2723"/>
                    <a:pt x="11327" y="2756"/>
                    <a:pt x="11831" y="2857"/>
                  </a:cubicBezTo>
                  <a:cubicBezTo>
                    <a:pt x="12302" y="2958"/>
                    <a:pt x="12772" y="3126"/>
                    <a:pt x="13243" y="3395"/>
                  </a:cubicBezTo>
                  <a:cubicBezTo>
                    <a:pt x="13780" y="3731"/>
                    <a:pt x="14150" y="4033"/>
                    <a:pt x="14318" y="4370"/>
                  </a:cubicBezTo>
                  <a:cubicBezTo>
                    <a:pt x="14520" y="4706"/>
                    <a:pt x="14587" y="5008"/>
                    <a:pt x="14486" y="5344"/>
                  </a:cubicBezTo>
                  <a:cubicBezTo>
                    <a:pt x="14419" y="5680"/>
                    <a:pt x="14217" y="5983"/>
                    <a:pt x="13915" y="6319"/>
                  </a:cubicBezTo>
                  <a:cubicBezTo>
                    <a:pt x="13612" y="6621"/>
                    <a:pt x="13243" y="6924"/>
                    <a:pt x="12772" y="7226"/>
                  </a:cubicBezTo>
                  <a:close/>
                  <a:moveTo>
                    <a:pt x="8538" y="4907"/>
                  </a:moveTo>
                  <a:lnTo>
                    <a:pt x="10857" y="6252"/>
                  </a:lnTo>
                  <a:cubicBezTo>
                    <a:pt x="11865" y="5647"/>
                    <a:pt x="12033" y="5143"/>
                    <a:pt x="11327" y="4773"/>
                  </a:cubicBezTo>
                  <a:cubicBezTo>
                    <a:pt x="11025" y="4571"/>
                    <a:pt x="10621" y="4504"/>
                    <a:pt x="10184" y="4538"/>
                  </a:cubicBezTo>
                  <a:cubicBezTo>
                    <a:pt x="9714" y="4605"/>
                    <a:pt x="9176" y="4706"/>
                    <a:pt x="8538" y="4907"/>
                  </a:cubicBezTo>
                  <a:close/>
                  <a:moveTo>
                    <a:pt x="4202" y="4302"/>
                  </a:moveTo>
                  <a:cubicBezTo>
                    <a:pt x="4605" y="4269"/>
                    <a:pt x="5109" y="4168"/>
                    <a:pt x="5681" y="3966"/>
                  </a:cubicBezTo>
                  <a:lnTo>
                    <a:pt x="3328" y="2622"/>
                  </a:lnTo>
                  <a:cubicBezTo>
                    <a:pt x="2488" y="3160"/>
                    <a:pt x="2421" y="3664"/>
                    <a:pt x="3127" y="4067"/>
                  </a:cubicBezTo>
                  <a:cubicBezTo>
                    <a:pt x="3463" y="4269"/>
                    <a:pt x="3799" y="4336"/>
                    <a:pt x="4202" y="4302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49"/>
            <p:cNvSpPr/>
            <p:nvPr/>
          </p:nvSpPr>
          <p:spPr>
            <a:xfrm>
              <a:off x="-25746700" y="124010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49"/>
            <p:cNvSpPr/>
            <p:nvPr/>
          </p:nvSpPr>
          <p:spPr>
            <a:xfrm>
              <a:off x="-25722325" y="12443950"/>
              <a:ext cx="0" cy="215100"/>
            </a:xfrm>
            <a:custGeom>
              <a:avLst/>
              <a:gdLst/>
              <a:ahLst/>
              <a:cxnLst/>
              <a:rect l="l" t="t" r="r" b="b"/>
              <a:pathLst>
                <a:path h="8604" fill="none" extrusionOk="0">
                  <a:moveTo>
                    <a:pt x="0" y="0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49"/>
            <p:cNvSpPr/>
            <p:nvPr/>
          </p:nvSpPr>
          <p:spPr>
            <a:xfrm>
              <a:off x="-25697975" y="124859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49"/>
            <p:cNvSpPr/>
            <p:nvPr/>
          </p:nvSpPr>
          <p:spPr>
            <a:xfrm>
              <a:off x="-25674450" y="125288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49"/>
            <p:cNvSpPr/>
            <p:nvPr/>
          </p:nvSpPr>
          <p:spPr>
            <a:xfrm>
              <a:off x="-25650075" y="125237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49"/>
            <p:cNvSpPr/>
            <p:nvPr/>
          </p:nvSpPr>
          <p:spPr>
            <a:xfrm>
              <a:off x="-25616475" y="1253552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0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9"/>
            <p:cNvSpPr/>
            <p:nvPr/>
          </p:nvSpPr>
          <p:spPr>
            <a:xfrm>
              <a:off x="-25583700" y="125464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9"/>
            <p:cNvSpPr/>
            <p:nvPr/>
          </p:nvSpPr>
          <p:spPr>
            <a:xfrm>
              <a:off x="-25550100" y="125582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49"/>
            <p:cNvSpPr/>
            <p:nvPr/>
          </p:nvSpPr>
          <p:spPr>
            <a:xfrm>
              <a:off x="-25516475" y="125699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49"/>
            <p:cNvSpPr/>
            <p:nvPr/>
          </p:nvSpPr>
          <p:spPr>
            <a:xfrm>
              <a:off x="-25483725" y="125809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49"/>
            <p:cNvSpPr/>
            <p:nvPr/>
          </p:nvSpPr>
          <p:spPr>
            <a:xfrm>
              <a:off x="-25450100" y="125926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49"/>
            <p:cNvSpPr/>
            <p:nvPr/>
          </p:nvSpPr>
          <p:spPr>
            <a:xfrm>
              <a:off x="-25417350" y="1260442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0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49"/>
            <p:cNvSpPr/>
            <p:nvPr/>
          </p:nvSpPr>
          <p:spPr>
            <a:xfrm>
              <a:off x="-25383725" y="126153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49"/>
            <p:cNvSpPr/>
            <p:nvPr/>
          </p:nvSpPr>
          <p:spPr>
            <a:xfrm>
              <a:off x="-25350950" y="12627100"/>
              <a:ext cx="0" cy="215975"/>
            </a:xfrm>
            <a:custGeom>
              <a:avLst/>
              <a:gdLst/>
              <a:ahLst/>
              <a:cxnLst/>
              <a:rect l="l" t="t" r="r" b="b"/>
              <a:pathLst>
                <a:path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49"/>
            <p:cNvSpPr/>
            <p:nvPr/>
          </p:nvSpPr>
          <p:spPr>
            <a:xfrm>
              <a:off x="-25317350" y="126069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49"/>
            <p:cNvSpPr/>
            <p:nvPr/>
          </p:nvSpPr>
          <p:spPr>
            <a:xfrm>
              <a:off x="-25285425" y="1260442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0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49"/>
            <p:cNvSpPr/>
            <p:nvPr/>
          </p:nvSpPr>
          <p:spPr>
            <a:xfrm>
              <a:off x="-25252650" y="126010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49"/>
            <p:cNvSpPr/>
            <p:nvPr/>
          </p:nvSpPr>
          <p:spPr>
            <a:xfrm>
              <a:off x="-25220725" y="125977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49"/>
            <p:cNvSpPr/>
            <p:nvPr/>
          </p:nvSpPr>
          <p:spPr>
            <a:xfrm>
              <a:off x="-25187950" y="125943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49"/>
            <p:cNvSpPr/>
            <p:nvPr/>
          </p:nvSpPr>
          <p:spPr>
            <a:xfrm>
              <a:off x="-25156025" y="125909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49"/>
            <p:cNvSpPr/>
            <p:nvPr/>
          </p:nvSpPr>
          <p:spPr>
            <a:xfrm>
              <a:off x="-25124100" y="1258845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1"/>
                  </a:moveTo>
                  <a:lnTo>
                    <a:pt x="0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49"/>
            <p:cNvSpPr/>
            <p:nvPr/>
          </p:nvSpPr>
          <p:spPr>
            <a:xfrm>
              <a:off x="-25091325" y="125851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9"/>
            <p:cNvSpPr/>
            <p:nvPr/>
          </p:nvSpPr>
          <p:spPr>
            <a:xfrm>
              <a:off x="-25060250" y="125296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9"/>
            <p:cNvSpPr/>
            <p:nvPr/>
          </p:nvSpPr>
          <p:spPr>
            <a:xfrm>
              <a:off x="-25028325" y="124750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9"/>
            <p:cNvSpPr/>
            <p:nvPr/>
          </p:nvSpPr>
          <p:spPr>
            <a:xfrm>
              <a:off x="-24996400" y="124456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9"/>
            <p:cNvSpPr/>
            <p:nvPr/>
          </p:nvSpPr>
          <p:spPr>
            <a:xfrm>
              <a:off x="-24963625" y="124531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9"/>
            <p:cNvSpPr/>
            <p:nvPr/>
          </p:nvSpPr>
          <p:spPr>
            <a:xfrm>
              <a:off x="-24931700" y="124607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9"/>
            <p:cNvSpPr/>
            <p:nvPr/>
          </p:nvSpPr>
          <p:spPr>
            <a:xfrm>
              <a:off x="-24906475" y="12404450"/>
              <a:ext cx="0" cy="215950"/>
            </a:xfrm>
            <a:custGeom>
              <a:avLst/>
              <a:gdLst/>
              <a:ahLst/>
              <a:cxnLst/>
              <a:rect l="l" t="t" r="r" b="b"/>
              <a:pathLst>
                <a:path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9"/>
            <p:cNvSpPr/>
            <p:nvPr/>
          </p:nvSpPr>
          <p:spPr>
            <a:xfrm>
              <a:off x="-25765175" y="12166675"/>
              <a:ext cx="863750" cy="339475"/>
            </a:xfrm>
            <a:custGeom>
              <a:avLst/>
              <a:gdLst/>
              <a:ahLst/>
              <a:cxnLst/>
              <a:rect l="l" t="t" r="r" b="b"/>
              <a:pathLst>
                <a:path w="34550" h="13579" extrusionOk="0">
                  <a:moveTo>
                    <a:pt x="34550" y="235"/>
                  </a:moveTo>
                  <a:cubicBezTo>
                    <a:pt x="34550" y="572"/>
                    <a:pt x="34516" y="908"/>
                    <a:pt x="34449" y="1244"/>
                  </a:cubicBezTo>
                  <a:cubicBezTo>
                    <a:pt x="34382" y="1546"/>
                    <a:pt x="34281" y="1882"/>
                    <a:pt x="34180" y="2185"/>
                  </a:cubicBezTo>
                  <a:cubicBezTo>
                    <a:pt x="34046" y="2521"/>
                    <a:pt x="33877" y="2857"/>
                    <a:pt x="33709" y="3193"/>
                  </a:cubicBezTo>
                  <a:cubicBezTo>
                    <a:pt x="33508" y="3529"/>
                    <a:pt x="33273" y="3865"/>
                    <a:pt x="33004" y="4201"/>
                  </a:cubicBezTo>
                  <a:cubicBezTo>
                    <a:pt x="32701" y="4605"/>
                    <a:pt x="32331" y="5008"/>
                    <a:pt x="31928" y="5378"/>
                  </a:cubicBezTo>
                  <a:cubicBezTo>
                    <a:pt x="31323" y="5949"/>
                    <a:pt x="30584" y="6487"/>
                    <a:pt x="29744" y="6991"/>
                  </a:cubicBezTo>
                  <a:cubicBezTo>
                    <a:pt x="29676" y="7024"/>
                    <a:pt x="29609" y="7058"/>
                    <a:pt x="29542" y="7125"/>
                  </a:cubicBezTo>
                  <a:cubicBezTo>
                    <a:pt x="28399" y="7797"/>
                    <a:pt x="27122" y="8335"/>
                    <a:pt x="25744" y="8772"/>
                  </a:cubicBezTo>
                  <a:cubicBezTo>
                    <a:pt x="24702" y="9108"/>
                    <a:pt x="23627" y="9377"/>
                    <a:pt x="22484" y="9579"/>
                  </a:cubicBezTo>
                  <a:cubicBezTo>
                    <a:pt x="21778" y="9713"/>
                    <a:pt x="21039" y="9814"/>
                    <a:pt x="20300" y="9915"/>
                  </a:cubicBezTo>
                  <a:cubicBezTo>
                    <a:pt x="19661" y="9948"/>
                    <a:pt x="19022" y="10016"/>
                    <a:pt x="18384" y="10016"/>
                  </a:cubicBezTo>
                  <a:cubicBezTo>
                    <a:pt x="17779" y="10049"/>
                    <a:pt x="17174" y="10049"/>
                    <a:pt x="16603" y="10049"/>
                  </a:cubicBezTo>
                  <a:cubicBezTo>
                    <a:pt x="16031" y="10016"/>
                    <a:pt x="15460" y="9982"/>
                    <a:pt x="14889" y="9948"/>
                  </a:cubicBezTo>
                  <a:cubicBezTo>
                    <a:pt x="14351" y="9881"/>
                    <a:pt x="13780" y="9848"/>
                    <a:pt x="13208" y="9747"/>
                  </a:cubicBezTo>
                  <a:cubicBezTo>
                    <a:pt x="12637" y="9679"/>
                    <a:pt x="12065" y="9579"/>
                    <a:pt x="11528" y="9444"/>
                  </a:cubicBezTo>
                  <a:cubicBezTo>
                    <a:pt x="10889" y="9343"/>
                    <a:pt x="10318" y="9175"/>
                    <a:pt x="9713" y="9007"/>
                  </a:cubicBezTo>
                  <a:cubicBezTo>
                    <a:pt x="9007" y="8806"/>
                    <a:pt x="8301" y="8570"/>
                    <a:pt x="7629" y="8302"/>
                  </a:cubicBezTo>
                  <a:cubicBezTo>
                    <a:pt x="6755" y="7965"/>
                    <a:pt x="5915" y="7562"/>
                    <a:pt x="5142" y="7125"/>
                  </a:cubicBezTo>
                  <a:cubicBezTo>
                    <a:pt x="1714" y="5142"/>
                    <a:pt x="34" y="2554"/>
                    <a:pt x="34" y="0"/>
                  </a:cubicBezTo>
                  <a:lnTo>
                    <a:pt x="34" y="3495"/>
                  </a:lnTo>
                  <a:cubicBezTo>
                    <a:pt x="0" y="6083"/>
                    <a:pt x="1714" y="8671"/>
                    <a:pt x="5109" y="10621"/>
                  </a:cubicBezTo>
                  <a:cubicBezTo>
                    <a:pt x="5882" y="11091"/>
                    <a:pt x="6722" y="11494"/>
                    <a:pt x="7596" y="11830"/>
                  </a:cubicBezTo>
                  <a:cubicBezTo>
                    <a:pt x="8301" y="12099"/>
                    <a:pt x="8974" y="12335"/>
                    <a:pt x="9713" y="12536"/>
                  </a:cubicBezTo>
                  <a:cubicBezTo>
                    <a:pt x="10284" y="12704"/>
                    <a:pt x="10889" y="12839"/>
                    <a:pt x="11494" y="12973"/>
                  </a:cubicBezTo>
                  <a:cubicBezTo>
                    <a:pt x="12065" y="13074"/>
                    <a:pt x="12637" y="13175"/>
                    <a:pt x="13208" y="13276"/>
                  </a:cubicBezTo>
                  <a:cubicBezTo>
                    <a:pt x="13780" y="13343"/>
                    <a:pt x="14317" y="13410"/>
                    <a:pt x="14889" y="13444"/>
                  </a:cubicBezTo>
                  <a:cubicBezTo>
                    <a:pt x="15460" y="13511"/>
                    <a:pt x="16031" y="13544"/>
                    <a:pt x="16603" y="13544"/>
                  </a:cubicBezTo>
                  <a:cubicBezTo>
                    <a:pt x="17174" y="13578"/>
                    <a:pt x="17779" y="13578"/>
                    <a:pt x="18350" y="13544"/>
                  </a:cubicBezTo>
                  <a:cubicBezTo>
                    <a:pt x="18989" y="13511"/>
                    <a:pt x="19627" y="13477"/>
                    <a:pt x="20266" y="13410"/>
                  </a:cubicBezTo>
                  <a:cubicBezTo>
                    <a:pt x="21005" y="13343"/>
                    <a:pt x="21745" y="13242"/>
                    <a:pt x="22484" y="13108"/>
                  </a:cubicBezTo>
                  <a:cubicBezTo>
                    <a:pt x="23593" y="12906"/>
                    <a:pt x="24702" y="12637"/>
                    <a:pt x="25744" y="12301"/>
                  </a:cubicBezTo>
                  <a:cubicBezTo>
                    <a:pt x="27089" y="11864"/>
                    <a:pt x="28366" y="11293"/>
                    <a:pt x="29542" y="10621"/>
                  </a:cubicBezTo>
                  <a:cubicBezTo>
                    <a:pt x="29609" y="10587"/>
                    <a:pt x="29676" y="10553"/>
                    <a:pt x="29744" y="10520"/>
                  </a:cubicBezTo>
                  <a:cubicBezTo>
                    <a:pt x="30584" y="10016"/>
                    <a:pt x="31323" y="9444"/>
                    <a:pt x="31928" y="8873"/>
                  </a:cubicBezTo>
                  <a:cubicBezTo>
                    <a:pt x="32331" y="8503"/>
                    <a:pt x="32701" y="8133"/>
                    <a:pt x="33004" y="7730"/>
                  </a:cubicBezTo>
                  <a:cubicBezTo>
                    <a:pt x="33273" y="7394"/>
                    <a:pt x="33508" y="7058"/>
                    <a:pt x="33709" y="6688"/>
                  </a:cubicBezTo>
                  <a:cubicBezTo>
                    <a:pt x="33877" y="6386"/>
                    <a:pt x="34046" y="6050"/>
                    <a:pt x="34146" y="5714"/>
                  </a:cubicBezTo>
                  <a:cubicBezTo>
                    <a:pt x="34281" y="5378"/>
                    <a:pt x="34382" y="5075"/>
                    <a:pt x="34415" y="4739"/>
                  </a:cubicBezTo>
                  <a:cubicBezTo>
                    <a:pt x="34482" y="4403"/>
                    <a:pt x="34550" y="4100"/>
                    <a:pt x="34550" y="3764"/>
                  </a:cubicBezTo>
                  <a:cubicBezTo>
                    <a:pt x="34550" y="3697"/>
                    <a:pt x="34550" y="3664"/>
                    <a:pt x="34550" y="3596"/>
                  </a:cubicBezTo>
                  <a:lnTo>
                    <a:pt x="34550" y="101"/>
                  </a:lnTo>
                  <a:cubicBezTo>
                    <a:pt x="34550" y="135"/>
                    <a:pt x="34550" y="202"/>
                    <a:pt x="34550" y="235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9"/>
            <p:cNvSpPr/>
            <p:nvPr/>
          </p:nvSpPr>
          <p:spPr>
            <a:xfrm>
              <a:off x="-25807200" y="11893600"/>
              <a:ext cx="948625" cy="548675"/>
            </a:xfrm>
            <a:custGeom>
              <a:avLst/>
              <a:gdLst/>
              <a:ahLst/>
              <a:cxnLst/>
              <a:rect l="l" t="t" r="r" b="b"/>
              <a:pathLst>
                <a:path w="37945" h="21947" extrusionOk="0">
                  <a:moveTo>
                    <a:pt x="31156" y="3899"/>
                  </a:moveTo>
                  <a:cubicBezTo>
                    <a:pt x="37911" y="7798"/>
                    <a:pt x="37945" y="14116"/>
                    <a:pt x="31223" y="18048"/>
                  </a:cubicBezTo>
                  <a:cubicBezTo>
                    <a:pt x="24501" y="21947"/>
                    <a:pt x="13578" y="21947"/>
                    <a:pt x="6790" y="18048"/>
                  </a:cubicBezTo>
                  <a:cubicBezTo>
                    <a:pt x="34" y="14150"/>
                    <a:pt x="1" y="7798"/>
                    <a:pt x="6722" y="3899"/>
                  </a:cubicBezTo>
                  <a:cubicBezTo>
                    <a:pt x="13444" y="0"/>
                    <a:pt x="24367" y="0"/>
                    <a:pt x="31156" y="3899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9"/>
            <p:cNvSpPr/>
            <p:nvPr/>
          </p:nvSpPr>
          <p:spPr>
            <a:xfrm>
              <a:off x="-25747550" y="11928050"/>
              <a:ext cx="829325" cy="479775"/>
            </a:xfrm>
            <a:custGeom>
              <a:avLst/>
              <a:gdLst/>
              <a:ahLst/>
              <a:cxnLst/>
              <a:rect l="l" t="t" r="r" b="b"/>
              <a:pathLst>
                <a:path w="33173" h="19191" extrusionOk="0">
                  <a:moveTo>
                    <a:pt x="27224" y="3395"/>
                  </a:moveTo>
                  <a:cubicBezTo>
                    <a:pt x="33139" y="6823"/>
                    <a:pt x="33172" y="12368"/>
                    <a:pt x="27291" y="15763"/>
                  </a:cubicBezTo>
                  <a:cubicBezTo>
                    <a:pt x="21409" y="19191"/>
                    <a:pt x="11865" y="19191"/>
                    <a:pt x="5950" y="15763"/>
                  </a:cubicBezTo>
                  <a:cubicBezTo>
                    <a:pt x="34" y="12368"/>
                    <a:pt x="1" y="6823"/>
                    <a:pt x="5882" y="3395"/>
                  </a:cubicBezTo>
                  <a:cubicBezTo>
                    <a:pt x="11764" y="0"/>
                    <a:pt x="21309" y="0"/>
                    <a:pt x="27224" y="3395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9"/>
            <p:cNvSpPr/>
            <p:nvPr/>
          </p:nvSpPr>
          <p:spPr>
            <a:xfrm>
              <a:off x="-25518175" y="12039800"/>
              <a:ext cx="364700" cy="227725"/>
            </a:xfrm>
            <a:custGeom>
              <a:avLst/>
              <a:gdLst/>
              <a:ahLst/>
              <a:cxnLst/>
              <a:rect l="l" t="t" r="r" b="b"/>
              <a:pathLst>
                <a:path w="14588" h="9109" extrusionOk="0">
                  <a:moveTo>
                    <a:pt x="12772" y="7193"/>
                  </a:moveTo>
                  <a:lnTo>
                    <a:pt x="14385" y="8134"/>
                  </a:lnTo>
                  <a:lnTo>
                    <a:pt x="13512" y="8638"/>
                  </a:lnTo>
                  <a:lnTo>
                    <a:pt x="11898" y="7697"/>
                  </a:lnTo>
                  <a:cubicBezTo>
                    <a:pt x="11193" y="8066"/>
                    <a:pt x="10386" y="8369"/>
                    <a:pt x="9512" y="8604"/>
                  </a:cubicBezTo>
                  <a:cubicBezTo>
                    <a:pt x="8638" y="8839"/>
                    <a:pt x="7765" y="9007"/>
                    <a:pt x="6891" y="9108"/>
                  </a:cubicBezTo>
                  <a:lnTo>
                    <a:pt x="6050" y="7596"/>
                  </a:lnTo>
                  <a:cubicBezTo>
                    <a:pt x="6185" y="7596"/>
                    <a:pt x="6454" y="7562"/>
                    <a:pt x="6756" y="7529"/>
                  </a:cubicBezTo>
                  <a:cubicBezTo>
                    <a:pt x="7059" y="7495"/>
                    <a:pt x="7395" y="7428"/>
                    <a:pt x="7798" y="7361"/>
                  </a:cubicBezTo>
                  <a:cubicBezTo>
                    <a:pt x="8168" y="7293"/>
                    <a:pt x="8605" y="7159"/>
                    <a:pt x="9008" y="7058"/>
                  </a:cubicBezTo>
                  <a:cubicBezTo>
                    <a:pt x="9445" y="6924"/>
                    <a:pt x="9848" y="6756"/>
                    <a:pt x="10218" y="6588"/>
                  </a:cubicBezTo>
                  <a:lnTo>
                    <a:pt x="7731" y="5142"/>
                  </a:lnTo>
                  <a:cubicBezTo>
                    <a:pt x="7630" y="5176"/>
                    <a:pt x="7529" y="5210"/>
                    <a:pt x="7428" y="5277"/>
                  </a:cubicBezTo>
                  <a:cubicBezTo>
                    <a:pt x="7294" y="5310"/>
                    <a:pt x="7193" y="5344"/>
                    <a:pt x="7059" y="5378"/>
                  </a:cubicBezTo>
                  <a:cubicBezTo>
                    <a:pt x="6454" y="5579"/>
                    <a:pt x="5882" y="5747"/>
                    <a:pt x="5345" y="5848"/>
                  </a:cubicBezTo>
                  <a:cubicBezTo>
                    <a:pt x="4841" y="5983"/>
                    <a:pt x="4336" y="6050"/>
                    <a:pt x="3900" y="6050"/>
                  </a:cubicBezTo>
                  <a:cubicBezTo>
                    <a:pt x="3429" y="6050"/>
                    <a:pt x="2992" y="6016"/>
                    <a:pt x="2589" y="5915"/>
                  </a:cubicBezTo>
                  <a:cubicBezTo>
                    <a:pt x="2185" y="5848"/>
                    <a:pt x="1782" y="5680"/>
                    <a:pt x="1379" y="5445"/>
                  </a:cubicBezTo>
                  <a:cubicBezTo>
                    <a:pt x="908" y="5176"/>
                    <a:pt x="539" y="4874"/>
                    <a:pt x="337" y="4537"/>
                  </a:cubicBezTo>
                  <a:cubicBezTo>
                    <a:pt x="135" y="4235"/>
                    <a:pt x="35" y="3899"/>
                    <a:pt x="35" y="3563"/>
                  </a:cubicBezTo>
                  <a:cubicBezTo>
                    <a:pt x="68" y="3260"/>
                    <a:pt x="203" y="2924"/>
                    <a:pt x="471" y="2588"/>
                  </a:cubicBezTo>
                  <a:cubicBezTo>
                    <a:pt x="707" y="2286"/>
                    <a:pt x="1043" y="1983"/>
                    <a:pt x="1480" y="1681"/>
                  </a:cubicBezTo>
                  <a:lnTo>
                    <a:pt x="1" y="840"/>
                  </a:lnTo>
                  <a:lnTo>
                    <a:pt x="841" y="336"/>
                  </a:lnTo>
                  <a:lnTo>
                    <a:pt x="2320" y="1177"/>
                  </a:lnTo>
                  <a:cubicBezTo>
                    <a:pt x="2992" y="840"/>
                    <a:pt x="3731" y="572"/>
                    <a:pt x="4471" y="370"/>
                  </a:cubicBezTo>
                  <a:cubicBezTo>
                    <a:pt x="5210" y="202"/>
                    <a:pt x="5916" y="67"/>
                    <a:pt x="6622" y="0"/>
                  </a:cubicBezTo>
                  <a:lnTo>
                    <a:pt x="7361" y="1445"/>
                  </a:lnTo>
                  <a:cubicBezTo>
                    <a:pt x="7227" y="1445"/>
                    <a:pt x="7025" y="1445"/>
                    <a:pt x="6790" y="1479"/>
                  </a:cubicBezTo>
                  <a:cubicBezTo>
                    <a:pt x="6521" y="1513"/>
                    <a:pt x="6252" y="1580"/>
                    <a:pt x="5916" y="1647"/>
                  </a:cubicBezTo>
                  <a:cubicBezTo>
                    <a:pt x="5614" y="1714"/>
                    <a:pt x="5277" y="1782"/>
                    <a:pt x="4941" y="1882"/>
                  </a:cubicBezTo>
                  <a:cubicBezTo>
                    <a:pt x="4605" y="1983"/>
                    <a:pt x="4269" y="2118"/>
                    <a:pt x="3967" y="2252"/>
                  </a:cubicBezTo>
                  <a:lnTo>
                    <a:pt x="6454" y="3731"/>
                  </a:lnTo>
                  <a:lnTo>
                    <a:pt x="6924" y="3563"/>
                  </a:lnTo>
                  <a:cubicBezTo>
                    <a:pt x="7563" y="3361"/>
                    <a:pt x="8134" y="3159"/>
                    <a:pt x="8706" y="3025"/>
                  </a:cubicBezTo>
                  <a:cubicBezTo>
                    <a:pt x="9277" y="2857"/>
                    <a:pt x="9815" y="2790"/>
                    <a:pt x="10319" y="2756"/>
                  </a:cubicBezTo>
                  <a:cubicBezTo>
                    <a:pt x="10857" y="2723"/>
                    <a:pt x="11327" y="2756"/>
                    <a:pt x="11831" y="2857"/>
                  </a:cubicBezTo>
                  <a:cubicBezTo>
                    <a:pt x="12302" y="2958"/>
                    <a:pt x="12772" y="3126"/>
                    <a:pt x="13243" y="3395"/>
                  </a:cubicBezTo>
                  <a:cubicBezTo>
                    <a:pt x="13780" y="3697"/>
                    <a:pt x="14150" y="4033"/>
                    <a:pt x="14318" y="4369"/>
                  </a:cubicBezTo>
                  <a:cubicBezTo>
                    <a:pt x="14520" y="4672"/>
                    <a:pt x="14587" y="5008"/>
                    <a:pt x="14486" y="5344"/>
                  </a:cubicBezTo>
                  <a:cubicBezTo>
                    <a:pt x="14419" y="5680"/>
                    <a:pt x="14217" y="5983"/>
                    <a:pt x="13915" y="6319"/>
                  </a:cubicBezTo>
                  <a:cubicBezTo>
                    <a:pt x="13612" y="6621"/>
                    <a:pt x="13243" y="6924"/>
                    <a:pt x="12772" y="7193"/>
                  </a:cubicBezTo>
                  <a:close/>
                  <a:moveTo>
                    <a:pt x="8538" y="4907"/>
                  </a:moveTo>
                  <a:lnTo>
                    <a:pt x="10857" y="6251"/>
                  </a:lnTo>
                  <a:cubicBezTo>
                    <a:pt x="11865" y="5647"/>
                    <a:pt x="12033" y="5142"/>
                    <a:pt x="11327" y="4739"/>
                  </a:cubicBezTo>
                  <a:cubicBezTo>
                    <a:pt x="11025" y="4571"/>
                    <a:pt x="10621" y="4504"/>
                    <a:pt x="10184" y="4537"/>
                  </a:cubicBezTo>
                  <a:cubicBezTo>
                    <a:pt x="9714" y="4605"/>
                    <a:pt x="9176" y="4705"/>
                    <a:pt x="8538" y="4907"/>
                  </a:cubicBezTo>
                  <a:close/>
                  <a:moveTo>
                    <a:pt x="4202" y="4302"/>
                  </a:moveTo>
                  <a:cubicBezTo>
                    <a:pt x="4605" y="4269"/>
                    <a:pt x="5109" y="4168"/>
                    <a:pt x="5681" y="3966"/>
                  </a:cubicBezTo>
                  <a:lnTo>
                    <a:pt x="3328" y="2622"/>
                  </a:lnTo>
                  <a:cubicBezTo>
                    <a:pt x="2488" y="3159"/>
                    <a:pt x="2421" y="3664"/>
                    <a:pt x="3127" y="4067"/>
                  </a:cubicBezTo>
                  <a:cubicBezTo>
                    <a:pt x="3463" y="4269"/>
                    <a:pt x="3799" y="4336"/>
                    <a:pt x="4202" y="4302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9"/>
            <p:cNvSpPr/>
            <p:nvPr/>
          </p:nvSpPr>
          <p:spPr>
            <a:xfrm>
              <a:off x="-25746700" y="121759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9"/>
            <p:cNvSpPr/>
            <p:nvPr/>
          </p:nvSpPr>
          <p:spPr>
            <a:xfrm>
              <a:off x="-25722325" y="12217925"/>
              <a:ext cx="0" cy="215950"/>
            </a:xfrm>
            <a:custGeom>
              <a:avLst/>
              <a:gdLst/>
              <a:ahLst/>
              <a:cxnLst/>
              <a:rect l="l" t="t" r="r" b="b"/>
              <a:pathLst>
                <a:path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49"/>
            <p:cNvSpPr/>
            <p:nvPr/>
          </p:nvSpPr>
          <p:spPr>
            <a:xfrm>
              <a:off x="-25697975" y="122607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9"/>
            <p:cNvSpPr/>
            <p:nvPr/>
          </p:nvSpPr>
          <p:spPr>
            <a:xfrm>
              <a:off x="-25674450" y="1230362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0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9"/>
            <p:cNvSpPr/>
            <p:nvPr/>
          </p:nvSpPr>
          <p:spPr>
            <a:xfrm>
              <a:off x="-25650075" y="122985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9"/>
            <p:cNvSpPr/>
            <p:nvPr/>
          </p:nvSpPr>
          <p:spPr>
            <a:xfrm>
              <a:off x="-25616475" y="1231035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0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9"/>
            <p:cNvSpPr/>
            <p:nvPr/>
          </p:nvSpPr>
          <p:spPr>
            <a:xfrm>
              <a:off x="-25583700" y="123212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49"/>
            <p:cNvSpPr/>
            <p:nvPr/>
          </p:nvSpPr>
          <p:spPr>
            <a:xfrm>
              <a:off x="-25550100" y="123330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49"/>
            <p:cNvSpPr/>
            <p:nvPr/>
          </p:nvSpPr>
          <p:spPr>
            <a:xfrm>
              <a:off x="-25516475" y="12344800"/>
              <a:ext cx="25" cy="215100"/>
            </a:xfrm>
            <a:custGeom>
              <a:avLst/>
              <a:gdLst/>
              <a:ahLst/>
              <a:cxnLst/>
              <a:rect l="l" t="t" r="r" b="b"/>
              <a:pathLst>
                <a:path w="1" h="8604" fill="none" extrusionOk="0">
                  <a:moveTo>
                    <a:pt x="0" y="0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49"/>
            <p:cNvSpPr/>
            <p:nvPr/>
          </p:nvSpPr>
          <p:spPr>
            <a:xfrm>
              <a:off x="-25483725" y="123557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49"/>
            <p:cNvSpPr/>
            <p:nvPr/>
          </p:nvSpPr>
          <p:spPr>
            <a:xfrm>
              <a:off x="-25450100" y="123674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49"/>
            <p:cNvSpPr/>
            <p:nvPr/>
          </p:nvSpPr>
          <p:spPr>
            <a:xfrm>
              <a:off x="-25417350" y="12379250"/>
              <a:ext cx="25" cy="215100"/>
            </a:xfrm>
            <a:custGeom>
              <a:avLst/>
              <a:gdLst/>
              <a:ahLst/>
              <a:cxnLst/>
              <a:rect l="l" t="t" r="r" b="b"/>
              <a:pathLst>
                <a:path w="1" h="8604" fill="none" extrusionOk="0">
                  <a:moveTo>
                    <a:pt x="1" y="0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49"/>
            <p:cNvSpPr/>
            <p:nvPr/>
          </p:nvSpPr>
          <p:spPr>
            <a:xfrm>
              <a:off x="-25383725" y="123901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49"/>
            <p:cNvSpPr/>
            <p:nvPr/>
          </p:nvSpPr>
          <p:spPr>
            <a:xfrm>
              <a:off x="-25350950" y="12401925"/>
              <a:ext cx="0" cy="215950"/>
            </a:xfrm>
            <a:custGeom>
              <a:avLst/>
              <a:gdLst/>
              <a:ahLst/>
              <a:cxnLst/>
              <a:rect l="l" t="t" r="r" b="b"/>
              <a:pathLst>
                <a:path h="8638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49"/>
            <p:cNvSpPr/>
            <p:nvPr/>
          </p:nvSpPr>
          <p:spPr>
            <a:xfrm>
              <a:off x="-25317350" y="123817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49"/>
            <p:cNvSpPr/>
            <p:nvPr/>
          </p:nvSpPr>
          <p:spPr>
            <a:xfrm>
              <a:off x="-25285425" y="12379250"/>
              <a:ext cx="25" cy="215100"/>
            </a:xfrm>
            <a:custGeom>
              <a:avLst/>
              <a:gdLst/>
              <a:ahLst/>
              <a:cxnLst/>
              <a:rect l="l" t="t" r="r" b="b"/>
              <a:pathLst>
                <a:path w="1" h="8604" fill="none" extrusionOk="0">
                  <a:moveTo>
                    <a:pt x="1" y="0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49"/>
            <p:cNvSpPr/>
            <p:nvPr/>
          </p:nvSpPr>
          <p:spPr>
            <a:xfrm>
              <a:off x="-25252650" y="123758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49"/>
            <p:cNvSpPr/>
            <p:nvPr/>
          </p:nvSpPr>
          <p:spPr>
            <a:xfrm>
              <a:off x="-25220725" y="123725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49"/>
            <p:cNvSpPr/>
            <p:nvPr/>
          </p:nvSpPr>
          <p:spPr>
            <a:xfrm>
              <a:off x="-25187950" y="123691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49"/>
            <p:cNvSpPr/>
            <p:nvPr/>
          </p:nvSpPr>
          <p:spPr>
            <a:xfrm>
              <a:off x="-25156025" y="123658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49"/>
            <p:cNvSpPr/>
            <p:nvPr/>
          </p:nvSpPr>
          <p:spPr>
            <a:xfrm>
              <a:off x="-25124100" y="123624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49"/>
            <p:cNvSpPr/>
            <p:nvPr/>
          </p:nvSpPr>
          <p:spPr>
            <a:xfrm>
              <a:off x="-25091325" y="123599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49"/>
            <p:cNvSpPr/>
            <p:nvPr/>
          </p:nvSpPr>
          <p:spPr>
            <a:xfrm>
              <a:off x="-25060250" y="123044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49"/>
            <p:cNvSpPr/>
            <p:nvPr/>
          </p:nvSpPr>
          <p:spPr>
            <a:xfrm>
              <a:off x="-25028325" y="1224985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0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49"/>
            <p:cNvSpPr/>
            <p:nvPr/>
          </p:nvSpPr>
          <p:spPr>
            <a:xfrm>
              <a:off x="-24996400" y="122204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49"/>
            <p:cNvSpPr/>
            <p:nvPr/>
          </p:nvSpPr>
          <p:spPr>
            <a:xfrm>
              <a:off x="-24963625" y="122280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49"/>
            <p:cNvSpPr/>
            <p:nvPr/>
          </p:nvSpPr>
          <p:spPr>
            <a:xfrm>
              <a:off x="-24931700" y="122355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49"/>
            <p:cNvSpPr/>
            <p:nvPr/>
          </p:nvSpPr>
          <p:spPr>
            <a:xfrm>
              <a:off x="-24906475" y="12179275"/>
              <a:ext cx="0" cy="215125"/>
            </a:xfrm>
            <a:custGeom>
              <a:avLst/>
              <a:gdLst/>
              <a:ahLst/>
              <a:cxnLst/>
              <a:rect l="l" t="t" r="r" b="b"/>
              <a:pathLst>
                <a:path h="8605" fill="none" extrusionOk="0">
                  <a:moveTo>
                    <a:pt x="0" y="0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49"/>
            <p:cNvSpPr/>
            <p:nvPr/>
          </p:nvSpPr>
          <p:spPr>
            <a:xfrm>
              <a:off x="-25765175" y="11962500"/>
              <a:ext cx="863750" cy="339475"/>
            </a:xfrm>
            <a:custGeom>
              <a:avLst/>
              <a:gdLst/>
              <a:ahLst/>
              <a:cxnLst/>
              <a:rect l="l" t="t" r="r" b="b"/>
              <a:pathLst>
                <a:path w="34550" h="13579" extrusionOk="0">
                  <a:moveTo>
                    <a:pt x="34550" y="236"/>
                  </a:moveTo>
                  <a:cubicBezTo>
                    <a:pt x="34550" y="572"/>
                    <a:pt x="34516" y="908"/>
                    <a:pt x="34449" y="1244"/>
                  </a:cubicBezTo>
                  <a:cubicBezTo>
                    <a:pt x="34382" y="1580"/>
                    <a:pt x="34281" y="1882"/>
                    <a:pt x="34180" y="2218"/>
                  </a:cubicBezTo>
                  <a:cubicBezTo>
                    <a:pt x="34046" y="2521"/>
                    <a:pt x="33877" y="2857"/>
                    <a:pt x="33709" y="3193"/>
                  </a:cubicBezTo>
                  <a:cubicBezTo>
                    <a:pt x="33508" y="3529"/>
                    <a:pt x="33273" y="3899"/>
                    <a:pt x="33004" y="4235"/>
                  </a:cubicBezTo>
                  <a:cubicBezTo>
                    <a:pt x="32701" y="4605"/>
                    <a:pt x="32331" y="5008"/>
                    <a:pt x="31928" y="5378"/>
                  </a:cubicBezTo>
                  <a:cubicBezTo>
                    <a:pt x="31323" y="5949"/>
                    <a:pt x="30584" y="6487"/>
                    <a:pt x="29744" y="6991"/>
                  </a:cubicBezTo>
                  <a:cubicBezTo>
                    <a:pt x="29676" y="7024"/>
                    <a:pt x="29609" y="7092"/>
                    <a:pt x="29542" y="7125"/>
                  </a:cubicBezTo>
                  <a:cubicBezTo>
                    <a:pt x="28399" y="7797"/>
                    <a:pt x="27122" y="8335"/>
                    <a:pt x="25744" y="8772"/>
                  </a:cubicBezTo>
                  <a:cubicBezTo>
                    <a:pt x="24702" y="9108"/>
                    <a:pt x="23627" y="9377"/>
                    <a:pt x="22484" y="9612"/>
                  </a:cubicBezTo>
                  <a:cubicBezTo>
                    <a:pt x="21778" y="9713"/>
                    <a:pt x="21039" y="9814"/>
                    <a:pt x="20300" y="9915"/>
                  </a:cubicBezTo>
                  <a:cubicBezTo>
                    <a:pt x="19661" y="9982"/>
                    <a:pt x="19022" y="10016"/>
                    <a:pt x="18384" y="10016"/>
                  </a:cubicBezTo>
                  <a:cubicBezTo>
                    <a:pt x="17779" y="10049"/>
                    <a:pt x="17174" y="10049"/>
                    <a:pt x="16603" y="10049"/>
                  </a:cubicBezTo>
                  <a:cubicBezTo>
                    <a:pt x="16031" y="10016"/>
                    <a:pt x="15460" y="9982"/>
                    <a:pt x="14889" y="9948"/>
                  </a:cubicBezTo>
                  <a:cubicBezTo>
                    <a:pt x="14351" y="9915"/>
                    <a:pt x="13780" y="9848"/>
                    <a:pt x="13208" y="9747"/>
                  </a:cubicBezTo>
                  <a:cubicBezTo>
                    <a:pt x="12637" y="9680"/>
                    <a:pt x="12065" y="9579"/>
                    <a:pt x="11528" y="9444"/>
                  </a:cubicBezTo>
                  <a:cubicBezTo>
                    <a:pt x="10889" y="9343"/>
                    <a:pt x="10318" y="9175"/>
                    <a:pt x="9713" y="9007"/>
                  </a:cubicBezTo>
                  <a:cubicBezTo>
                    <a:pt x="9007" y="8806"/>
                    <a:pt x="8301" y="8570"/>
                    <a:pt x="7629" y="8302"/>
                  </a:cubicBezTo>
                  <a:cubicBezTo>
                    <a:pt x="6755" y="7966"/>
                    <a:pt x="5915" y="7562"/>
                    <a:pt x="5142" y="7125"/>
                  </a:cubicBezTo>
                  <a:cubicBezTo>
                    <a:pt x="1714" y="5142"/>
                    <a:pt x="34" y="2588"/>
                    <a:pt x="34" y="0"/>
                  </a:cubicBezTo>
                  <a:lnTo>
                    <a:pt x="34" y="3529"/>
                  </a:lnTo>
                  <a:cubicBezTo>
                    <a:pt x="0" y="6083"/>
                    <a:pt x="1714" y="8671"/>
                    <a:pt x="5109" y="10621"/>
                  </a:cubicBezTo>
                  <a:cubicBezTo>
                    <a:pt x="5882" y="11091"/>
                    <a:pt x="6722" y="11494"/>
                    <a:pt x="7596" y="11831"/>
                  </a:cubicBezTo>
                  <a:cubicBezTo>
                    <a:pt x="8301" y="12099"/>
                    <a:pt x="8974" y="12335"/>
                    <a:pt x="9713" y="12536"/>
                  </a:cubicBezTo>
                  <a:cubicBezTo>
                    <a:pt x="10284" y="12704"/>
                    <a:pt x="10889" y="12839"/>
                    <a:pt x="11494" y="12973"/>
                  </a:cubicBezTo>
                  <a:cubicBezTo>
                    <a:pt x="12065" y="13108"/>
                    <a:pt x="12637" y="13175"/>
                    <a:pt x="13208" y="13276"/>
                  </a:cubicBezTo>
                  <a:cubicBezTo>
                    <a:pt x="13780" y="13343"/>
                    <a:pt x="14317" y="13410"/>
                    <a:pt x="14889" y="13477"/>
                  </a:cubicBezTo>
                  <a:cubicBezTo>
                    <a:pt x="15460" y="13511"/>
                    <a:pt x="16031" y="13545"/>
                    <a:pt x="16603" y="13545"/>
                  </a:cubicBezTo>
                  <a:cubicBezTo>
                    <a:pt x="17174" y="13578"/>
                    <a:pt x="17779" y="13578"/>
                    <a:pt x="18350" y="13545"/>
                  </a:cubicBezTo>
                  <a:cubicBezTo>
                    <a:pt x="18989" y="13511"/>
                    <a:pt x="19627" y="13477"/>
                    <a:pt x="20266" y="13410"/>
                  </a:cubicBezTo>
                  <a:cubicBezTo>
                    <a:pt x="21005" y="13343"/>
                    <a:pt x="21745" y="13242"/>
                    <a:pt x="22484" y="13108"/>
                  </a:cubicBezTo>
                  <a:cubicBezTo>
                    <a:pt x="23593" y="12906"/>
                    <a:pt x="24702" y="12637"/>
                    <a:pt x="25744" y="12301"/>
                  </a:cubicBezTo>
                  <a:cubicBezTo>
                    <a:pt x="27089" y="11864"/>
                    <a:pt x="28366" y="11293"/>
                    <a:pt x="29542" y="10621"/>
                  </a:cubicBezTo>
                  <a:cubicBezTo>
                    <a:pt x="29609" y="10587"/>
                    <a:pt x="29676" y="10553"/>
                    <a:pt x="29744" y="10520"/>
                  </a:cubicBezTo>
                  <a:cubicBezTo>
                    <a:pt x="30584" y="10016"/>
                    <a:pt x="31323" y="9444"/>
                    <a:pt x="31928" y="8873"/>
                  </a:cubicBezTo>
                  <a:cubicBezTo>
                    <a:pt x="32331" y="8503"/>
                    <a:pt x="32701" y="8134"/>
                    <a:pt x="33004" y="7730"/>
                  </a:cubicBezTo>
                  <a:cubicBezTo>
                    <a:pt x="33273" y="7394"/>
                    <a:pt x="33508" y="7058"/>
                    <a:pt x="33709" y="6688"/>
                  </a:cubicBezTo>
                  <a:cubicBezTo>
                    <a:pt x="33877" y="6386"/>
                    <a:pt x="34046" y="6050"/>
                    <a:pt x="34146" y="5714"/>
                  </a:cubicBezTo>
                  <a:cubicBezTo>
                    <a:pt x="34281" y="5411"/>
                    <a:pt x="34382" y="5075"/>
                    <a:pt x="34415" y="4739"/>
                  </a:cubicBezTo>
                  <a:cubicBezTo>
                    <a:pt x="34482" y="4437"/>
                    <a:pt x="34550" y="4101"/>
                    <a:pt x="34550" y="3764"/>
                  </a:cubicBezTo>
                  <a:cubicBezTo>
                    <a:pt x="34550" y="3697"/>
                    <a:pt x="34550" y="3664"/>
                    <a:pt x="34550" y="3596"/>
                  </a:cubicBezTo>
                  <a:lnTo>
                    <a:pt x="34550" y="101"/>
                  </a:lnTo>
                  <a:cubicBezTo>
                    <a:pt x="34550" y="135"/>
                    <a:pt x="34550" y="202"/>
                    <a:pt x="34550" y="236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49"/>
            <p:cNvSpPr/>
            <p:nvPr/>
          </p:nvSpPr>
          <p:spPr>
            <a:xfrm>
              <a:off x="-25807200" y="11689425"/>
              <a:ext cx="948625" cy="548675"/>
            </a:xfrm>
            <a:custGeom>
              <a:avLst/>
              <a:gdLst/>
              <a:ahLst/>
              <a:cxnLst/>
              <a:rect l="l" t="t" r="r" b="b"/>
              <a:pathLst>
                <a:path w="37945" h="21947" extrusionOk="0">
                  <a:moveTo>
                    <a:pt x="31156" y="3899"/>
                  </a:moveTo>
                  <a:cubicBezTo>
                    <a:pt x="37911" y="7798"/>
                    <a:pt x="37945" y="14116"/>
                    <a:pt x="31223" y="18048"/>
                  </a:cubicBezTo>
                  <a:cubicBezTo>
                    <a:pt x="24501" y="21947"/>
                    <a:pt x="13578" y="21947"/>
                    <a:pt x="6790" y="18048"/>
                  </a:cubicBezTo>
                  <a:cubicBezTo>
                    <a:pt x="34" y="14150"/>
                    <a:pt x="1" y="7798"/>
                    <a:pt x="6722" y="3899"/>
                  </a:cubicBezTo>
                  <a:cubicBezTo>
                    <a:pt x="13444" y="0"/>
                    <a:pt x="24367" y="0"/>
                    <a:pt x="31156" y="3899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49"/>
            <p:cNvSpPr/>
            <p:nvPr/>
          </p:nvSpPr>
          <p:spPr>
            <a:xfrm>
              <a:off x="-25747550" y="11723875"/>
              <a:ext cx="829325" cy="479775"/>
            </a:xfrm>
            <a:custGeom>
              <a:avLst/>
              <a:gdLst/>
              <a:ahLst/>
              <a:cxnLst/>
              <a:rect l="l" t="t" r="r" b="b"/>
              <a:pathLst>
                <a:path w="33173" h="19191" extrusionOk="0">
                  <a:moveTo>
                    <a:pt x="27224" y="3395"/>
                  </a:moveTo>
                  <a:cubicBezTo>
                    <a:pt x="33139" y="6823"/>
                    <a:pt x="33172" y="12368"/>
                    <a:pt x="27291" y="15763"/>
                  </a:cubicBezTo>
                  <a:cubicBezTo>
                    <a:pt x="21409" y="19191"/>
                    <a:pt x="11865" y="19191"/>
                    <a:pt x="5950" y="15796"/>
                  </a:cubicBezTo>
                  <a:cubicBezTo>
                    <a:pt x="34" y="12368"/>
                    <a:pt x="1" y="6823"/>
                    <a:pt x="5882" y="3395"/>
                  </a:cubicBezTo>
                  <a:cubicBezTo>
                    <a:pt x="11764" y="0"/>
                    <a:pt x="21309" y="0"/>
                    <a:pt x="27224" y="3395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49"/>
            <p:cNvSpPr/>
            <p:nvPr/>
          </p:nvSpPr>
          <p:spPr>
            <a:xfrm>
              <a:off x="-25518175" y="11835625"/>
              <a:ext cx="364700" cy="227725"/>
            </a:xfrm>
            <a:custGeom>
              <a:avLst/>
              <a:gdLst/>
              <a:ahLst/>
              <a:cxnLst/>
              <a:rect l="l" t="t" r="r" b="b"/>
              <a:pathLst>
                <a:path w="14588" h="9109" extrusionOk="0">
                  <a:moveTo>
                    <a:pt x="12772" y="7226"/>
                  </a:moveTo>
                  <a:lnTo>
                    <a:pt x="14385" y="8134"/>
                  </a:lnTo>
                  <a:lnTo>
                    <a:pt x="13512" y="8638"/>
                  </a:lnTo>
                  <a:lnTo>
                    <a:pt x="11898" y="7697"/>
                  </a:lnTo>
                  <a:cubicBezTo>
                    <a:pt x="11193" y="8066"/>
                    <a:pt x="10386" y="8369"/>
                    <a:pt x="9512" y="8604"/>
                  </a:cubicBezTo>
                  <a:cubicBezTo>
                    <a:pt x="8638" y="8839"/>
                    <a:pt x="7765" y="9007"/>
                    <a:pt x="6891" y="9108"/>
                  </a:cubicBezTo>
                  <a:lnTo>
                    <a:pt x="6050" y="7596"/>
                  </a:lnTo>
                  <a:cubicBezTo>
                    <a:pt x="6185" y="7596"/>
                    <a:pt x="6454" y="7596"/>
                    <a:pt x="6756" y="7529"/>
                  </a:cubicBezTo>
                  <a:cubicBezTo>
                    <a:pt x="7059" y="7495"/>
                    <a:pt x="7395" y="7461"/>
                    <a:pt x="7798" y="7361"/>
                  </a:cubicBezTo>
                  <a:cubicBezTo>
                    <a:pt x="8168" y="7293"/>
                    <a:pt x="8605" y="7193"/>
                    <a:pt x="9008" y="7058"/>
                  </a:cubicBezTo>
                  <a:cubicBezTo>
                    <a:pt x="9445" y="6924"/>
                    <a:pt x="9848" y="6789"/>
                    <a:pt x="10218" y="6588"/>
                  </a:cubicBezTo>
                  <a:lnTo>
                    <a:pt x="7731" y="5142"/>
                  </a:lnTo>
                  <a:cubicBezTo>
                    <a:pt x="7630" y="5176"/>
                    <a:pt x="7529" y="5243"/>
                    <a:pt x="7428" y="5277"/>
                  </a:cubicBezTo>
                  <a:cubicBezTo>
                    <a:pt x="7294" y="5311"/>
                    <a:pt x="7193" y="5344"/>
                    <a:pt x="7059" y="5378"/>
                  </a:cubicBezTo>
                  <a:cubicBezTo>
                    <a:pt x="6454" y="5579"/>
                    <a:pt x="5882" y="5747"/>
                    <a:pt x="5345" y="5848"/>
                  </a:cubicBezTo>
                  <a:cubicBezTo>
                    <a:pt x="4841" y="5983"/>
                    <a:pt x="4336" y="6050"/>
                    <a:pt x="3900" y="6050"/>
                  </a:cubicBezTo>
                  <a:cubicBezTo>
                    <a:pt x="3429" y="6084"/>
                    <a:pt x="2992" y="6016"/>
                    <a:pt x="2589" y="5949"/>
                  </a:cubicBezTo>
                  <a:cubicBezTo>
                    <a:pt x="2185" y="5848"/>
                    <a:pt x="1782" y="5680"/>
                    <a:pt x="1379" y="5445"/>
                  </a:cubicBezTo>
                  <a:cubicBezTo>
                    <a:pt x="908" y="5176"/>
                    <a:pt x="539" y="4874"/>
                    <a:pt x="337" y="4571"/>
                  </a:cubicBezTo>
                  <a:cubicBezTo>
                    <a:pt x="135" y="4235"/>
                    <a:pt x="35" y="3899"/>
                    <a:pt x="35" y="3596"/>
                  </a:cubicBezTo>
                  <a:cubicBezTo>
                    <a:pt x="68" y="3260"/>
                    <a:pt x="203" y="2924"/>
                    <a:pt x="471" y="2622"/>
                  </a:cubicBezTo>
                  <a:cubicBezTo>
                    <a:pt x="707" y="2286"/>
                    <a:pt x="1043" y="1983"/>
                    <a:pt x="1480" y="1681"/>
                  </a:cubicBezTo>
                  <a:lnTo>
                    <a:pt x="1" y="841"/>
                  </a:lnTo>
                  <a:lnTo>
                    <a:pt x="841" y="336"/>
                  </a:lnTo>
                  <a:lnTo>
                    <a:pt x="2320" y="1177"/>
                  </a:lnTo>
                  <a:cubicBezTo>
                    <a:pt x="2992" y="841"/>
                    <a:pt x="3731" y="572"/>
                    <a:pt x="4471" y="370"/>
                  </a:cubicBezTo>
                  <a:cubicBezTo>
                    <a:pt x="5210" y="202"/>
                    <a:pt x="5916" y="68"/>
                    <a:pt x="6622" y="0"/>
                  </a:cubicBezTo>
                  <a:lnTo>
                    <a:pt x="7361" y="1446"/>
                  </a:lnTo>
                  <a:cubicBezTo>
                    <a:pt x="7227" y="1446"/>
                    <a:pt x="7025" y="1446"/>
                    <a:pt x="6790" y="1479"/>
                  </a:cubicBezTo>
                  <a:cubicBezTo>
                    <a:pt x="6521" y="1513"/>
                    <a:pt x="6252" y="1580"/>
                    <a:pt x="5916" y="1647"/>
                  </a:cubicBezTo>
                  <a:cubicBezTo>
                    <a:pt x="5614" y="1714"/>
                    <a:pt x="5277" y="1815"/>
                    <a:pt x="4941" y="1916"/>
                  </a:cubicBezTo>
                  <a:cubicBezTo>
                    <a:pt x="4605" y="2017"/>
                    <a:pt x="4269" y="2118"/>
                    <a:pt x="3967" y="2286"/>
                  </a:cubicBezTo>
                  <a:lnTo>
                    <a:pt x="6454" y="3731"/>
                  </a:lnTo>
                  <a:lnTo>
                    <a:pt x="6924" y="3563"/>
                  </a:lnTo>
                  <a:cubicBezTo>
                    <a:pt x="7563" y="3361"/>
                    <a:pt x="8134" y="3160"/>
                    <a:pt x="8706" y="3025"/>
                  </a:cubicBezTo>
                  <a:cubicBezTo>
                    <a:pt x="9277" y="2891"/>
                    <a:pt x="9815" y="2790"/>
                    <a:pt x="10319" y="2756"/>
                  </a:cubicBezTo>
                  <a:cubicBezTo>
                    <a:pt x="10857" y="2723"/>
                    <a:pt x="11327" y="2756"/>
                    <a:pt x="11831" y="2857"/>
                  </a:cubicBezTo>
                  <a:cubicBezTo>
                    <a:pt x="12302" y="2958"/>
                    <a:pt x="12772" y="3126"/>
                    <a:pt x="13243" y="3428"/>
                  </a:cubicBezTo>
                  <a:cubicBezTo>
                    <a:pt x="13780" y="3731"/>
                    <a:pt x="14150" y="4033"/>
                    <a:pt x="14318" y="4369"/>
                  </a:cubicBezTo>
                  <a:cubicBezTo>
                    <a:pt x="14520" y="4706"/>
                    <a:pt x="14587" y="5008"/>
                    <a:pt x="14486" y="5344"/>
                  </a:cubicBezTo>
                  <a:cubicBezTo>
                    <a:pt x="14419" y="5680"/>
                    <a:pt x="14217" y="5983"/>
                    <a:pt x="13915" y="6319"/>
                  </a:cubicBezTo>
                  <a:cubicBezTo>
                    <a:pt x="13612" y="6621"/>
                    <a:pt x="13243" y="6924"/>
                    <a:pt x="12772" y="7226"/>
                  </a:cubicBezTo>
                  <a:close/>
                  <a:moveTo>
                    <a:pt x="8538" y="4907"/>
                  </a:moveTo>
                  <a:lnTo>
                    <a:pt x="10857" y="6252"/>
                  </a:lnTo>
                  <a:cubicBezTo>
                    <a:pt x="11865" y="5647"/>
                    <a:pt x="12033" y="5142"/>
                    <a:pt x="11327" y="4773"/>
                  </a:cubicBezTo>
                  <a:cubicBezTo>
                    <a:pt x="11025" y="4571"/>
                    <a:pt x="10621" y="4504"/>
                    <a:pt x="10184" y="4538"/>
                  </a:cubicBezTo>
                  <a:cubicBezTo>
                    <a:pt x="9714" y="4605"/>
                    <a:pt x="9176" y="4706"/>
                    <a:pt x="8538" y="4907"/>
                  </a:cubicBezTo>
                  <a:close/>
                  <a:moveTo>
                    <a:pt x="4202" y="4302"/>
                  </a:moveTo>
                  <a:cubicBezTo>
                    <a:pt x="4605" y="4269"/>
                    <a:pt x="5109" y="4168"/>
                    <a:pt x="5681" y="3966"/>
                  </a:cubicBezTo>
                  <a:lnTo>
                    <a:pt x="3328" y="2622"/>
                  </a:lnTo>
                  <a:cubicBezTo>
                    <a:pt x="2488" y="3160"/>
                    <a:pt x="2421" y="3664"/>
                    <a:pt x="3127" y="4067"/>
                  </a:cubicBezTo>
                  <a:cubicBezTo>
                    <a:pt x="3463" y="4269"/>
                    <a:pt x="3799" y="4336"/>
                    <a:pt x="4202" y="4302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49"/>
            <p:cNvSpPr/>
            <p:nvPr/>
          </p:nvSpPr>
          <p:spPr>
            <a:xfrm>
              <a:off x="-25746700" y="119717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49"/>
            <p:cNvSpPr/>
            <p:nvPr/>
          </p:nvSpPr>
          <p:spPr>
            <a:xfrm>
              <a:off x="-25722325" y="12013750"/>
              <a:ext cx="0" cy="215950"/>
            </a:xfrm>
            <a:custGeom>
              <a:avLst/>
              <a:gdLst/>
              <a:ahLst/>
              <a:cxnLst/>
              <a:rect l="l" t="t" r="r" b="b"/>
              <a:pathLst>
                <a:path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49"/>
            <p:cNvSpPr/>
            <p:nvPr/>
          </p:nvSpPr>
          <p:spPr>
            <a:xfrm>
              <a:off x="-25697975" y="120566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49"/>
            <p:cNvSpPr/>
            <p:nvPr/>
          </p:nvSpPr>
          <p:spPr>
            <a:xfrm>
              <a:off x="-25674450" y="120994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49"/>
            <p:cNvSpPr/>
            <p:nvPr/>
          </p:nvSpPr>
          <p:spPr>
            <a:xfrm>
              <a:off x="-25650075" y="120944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49"/>
            <p:cNvSpPr/>
            <p:nvPr/>
          </p:nvSpPr>
          <p:spPr>
            <a:xfrm>
              <a:off x="-25616475" y="121053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49"/>
            <p:cNvSpPr/>
            <p:nvPr/>
          </p:nvSpPr>
          <p:spPr>
            <a:xfrm>
              <a:off x="-25583700" y="121171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49"/>
            <p:cNvSpPr/>
            <p:nvPr/>
          </p:nvSpPr>
          <p:spPr>
            <a:xfrm>
              <a:off x="-25550100" y="121288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49"/>
            <p:cNvSpPr/>
            <p:nvPr/>
          </p:nvSpPr>
          <p:spPr>
            <a:xfrm>
              <a:off x="-25516475" y="121406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49"/>
            <p:cNvSpPr/>
            <p:nvPr/>
          </p:nvSpPr>
          <p:spPr>
            <a:xfrm>
              <a:off x="-25483725" y="121515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49"/>
            <p:cNvSpPr/>
            <p:nvPr/>
          </p:nvSpPr>
          <p:spPr>
            <a:xfrm>
              <a:off x="-25450100" y="121633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49"/>
            <p:cNvSpPr/>
            <p:nvPr/>
          </p:nvSpPr>
          <p:spPr>
            <a:xfrm>
              <a:off x="-25417350" y="1217507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0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49"/>
            <p:cNvSpPr/>
            <p:nvPr/>
          </p:nvSpPr>
          <p:spPr>
            <a:xfrm>
              <a:off x="-25383725" y="121860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49"/>
            <p:cNvSpPr/>
            <p:nvPr/>
          </p:nvSpPr>
          <p:spPr>
            <a:xfrm>
              <a:off x="-25350950" y="12197750"/>
              <a:ext cx="0" cy="215975"/>
            </a:xfrm>
            <a:custGeom>
              <a:avLst/>
              <a:gdLst/>
              <a:ahLst/>
              <a:cxnLst/>
              <a:rect l="l" t="t" r="r" b="b"/>
              <a:pathLst>
                <a:path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49"/>
            <p:cNvSpPr/>
            <p:nvPr/>
          </p:nvSpPr>
          <p:spPr>
            <a:xfrm>
              <a:off x="-25317350" y="121776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49"/>
            <p:cNvSpPr/>
            <p:nvPr/>
          </p:nvSpPr>
          <p:spPr>
            <a:xfrm>
              <a:off x="-25285425" y="1217507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0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49"/>
            <p:cNvSpPr/>
            <p:nvPr/>
          </p:nvSpPr>
          <p:spPr>
            <a:xfrm>
              <a:off x="-25252650" y="121717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49"/>
            <p:cNvSpPr/>
            <p:nvPr/>
          </p:nvSpPr>
          <p:spPr>
            <a:xfrm>
              <a:off x="-25220725" y="121683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49"/>
            <p:cNvSpPr/>
            <p:nvPr/>
          </p:nvSpPr>
          <p:spPr>
            <a:xfrm>
              <a:off x="-25187950" y="121649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49"/>
            <p:cNvSpPr/>
            <p:nvPr/>
          </p:nvSpPr>
          <p:spPr>
            <a:xfrm>
              <a:off x="-25156025" y="121616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49"/>
            <p:cNvSpPr/>
            <p:nvPr/>
          </p:nvSpPr>
          <p:spPr>
            <a:xfrm>
              <a:off x="-25124100" y="1215910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1"/>
                  </a:moveTo>
                  <a:lnTo>
                    <a:pt x="0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49"/>
            <p:cNvSpPr/>
            <p:nvPr/>
          </p:nvSpPr>
          <p:spPr>
            <a:xfrm>
              <a:off x="-25091325" y="1215575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0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49"/>
            <p:cNvSpPr/>
            <p:nvPr/>
          </p:nvSpPr>
          <p:spPr>
            <a:xfrm>
              <a:off x="-25060250" y="121003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49"/>
            <p:cNvSpPr/>
            <p:nvPr/>
          </p:nvSpPr>
          <p:spPr>
            <a:xfrm>
              <a:off x="-25028325" y="120456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49"/>
            <p:cNvSpPr/>
            <p:nvPr/>
          </p:nvSpPr>
          <p:spPr>
            <a:xfrm>
              <a:off x="-24996400" y="120162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49"/>
            <p:cNvSpPr/>
            <p:nvPr/>
          </p:nvSpPr>
          <p:spPr>
            <a:xfrm>
              <a:off x="-24963625" y="120238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49"/>
            <p:cNvSpPr/>
            <p:nvPr/>
          </p:nvSpPr>
          <p:spPr>
            <a:xfrm>
              <a:off x="-24931700" y="120314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49"/>
            <p:cNvSpPr/>
            <p:nvPr/>
          </p:nvSpPr>
          <p:spPr>
            <a:xfrm>
              <a:off x="-24906475" y="11975100"/>
              <a:ext cx="0" cy="215950"/>
            </a:xfrm>
            <a:custGeom>
              <a:avLst/>
              <a:gdLst/>
              <a:ahLst/>
              <a:cxnLst/>
              <a:rect l="l" t="t" r="r" b="b"/>
              <a:pathLst>
                <a:path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49"/>
            <p:cNvSpPr/>
            <p:nvPr/>
          </p:nvSpPr>
          <p:spPr>
            <a:xfrm>
              <a:off x="-25765175" y="11748250"/>
              <a:ext cx="863750" cy="338625"/>
            </a:xfrm>
            <a:custGeom>
              <a:avLst/>
              <a:gdLst/>
              <a:ahLst/>
              <a:cxnLst/>
              <a:rect l="l" t="t" r="r" b="b"/>
              <a:pathLst>
                <a:path w="34550" h="13545" extrusionOk="0">
                  <a:moveTo>
                    <a:pt x="34550" y="235"/>
                  </a:moveTo>
                  <a:cubicBezTo>
                    <a:pt x="34550" y="571"/>
                    <a:pt x="34516" y="907"/>
                    <a:pt x="34449" y="1210"/>
                  </a:cubicBezTo>
                  <a:cubicBezTo>
                    <a:pt x="34382" y="1546"/>
                    <a:pt x="34281" y="1882"/>
                    <a:pt x="34180" y="2185"/>
                  </a:cubicBezTo>
                  <a:cubicBezTo>
                    <a:pt x="34046" y="2521"/>
                    <a:pt x="33877" y="2857"/>
                    <a:pt x="33709" y="3159"/>
                  </a:cubicBezTo>
                  <a:cubicBezTo>
                    <a:pt x="33508" y="3529"/>
                    <a:pt x="33273" y="3865"/>
                    <a:pt x="33004" y="4201"/>
                  </a:cubicBezTo>
                  <a:cubicBezTo>
                    <a:pt x="32701" y="4604"/>
                    <a:pt x="32331" y="4974"/>
                    <a:pt x="31928" y="5344"/>
                  </a:cubicBezTo>
                  <a:cubicBezTo>
                    <a:pt x="31323" y="5915"/>
                    <a:pt x="30584" y="6487"/>
                    <a:pt x="29744" y="6991"/>
                  </a:cubicBezTo>
                  <a:cubicBezTo>
                    <a:pt x="29676" y="7024"/>
                    <a:pt x="29609" y="7058"/>
                    <a:pt x="29542" y="7091"/>
                  </a:cubicBezTo>
                  <a:cubicBezTo>
                    <a:pt x="28399" y="7764"/>
                    <a:pt x="27122" y="8335"/>
                    <a:pt x="25744" y="8772"/>
                  </a:cubicBezTo>
                  <a:cubicBezTo>
                    <a:pt x="24702" y="9108"/>
                    <a:pt x="23627" y="9377"/>
                    <a:pt x="22484" y="9579"/>
                  </a:cubicBezTo>
                  <a:cubicBezTo>
                    <a:pt x="21778" y="9713"/>
                    <a:pt x="21039" y="9814"/>
                    <a:pt x="20300" y="9881"/>
                  </a:cubicBezTo>
                  <a:cubicBezTo>
                    <a:pt x="19661" y="9948"/>
                    <a:pt x="19022" y="9982"/>
                    <a:pt x="18384" y="10015"/>
                  </a:cubicBezTo>
                  <a:cubicBezTo>
                    <a:pt x="17779" y="10049"/>
                    <a:pt x="17174" y="10049"/>
                    <a:pt x="16603" y="10015"/>
                  </a:cubicBezTo>
                  <a:cubicBezTo>
                    <a:pt x="16031" y="10015"/>
                    <a:pt x="15460" y="9982"/>
                    <a:pt x="14889" y="9948"/>
                  </a:cubicBezTo>
                  <a:cubicBezTo>
                    <a:pt x="14351" y="9881"/>
                    <a:pt x="13780" y="9814"/>
                    <a:pt x="13208" y="9747"/>
                  </a:cubicBezTo>
                  <a:cubicBezTo>
                    <a:pt x="12637" y="9679"/>
                    <a:pt x="12065" y="9579"/>
                    <a:pt x="11528" y="9444"/>
                  </a:cubicBezTo>
                  <a:cubicBezTo>
                    <a:pt x="10889" y="9310"/>
                    <a:pt x="10318" y="9175"/>
                    <a:pt x="9713" y="9007"/>
                  </a:cubicBezTo>
                  <a:cubicBezTo>
                    <a:pt x="9007" y="8806"/>
                    <a:pt x="8301" y="8570"/>
                    <a:pt x="7629" y="8301"/>
                  </a:cubicBezTo>
                  <a:cubicBezTo>
                    <a:pt x="6755" y="7965"/>
                    <a:pt x="5915" y="7562"/>
                    <a:pt x="5142" y="7091"/>
                  </a:cubicBezTo>
                  <a:cubicBezTo>
                    <a:pt x="1714" y="5142"/>
                    <a:pt x="34" y="2554"/>
                    <a:pt x="34" y="0"/>
                  </a:cubicBezTo>
                  <a:lnTo>
                    <a:pt x="34" y="3495"/>
                  </a:lnTo>
                  <a:cubicBezTo>
                    <a:pt x="0" y="6083"/>
                    <a:pt x="1714" y="8671"/>
                    <a:pt x="5109" y="10620"/>
                  </a:cubicBezTo>
                  <a:cubicBezTo>
                    <a:pt x="5882" y="11057"/>
                    <a:pt x="6722" y="11461"/>
                    <a:pt x="7596" y="11830"/>
                  </a:cubicBezTo>
                  <a:cubicBezTo>
                    <a:pt x="8301" y="12066"/>
                    <a:pt x="8974" y="12334"/>
                    <a:pt x="9713" y="12536"/>
                  </a:cubicBezTo>
                  <a:cubicBezTo>
                    <a:pt x="10284" y="12704"/>
                    <a:pt x="10889" y="12839"/>
                    <a:pt x="11494" y="12973"/>
                  </a:cubicBezTo>
                  <a:cubicBezTo>
                    <a:pt x="12065" y="13074"/>
                    <a:pt x="12637" y="13175"/>
                    <a:pt x="13208" y="13275"/>
                  </a:cubicBezTo>
                  <a:cubicBezTo>
                    <a:pt x="13780" y="13343"/>
                    <a:pt x="14317" y="13410"/>
                    <a:pt x="14889" y="13444"/>
                  </a:cubicBezTo>
                  <a:cubicBezTo>
                    <a:pt x="15460" y="13511"/>
                    <a:pt x="16031" y="13511"/>
                    <a:pt x="16603" y="13544"/>
                  </a:cubicBezTo>
                  <a:cubicBezTo>
                    <a:pt x="17174" y="13544"/>
                    <a:pt x="17779" y="13544"/>
                    <a:pt x="18350" y="13544"/>
                  </a:cubicBezTo>
                  <a:cubicBezTo>
                    <a:pt x="18989" y="13511"/>
                    <a:pt x="19627" y="13477"/>
                    <a:pt x="20266" y="13410"/>
                  </a:cubicBezTo>
                  <a:cubicBezTo>
                    <a:pt x="21005" y="13343"/>
                    <a:pt x="21745" y="13242"/>
                    <a:pt x="22484" y="13107"/>
                  </a:cubicBezTo>
                  <a:cubicBezTo>
                    <a:pt x="23593" y="12906"/>
                    <a:pt x="24702" y="12637"/>
                    <a:pt x="25744" y="12301"/>
                  </a:cubicBezTo>
                  <a:cubicBezTo>
                    <a:pt x="27089" y="11830"/>
                    <a:pt x="28366" y="11293"/>
                    <a:pt x="29542" y="10620"/>
                  </a:cubicBezTo>
                  <a:cubicBezTo>
                    <a:pt x="29609" y="10587"/>
                    <a:pt x="29676" y="10553"/>
                    <a:pt x="29744" y="10486"/>
                  </a:cubicBezTo>
                  <a:cubicBezTo>
                    <a:pt x="30584" y="9982"/>
                    <a:pt x="31323" y="9444"/>
                    <a:pt x="31928" y="8873"/>
                  </a:cubicBezTo>
                  <a:cubicBezTo>
                    <a:pt x="32331" y="8503"/>
                    <a:pt x="32701" y="8133"/>
                    <a:pt x="33004" y="7730"/>
                  </a:cubicBezTo>
                  <a:cubicBezTo>
                    <a:pt x="33273" y="7394"/>
                    <a:pt x="33508" y="7058"/>
                    <a:pt x="33709" y="6688"/>
                  </a:cubicBezTo>
                  <a:cubicBezTo>
                    <a:pt x="33877" y="6352"/>
                    <a:pt x="34046" y="6050"/>
                    <a:pt x="34146" y="5714"/>
                  </a:cubicBezTo>
                  <a:cubicBezTo>
                    <a:pt x="34281" y="5377"/>
                    <a:pt x="34382" y="5075"/>
                    <a:pt x="34415" y="4739"/>
                  </a:cubicBezTo>
                  <a:cubicBezTo>
                    <a:pt x="34482" y="4403"/>
                    <a:pt x="34550" y="4067"/>
                    <a:pt x="34550" y="3731"/>
                  </a:cubicBezTo>
                  <a:cubicBezTo>
                    <a:pt x="34550" y="3697"/>
                    <a:pt x="34550" y="3630"/>
                    <a:pt x="34550" y="3596"/>
                  </a:cubicBezTo>
                  <a:lnTo>
                    <a:pt x="34550" y="67"/>
                  </a:lnTo>
                  <a:cubicBezTo>
                    <a:pt x="34550" y="134"/>
                    <a:pt x="34550" y="168"/>
                    <a:pt x="34550" y="235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49"/>
            <p:cNvSpPr/>
            <p:nvPr/>
          </p:nvSpPr>
          <p:spPr>
            <a:xfrm>
              <a:off x="-25807200" y="11474325"/>
              <a:ext cx="948625" cy="549525"/>
            </a:xfrm>
            <a:custGeom>
              <a:avLst/>
              <a:gdLst/>
              <a:ahLst/>
              <a:cxnLst/>
              <a:rect l="l" t="t" r="r" b="b"/>
              <a:pathLst>
                <a:path w="37945" h="21981" extrusionOk="0">
                  <a:moveTo>
                    <a:pt x="31156" y="3933"/>
                  </a:moveTo>
                  <a:cubicBezTo>
                    <a:pt x="37911" y="7831"/>
                    <a:pt x="37945" y="14150"/>
                    <a:pt x="31223" y="18048"/>
                  </a:cubicBezTo>
                  <a:cubicBezTo>
                    <a:pt x="24501" y="21981"/>
                    <a:pt x="13578" y="21981"/>
                    <a:pt x="6790" y="18082"/>
                  </a:cubicBezTo>
                  <a:cubicBezTo>
                    <a:pt x="34" y="14150"/>
                    <a:pt x="1" y="7831"/>
                    <a:pt x="6722" y="3933"/>
                  </a:cubicBezTo>
                  <a:cubicBezTo>
                    <a:pt x="13444" y="1"/>
                    <a:pt x="24367" y="1"/>
                    <a:pt x="31156" y="3933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49"/>
            <p:cNvSpPr/>
            <p:nvPr/>
          </p:nvSpPr>
          <p:spPr>
            <a:xfrm>
              <a:off x="-25747550" y="11508775"/>
              <a:ext cx="829325" cy="480625"/>
            </a:xfrm>
            <a:custGeom>
              <a:avLst/>
              <a:gdLst/>
              <a:ahLst/>
              <a:cxnLst/>
              <a:rect l="l" t="t" r="r" b="b"/>
              <a:pathLst>
                <a:path w="33173" h="19225" extrusionOk="0">
                  <a:moveTo>
                    <a:pt x="27224" y="3429"/>
                  </a:moveTo>
                  <a:cubicBezTo>
                    <a:pt x="33139" y="6857"/>
                    <a:pt x="33172" y="12369"/>
                    <a:pt x="27291" y="15797"/>
                  </a:cubicBezTo>
                  <a:cubicBezTo>
                    <a:pt x="21409" y="19225"/>
                    <a:pt x="11865" y="19225"/>
                    <a:pt x="5950" y="15797"/>
                  </a:cubicBezTo>
                  <a:cubicBezTo>
                    <a:pt x="34" y="12369"/>
                    <a:pt x="1" y="6857"/>
                    <a:pt x="5882" y="3429"/>
                  </a:cubicBezTo>
                  <a:cubicBezTo>
                    <a:pt x="11764" y="1"/>
                    <a:pt x="21309" y="1"/>
                    <a:pt x="27224" y="3429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49"/>
            <p:cNvSpPr/>
            <p:nvPr/>
          </p:nvSpPr>
          <p:spPr>
            <a:xfrm>
              <a:off x="-25518175" y="11621375"/>
              <a:ext cx="364700" cy="227725"/>
            </a:xfrm>
            <a:custGeom>
              <a:avLst/>
              <a:gdLst/>
              <a:ahLst/>
              <a:cxnLst/>
              <a:rect l="l" t="t" r="r" b="b"/>
              <a:pathLst>
                <a:path w="14588" h="9109" extrusionOk="0">
                  <a:moveTo>
                    <a:pt x="12772" y="7192"/>
                  </a:moveTo>
                  <a:lnTo>
                    <a:pt x="14385" y="8133"/>
                  </a:lnTo>
                  <a:lnTo>
                    <a:pt x="13512" y="8638"/>
                  </a:lnTo>
                  <a:lnTo>
                    <a:pt x="11898" y="7697"/>
                  </a:lnTo>
                  <a:cubicBezTo>
                    <a:pt x="11193" y="8066"/>
                    <a:pt x="10386" y="8369"/>
                    <a:pt x="9512" y="8604"/>
                  </a:cubicBezTo>
                  <a:cubicBezTo>
                    <a:pt x="8638" y="8839"/>
                    <a:pt x="7765" y="9007"/>
                    <a:pt x="6891" y="9108"/>
                  </a:cubicBezTo>
                  <a:lnTo>
                    <a:pt x="6050" y="7596"/>
                  </a:lnTo>
                  <a:cubicBezTo>
                    <a:pt x="6185" y="7596"/>
                    <a:pt x="6454" y="7562"/>
                    <a:pt x="6756" y="7528"/>
                  </a:cubicBezTo>
                  <a:cubicBezTo>
                    <a:pt x="7059" y="7495"/>
                    <a:pt x="7395" y="7428"/>
                    <a:pt x="7798" y="7360"/>
                  </a:cubicBezTo>
                  <a:cubicBezTo>
                    <a:pt x="8168" y="7260"/>
                    <a:pt x="8605" y="7159"/>
                    <a:pt x="9008" y="7024"/>
                  </a:cubicBezTo>
                  <a:cubicBezTo>
                    <a:pt x="9445" y="6924"/>
                    <a:pt x="9848" y="6755"/>
                    <a:pt x="10218" y="6587"/>
                  </a:cubicBezTo>
                  <a:lnTo>
                    <a:pt x="7731" y="5142"/>
                  </a:lnTo>
                  <a:cubicBezTo>
                    <a:pt x="7630" y="5176"/>
                    <a:pt x="7529" y="5209"/>
                    <a:pt x="7428" y="5243"/>
                  </a:cubicBezTo>
                  <a:cubicBezTo>
                    <a:pt x="7294" y="5277"/>
                    <a:pt x="7193" y="5310"/>
                    <a:pt x="7059" y="5344"/>
                  </a:cubicBezTo>
                  <a:cubicBezTo>
                    <a:pt x="6454" y="5579"/>
                    <a:pt x="5882" y="5714"/>
                    <a:pt x="5345" y="5848"/>
                  </a:cubicBezTo>
                  <a:cubicBezTo>
                    <a:pt x="4841" y="5949"/>
                    <a:pt x="4336" y="6016"/>
                    <a:pt x="3900" y="6050"/>
                  </a:cubicBezTo>
                  <a:cubicBezTo>
                    <a:pt x="3429" y="6050"/>
                    <a:pt x="2992" y="6016"/>
                    <a:pt x="2589" y="5915"/>
                  </a:cubicBezTo>
                  <a:cubicBezTo>
                    <a:pt x="2185" y="5814"/>
                    <a:pt x="1782" y="5680"/>
                    <a:pt x="1379" y="5445"/>
                  </a:cubicBezTo>
                  <a:cubicBezTo>
                    <a:pt x="908" y="5142"/>
                    <a:pt x="539" y="4873"/>
                    <a:pt x="337" y="4537"/>
                  </a:cubicBezTo>
                  <a:cubicBezTo>
                    <a:pt x="135" y="4235"/>
                    <a:pt x="35" y="3899"/>
                    <a:pt x="35" y="3563"/>
                  </a:cubicBezTo>
                  <a:cubicBezTo>
                    <a:pt x="68" y="3260"/>
                    <a:pt x="203" y="2924"/>
                    <a:pt x="471" y="2588"/>
                  </a:cubicBezTo>
                  <a:cubicBezTo>
                    <a:pt x="707" y="2286"/>
                    <a:pt x="1043" y="1983"/>
                    <a:pt x="1480" y="1681"/>
                  </a:cubicBezTo>
                  <a:lnTo>
                    <a:pt x="1" y="840"/>
                  </a:lnTo>
                  <a:lnTo>
                    <a:pt x="841" y="336"/>
                  </a:lnTo>
                  <a:lnTo>
                    <a:pt x="2320" y="1176"/>
                  </a:lnTo>
                  <a:cubicBezTo>
                    <a:pt x="2992" y="840"/>
                    <a:pt x="3731" y="571"/>
                    <a:pt x="4471" y="370"/>
                  </a:cubicBezTo>
                  <a:cubicBezTo>
                    <a:pt x="5210" y="202"/>
                    <a:pt x="5916" y="67"/>
                    <a:pt x="6622" y="0"/>
                  </a:cubicBezTo>
                  <a:lnTo>
                    <a:pt x="7361" y="1445"/>
                  </a:lnTo>
                  <a:cubicBezTo>
                    <a:pt x="7227" y="1445"/>
                    <a:pt x="7025" y="1445"/>
                    <a:pt x="6790" y="1479"/>
                  </a:cubicBezTo>
                  <a:cubicBezTo>
                    <a:pt x="6521" y="1513"/>
                    <a:pt x="6252" y="1580"/>
                    <a:pt x="5916" y="1647"/>
                  </a:cubicBezTo>
                  <a:cubicBezTo>
                    <a:pt x="5614" y="1714"/>
                    <a:pt x="5277" y="1781"/>
                    <a:pt x="4941" y="1882"/>
                  </a:cubicBezTo>
                  <a:cubicBezTo>
                    <a:pt x="4605" y="1983"/>
                    <a:pt x="4269" y="2117"/>
                    <a:pt x="3967" y="2252"/>
                  </a:cubicBezTo>
                  <a:lnTo>
                    <a:pt x="6454" y="3697"/>
                  </a:lnTo>
                  <a:lnTo>
                    <a:pt x="6924" y="3563"/>
                  </a:lnTo>
                  <a:cubicBezTo>
                    <a:pt x="7563" y="3327"/>
                    <a:pt x="8134" y="3159"/>
                    <a:pt x="8706" y="3025"/>
                  </a:cubicBezTo>
                  <a:cubicBezTo>
                    <a:pt x="9277" y="2857"/>
                    <a:pt x="9815" y="2790"/>
                    <a:pt x="10319" y="2756"/>
                  </a:cubicBezTo>
                  <a:cubicBezTo>
                    <a:pt x="10857" y="2722"/>
                    <a:pt x="11327" y="2756"/>
                    <a:pt x="11831" y="2857"/>
                  </a:cubicBezTo>
                  <a:cubicBezTo>
                    <a:pt x="12302" y="2924"/>
                    <a:pt x="12772" y="3126"/>
                    <a:pt x="13243" y="3395"/>
                  </a:cubicBezTo>
                  <a:cubicBezTo>
                    <a:pt x="13780" y="3697"/>
                    <a:pt x="14150" y="4033"/>
                    <a:pt x="14318" y="4369"/>
                  </a:cubicBezTo>
                  <a:cubicBezTo>
                    <a:pt x="14520" y="4672"/>
                    <a:pt x="14587" y="5008"/>
                    <a:pt x="14486" y="5344"/>
                  </a:cubicBezTo>
                  <a:cubicBezTo>
                    <a:pt x="14419" y="5646"/>
                    <a:pt x="14217" y="5982"/>
                    <a:pt x="13915" y="6285"/>
                  </a:cubicBezTo>
                  <a:cubicBezTo>
                    <a:pt x="13612" y="6621"/>
                    <a:pt x="13243" y="6924"/>
                    <a:pt x="12772" y="7192"/>
                  </a:cubicBezTo>
                  <a:close/>
                  <a:moveTo>
                    <a:pt x="8538" y="4907"/>
                  </a:moveTo>
                  <a:lnTo>
                    <a:pt x="10857" y="6251"/>
                  </a:lnTo>
                  <a:cubicBezTo>
                    <a:pt x="11865" y="5646"/>
                    <a:pt x="12033" y="5142"/>
                    <a:pt x="11327" y="4739"/>
                  </a:cubicBezTo>
                  <a:cubicBezTo>
                    <a:pt x="11025" y="4571"/>
                    <a:pt x="10621" y="4470"/>
                    <a:pt x="10184" y="4537"/>
                  </a:cubicBezTo>
                  <a:cubicBezTo>
                    <a:pt x="9714" y="4571"/>
                    <a:pt x="9176" y="4705"/>
                    <a:pt x="8538" y="4907"/>
                  </a:cubicBezTo>
                  <a:close/>
                  <a:moveTo>
                    <a:pt x="4202" y="4302"/>
                  </a:moveTo>
                  <a:cubicBezTo>
                    <a:pt x="4605" y="4268"/>
                    <a:pt x="5109" y="4134"/>
                    <a:pt x="5681" y="3966"/>
                  </a:cubicBezTo>
                  <a:lnTo>
                    <a:pt x="3328" y="2588"/>
                  </a:lnTo>
                  <a:cubicBezTo>
                    <a:pt x="2488" y="3159"/>
                    <a:pt x="2421" y="3663"/>
                    <a:pt x="3127" y="4067"/>
                  </a:cubicBezTo>
                  <a:cubicBezTo>
                    <a:pt x="3463" y="4235"/>
                    <a:pt x="3799" y="4336"/>
                    <a:pt x="4202" y="4302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49"/>
            <p:cNvSpPr/>
            <p:nvPr/>
          </p:nvSpPr>
          <p:spPr>
            <a:xfrm>
              <a:off x="-25746700" y="1175747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1"/>
                  </a:moveTo>
                  <a:lnTo>
                    <a:pt x="0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49"/>
            <p:cNvSpPr/>
            <p:nvPr/>
          </p:nvSpPr>
          <p:spPr>
            <a:xfrm>
              <a:off x="-25722325" y="11799500"/>
              <a:ext cx="0" cy="215950"/>
            </a:xfrm>
            <a:custGeom>
              <a:avLst/>
              <a:gdLst/>
              <a:ahLst/>
              <a:cxnLst/>
              <a:rect l="l" t="t" r="r" b="b"/>
              <a:pathLst>
                <a:path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49"/>
            <p:cNvSpPr/>
            <p:nvPr/>
          </p:nvSpPr>
          <p:spPr>
            <a:xfrm>
              <a:off x="-25697975" y="118423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49"/>
            <p:cNvSpPr/>
            <p:nvPr/>
          </p:nvSpPr>
          <p:spPr>
            <a:xfrm>
              <a:off x="-25674450" y="118843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9"/>
            <p:cNvSpPr/>
            <p:nvPr/>
          </p:nvSpPr>
          <p:spPr>
            <a:xfrm>
              <a:off x="-25650075" y="118793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49"/>
            <p:cNvSpPr/>
            <p:nvPr/>
          </p:nvSpPr>
          <p:spPr>
            <a:xfrm>
              <a:off x="-25616475" y="118910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49"/>
            <p:cNvSpPr/>
            <p:nvPr/>
          </p:nvSpPr>
          <p:spPr>
            <a:xfrm>
              <a:off x="-25583700" y="119028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49"/>
            <p:cNvSpPr/>
            <p:nvPr/>
          </p:nvSpPr>
          <p:spPr>
            <a:xfrm>
              <a:off x="-25550100" y="119137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49"/>
            <p:cNvSpPr/>
            <p:nvPr/>
          </p:nvSpPr>
          <p:spPr>
            <a:xfrm>
              <a:off x="-25516475" y="119255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49"/>
            <p:cNvSpPr/>
            <p:nvPr/>
          </p:nvSpPr>
          <p:spPr>
            <a:xfrm>
              <a:off x="-25483725" y="119373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49"/>
            <p:cNvSpPr/>
            <p:nvPr/>
          </p:nvSpPr>
          <p:spPr>
            <a:xfrm>
              <a:off x="-25450100" y="1194905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1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49"/>
            <p:cNvSpPr/>
            <p:nvPr/>
          </p:nvSpPr>
          <p:spPr>
            <a:xfrm>
              <a:off x="-25417350" y="119599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49"/>
            <p:cNvSpPr/>
            <p:nvPr/>
          </p:nvSpPr>
          <p:spPr>
            <a:xfrm>
              <a:off x="-25383725" y="119717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49"/>
            <p:cNvSpPr/>
            <p:nvPr/>
          </p:nvSpPr>
          <p:spPr>
            <a:xfrm>
              <a:off x="-25350950" y="11983500"/>
              <a:ext cx="0" cy="215125"/>
            </a:xfrm>
            <a:custGeom>
              <a:avLst/>
              <a:gdLst/>
              <a:ahLst/>
              <a:cxnLst/>
              <a:rect l="l" t="t" r="r" b="b"/>
              <a:pathLst>
                <a:path h="8605" fill="none" extrusionOk="0">
                  <a:moveTo>
                    <a:pt x="0" y="0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49"/>
            <p:cNvSpPr/>
            <p:nvPr/>
          </p:nvSpPr>
          <p:spPr>
            <a:xfrm>
              <a:off x="-25317350" y="119633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49"/>
            <p:cNvSpPr/>
            <p:nvPr/>
          </p:nvSpPr>
          <p:spPr>
            <a:xfrm>
              <a:off x="-25285425" y="119599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49"/>
            <p:cNvSpPr/>
            <p:nvPr/>
          </p:nvSpPr>
          <p:spPr>
            <a:xfrm>
              <a:off x="-25252650" y="1195745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1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49"/>
            <p:cNvSpPr/>
            <p:nvPr/>
          </p:nvSpPr>
          <p:spPr>
            <a:xfrm>
              <a:off x="-25220725" y="119541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49"/>
            <p:cNvSpPr/>
            <p:nvPr/>
          </p:nvSpPr>
          <p:spPr>
            <a:xfrm>
              <a:off x="-25187950" y="119507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49"/>
            <p:cNvSpPr/>
            <p:nvPr/>
          </p:nvSpPr>
          <p:spPr>
            <a:xfrm>
              <a:off x="-25156025" y="119473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49"/>
            <p:cNvSpPr/>
            <p:nvPr/>
          </p:nvSpPr>
          <p:spPr>
            <a:xfrm>
              <a:off x="-25124100" y="119440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49"/>
            <p:cNvSpPr/>
            <p:nvPr/>
          </p:nvSpPr>
          <p:spPr>
            <a:xfrm>
              <a:off x="-25091325" y="119406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49"/>
            <p:cNvSpPr/>
            <p:nvPr/>
          </p:nvSpPr>
          <p:spPr>
            <a:xfrm>
              <a:off x="-25060250" y="118860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49"/>
            <p:cNvSpPr/>
            <p:nvPr/>
          </p:nvSpPr>
          <p:spPr>
            <a:xfrm>
              <a:off x="-25028325" y="118305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49"/>
            <p:cNvSpPr/>
            <p:nvPr/>
          </p:nvSpPr>
          <p:spPr>
            <a:xfrm>
              <a:off x="-24996400" y="118020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49"/>
            <p:cNvSpPr/>
            <p:nvPr/>
          </p:nvSpPr>
          <p:spPr>
            <a:xfrm>
              <a:off x="-24963625" y="118095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49"/>
            <p:cNvSpPr/>
            <p:nvPr/>
          </p:nvSpPr>
          <p:spPr>
            <a:xfrm>
              <a:off x="-24931700" y="118171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49"/>
            <p:cNvSpPr/>
            <p:nvPr/>
          </p:nvSpPr>
          <p:spPr>
            <a:xfrm>
              <a:off x="-24906475" y="11760000"/>
              <a:ext cx="0" cy="215950"/>
            </a:xfrm>
            <a:custGeom>
              <a:avLst/>
              <a:gdLst/>
              <a:ahLst/>
              <a:cxnLst/>
              <a:rect l="l" t="t" r="r" b="b"/>
              <a:pathLst>
                <a:path h="8638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49"/>
            <p:cNvSpPr/>
            <p:nvPr/>
          </p:nvSpPr>
          <p:spPr>
            <a:xfrm>
              <a:off x="-25765175" y="11560875"/>
              <a:ext cx="863750" cy="339475"/>
            </a:xfrm>
            <a:custGeom>
              <a:avLst/>
              <a:gdLst/>
              <a:ahLst/>
              <a:cxnLst/>
              <a:rect l="l" t="t" r="r" b="b"/>
              <a:pathLst>
                <a:path w="34550" h="13579" extrusionOk="0">
                  <a:moveTo>
                    <a:pt x="34550" y="269"/>
                  </a:moveTo>
                  <a:cubicBezTo>
                    <a:pt x="34550" y="605"/>
                    <a:pt x="34516" y="908"/>
                    <a:pt x="34449" y="1244"/>
                  </a:cubicBezTo>
                  <a:cubicBezTo>
                    <a:pt x="34382" y="1580"/>
                    <a:pt x="34281" y="1916"/>
                    <a:pt x="34180" y="2218"/>
                  </a:cubicBezTo>
                  <a:cubicBezTo>
                    <a:pt x="34046" y="2555"/>
                    <a:pt x="33877" y="2891"/>
                    <a:pt x="33709" y="3193"/>
                  </a:cubicBezTo>
                  <a:cubicBezTo>
                    <a:pt x="33508" y="3563"/>
                    <a:pt x="33273" y="3899"/>
                    <a:pt x="33004" y="4235"/>
                  </a:cubicBezTo>
                  <a:cubicBezTo>
                    <a:pt x="32701" y="4638"/>
                    <a:pt x="32331" y="5008"/>
                    <a:pt x="31928" y="5378"/>
                  </a:cubicBezTo>
                  <a:cubicBezTo>
                    <a:pt x="31323" y="5949"/>
                    <a:pt x="30584" y="6520"/>
                    <a:pt x="29744" y="7025"/>
                  </a:cubicBezTo>
                  <a:cubicBezTo>
                    <a:pt x="29676" y="7058"/>
                    <a:pt x="29609" y="7092"/>
                    <a:pt x="29542" y="7125"/>
                  </a:cubicBezTo>
                  <a:cubicBezTo>
                    <a:pt x="28399" y="7798"/>
                    <a:pt x="27122" y="8369"/>
                    <a:pt x="25744" y="8806"/>
                  </a:cubicBezTo>
                  <a:cubicBezTo>
                    <a:pt x="24702" y="9142"/>
                    <a:pt x="23627" y="9411"/>
                    <a:pt x="22484" y="9612"/>
                  </a:cubicBezTo>
                  <a:cubicBezTo>
                    <a:pt x="21778" y="9747"/>
                    <a:pt x="21039" y="9848"/>
                    <a:pt x="20300" y="9915"/>
                  </a:cubicBezTo>
                  <a:cubicBezTo>
                    <a:pt x="19661" y="9982"/>
                    <a:pt x="19022" y="10016"/>
                    <a:pt x="18384" y="10049"/>
                  </a:cubicBezTo>
                  <a:cubicBezTo>
                    <a:pt x="17779" y="10083"/>
                    <a:pt x="17174" y="10083"/>
                    <a:pt x="16603" y="10049"/>
                  </a:cubicBezTo>
                  <a:cubicBezTo>
                    <a:pt x="16031" y="10049"/>
                    <a:pt x="15460" y="10016"/>
                    <a:pt x="14889" y="9948"/>
                  </a:cubicBezTo>
                  <a:cubicBezTo>
                    <a:pt x="14351" y="9915"/>
                    <a:pt x="13780" y="9848"/>
                    <a:pt x="13208" y="9780"/>
                  </a:cubicBezTo>
                  <a:cubicBezTo>
                    <a:pt x="12637" y="9680"/>
                    <a:pt x="12065" y="9579"/>
                    <a:pt x="11528" y="9478"/>
                  </a:cubicBezTo>
                  <a:cubicBezTo>
                    <a:pt x="10889" y="9344"/>
                    <a:pt x="10318" y="9209"/>
                    <a:pt x="9713" y="9041"/>
                  </a:cubicBezTo>
                  <a:cubicBezTo>
                    <a:pt x="9007" y="8839"/>
                    <a:pt x="8301" y="8604"/>
                    <a:pt x="7629" y="8335"/>
                  </a:cubicBezTo>
                  <a:cubicBezTo>
                    <a:pt x="6755" y="7999"/>
                    <a:pt x="5915" y="7596"/>
                    <a:pt x="5142" y="7125"/>
                  </a:cubicBezTo>
                  <a:cubicBezTo>
                    <a:pt x="1714" y="5176"/>
                    <a:pt x="34" y="2588"/>
                    <a:pt x="34" y="0"/>
                  </a:cubicBezTo>
                  <a:lnTo>
                    <a:pt x="34" y="3529"/>
                  </a:lnTo>
                  <a:cubicBezTo>
                    <a:pt x="0" y="6117"/>
                    <a:pt x="1714" y="8671"/>
                    <a:pt x="5109" y="10654"/>
                  </a:cubicBezTo>
                  <a:cubicBezTo>
                    <a:pt x="5882" y="11091"/>
                    <a:pt x="6722" y="11494"/>
                    <a:pt x="7596" y="11831"/>
                  </a:cubicBezTo>
                  <a:cubicBezTo>
                    <a:pt x="8301" y="12099"/>
                    <a:pt x="8974" y="12335"/>
                    <a:pt x="9713" y="12536"/>
                  </a:cubicBezTo>
                  <a:cubicBezTo>
                    <a:pt x="10284" y="12704"/>
                    <a:pt x="10889" y="12872"/>
                    <a:pt x="11494" y="13007"/>
                  </a:cubicBezTo>
                  <a:cubicBezTo>
                    <a:pt x="12065" y="13108"/>
                    <a:pt x="12637" y="13209"/>
                    <a:pt x="13208" y="13276"/>
                  </a:cubicBezTo>
                  <a:cubicBezTo>
                    <a:pt x="13780" y="13377"/>
                    <a:pt x="14317" y="13444"/>
                    <a:pt x="14889" y="13477"/>
                  </a:cubicBezTo>
                  <a:cubicBezTo>
                    <a:pt x="15460" y="13511"/>
                    <a:pt x="16031" y="13545"/>
                    <a:pt x="16603" y="13578"/>
                  </a:cubicBezTo>
                  <a:cubicBezTo>
                    <a:pt x="17174" y="13578"/>
                    <a:pt x="17779" y="13578"/>
                    <a:pt x="18350" y="13578"/>
                  </a:cubicBezTo>
                  <a:cubicBezTo>
                    <a:pt x="18989" y="13545"/>
                    <a:pt x="19627" y="13511"/>
                    <a:pt x="20266" y="13444"/>
                  </a:cubicBezTo>
                  <a:cubicBezTo>
                    <a:pt x="21005" y="13377"/>
                    <a:pt x="21745" y="13276"/>
                    <a:pt x="22484" y="13141"/>
                  </a:cubicBezTo>
                  <a:cubicBezTo>
                    <a:pt x="23593" y="12940"/>
                    <a:pt x="24702" y="12671"/>
                    <a:pt x="25744" y="12301"/>
                  </a:cubicBezTo>
                  <a:cubicBezTo>
                    <a:pt x="27089" y="11864"/>
                    <a:pt x="28366" y="11326"/>
                    <a:pt x="29542" y="10654"/>
                  </a:cubicBezTo>
                  <a:cubicBezTo>
                    <a:pt x="29609" y="10621"/>
                    <a:pt x="29676" y="10553"/>
                    <a:pt x="29744" y="10520"/>
                  </a:cubicBezTo>
                  <a:cubicBezTo>
                    <a:pt x="30584" y="10016"/>
                    <a:pt x="31323" y="9478"/>
                    <a:pt x="31928" y="8907"/>
                  </a:cubicBezTo>
                  <a:cubicBezTo>
                    <a:pt x="32331" y="8537"/>
                    <a:pt x="32701" y="8134"/>
                    <a:pt x="33004" y="7764"/>
                  </a:cubicBezTo>
                  <a:cubicBezTo>
                    <a:pt x="33273" y="7428"/>
                    <a:pt x="33508" y="7058"/>
                    <a:pt x="33709" y="6722"/>
                  </a:cubicBezTo>
                  <a:cubicBezTo>
                    <a:pt x="33877" y="6386"/>
                    <a:pt x="34046" y="6083"/>
                    <a:pt x="34146" y="5747"/>
                  </a:cubicBezTo>
                  <a:cubicBezTo>
                    <a:pt x="34281" y="5411"/>
                    <a:pt x="34382" y="5075"/>
                    <a:pt x="34415" y="4773"/>
                  </a:cubicBezTo>
                  <a:cubicBezTo>
                    <a:pt x="34482" y="4437"/>
                    <a:pt x="34550" y="4101"/>
                    <a:pt x="34550" y="3764"/>
                  </a:cubicBezTo>
                  <a:cubicBezTo>
                    <a:pt x="34550" y="3731"/>
                    <a:pt x="34550" y="3664"/>
                    <a:pt x="34550" y="3630"/>
                  </a:cubicBezTo>
                  <a:lnTo>
                    <a:pt x="34550" y="101"/>
                  </a:lnTo>
                  <a:cubicBezTo>
                    <a:pt x="34550" y="168"/>
                    <a:pt x="34550" y="202"/>
                    <a:pt x="34550" y="269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49"/>
            <p:cNvSpPr/>
            <p:nvPr/>
          </p:nvSpPr>
          <p:spPr>
            <a:xfrm>
              <a:off x="-25807200" y="11287800"/>
              <a:ext cx="948625" cy="549525"/>
            </a:xfrm>
            <a:custGeom>
              <a:avLst/>
              <a:gdLst/>
              <a:ahLst/>
              <a:cxnLst/>
              <a:rect l="l" t="t" r="r" b="b"/>
              <a:pathLst>
                <a:path w="37945" h="21981" extrusionOk="0">
                  <a:moveTo>
                    <a:pt x="31156" y="3933"/>
                  </a:moveTo>
                  <a:cubicBezTo>
                    <a:pt x="37911" y="7831"/>
                    <a:pt x="37945" y="14150"/>
                    <a:pt x="31223" y="18048"/>
                  </a:cubicBezTo>
                  <a:cubicBezTo>
                    <a:pt x="24501" y="21981"/>
                    <a:pt x="13578" y="21981"/>
                    <a:pt x="6790" y="18048"/>
                  </a:cubicBezTo>
                  <a:cubicBezTo>
                    <a:pt x="34" y="14150"/>
                    <a:pt x="1" y="7831"/>
                    <a:pt x="6722" y="3933"/>
                  </a:cubicBezTo>
                  <a:cubicBezTo>
                    <a:pt x="13444" y="1"/>
                    <a:pt x="24367" y="1"/>
                    <a:pt x="31156" y="3933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49"/>
            <p:cNvSpPr/>
            <p:nvPr/>
          </p:nvSpPr>
          <p:spPr>
            <a:xfrm>
              <a:off x="-25747550" y="11322250"/>
              <a:ext cx="829325" cy="480625"/>
            </a:xfrm>
            <a:custGeom>
              <a:avLst/>
              <a:gdLst/>
              <a:ahLst/>
              <a:cxnLst/>
              <a:rect l="l" t="t" r="r" b="b"/>
              <a:pathLst>
                <a:path w="33173" h="19225" extrusionOk="0">
                  <a:moveTo>
                    <a:pt x="27224" y="3429"/>
                  </a:moveTo>
                  <a:cubicBezTo>
                    <a:pt x="33139" y="6857"/>
                    <a:pt x="33172" y="12368"/>
                    <a:pt x="27291" y="15797"/>
                  </a:cubicBezTo>
                  <a:cubicBezTo>
                    <a:pt x="21409" y="19225"/>
                    <a:pt x="11865" y="19225"/>
                    <a:pt x="5950" y="15797"/>
                  </a:cubicBezTo>
                  <a:cubicBezTo>
                    <a:pt x="34" y="12368"/>
                    <a:pt x="1" y="6857"/>
                    <a:pt x="5882" y="3429"/>
                  </a:cubicBezTo>
                  <a:cubicBezTo>
                    <a:pt x="11764" y="0"/>
                    <a:pt x="21309" y="0"/>
                    <a:pt x="27224" y="3429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49"/>
            <p:cNvSpPr/>
            <p:nvPr/>
          </p:nvSpPr>
          <p:spPr>
            <a:xfrm>
              <a:off x="-25518175" y="11434000"/>
              <a:ext cx="364700" cy="227725"/>
            </a:xfrm>
            <a:custGeom>
              <a:avLst/>
              <a:gdLst/>
              <a:ahLst/>
              <a:cxnLst/>
              <a:rect l="l" t="t" r="r" b="b"/>
              <a:pathLst>
                <a:path w="14588" h="9109" extrusionOk="0">
                  <a:moveTo>
                    <a:pt x="12772" y="7226"/>
                  </a:moveTo>
                  <a:lnTo>
                    <a:pt x="14385" y="8167"/>
                  </a:lnTo>
                  <a:lnTo>
                    <a:pt x="13512" y="8671"/>
                  </a:lnTo>
                  <a:lnTo>
                    <a:pt x="11898" y="7730"/>
                  </a:lnTo>
                  <a:cubicBezTo>
                    <a:pt x="11193" y="8100"/>
                    <a:pt x="10386" y="8403"/>
                    <a:pt x="9512" y="8638"/>
                  </a:cubicBezTo>
                  <a:cubicBezTo>
                    <a:pt x="8638" y="8873"/>
                    <a:pt x="7765" y="9041"/>
                    <a:pt x="6891" y="9108"/>
                  </a:cubicBezTo>
                  <a:lnTo>
                    <a:pt x="6050" y="7630"/>
                  </a:lnTo>
                  <a:cubicBezTo>
                    <a:pt x="6185" y="7596"/>
                    <a:pt x="6454" y="7596"/>
                    <a:pt x="6756" y="7562"/>
                  </a:cubicBezTo>
                  <a:cubicBezTo>
                    <a:pt x="7059" y="7529"/>
                    <a:pt x="7395" y="7462"/>
                    <a:pt x="7798" y="7394"/>
                  </a:cubicBezTo>
                  <a:cubicBezTo>
                    <a:pt x="8168" y="7293"/>
                    <a:pt x="8605" y="7193"/>
                    <a:pt x="9008" y="7058"/>
                  </a:cubicBezTo>
                  <a:cubicBezTo>
                    <a:pt x="9445" y="6957"/>
                    <a:pt x="9848" y="6789"/>
                    <a:pt x="10218" y="6621"/>
                  </a:cubicBezTo>
                  <a:lnTo>
                    <a:pt x="7731" y="5176"/>
                  </a:lnTo>
                  <a:cubicBezTo>
                    <a:pt x="7630" y="5210"/>
                    <a:pt x="7529" y="5243"/>
                    <a:pt x="7428" y="5277"/>
                  </a:cubicBezTo>
                  <a:cubicBezTo>
                    <a:pt x="7294" y="5311"/>
                    <a:pt x="7193" y="5344"/>
                    <a:pt x="7059" y="5378"/>
                  </a:cubicBezTo>
                  <a:cubicBezTo>
                    <a:pt x="6454" y="5579"/>
                    <a:pt x="5882" y="5748"/>
                    <a:pt x="5345" y="5882"/>
                  </a:cubicBezTo>
                  <a:cubicBezTo>
                    <a:pt x="4841" y="5983"/>
                    <a:pt x="4336" y="6050"/>
                    <a:pt x="3900" y="6084"/>
                  </a:cubicBezTo>
                  <a:cubicBezTo>
                    <a:pt x="3429" y="6084"/>
                    <a:pt x="2992" y="6050"/>
                    <a:pt x="2589" y="5949"/>
                  </a:cubicBezTo>
                  <a:cubicBezTo>
                    <a:pt x="2185" y="5848"/>
                    <a:pt x="1782" y="5680"/>
                    <a:pt x="1379" y="5479"/>
                  </a:cubicBezTo>
                  <a:cubicBezTo>
                    <a:pt x="908" y="5176"/>
                    <a:pt x="539" y="4874"/>
                    <a:pt x="337" y="4571"/>
                  </a:cubicBezTo>
                  <a:cubicBezTo>
                    <a:pt x="135" y="4269"/>
                    <a:pt x="35" y="3933"/>
                    <a:pt x="35" y="3597"/>
                  </a:cubicBezTo>
                  <a:cubicBezTo>
                    <a:pt x="68" y="3294"/>
                    <a:pt x="203" y="2958"/>
                    <a:pt x="471" y="2622"/>
                  </a:cubicBezTo>
                  <a:cubicBezTo>
                    <a:pt x="707" y="2319"/>
                    <a:pt x="1043" y="1983"/>
                    <a:pt x="1480" y="1714"/>
                  </a:cubicBezTo>
                  <a:lnTo>
                    <a:pt x="1" y="841"/>
                  </a:lnTo>
                  <a:lnTo>
                    <a:pt x="841" y="337"/>
                  </a:lnTo>
                  <a:lnTo>
                    <a:pt x="2320" y="1210"/>
                  </a:lnTo>
                  <a:cubicBezTo>
                    <a:pt x="2992" y="841"/>
                    <a:pt x="3731" y="605"/>
                    <a:pt x="4471" y="404"/>
                  </a:cubicBezTo>
                  <a:cubicBezTo>
                    <a:pt x="5210" y="202"/>
                    <a:pt x="5916" y="101"/>
                    <a:pt x="6622" y="0"/>
                  </a:cubicBezTo>
                  <a:lnTo>
                    <a:pt x="7361" y="1479"/>
                  </a:lnTo>
                  <a:cubicBezTo>
                    <a:pt x="7227" y="1446"/>
                    <a:pt x="7025" y="1479"/>
                    <a:pt x="6790" y="1513"/>
                  </a:cubicBezTo>
                  <a:cubicBezTo>
                    <a:pt x="6521" y="1546"/>
                    <a:pt x="6252" y="1614"/>
                    <a:pt x="5916" y="1647"/>
                  </a:cubicBezTo>
                  <a:cubicBezTo>
                    <a:pt x="5614" y="1714"/>
                    <a:pt x="5277" y="1815"/>
                    <a:pt x="4941" y="1916"/>
                  </a:cubicBezTo>
                  <a:cubicBezTo>
                    <a:pt x="4605" y="2017"/>
                    <a:pt x="4269" y="2151"/>
                    <a:pt x="3967" y="2286"/>
                  </a:cubicBezTo>
                  <a:lnTo>
                    <a:pt x="6454" y="3731"/>
                  </a:lnTo>
                  <a:lnTo>
                    <a:pt x="6924" y="3597"/>
                  </a:lnTo>
                  <a:cubicBezTo>
                    <a:pt x="7563" y="3361"/>
                    <a:pt x="8134" y="3193"/>
                    <a:pt x="8706" y="3025"/>
                  </a:cubicBezTo>
                  <a:cubicBezTo>
                    <a:pt x="9277" y="2891"/>
                    <a:pt x="9815" y="2790"/>
                    <a:pt x="10319" y="2756"/>
                  </a:cubicBezTo>
                  <a:cubicBezTo>
                    <a:pt x="10857" y="2723"/>
                    <a:pt x="11327" y="2790"/>
                    <a:pt x="11831" y="2857"/>
                  </a:cubicBezTo>
                  <a:cubicBezTo>
                    <a:pt x="12302" y="2958"/>
                    <a:pt x="12772" y="3160"/>
                    <a:pt x="13243" y="3429"/>
                  </a:cubicBezTo>
                  <a:cubicBezTo>
                    <a:pt x="13780" y="3731"/>
                    <a:pt x="14150" y="4067"/>
                    <a:pt x="14318" y="4370"/>
                  </a:cubicBezTo>
                  <a:cubicBezTo>
                    <a:pt x="14520" y="4706"/>
                    <a:pt x="14587" y="5042"/>
                    <a:pt x="14486" y="5378"/>
                  </a:cubicBezTo>
                  <a:cubicBezTo>
                    <a:pt x="14419" y="5680"/>
                    <a:pt x="14217" y="6016"/>
                    <a:pt x="13915" y="6319"/>
                  </a:cubicBezTo>
                  <a:cubicBezTo>
                    <a:pt x="13612" y="6655"/>
                    <a:pt x="13243" y="6957"/>
                    <a:pt x="12772" y="7226"/>
                  </a:cubicBezTo>
                  <a:close/>
                  <a:moveTo>
                    <a:pt x="8538" y="4941"/>
                  </a:moveTo>
                  <a:lnTo>
                    <a:pt x="10857" y="6285"/>
                  </a:lnTo>
                  <a:cubicBezTo>
                    <a:pt x="11865" y="5680"/>
                    <a:pt x="12033" y="5176"/>
                    <a:pt x="11327" y="4773"/>
                  </a:cubicBezTo>
                  <a:cubicBezTo>
                    <a:pt x="11025" y="4571"/>
                    <a:pt x="10621" y="4504"/>
                    <a:pt x="10184" y="4571"/>
                  </a:cubicBezTo>
                  <a:cubicBezTo>
                    <a:pt x="9714" y="4605"/>
                    <a:pt x="9176" y="4739"/>
                    <a:pt x="8538" y="4941"/>
                  </a:cubicBezTo>
                  <a:close/>
                  <a:moveTo>
                    <a:pt x="4202" y="4336"/>
                  </a:moveTo>
                  <a:cubicBezTo>
                    <a:pt x="4605" y="4302"/>
                    <a:pt x="5109" y="4168"/>
                    <a:pt x="5681" y="4000"/>
                  </a:cubicBezTo>
                  <a:lnTo>
                    <a:pt x="3328" y="2622"/>
                  </a:lnTo>
                  <a:cubicBezTo>
                    <a:pt x="2488" y="3193"/>
                    <a:pt x="2421" y="3664"/>
                    <a:pt x="3127" y="4101"/>
                  </a:cubicBezTo>
                  <a:cubicBezTo>
                    <a:pt x="3463" y="4269"/>
                    <a:pt x="3799" y="4370"/>
                    <a:pt x="4202" y="4336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49"/>
            <p:cNvSpPr/>
            <p:nvPr/>
          </p:nvSpPr>
          <p:spPr>
            <a:xfrm>
              <a:off x="-25746700" y="115701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49"/>
            <p:cNvSpPr/>
            <p:nvPr/>
          </p:nvSpPr>
          <p:spPr>
            <a:xfrm>
              <a:off x="-25722325" y="11612975"/>
              <a:ext cx="0" cy="215950"/>
            </a:xfrm>
            <a:custGeom>
              <a:avLst/>
              <a:gdLst/>
              <a:ahLst/>
              <a:cxnLst/>
              <a:rect l="l" t="t" r="r" b="b"/>
              <a:pathLst>
                <a:path h="8638" fill="none" extrusionOk="0">
                  <a:moveTo>
                    <a:pt x="0" y="0"/>
                  </a:moveTo>
                  <a:lnTo>
                    <a:pt x="0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49"/>
            <p:cNvSpPr/>
            <p:nvPr/>
          </p:nvSpPr>
          <p:spPr>
            <a:xfrm>
              <a:off x="-25697975" y="116558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49"/>
            <p:cNvSpPr/>
            <p:nvPr/>
          </p:nvSpPr>
          <p:spPr>
            <a:xfrm>
              <a:off x="-25674450" y="116978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49"/>
            <p:cNvSpPr/>
            <p:nvPr/>
          </p:nvSpPr>
          <p:spPr>
            <a:xfrm>
              <a:off x="-25650075" y="116927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49"/>
            <p:cNvSpPr/>
            <p:nvPr/>
          </p:nvSpPr>
          <p:spPr>
            <a:xfrm>
              <a:off x="-25616475" y="117045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49"/>
            <p:cNvSpPr/>
            <p:nvPr/>
          </p:nvSpPr>
          <p:spPr>
            <a:xfrm>
              <a:off x="-25583700" y="117163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49"/>
            <p:cNvSpPr/>
            <p:nvPr/>
          </p:nvSpPr>
          <p:spPr>
            <a:xfrm>
              <a:off x="-25550100" y="117272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49"/>
            <p:cNvSpPr/>
            <p:nvPr/>
          </p:nvSpPr>
          <p:spPr>
            <a:xfrm>
              <a:off x="-25516475" y="117390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49"/>
            <p:cNvSpPr/>
            <p:nvPr/>
          </p:nvSpPr>
          <p:spPr>
            <a:xfrm>
              <a:off x="-25483725" y="117507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9"/>
            <p:cNvSpPr/>
            <p:nvPr/>
          </p:nvSpPr>
          <p:spPr>
            <a:xfrm>
              <a:off x="-25450100" y="117616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9"/>
            <p:cNvSpPr/>
            <p:nvPr/>
          </p:nvSpPr>
          <p:spPr>
            <a:xfrm>
              <a:off x="-25417350" y="117734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49"/>
            <p:cNvSpPr/>
            <p:nvPr/>
          </p:nvSpPr>
          <p:spPr>
            <a:xfrm>
              <a:off x="-25383725" y="117852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49"/>
            <p:cNvSpPr/>
            <p:nvPr/>
          </p:nvSpPr>
          <p:spPr>
            <a:xfrm>
              <a:off x="-25350950" y="11796975"/>
              <a:ext cx="0" cy="215125"/>
            </a:xfrm>
            <a:custGeom>
              <a:avLst/>
              <a:gdLst/>
              <a:ahLst/>
              <a:cxnLst/>
              <a:rect l="l" t="t" r="r" b="b"/>
              <a:pathLst>
                <a:path h="8605" fill="none" extrusionOk="0">
                  <a:moveTo>
                    <a:pt x="0" y="0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9"/>
            <p:cNvSpPr/>
            <p:nvPr/>
          </p:nvSpPr>
          <p:spPr>
            <a:xfrm>
              <a:off x="-25317350" y="117768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9"/>
            <p:cNvSpPr/>
            <p:nvPr/>
          </p:nvSpPr>
          <p:spPr>
            <a:xfrm>
              <a:off x="-25285425" y="117734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9"/>
            <p:cNvSpPr/>
            <p:nvPr/>
          </p:nvSpPr>
          <p:spPr>
            <a:xfrm>
              <a:off x="-25252650" y="117700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9"/>
            <p:cNvSpPr/>
            <p:nvPr/>
          </p:nvSpPr>
          <p:spPr>
            <a:xfrm>
              <a:off x="-25220725" y="117667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9"/>
            <p:cNvSpPr/>
            <p:nvPr/>
          </p:nvSpPr>
          <p:spPr>
            <a:xfrm>
              <a:off x="-25187950" y="1176420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1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9"/>
            <p:cNvSpPr/>
            <p:nvPr/>
          </p:nvSpPr>
          <p:spPr>
            <a:xfrm>
              <a:off x="-25156025" y="117608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9"/>
            <p:cNvSpPr/>
            <p:nvPr/>
          </p:nvSpPr>
          <p:spPr>
            <a:xfrm>
              <a:off x="-25124100" y="117574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9"/>
            <p:cNvSpPr/>
            <p:nvPr/>
          </p:nvSpPr>
          <p:spPr>
            <a:xfrm>
              <a:off x="-25091325" y="117541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49"/>
            <p:cNvSpPr/>
            <p:nvPr/>
          </p:nvSpPr>
          <p:spPr>
            <a:xfrm>
              <a:off x="-25060250" y="116995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9"/>
            <p:cNvSpPr/>
            <p:nvPr/>
          </p:nvSpPr>
          <p:spPr>
            <a:xfrm>
              <a:off x="-25028325" y="116440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9"/>
            <p:cNvSpPr/>
            <p:nvPr/>
          </p:nvSpPr>
          <p:spPr>
            <a:xfrm>
              <a:off x="-24996400" y="116154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49"/>
            <p:cNvSpPr/>
            <p:nvPr/>
          </p:nvSpPr>
          <p:spPr>
            <a:xfrm>
              <a:off x="-24963625" y="116230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49"/>
            <p:cNvSpPr/>
            <p:nvPr/>
          </p:nvSpPr>
          <p:spPr>
            <a:xfrm>
              <a:off x="-24931700" y="116306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49"/>
            <p:cNvSpPr/>
            <p:nvPr/>
          </p:nvSpPr>
          <p:spPr>
            <a:xfrm>
              <a:off x="-24906475" y="11573475"/>
              <a:ext cx="0" cy="215950"/>
            </a:xfrm>
            <a:custGeom>
              <a:avLst/>
              <a:gdLst/>
              <a:ahLst/>
              <a:cxnLst/>
              <a:rect l="l" t="t" r="r" b="b"/>
              <a:pathLst>
                <a:path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49"/>
            <p:cNvSpPr/>
            <p:nvPr/>
          </p:nvSpPr>
          <p:spPr>
            <a:xfrm>
              <a:off x="-25765175" y="11357550"/>
              <a:ext cx="863750" cy="338625"/>
            </a:xfrm>
            <a:custGeom>
              <a:avLst/>
              <a:gdLst/>
              <a:ahLst/>
              <a:cxnLst/>
              <a:rect l="l" t="t" r="r" b="b"/>
              <a:pathLst>
                <a:path w="34550" h="13545" extrusionOk="0">
                  <a:moveTo>
                    <a:pt x="34550" y="235"/>
                  </a:moveTo>
                  <a:cubicBezTo>
                    <a:pt x="34550" y="571"/>
                    <a:pt x="34516" y="874"/>
                    <a:pt x="34449" y="1210"/>
                  </a:cubicBezTo>
                  <a:cubicBezTo>
                    <a:pt x="34382" y="1546"/>
                    <a:pt x="34281" y="1882"/>
                    <a:pt x="34180" y="2185"/>
                  </a:cubicBezTo>
                  <a:cubicBezTo>
                    <a:pt x="34046" y="2521"/>
                    <a:pt x="33877" y="2857"/>
                    <a:pt x="33709" y="3159"/>
                  </a:cubicBezTo>
                  <a:cubicBezTo>
                    <a:pt x="33508" y="3529"/>
                    <a:pt x="33273" y="3865"/>
                    <a:pt x="33004" y="4201"/>
                  </a:cubicBezTo>
                  <a:cubicBezTo>
                    <a:pt x="32701" y="4604"/>
                    <a:pt x="32331" y="4974"/>
                    <a:pt x="31928" y="5344"/>
                  </a:cubicBezTo>
                  <a:cubicBezTo>
                    <a:pt x="31323" y="5915"/>
                    <a:pt x="30584" y="6487"/>
                    <a:pt x="29744" y="6991"/>
                  </a:cubicBezTo>
                  <a:cubicBezTo>
                    <a:pt x="29676" y="7024"/>
                    <a:pt x="29609" y="7058"/>
                    <a:pt x="29542" y="7091"/>
                  </a:cubicBezTo>
                  <a:cubicBezTo>
                    <a:pt x="28399" y="7764"/>
                    <a:pt x="27122" y="8335"/>
                    <a:pt x="25744" y="8772"/>
                  </a:cubicBezTo>
                  <a:cubicBezTo>
                    <a:pt x="24702" y="9108"/>
                    <a:pt x="23627" y="9377"/>
                    <a:pt x="22484" y="9579"/>
                  </a:cubicBezTo>
                  <a:cubicBezTo>
                    <a:pt x="21778" y="9713"/>
                    <a:pt x="21039" y="9814"/>
                    <a:pt x="20300" y="9881"/>
                  </a:cubicBezTo>
                  <a:cubicBezTo>
                    <a:pt x="19661" y="9948"/>
                    <a:pt x="19022" y="9982"/>
                    <a:pt x="18384" y="10015"/>
                  </a:cubicBezTo>
                  <a:cubicBezTo>
                    <a:pt x="17779" y="10049"/>
                    <a:pt x="17174" y="10049"/>
                    <a:pt x="16603" y="10015"/>
                  </a:cubicBezTo>
                  <a:cubicBezTo>
                    <a:pt x="16031" y="10015"/>
                    <a:pt x="15460" y="9982"/>
                    <a:pt x="14889" y="9948"/>
                  </a:cubicBezTo>
                  <a:cubicBezTo>
                    <a:pt x="14351" y="9881"/>
                    <a:pt x="13780" y="9814"/>
                    <a:pt x="13208" y="9747"/>
                  </a:cubicBezTo>
                  <a:cubicBezTo>
                    <a:pt x="12637" y="9679"/>
                    <a:pt x="12065" y="9579"/>
                    <a:pt x="11528" y="9444"/>
                  </a:cubicBezTo>
                  <a:cubicBezTo>
                    <a:pt x="10889" y="9310"/>
                    <a:pt x="10318" y="9175"/>
                    <a:pt x="9713" y="9007"/>
                  </a:cubicBezTo>
                  <a:cubicBezTo>
                    <a:pt x="9007" y="8806"/>
                    <a:pt x="8301" y="8570"/>
                    <a:pt x="7629" y="8301"/>
                  </a:cubicBezTo>
                  <a:cubicBezTo>
                    <a:pt x="6755" y="7965"/>
                    <a:pt x="5915" y="7562"/>
                    <a:pt x="5142" y="7091"/>
                  </a:cubicBezTo>
                  <a:cubicBezTo>
                    <a:pt x="1714" y="5142"/>
                    <a:pt x="34" y="2554"/>
                    <a:pt x="34" y="0"/>
                  </a:cubicBezTo>
                  <a:lnTo>
                    <a:pt x="34" y="3495"/>
                  </a:lnTo>
                  <a:cubicBezTo>
                    <a:pt x="0" y="6083"/>
                    <a:pt x="1714" y="8671"/>
                    <a:pt x="5109" y="10620"/>
                  </a:cubicBezTo>
                  <a:cubicBezTo>
                    <a:pt x="5882" y="11091"/>
                    <a:pt x="6722" y="11461"/>
                    <a:pt x="7596" y="11830"/>
                  </a:cubicBezTo>
                  <a:cubicBezTo>
                    <a:pt x="8301" y="12099"/>
                    <a:pt x="8974" y="12334"/>
                    <a:pt x="9713" y="12536"/>
                  </a:cubicBezTo>
                  <a:cubicBezTo>
                    <a:pt x="10284" y="12704"/>
                    <a:pt x="10889" y="12839"/>
                    <a:pt x="11494" y="12973"/>
                  </a:cubicBezTo>
                  <a:cubicBezTo>
                    <a:pt x="12065" y="13074"/>
                    <a:pt x="12637" y="13175"/>
                    <a:pt x="13208" y="13275"/>
                  </a:cubicBezTo>
                  <a:cubicBezTo>
                    <a:pt x="13780" y="13343"/>
                    <a:pt x="14317" y="13410"/>
                    <a:pt x="14889" y="13443"/>
                  </a:cubicBezTo>
                  <a:cubicBezTo>
                    <a:pt x="15460" y="13511"/>
                    <a:pt x="16031" y="13544"/>
                    <a:pt x="16603" y="13544"/>
                  </a:cubicBezTo>
                  <a:cubicBezTo>
                    <a:pt x="17174" y="13544"/>
                    <a:pt x="17779" y="13544"/>
                    <a:pt x="18350" y="13544"/>
                  </a:cubicBezTo>
                  <a:cubicBezTo>
                    <a:pt x="18989" y="13511"/>
                    <a:pt x="19627" y="13477"/>
                    <a:pt x="20266" y="13410"/>
                  </a:cubicBezTo>
                  <a:cubicBezTo>
                    <a:pt x="21005" y="13343"/>
                    <a:pt x="21745" y="13242"/>
                    <a:pt x="22484" y="13107"/>
                  </a:cubicBezTo>
                  <a:cubicBezTo>
                    <a:pt x="23593" y="12906"/>
                    <a:pt x="24702" y="12637"/>
                    <a:pt x="25744" y="12301"/>
                  </a:cubicBezTo>
                  <a:cubicBezTo>
                    <a:pt x="27089" y="11864"/>
                    <a:pt x="28366" y="11293"/>
                    <a:pt x="29542" y="10620"/>
                  </a:cubicBezTo>
                  <a:cubicBezTo>
                    <a:pt x="29609" y="10587"/>
                    <a:pt x="29676" y="10553"/>
                    <a:pt x="29744" y="10486"/>
                  </a:cubicBezTo>
                  <a:cubicBezTo>
                    <a:pt x="30584" y="9982"/>
                    <a:pt x="31323" y="9444"/>
                    <a:pt x="31928" y="8873"/>
                  </a:cubicBezTo>
                  <a:cubicBezTo>
                    <a:pt x="32331" y="8503"/>
                    <a:pt x="32701" y="8133"/>
                    <a:pt x="33004" y="7730"/>
                  </a:cubicBezTo>
                  <a:cubicBezTo>
                    <a:pt x="33273" y="7394"/>
                    <a:pt x="33508" y="7058"/>
                    <a:pt x="33709" y="6688"/>
                  </a:cubicBezTo>
                  <a:cubicBezTo>
                    <a:pt x="33877" y="6386"/>
                    <a:pt x="34046" y="6050"/>
                    <a:pt x="34146" y="5714"/>
                  </a:cubicBezTo>
                  <a:cubicBezTo>
                    <a:pt x="34281" y="5377"/>
                    <a:pt x="34382" y="5075"/>
                    <a:pt x="34415" y="4739"/>
                  </a:cubicBezTo>
                  <a:cubicBezTo>
                    <a:pt x="34482" y="4403"/>
                    <a:pt x="34550" y="4100"/>
                    <a:pt x="34550" y="3764"/>
                  </a:cubicBezTo>
                  <a:cubicBezTo>
                    <a:pt x="34550" y="3697"/>
                    <a:pt x="34550" y="3663"/>
                    <a:pt x="34550" y="3596"/>
                  </a:cubicBezTo>
                  <a:lnTo>
                    <a:pt x="34550" y="67"/>
                  </a:lnTo>
                  <a:cubicBezTo>
                    <a:pt x="34550" y="134"/>
                    <a:pt x="34550" y="168"/>
                    <a:pt x="34550" y="235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49"/>
            <p:cNvSpPr/>
            <p:nvPr/>
          </p:nvSpPr>
          <p:spPr>
            <a:xfrm>
              <a:off x="-25807200" y="11083625"/>
              <a:ext cx="948625" cy="549525"/>
            </a:xfrm>
            <a:custGeom>
              <a:avLst/>
              <a:gdLst/>
              <a:ahLst/>
              <a:cxnLst/>
              <a:rect l="l" t="t" r="r" b="b"/>
              <a:pathLst>
                <a:path w="37945" h="21981" extrusionOk="0">
                  <a:moveTo>
                    <a:pt x="31156" y="3933"/>
                  </a:moveTo>
                  <a:cubicBezTo>
                    <a:pt x="37911" y="7831"/>
                    <a:pt x="37945" y="14150"/>
                    <a:pt x="31223" y="18048"/>
                  </a:cubicBezTo>
                  <a:cubicBezTo>
                    <a:pt x="24501" y="21981"/>
                    <a:pt x="13578" y="21981"/>
                    <a:pt x="6790" y="18082"/>
                  </a:cubicBezTo>
                  <a:cubicBezTo>
                    <a:pt x="34" y="14150"/>
                    <a:pt x="1" y="7831"/>
                    <a:pt x="6722" y="3933"/>
                  </a:cubicBezTo>
                  <a:cubicBezTo>
                    <a:pt x="13444" y="1"/>
                    <a:pt x="24367" y="1"/>
                    <a:pt x="31156" y="3933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9"/>
            <p:cNvSpPr/>
            <p:nvPr/>
          </p:nvSpPr>
          <p:spPr>
            <a:xfrm>
              <a:off x="-25747550" y="11118075"/>
              <a:ext cx="829325" cy="480625"/>
            </a:xfrm>
            <a:custGeom>
              <a:avLst/>
              <a:gdLst/>
              <a:ahLst/>
              <a:cxnLst/>
              <a:rect l="l" t="t" r="r" b="b"/>
              <a:pathLst>
                <a:path w="33173" h="19225" extrusionOk="0">
                  <a:moveTo>
                    <a:pt x="27224" y="3429"/>
                  </a:moveTo>
                  <a:cubicBezTo>
                    <a:pt x="33139" y="6857"/>
                    <a:pt x="33172" y="12369"/>
                    <a:pt x="27291" y="15797"/>
                  </a:cubicBezTo>
                  <a:cubicBezTo>
                    <a:pt x="21409" y="19225"/>
                    <a:pt x="11865" y="19225"/>
                    <a:pt x="5950" y="15797"/>
                  </a:cubicBezTo>
                  <a:cubicBezTo>
                    <a:pt x="34" y="12369"/>
                    <a:pt x="1" y="6857"/>
                    <a:pt x="5882" y="3429"/>
                  </a:cubicBezTo>
                  <a:cubicBezTo>
                    <a:pt x="11764" y="1"/>
                    <a:pt x="21309" y="1"/>
                    <a:pt x="27224" y="3429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9"/>
            <p:cNvSpPr/>
            <p:nvPr/>
          </p:nvSpPr>
          <p:spPr>
            <a:xfrm>
              <a:off x="-25518175" y="11229825"/>
              <a:ext cx="364700" cy="228575"/>
            </a:xfrm>
            <a:custGeom>
              <a:avLst/>
              <a:gdLst/>
              <a:ahLst/>
              <a:cxnLst/>
              <a:rect l="l" t="t" r="r" b="b"/>
              <a:pathLst>
                <a:path w="14588" h="9143" extrusionOk="0">
                  <a:moveTo>
                    <a:pt x="12772" y="7226"/>
                  </a:moveTo>
                  <a:lnTo>
                    <a:pt x="14385" y="8167"/>
                  </a:lnTo>
                  <a:lnTo>
                    <a:pt x="13512" y="8672"/>
                  </a:lnTo>
                  <a:lnTo>
                    <a:pt x="11898" y="7731"/>
                  </a:lnTo>
                  <a:cubicBezTo>
                    <a:pt x="11193" y="8100"/>
                    <a:pt x="10386" y="8403"/>
                    <a:pt x="9512" y="8638"/>
                  </a:cubicBezTo>
                  <a:cubicBezTo>
                    <a:pt x="8638" y="8873"/>
                    <a:pt x="7765" y="9041"/>
                    <a:pt x="6891" y="9142"/>
                  </a:cubicBezTo>
                  <a:lnTo>
                    <a:pt x="6050" y="7630"/>
                  </a:lnTo>
                  <a:cubicBezTo>
                    <a:pt x="6185" y="7630"/>
                    <a:pt x="6454" y="7596"/>
                    <a:pt x="6756" y="7562"/>
                  </a:cubicBezTo>
                  <a:cubicBezTo>
                    <a:pt x="7059" y="7529"/>
                    <a:pt x="7395" y="7462"/>
                    <a:pt x="7798" y="7394"/>
                  </a:cubicBezTo>
                  <a:cubicBezTo>
                    <a:pt x="8168" y="7294"/>
                    <a:pt x="8605" y="7193"/>
                    <a:pt x="9008" y="7058"/>
                  </a:cubicBezTo>
                  <a:cubicBezTo>
                    <a:pt x="9445" y="6958"/>
                    <a:pt x="9848" y="6789"/>
                    <a:pt x="10218" y="6621"/>
                  </a:cubicBezTo>
                  <a:lnTo>
                    <a:pt x="7731" y="5176"/>
                  </a:lnTo>
                  <a:cubicBezTo>
                    <a:pt x="7630" y="5210"/>
                    <a:pt x="7529" y="5243"/>
                    <a:pt x="7428" y="5277"/>
                  </a:cubicBezTo>
                  <a:cubicBezTo>
                    <a:pt x="7294" y="5311"/>
                    <a:pt x="7193" y="5344"/>
                    <a:pt x="7059" y="5378"/>
                  </a:cubicBezTo>
                  <a:cubicBezTo>
                    <a:pt x="6454" y="5613"/>
                    <a:pt x="5882" y="5748"/>
                    <a:pt x="5345" y="5882"/>
                  </a:cubicBezTo>
                  <a:cubicBezTo>
                    <a:pt x="4841" y="5983"/>
                    <a:pt x="4336" y="6050"/>
                    <a:pt x="3900" y="6084"/>
                  </a:cubicBezTo>
                  <a:cubicBezTo>
                    <a:pt x="3429" y="6084"/>
                    <a:pt x="2992" y="6050"/>
                    <a:pt x="2589" y="5949"/>
                  </a:cubicBezTo>
                  <a:cubicBezTo>
                    <a:pt x="2185" y="5848"/>
                    <a:pt x="1782" y="5714"/>
                    <a:pt x="1379" y="5479"/>
                  </a:cubicBezTo>
                  <a:cubicBezTo>
                    <a:pt x="908" y="5176"/>
                    <a:pt x="539" y="4874"/>
                    <a:pt x="337" y="4571"/>
                  </a:cubicBezTo>
                  <a:cubicBezTo>
                    <a:pt x="135" y="4269"/>
                    <a:pt x="35" y="3933"/>
                    <a:pt x="35" y="3597"/>
                  </a:cubicBezTo>
                  <a:cubicBezTo>
                    <a:pt x="68" y="3294"/>
                    <a:pt x="203" y="2958"/>
                    <a:pt x="471" y="2622"/>
                  </a:cubicBezTo>
                  <a:cubicBezTo>
                    <a:pt x="707" y="2320"/>
                    <a:pt x="1043" y="1983"/>
                    <a:pt x="1480" y="1715"/>
                  </a:cubicBezTo>
                  <a:lnTo>
                    <a:pt x="1" y="841"/>
                  </a:lnTo>
                  <a:lnTo>
                    <a:pt x="841" y="337"/>
                  </a:lnTo>
                  <a:lnTo>
                    <a:pt x="2320" y="1210"/>
                  </a:lnTo>
                  <a:cubicBezTo>
                    <a:pt x="2992" y="841"/>
                    <a:pt x="3731" y="605"/>
                    <a:pt x="4471" y="404"/>
                  </a:cubicBezTo>
                  <a:cubicBezTo>
                    <a:pt x="5210" y="202"/>
                    <a:pt x="5916" y="101"/>
                    <a:pt x="6622" y="1"/>
                  </a:cubicBezTo>
                  <a:lnTo>
                    <a:pt x="7361" y="1479"/>
                  </a:lnTo>
                  <a:cubicBezTo>
                    <a:pt x="7227" y="1446"/>
                    <a:pt x="7025" y="1479"/>
                    <a:pt x="6790" y="1513"/>
                  </a:cubicBezTo>
                  <a:cubicBezTo>
                    <a:pt x="6521" y="1547"/>
                    <a:pt x="6252" y="1580"/>
                    <a:pt x="5916" y="1647"/>
                  </a:cubicBezTo>
                  <a:cubicBezTo>
                    <a:pt x="5614" y="1715"/>
                    <a:pt x="5277" y="1815"/>
                    <a:pt x="4941" y="1916"/>
                  </a:cubicBezTo>
                  <a:cubicBezTo>
                    <a:pt x="4605" y="2017"/>
                    <a:pt x="4269" y="2151"/>
                    <a:pt x="3967" y="2286"/>
                  </a:cubicBezTo>
                  <a:lnTo>
                    <a:pt x="6454" y="3731"/>
                  </a:lnTo>
                  <a:lnTo>
                    <a:pt x="6924" y="3597"/>
                  </a:lnTo>
                  <a:cubicBezTo>
                    <a:pt x="7563" y="3361"/>
                    <a:pt x="8134" y="3193"/>
                    <a:pt x="8706" y="3025"/>
                  </a:cubicBezTo>
                  <a:cubicBezTo>
                    <a:pt x="9277" y="2891"/>
                    <a:pt x="9815" y="2790"/>
                    <a:pt x="10319" y="2756"/>
                  </a:cubicBezTo>
                  <a:cubicBezTo>
                    <a:pt x="10857" y="2723"/>
                    <a:pt x="11327" y="2790"/>
                    <a:pt x="11831" y="2857"/>
                  </a:cubicBezTo>
                  <a:cubicBezTo>
                    <a:pt x="12302" y="2958"/>
                    <a:pt x="12772" y="3160"/>
                    <a:pt x="13243" y="3429"/>
                  </a:cubicBezTo>
                  <a:cubicBezTo>
                    <a:pt x="13780" y="3731"/>
                    <a:pt x="14150" y="4067"/>
                    <a:pt x="14318" y="4370"/>
                  </a:cubicBezTo>
                  <a:cubicBezTo>
                    <a:pt x="14520" y="4706"/>
                    <a:pt x="14587" y="5042"/>
                    <a:pt x="14486" y="5378"/>
                  </a:cubicBezTo>
                  <a:cubicBezTo>
                    <a:pt x="14419" y="5680"/>
                    <a:pt x="14217" y="6016"/>
                    <a:pt x="13915" y="6319"/>
                  </a:cubicBezTo>
                  <a:cubicBezTo>
                    <a:pt x="13612" y="6655"/>
                    <a:pt x="13243" y="6958"/>
                    <a:pt x="12772" y="7226"/>
                  </a:cubicBezTo>
                  <a:close/>
                  <a:moveTo>
                    <a:pt x="8538" y="4941"/>
                  </a:moveTo>
                  <a:lnTo>
                    <a:pt x="10857" y="6285"/>
                  </a:lnTo>
                  <a:cubicBezTo>
                    <a:pt x="11865" y="5680"/>
                    <a:pt x="12033" y="5176"/>
                    <a:pt x="11327" y="4773"/>
                  </a:cubicBezTo>
                  <a:cubicBezTo>
                    <a:pt x="11025" y="4605"/>
                    <a:pt x="10621" y="4504"/>
                    <a:pt x="10184" y="4571"/>
                  </a:cubicBezTo>
                  <a:cubicBezTo>
                    <a:pt x="9714" y="4605"/>
                    <a:pt x="9176" y="4739"/>
                    <a:pt x="8538" y="4941"/>
                  </a:cubicBezTo>
                  <a:close/>
                  <a:moveTo>
                    <a:pt x="4202" y="4336"/>
                  </a:moveTo>
                  <a:cubicBezTo>
                    <a:pt x="4605" y="4302"/>
                    <a:pt x="5109" y="4168"/>
                    <a:pt x="5681" y="4000"/>
                  </a:cubicBezTo>
                  <a:lnTo>
                    <a:pt x="3328" y="2622"/>
                  </a:lnTo>
                  <a:cubicBezTo>
                    <a:pt x="2488" y="3193"/>
                    <a:pt x="2421" y="3697"/>
                    <a:pt x="3127" y="4101"/>
                  </a:cubicBezTo>
                  <a:cubicBezTo>
                    <a:pt x="3463" y="4269"/>
                    <a:pt x="3799" y="4370"/>
                    <a:pt x="4202" y="4336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9"/>
            <p:cNvSpPr/>
            <p:nvPr/>
          </p:nvSpPr>
          <p:spPr>
            <a:xfrm>
              <a:off x="-25746700" y="1136677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1"/>
                  </a:moveTo>
                  <a:lnTo>
                    <a:pt x="0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9"/>
            <p:cNvSpPr/>
            <p:nvPr/>
          </p:nvSpPr>
          <p:spPr>
            <a:xfrm>
              <a:off x="-25722325" y="11408800"/>
              <a:ext cx="0" cy="215950"/>
            </a:xfrm>
            <a:custGeom>
              <a:avLst/>
              <a:gdLst/>
              <a:ahLst/>
              <a:cxnLst/>
              <a:rect l="l" t="t" r="r" b="b"/>
              <a:pathLst>
                <a:path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9"/>
            <p:cNvSpPr/>
            <p:nvPr/>
          </p:nvSpPr>
          <p:spPr>
            <a:xfrm>
              <a:off x="-25697975" y="114516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9"/>
            <p:cNvSpPr/>
            <p:nvPr/>
          </p:nvSpPr>
          <p:spPr>
            <a:xfrm>
              <a:off x="-25674450" y="114936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49"/>
            <p:cNvSpPr/>
            <p:nvPr/>
          </p:nvSpPr>
          <p:spPr>
            <a:xfrm>
              <a:off x="-25650075" y="114886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49"/>
            <p:cNvSpPr/>
            <p:nvPr/>
          </p:nvSpPr>
          <p:spPr>
            <a:xfrm>
              <a:off x="-25616475" y="115003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9"/>
            <p:cNvSpPr/>
            <p:nvPr/>
          </p:nvSpPr>
          <p:spPr>
            <a:xfrm>
              <a:off x="-25583700" y="115121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9"/>
            <p:cNvSpPr/>
            <p:nvPr/>
          </p:nvSpPr>
          <p:spPr>
            <a:xfrm>
              <a:off x="-25550100" y="1152390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1"/>
                  </a:moveTo>
                  <a:lnTo>
                    <a:pt x="1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9"/>
            <p:cNvSpPr/>
            <p:nvPr/>
          </p:nvSpPr>
          <p:spPr>
            <a:xfrm>
              <a:off x="-25516475" y="115348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9"/>
            <p:cNvSpPr/>
            <p:nvPr/>
          </p:nvSpPr>
          <p:spPr>
            <a:xfrm>
              <a:off x="-25483725" y="115465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9"/>
            <p:cNvSpPr/>
            <p:nvPr/>
          </p:nvSpPr>
          <p:spPr>
            <a:xfrm>
              <a:off x="-25450100" y="1155835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1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49"/>
            <p:cNvSpPr/>
            <p:nvPr/>
          </p:nvSpPr>
          <p:spPr>
            <a:xfrm>
              <a:off x="-25417350" y="115692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9"/>
            <p:cNvSpPr/>
            <p:nvPr/>
          </p:nvSpPr>
          <p:spPr>
            <a:xfrm>
              <a:off x="-25383725" y="115810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9"/>
            <p:cNvSpPr/>
            <p:nvPr/>
          </p:nvSpPr>
          <p:spPr>
            <a:xfrm>
              <a:off x="-25350950" y="11592800"/>
              <a:ext cx="0" cy="215950"/>
            </a:xfrm>
            <a:custGeom>
              <a:avLst/>
              <a:gdLst/>
              <a:ahLst/>
              <a:cxnLst/>
              <a:rect l="l" t="t" r="r" b="b"/>
              <a:pathLst>
                <a:path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49"/>
            <p:cNvSpPr/>
            <p:nvPr/>
          </p:nvSpPr>
          <p:spPr>
            <a:xfrm>
              <a:off x="-25317350" y="115726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49"/>
            <p:cNvSpPr/>
            <p:nvPr/>
          </p:nvSpPr>
          <p:spPr>
            <a:xfrm>
              <a:off x="-25285425" y="115692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49"/>
            <p:cNvSpPr/>
            <p:nvPr/>
          </p:nvSpPr>
          <p:spPr>
            <a:xfrm>
              <a:off x="-25252650" y="115659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49"/>
            <p:cNvSpPr/>
            <p:nvPr/>
          </p:nvSpPr>
          <p:spPr>
            <a:xfrm>
              <a:off x="-25220725" y="11563400"/>
              <a:ext cx="25" cy="215100"/>
            </a:xfrm>
            <a:custGeom>
              <a:avLst/>
              <a:gdLst/>
              <a:ahLst/>
              <a:cxnLst/>
              <a:rect l="l" t="t" r="r" b="b"/>
              <a:pathLst>
                <a:path w="1" h="8604" fill="none" extrusionOk="0">
                  <a:moveTo>
                    <a:pt x="0" y="0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49"/>
            <p:cNvSpPr/>
            <p:nvPr/>
          </p:nvSpPr>
          <p:spPr>
            <a:xfrm>
              <a:off x="-25187950" y="115600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49"/>
            <p:cNvSpPr/>
            <p:nvPr/>
          </p:nvSpPr>
          <p:spPr>
            <a:xfrm>
              <a:off x="-25156025" y="115566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49"/>
            <p:cNvSpPr/>
            <p:nvPr/>
          </p:nvSpPr>
          <p:spPr>
            <a:xfrm>
              <a:off x="-25124100" y="115533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49"/>
            <p:cNvSpPr/>
            <p:nvPr/>
          </p:nvSpPr>
          <p:spPr>
            <a:xfrm>
              <a:off x="-25091325" y="115499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49"/>
            <p:cNvSpPr/>
            <p:nvPr/>
          </p:nvSpPr>
          <p:spPr>
            <a:xfrm>
              <a:off x="-25060250" y="114953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49"/>
            <p:cNvSpPr/>
            <p:nvPr/>
          </p:nvSpPr>
          <p:spPr>
            <a:xfrm>
              <a:off x="-25028325" y="114398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49"/>
            <p:cNvSpPr/>
            <p:nvPr/>
          </p:nvSpPr>
          <p:spPr>
            <a:xfrm>
              <a:off x="-24996400" y="114113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49"/>
            <p:cNvSpPr/>
            <p:nvPr/>
          </p:nvSpPr>
          <p:spPr>
            <a:xfrm>
              <a:off x="-24963625" y="114188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49"/>
            <p:cNvSpPr/>
            <p:nvPr/>
          </p:nvSpPr>
          <p:spPr>
            <a:xfrm>
              <a:off x="-24931700" y="114264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49"/>
            <p:cNvSpPr/>
            <p:nvPr/>
          </p:nvSpPr>
          <p:spPr>
            <a:xfrm>
              <a:off x="-24906475" y="11369300"/>
              <a:ext cx="0" cy="215950"/>
            </a:xfrm>
            <a:custGeom>
              <a:avLst/>
              <a:gdLst/>
              <a:ahLst/>
              <a:cxnLst/>
              <a:rect l="l" t="t" r="r" b="b"/>
              <a:pathLst>
                <a:path h="8638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49"/>
            <p:cNvSpPr/>
            <p:nvPr/>
          </p:nvSpPr>
          <p:spPr>
            <a:xfrm>
              <a:off x="-25765175" y="11142450"/>
              <a:ext cx="863750" cy="339475"/>
            </a:xfrm>
            <a:custGeom>
              <a:avLst/>
              <a:gdLst/>
              <a:ahLst/>
              <a:cxnLst/>
              <a:rect l="l" t="t" r="r" b="b"/>
              <a:pathLst>
                <a:path w="34550" h="13579" extrusionOk="0">
                  <a:moveTo>
                    <a:pt x="34550" y="235"/>
                  </a:moveTo>
                  <a:cubicBezTo>
                    <a:pt x="34550" y="572"/>
                    <a:pt x="34516" y="908"/>
                    <a:pt x="34449" y="1244"/>
                  </a:cubicBezTo>
                  <a:cubicBezTo>
                    <a:pt x="34382" y="1580"/>
                    <a:pt x="34281" y="1882"/>
                    <a:pt x="34180" y="2218"/>
                  </a:cubicBezTo>
                  <a:cubicBezTo>
                    <a:pt x="34046" y="2554"/>
                    <a:pt x="33877" y="2857"/>
                    <a:pt x="33709" y="3193"/>
                  </a:cubicBezTo>
                  <a:cubicBezTo>
                    <a:pt x="33508" y="3529"/>
                    <a:pt x="33273" y="3899"/>
                    <a:pt x="33004" y="4235"/>
                  </a:cubicBezTo>
                  <a:cubicBezTo>
                    <a:pt x="32701" y="4638"/>
                    <a:pt x="32331" y="5008"/>
                    <a:pt x="31928" y="5378"/>
                  </a:cubicBezTo>
                  <a:cubicBezTo>
                    <a:pt x="31323" y="5949"/>
                    <a:pt x="30584" y="6487"/>
                    <a:pt x="29744" y="6991"/>
                  </a:cubicBezTo>
                  <a:cubicBezTo>
                    <a:pt x="29676" y="7058"/>
                    <a:pt x="29609" y="7092"/>
                    <a:pt x="29542" y="7125"/>
                  </a:cubicBezTo>
                  <a:cubicBezTo>
                    <a:pt x="28399" y="7797"/>
                    <a:pt x="27122" y="8369"/>
                    <a:pt x="25744" y="8806"/>
                  </a:cubicBezTo>
                  <a:cubicBezTo>
                    <a:pt x="24702" y="9142"/>
                    <a:pt x="23627" y="9411"/>
                    <a:pt x="22484" y="9612"/>
                  </a:cubicBezTo>
                  <a:cubicBezTo>
                    <a:pt x="21778" y="9747"/>
                    <a:pt x="21039" y="9848"/>
                    <a:pt x="20300" y="9915"/>
                  </a:cubicBezTo>
                  <a:cubicBezTo>
                    <a:pt x="19661" y="9982"/>
                    <a:pt x="19022" y="10016"/>
                    <a:pt x="18384" y="10049"/>
                  </a:cubicBezTo>
                  <a:cubicBezTo>
                    <a:pt x="17779" y="10049"/>
                    <a:pt x="17174" y="10049"/>
                    <a:pt x="16603" y="10049"/>
                  </a:cubicBezTo>
                  <a:cubicBezTo>
                    <a:pt x="16031" y="10049"/>
                    <a:pt x="15460" y="10016"/>
                    <a:pt x="14889" y="9948"/>
                  </a:cubicBezTo>
                  <a:cubicBezTo>
                    <a:pt x="14351" y="9915"/>
                    <a:pt x="13780" y="9848"/>
                    <a:pt x="13208" y="9780"/>
                  </a:cubicBezTo>
                  <a:cubicBezTo>
                    <a:pt x="12637" y="9680"/>
                    <a:pt x="12065" y="9579"/>
                    <a:pt x="11528" y="9478"/>
                  </a:cubicBezTo>
                  <a:cubicBezTo>
                    <a:pt x="10889" y="9343"/>
                    <a:pt x="10318" y="9209"/>
                    <a:pt x="9713" y="9041"/>
                  </a:cubicBezTo>
                  <a:cubicBezTo>
                    <a:pt x="9007" y="8806"/>
                    <a:pt x="8301" y="8570"/>
                    <a:pt x="7629" y="8335"/>
                  </a:cubicBezTo>
                  <a:cubicBezTo>
                    <a:pt x="6755" y="7965"/>
                    <a:pt x="5915" y="7562"/>
                    <a:pt x="5142" y="7125"/>
                  </a:cubicBezTo>
                  <a:cubicBezTo>
                    <a:pt x="1714" y="5176"/>
                    <a:pt x="34" y="2588"/>
                    <a:pt x="34" y="0"/>
                  </a:cubicBezTo>
                  <a:lnTo>
                    <a:pt x="34" y="3529"/>
                  </a:lnTo>
                  <a:cubicBezTo>
                    <a:pt x="0" y="6083"/>
                    <a:pt x="1714" y="8671"/>
                    <a:pt x="5109" y="10654"/>
                  </a:cubicBezTo>
                  <a:cubicBezTo>
                    <a:pt x="5882" y="11091"/>
                    <a:pt x="6722" y="11494"/>
                    <a:pt x="7596" y="11830"/>
                  </a:cubicBezTo>
                  <a:cubicBezTo>
                    <a:pt x="8301" y="12099"/>
                    <a:pt x="8974" y="12335"/>
                    <a:pt x="9713" y="12536"/>
                  </a:cubicBezTo>
                  <a:cubicBezTo>
                    <a:pt x="10284" y="12704"/>
                    <a:pt x="10889" y="12872"/>
                    <a:pt x="11494" y="12973"/>
                  </a:cubicBezTo>
                  <a:cubicBezTo>
                    <a:pt x="12065" y="13108"/>
                    <a:pt x="12637" y="13208"/>
                    <a:pt x="13208" y="13276"/>
                  </a:cubicBezTo>
                  <a:cubicBezTo>
                    <a:pt x="13780" y="13376"/>
                    <a:pt x="14317" y="13410"/>
                    <a:pt x="14889" y="13477"/>
                  </a:cubicBezTo>
                  <a:cubicBezTo>
                    <a:pt x="15460" y="13511"/>
                    <a:pt x="16031" y="13545"/>
                    <a:pt x="16603" y="13578"/>
                  </a:cubicBezTo>
                  <a:cubicBezTo>
                    <a:pt x="17174" y="13578"/>
                    <a:pt x="17779" y="13578"/>
                    <a:pt x="18350" y="13545"/>
                  </a:cubicBezTo>
                  <a:cubicBezTo>
                    <a:pt x="18989" y="13545"/>
                    <a:pt x="19627" y="13477"/>
                    <a:pt x="20266" y="13444"/>
                  </a:cubicBezTo>
                  <a:cubicBezTo>
                    <a:pt x="21005" y="13343"/>
                    <a:pt x="21745" y="13242"/>
                    <a:pt x="22484" y="13108"/>
                  </a:cubicBezTo>
                  <a:cubicBezTo>
                    <a:pt x="23593" y="12906"/>
                    <a:pt x="24702" y="12637"/>
                    <a:pt x="25744" y="12301"/>
                  </a:cubicBezTo>
                  <a:cubicBezTo>
                    <a:pt x="27089" y="11864"/>
                    <a:pt x="28366" y="11326"/>
                    <a:pt x="29542" y="10654"/>
                  </a:cubicBezTo>
                  <a:cubicBezTo>
                    <a:pt x="29609" y="10587"/>
                    <a:pt x="29676" y="10553"/>
                    <a:pt x="29744" y="10520"/>
                  </a:cubicBezTo>
                  <a:cubicBezTo>
                    <a:pt x="30584" y="10016"/>
                    <a:pt x="31323" y="9478"/>
                    <a:pt x="31928" y="8907"/>
                  </a:cubicBezTo>
                  <a:cubicBezTo>
                    <a:pt x="32331" y="8537"/>
                    <a:pt x="32701" y="8134"/>
                    <a:pt x="33004" y="7730"/>
                  </a:cubicBezTo>
                  <a:cubicBezTo>
                    <a:pt x="33273" y="7394"/>
                    <a:pt x="33508" y="7058"/>
                    <a:pt x="33709" y="6722"/>
                  </a:cubicBezTo>
                  <a:cubicBezTo>
                    <a:pt x="33877" y="6386"/>
                    <a:pt x="34046" y="6050"/>
                    <a:pt x="34146" y="5714"/>
                  </a:cubicBezTo>
                  <a:cubicBezTo>
                    <a:pt x="34281" y="5411"/>
                    <a:pt x="34382" y="5075"/>
                    <a:pt x="34415" y="4773"/>
                  </a:cubicBezTo>
                  <a:cubicBezTo>
                    <a:pt x="34482" y="4437"/>
                    <a:pt x="34550" y="4100"/>
                    <a:pt x="34550" y="3764"/>
                  </a:cubicBezTo>
                  <a:cubicBezTo>
                    <a:pt x="34550" y="3731"/>
                    <a:pt x="34550" y="3664"/>
                    <a:pt x="34550" y="3630"/>
                  </a:cubicBezTo>
                  <a:lnTo>
                    <a:pt x="34550" y="101"/>
                  </a:lnTo>
                  <a:cubicBezTo>
                    <a:pt x="34550" y="135"/>
                    <a:pt x="34550" y="202"/>
                    <a:pt x="34550" y="235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49"/>
            <p:cNvSpPr/>
            <p:nvPr/>
          </p:nvSpPr>
          <p:spPr>
            <a:xfrm>
              <a:off x="-25807200" y="10869375"/>
              <a:ext cx="948625" cy="548675"/>
            </a:xfrm>
            <a:custGeom>
              <a:avLst/>
              <a:gdLst/>
              <a:ahLst/>
              <a:cxnLst/>
              <a:rect l="l" t="t" r="r" b="b"/>
              <a:pathLst>
                <a:path w="37945" h="21947" extrusionOk="0">
                  <a:moveTo>
                    <a:pt x="31156" y="3899"/>
                  </a:moveTo>
                  <a:cubicBezTo>
                    <a:pt x="37911" y="7798"/>
                    <a:pt x="37945" y="14150"/>
                    <a:pt x="31223" y="18048"/>
                  </a:cubicBezTo>
                  <a:cubicBezTo>
                    <a:pt x="24501" y="21947"/>
                    <a:pt x="13578" y="21947"/>
                    <a:pt x="6790" y="18048"/>
                  </a:cubicBezTo>
                  <a:cubicBezTo>
                    <a:pt x="34" y="14150"/>
                    <a:pt x="1" y="7831"/>
                    <a:pt x="6722" y="3899"/>
                  </a:cubicBezTo>
                  <a:cubicBezTo>
                    <a:pt x="13444" y="0"/>
                    <a:pt x="24367" y="0"/>
                    <a:pt x="31156" y="3899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49"/>
            <p:cNvSpPr/>
            <p:nvPr/>
          </p:nvSpPr>
          <p:spPr>
            <a:xfrm>
              <a:off x="-25747550" y="10903825"/>
              <a:ext cx="829325" cy="479775"/>
            </a:xfrm>
            <a:custGeom>
              <a:avLst/>
              <a:gdLst/>
              <a:ahLst/>
              <a:cxnLst/>
              <a:rect l="l" t="t" r="r" b="b"/>
              <a:pathLst>
                <a:path w="33173" h="19191" extrusionOk="0">
                  <a:moveTo>
                    <a:pt x="27224" y="3428"/>
                  </a:moveTo>
                  <a:cubicBezTo>
                    <a:pt x="33139" y="6823"/>
                    <a:pt x="33172" y="12368"/>
                    <a:pt x="27291" y="15796"/>
                  </a:cubicBezTo>
                  <a:cubicBezTo>
                    <a:pt x="21409" y="19191"/>
                    <a:pt x="11865" y="19191"/>
                    <a:pt x="5950" y="15796"/>
                  </a:cubicBezTo>
                  <a:cubicBezTo>
                    <a:pt x="34" y="12368"/>
                    <a:pt x="1" y="6823"/>
                    <a:pt x="5882" y="3428"/>
                  </a:cubicBezTo>
                  <a:cubicBezTo>
                    <a:pt x="11764" y="0"/>
                    <a:pt x="21309" y="0"/>
                    <a:pt x="27224" y="3428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49"/>
            <p:cNvSpPr/>
            <p:nvPr/>
          </p:nvSpPr>
          <p:spPr>
            <a:xfrm>
              <a:off x="-25518175" y="11015575"/>
              <a:ext cx="364700" cy="227725"/>
            </a:xfrm>
            <a:custGeom>
              <a:avLst/>
              <a:gdLst/>
              <a:ahLst/>
              <a:cxnLst/>
              <a:rect l="l" t="t" r="r" b="b"/>
              <a:pathLst>
                <a:path w="14588" h="9109" extrusionOk="0">
                  <a:moveTo>
                    <a:pt x="12772" y="7226"/>
                  </a:moveTo>
                  <a:lnTo>
                    <a:pt x="14385" y="8134"/>
                  </a:lnTo>
                  <a:lnTo>
                    <a:pt x="13512" y="8638"/>
                  </a:lnTo>
                  <a:lnTo>
                    <a:pt x="11898" y="7730"/>
                  </a:lnTo>
                  <a:cubicBezTo>
                    <a:pt x="11193" y="8066"/>
                    <a:pt x="10386" y="8369"/>
                    <a:pt x="9512" y="8604"/>
                  </a:cubicBezTo>
                  <a:cubicBezTo>
                    <a:pt x="8638" y="8873"/>
                    <a:pt x="7765" y="9041"/>
                    <a:pt x="6891" y="9108"/>
                  </a:cubicBezTo>
                  <a:lnTo>
                    <a:pt x="6050" y="7596"/>
                  </a:lnTo>
                  <a:cubicBezTo>
                    <a:pt x="6185" y="7596"/>
                    <a:pt x="6454" y="7596"/>
                    <a:pt x="6756" y="7562"/>
                  </a:cubicBezTo>
                  <a:cubicBezTo>
                    <a:pt x="7059" y="7529"/>
                    <a:pt x="7395" y="7461"/>
                    <a:pt x="7798" y="7361"/>
                  </a:cubicBezTo>
                  <a:cubicBezTo>
                    <a:pt x="8168" y="7293"/>
                    <a:pt x="8605" y="7193"/>
                    <a:pt x="9008" y="7058"/>
                  </a:cubicBezTo>
                  <a:cubicBezTo>
                    <a:pt x="9445" y="6924"/>
                    <a:pt x="9848" y="6789"/>
                    <a:pt x="10218" y="6588"/>
                  </a:cubicBezTo>
                  <a:lnTo>
                    <a:pt x="7731" y="5176"/>
                  </a:lnTo>
                  <a:cubicBezTo>
                    <a:pt x="7630" y="5210"/>
                    <a:pt x="7529" y="5243"/>
                    <a:pt x="7428" y="5277"/>
                  </a:cubicBezTo>
                  <a:cubicBezTo>
                    <a:pt x="7294" y="5310"/>
                    <a:pt x="7193" y="5344"/>
                    <a:pt x="7059" y="5378"/>
                  </a:cubicBezTo>
                  <a:cubicBezTo>
                    <a:pt x="6454" y="5579"/>
                    <a:pt x="5882" y="5747"/>
                    <a:pt x="5345" y="5882"/>
                  </a:cubicBezTo>
                  <a:cubicBezTo>
                    <a:pt x="4841" y="5983"/>
                    <a:pt x="4336" y="6050"/>
                    <a:pt x="3900" y="6050"/>
                  </a:cubicBezTo>
                  <a:cubicBezTo>
                    <a:pt x="3429" y="6083"/>
                    <a:pt x="2992" y="6050"/>
                    <a:pt x="2589" y="5949"/>
                  </a:cubicBezTo>
                  <a:cubicBezTo>
                    <a:pt x="2185" y="5848"/>
                    <a:pt x="1782" y="5680"/>
                    <a:pt x="1379" y="5445"/>
                  </a:cubicBezTo>
                  <a:cubicBezTo>
                    <a:pt x="908" y="5176"/>
                    <a:pt x="539" y="4874"/>
                    <a:pt x="337" y="4571"/>
                  </a:cubicBezTo>
                  <a:cubicBezTo>
                    <a:pt x="135" y="4235"/>
                    <a:pt x="35" y="3933"/>
                    <a:pt x="35" y="3596"/>
                  </a:cubicBezTo>
                  <a:cubicBezTo>
                    <a:pt x="68" y="3260"/>
                    <a:pt x="203" y="2924"/>
                    <a:pt x="471" y="2622"/>
                  </a:cubicBezTo>
                  <a:cubicBezTo>
                    <a:pt x="707" y="2286"/>
                    <a:pt x="1043" y="1983"/>
                    <a:pt x="1480" y="1681"/>
                  </a:cubicBezTo>
                  <a:lnTo>
                    <a:pt x="1" y="841"/>
                  </a:lnTo>
                  <a:lnTo>
                    <a:pt x="841" y="336"/>
                  </a:lnTo>
                  <a:lnTo>
                    <a:pt x="2320" y="1177"/>
                  </a:lnTo>
                  <a:cubicBezTo>
                    <a:pt x="2992" y="841"/>
                    <a:pt x="3731" y="572"/>
                    <a:pt x="4471" y="404"/>
                  </a:cubicBezTo>
                  <a:cubicBezTo>
                    <a:pt x="5210" y="202"/>
                    <a:pt x="5916" y="68"/>
                    <a:pt x="6622" y="0"/>
                  </a:cubicBezTo>
                  <a:lnTo>
                    <a:pt x="7361" y="1445"/>
                  </a:lnTo>
                  <a:cubicBezTo>
                    <a:pt x="7227" y="1445"/>
                    <a:pt x="7025" y="1445"/>
                    <a:pt x="6790" y="1479"/>
                  </a:cubicBezTo>
                  <a:cubicBezTo>
                    <a:pt x="6521" y="1546"/>
                    <a:pt x="6252" y="1580"/>
                    <a:pt x="5916" y="1647"/>
                  </a:cubicBezTo>
                  <a:cubicBezTo>
                    <a:pt x="5614" y="1714"/>
                    <a:pt x="5277" y="1815"/>
                    <a:pt x="4941" y="1916"/>
                  </a:cubicBezTo>
                  <a:cubicBezTo>
                    <a:pt x="4605" y="2017"/>
                    <a:pt x="4269" y="2118"/>
                    <a:pt x="3967" y="2286"/>
                  </a:cubicBezTo>
                  <a:lnTo>
                    <a:pt x="6454" y="3731"/>
                  </a:lnTo>
                  <a:lnTo>
                    <a:pt x="6924" y="3563"/>
                  </a:lnTo>
                  <a:cubicBezTo>
                    <a:pt x="7563" y="3361"/>
                    <a:pt x="8134" y="3193"/>
                    <a:pt x="8706" y="3025"/>
                  </a:cubicBezTo>
                  <a:cubicBezTo>
                    <a:pt x="9277" y="2891"/>
                    <a:pt x="9815" y="2790"/>
                    <a:pt x="10319" y="2756"/>
                  </a:cubicBezTo>
                  <a:cubicBezTo>
                    <a:pt x="10857" y="2723"/>
                    <a:pt x="11327" y="2756"/>
                    <a:pt x="11831" y="2857"/>
                  </a:cubicBezTo>
                  <a:cubicBezTo>
                    <a:pt x="12302" y="2958"/>
                    <a:pt x="12772" y="3126"/>
                    <a:pt x="13243" y="3428"/>
                  </a:cubicBezTo>
                  <a:cubicBezTo>
                    <a:pt x="13780" y="3731"/>
                    <a:pt x="14150" y="4033"/>
                    <a:pt x="14318" y="4369"/>
                  </a:cubicBezTo>
                  <a:cubicBezTo>
                    <a:pt x="14520" y="4706"/>
                    <a:pt x="14587" y="5008"/>
                    <a:pt x="14486" y="5344"/>
                  </a:cubicBezTo>
                  <a:cubicBezTo>
                    <a:pt x="14419" y="5680"/>
                    <a:pt x="14217" y="6016"/>
                    <a:pt x="13915" y="6319"/>
                  </a:cubicBezTo>
                  <a:cubicBezTo>
                    <a:pt x="13612" y="6621"/>
                    <a:pt x="13243" y="6924"/>
                    <a:pt x="12772" y="7226"/>
                  </a:cubicBezTo>
                  <a:close/>
                  <a:moveTo>
                    <a:pt x="8538" y="4907"/>
                  </a:moveTo>
                  <a:lnTo>
                    <a:pt x="10857" y="6252"/>
                  </a:lnTo>
                  <a:cubicBezTo>
                    <a:pt x="11865" y="5647"/>
                    <a:pt x="12033" y="5142"/>
                    <a:pt x="11327" y="4773"/>
                  </a:cubicBezTo>
                  <a:cubicBezTo>
                    <a:pt x="11025" y="4571"/>
                    <a:pt x="10621" y="4504"/>
                    <a:pt x="10184" y="4571"/>
                  </a:cubicBezTo>
                  <a:cubicBezTo>
                    <a:pt x="9714" y="4605"/>
                    <a:pt x="9176" y="4739"/>
                    <a:pt x="8538" y="4907"/>
                  </a:cubicBezTo>
                  <a:close/>
                  <a:moveTo>
                    <a:pt x="4202" y="4302"/>
                  </a:moveTo>
                  <a:cubicBezTo>
                    <a:pt x="4605" y="4269"/>
                    <a:pt x="5109" y="4168"/>
                    <a:pt x="5681" y="3966"/>
                  </a:cubicBezTo>
                  <a:lnTo>
                    <a:pt x="3328" y="2622"/>
                  </a:lnTo>
                  <a:cubicBezTo>
                    <a:pt x="2488" y="3193"/>
                    <a:pt x="2421" y="3664"/>
                    <a:pt x="3127" y="4067"/>
                  </a:cubicBezTo>
                  <a:cubicBezTo>
                    <a:pt x="3463" y="4269"/>
                    <a:pt x="3799" y="4336"/>
                    <a:pt x="4202" y="4302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49"/>
            <p:cNvSpPr/>
            <p:nvPr/>
          </p:nvSpPr>
          <p:spPr>
            <a:xfrm>
              <a:off x="-25746700" y="1115167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49"/>
            <p:cNvSpPr/>
            <p:nvPr/>
          </p:nvSpPr>
          <p:spPr>
            <a:xfrm>
              <a:off x="-25722325" y="11194525"/>
              <a:ext cx="0" cy="215975"/>
            </a:xfrm>
            <a:custGeom>
              <a:avLst/>
              <a:gdLst/>
              <a:ahLst/>
              <a:cxnLst/>
              <a:rect l="l" t="t" r="r" b="b"/>
              <a:pathLst>
                <a:path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49"/>
            <p:cNvSpPr/>
            <p:nvPr/>
          </p:nvSpPr>
          <p:spPr>
            <a:xfrm>
              <a:off x="-25697975" y="112365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49"/>
            <p:cNvSpPr/>
            <p:nvPr/>
          </p:nvSpPr>
          <p:spPr>
            <a:xfrm>
              <a:off x="-25674450" y="112794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49"/>
            <p:cNvSpPr/>
            <p:nvPr/>
          </p:nvSpPr>
          <p:spPr>
            <a:xfrm>
              <a:off x="-25650075" y="112743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49"/>
            <p:cNvSpPr/>
            <p:nvPr/>
          </p:nvSpPr>
          <p:spPr>
            <a:xfrm>
              <a:off x="-25616475" y="112861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49"/>
            <p:cNvSpPr/>
            <p:nvPr/>
          </p:nvSpPr>
          <p:spPr>
            <a:xfrm>
              <a:off x="-25583700" y="1129787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1"/>
                  </a:moveTo>
                  <a:lnTo>
                    <a:pt x="0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49"/>
            <p:cNvSpPr/>
            <p:nvPr/>
          </p:nvSpPr>
          <p:spPr>
            <a:xfrm>
              <a:off x="-25550100" y="1130880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1" y="1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49"/>
            <p:cNvSpPr/>
            <p:nvPr/>
          </p:nvSpPr>
          <p:spPr>
            <a:xfrm>
              <a:off x="-25516475" y="1132057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49"/>
            <p:cNvSpPr/>
            <p:nvPr/>
          </p:nvSpPr>
          <p:spPr>
            <a:xfrm>
              <a:off x="-25483725" y="1133232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1"/>
                  </a:moveTo>
                  <a:lnTo>
                    <a:pt x="1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49"/>
            <p:cNvSpPr/>
            <p:nvPr/>
          </p:nvSpPr>
          <p:spPr>
            <a:xfrm>
              <a:off x="-25450100" y="113432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49"/>
            <p:cNvSpPr/>
            <p:nvPr/>
          </p:nvSpPr>
          <p:spPr>
            <a:xfrm>
              <a:off x="-25417350" y="113550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49"/>
            <p:cNvSpPr/>
            <p:nvPr/>
          </p:nvSpPr>
          <p:spPr>
            <a:xfrm>
              <a:off x="-25383725" y="1136677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1"/>
                  </a:moveTo>
                  <a:lnTo>
                    <a:pt x="0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49"/>
            <p:cNvSpPr/>
            <p:nvPr/>
          </p:nvSpPr>
          <p:spPr>
            <a:xfrm>
              <a:off x="-25350950" y="11377700"/>
              <a:ext cx="0" cy="215975"/>
            </a:xfrm>
            <a:custGeom>
              <a:avLst/>
              <a:gdLst/>
              <a:ahLst/>
              <a:cxnLst/>
              <a:rect l="l" t="t" r="r" b="b"/>
              <a:pathLst>
                <a:path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49"/>
            <p:cNvSpPr/>
            <p:nvPr/>
          </p:nvSpPr>
          <p:spPr>
            <a:xfrm>
              <a:off x="-25317350" y="1135837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0" y="1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49"/>
            <p:cNvSpPr/>
            <p:nvPr/>
          </p:nvSpPr>
          <p:spPr>
            <a:xfrm>
              <a:off x="-25285425" y="113550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49"/>
            <p:cNvSpPr/>
            <p:nvPr/>
          </p:nvSpPr>
          <p:spPr>
            <a:xfrm>
              <a:off x="-25252650" y="113516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49"/>
            <p:cNvSpPr/>
            <p:nvPr/>
          </p:nvSpPr>
          <p:spPr>
            <a:xfrm>
              <a:off x="-25220725" y="113483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49"/>
            <p:cNvSpPr/>
            <p:nvPr/>
          </p:nvSpPr>
          <p:spPr>
            <a:xfrm>
              <a:off x="-25187950" y="11344925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49"/>
            <p:cNvSpPr/>
            <p:nvPr/>
          </p:nvSpPr>
          <p:spPr>
            <a:xfrm>
              <a:off x="-25156025" y="11342425"/>
              <a:ext cx="25" cy="215100"/>
            </a:xfrm>
            <a:custGeom>
              <a:avLst/>
              <a:gdLst/>
              <a:ahLst/>
              <a:cxnLst/>
              <a:rect l="l" t="t" r="r" b="b"/>
              <a:pathLst>
                <a:path w="1" h="8604" fill="none" extrusionOk="0">
                  <a:moveTo>
                    <a:pt x="0" y="0"/>
                  </a:moveTo>
                  <a:lnTo>
                    <a:pt x="0" y="8604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49"/>
            <p:cNvSpPr/>
            <p:nvPr/>
          </p:nvSpPr>
          <p:spPr>
            <a:xfrm>
              <a:off x="-25124100" y="11339050"/>
              <a:ext cx="25" cy="215975"/>
            </a:xfrm>
            <a:custGeom>
              <a:avLst/>
              <a:gdLst/>
              <a:ahLst/>
              <a:cxnLst/>
              <a:rect l="l" t="t" r="r" b="b"/>
              <a:pathLst>
                <a:path w="1" h="8639" fill="none" extrusionOk="0">
                  <a:moveTo>
                    <a:pt x="0" y="1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49"/>
            <p:cNvSpPr/>
            <p:nvPr/>
          </p:nvSpPr>
          <p:spPr>
            <a:xfrm>
              <a:off x="-25091325" y="1133570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49"/>
            <p:cNvSpPr/>
            <p:nvPr/>
          </p:nvSpPr>
          <p:spPr>
            <a:xfrm>
              <a:off x="-25060250" y="11280250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7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49"/>
            <p:cNvSpPr/>
            <p:nvPr/>
          </p:nvSpPr>
          <p:spPr>
            <a:xfrm>
              <a:off x="-25028325" y="112256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49"/>
            <p:cNvSpPr/>
            <p:nvPr/>
          </p:nvSpPr>
          <p:spPr>
            <a:xfrm>
              <a:off x="-24996400" y="11197050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1"/>
                  </a:moveTo>
                  <a:lnTo>
                    <a:pt x="1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49"/>
            <p:cNvSpPr/>
            <p:nvPr/>
          </p:nvSpPr>
          <p:spPr>
            <a:xfrm>
              <a:off x="-24963625" y="11204625"/>
              <a:ext cx="25" cy="215950"/>
            </a:xfrm>
            <a:custGeom>
              <a:avLst/>
              <a:gdLst/>
              <a:ahLst/>
              <a:cxnLst/>
              <a:rect l="l" t="t" r="r" b="b"/>
              <a:pathLst>
                <a:path w="1" h="8638" fill="none" extrusionOk="0">
                  <a:moveTo>
                    <a:pt x="1" y="0"/>
                  </a:moveTo>
                  <a:lnTo>
                    <a:pt x="1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49"/>
            <p:cNvSpPr/>
            <p:nvPr/>
          </p:nvSpPr>
          <p:spPr>
            <a:xfrm>
              <a:off x="-24931700" y="11212175"/>
              <a:ext cx="25" cy="215125"/>
            </a:xfrm>
            <a:custGeom>
              <a:avLst/>
              <a:gdLst/>
              <a:ahLst/>
              <a:cxnLst/>
              <a:rect l="l" t="t" r="r" b="b"/>
              <a:pathLst>
                <a:path w="1" h="8605" fill="none" extrusionOk="0">
                  <a:moveTo>
                    <a:pt x="1" y="1"/>
                  </a:moveTo>
                  <a:lnTo>
                    <a:pt x="1" y="8605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49"/>
            <p:cNvSpPr/>
            <p:nvPr/>
          </p:nvSpPr>
          <p:spPr>
            <a:xfrm>
              <a:off x="-24906475" y="11155050"/>
              <a:ext cx="0" cy="215950"/>
            </a:xfrm>
            <a:custGeom>
              <a:avLst/>
              <a:gdLst/>
              <a:ahLst/>
              <a:cxnLst/>
              <a:rect l="l" t="t" r="r" b="b"/>
              <a:pathLst>
                <a:path h="8638" fill="none" extrusionOk="0">
                  <a:moveTo>
                    <a:pt x="0" y="0"/>
                  </a:moveTo>
                  <a:lnTo>
                    <a:pt x="0" y="8638"/>
                  </a:lnTo>
                </a:path>
              </a:pathLst>
            </a:custGeom>
            <a:noFill/>
            <a:ln w="1675" cap="flat" cmpd="sng">
              <a:solidFill>
                <a:srgbClr val="EADCFA"/>
              </a:solidFill>
              <a:prstDash val="solid"/>
              <a:miter lim="336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49"/>
            <p:cNvSpPr/>
            <p:nvPr/>
          </p:nvSpPr>
          <p:spPr>
            <a:xfrm>
              <a:off x="-21758200" y="8173950"/>
              <a:ext cx="1650200" cy="1937575"/>
            </a:xfrm>
            <a:custGeom>
              <a:avLst/>
              <a:gdLst/>
              <a:ahLst/>
              <a:cxnLst/>
              <a:rect l="l" t="t" r="r" b="b"/>
              <a:pathLst>
                <a:path w="66008" h="77503" extrusionOk="0">
                  <a:moveTo>
                    <a:pt x="65974" y="38785"/>
                  </a:moveTo>
                  <a:cubicBezTo>
                    <a:pt x="65974" y="38718"/>
                    <a:pt x="65974" y="38651"/>
                    <a:pt x="65974" y="38584"/>
                  </a:cubicBezTo>
                  <a:cubicBezTo>
                    <a:pt x="65974" y="38550"/>
                    <a:pt x="65974" y="38516"/>
                    <a:pt x="65974" y="38483"/>
                  </a:cubicBezTo>
                  <a:cubicBezTo>
                    <a:pt x="65974" y="38449"/>
                    <a:pt x="65974" y="38449"/>
                    <a:pt x="65974" y="38416"/>
                  </a:cubicBezTo>
                  <a:cubicBezTo>
                    <a:pt x="65974" y="38416"/>
                    <a:pt x="65974" y="38382"/>
                    <a:pt x="65974" y="38348"/>
                  </a:cubicBezTo>
                  <a:lnTo>
                    <a:pt x="65941" y="38113"/>
                  </a:lnTo>
                  <a:cubicBezTo>
                    <a:pt x="65941" y="38046"/>
                    <a:pt x="65907" y="37979"/>
                    <a:pt x="65907" y="37878"/>
                  </a:cubicBezTo>
                  <a:lnTo>
                    <a:pt x="65907" y="37878"/>
                  </a:lnTo>
                  <a:lnTo>
                    <a:pt x="65907" y="37878"/>
                  </a:lnTo>
                  <a:cubicBezTo>
                    <a:pt x="65907" y="37811"/>
                    <a:pt x="65873" y="37743"/>
                    <a:pt x="65873" y="37676"/>
                  </a:cubicBezTo>
                  <a:cubicBezTo>
                    <a:pt x="65840" y="37575"/>
                    <a:pt x="65840" y="37508"/>
                    <a:pt x="65806" y="37407"/>
                  </a:cubicBezTo>
                  <a:cubicBezTo>
                    <a:pt x="65806" y="37407"/>
                    <a:pt x="65806" y="37374"/>
                    <a:pt x="65806" y="37340"/>
                  </a:cubicBezTo>
                  <a:lnTo>
                    <a:pt x="65773" y="37306"/>
                  </a:lnTo>
                  <a:cubicBezTo>
                    <a:pt x="65773" y="37239"/>
                    <a:pt x="65773" y="37206"/>
                    <a:pt x="65773" y="37172"/>
                  </a:cubicBezTo>
                  <a:cubicBezTo>
                    <a:pt x="65739" y="37105"/>
                    <a:pt x="65705" y="37004"/>
                    <a:pt x="65705" y="36937"/>
                  </a:cubicBezTo>
                  <a:cubicBezTo>
                    <a:pt x="65672" y="36870"/>
                    <a:pt x="65672" y="36836"/>
                    <a:pt x="65638" y="36769"/>
                  </a:cubicBezTo>
                  <a:lnTo>
                    <a:pt x="65638" y="36735"/>
                  </a:lnTo>
                  <a:cubicBezTo>
                    <a:pt x="65638" y="36701"/>
                    <a:pt x="65638" y="36701"/>
                    <a:pt x="65638" y="36701"/>
                  </a:cubicBezTo>
                  <a:cubicBezTo>
                    <a:pt x="65605" y="36601"/>
                    <a:pt x="65571" y="36533"/>
                    <a:pt x="65537" y="36466"/>
                  </a:cubicBezTo>
                  <a:cubicBezTo>
                    <a:pt x="65537" y="36365"/>
                    <a:pt x="65504" y="36298"/>
                    <a:pt x="65470" y="36231"/>
                  </a:cubicBezTo>
                  <a:lnTo>
                    <a:pt x="65470" y="36197"/>
                  </a:lnTo>
                  <a:cubicBezTo>
                    <a:pt x="65470" y="36164"/>
                    <a:pt x="65436" y="36164"/>
                    <a:pt x="65436" y="36164"/>
                  </a:cubicBezTo>
                  <a:cubicBezTo>
                    <a:pt x="65436" y="36097"/>
                    <a:pt x="65403" y="36063"/>
                    <a:pt x="65403" y="35996"/>
                  </a:cubicBezTo>
                  <a:cubicBezTo>
                    <a:pt x="65369" y="35928"/>
                    <a:pt x="65336" y="35861"/>
                    <a:pt x="65302" y="35794"/>
                  </a:cubicBezTo>
                  <a:cubicBezTo>
                    <a:pt x="65268" y="35727"/>
                    <a:pt x="65268" y="35693"/>
                    <a:pt x="65235" y="35626"/>
                  </a:cubicBezTo>
                  <a:cubicBezTo>
                    <a:pt x="65235" y="35626"/>
                    <a:pt x="65235" y="35592"/>
                    <a:pt x="65235" y="35592"/>
                  </a:cubicBezTo>
                  <a:cubicBezTo>
                    <a:pt x="65201" y="35592"/>
                    <a:pt x="65201" y="35559"/>
                    <a:pt x="65201" y="35559"/>
                  </a:cubicBezTo>
                  <a:cubicBezTo>
                    <a:pt x="65168" y="35492"/>
                    <a:pt x="65134" y="35424"/>
                    <a:pt x="65100" y="35324"/>
                  </a:cubicBezTo>
                  <a:cubicBezTo>
                    <a:pt x="65067" y="35256"/>
                    <a:pt x="65033" y="35189"/>
                    <a:pt x="65000" y="35088"/>
                  </a:cubicBezTo>
                  <a:cubicBezTo>
                    <a:pt x="64966" y="35088"/>
                    <a:pt x="64966" y="35088"/>
                    <a:pt x="64966" y="35055"/>
                  </a:cubicBezTo>
                  <a:cubicBezTo>
                    <a:pt x="64966" y="35055"/>
                    <a:pt x="64966" y="35021"/>
                    <a:pt x="64932" y="35021"/>
                  </a:cubicBezTo>
                  <a:cubicBezTo>
                    <a:pt x="64899" y="34954"/>
                    <a:pt x="64865" y="34887"/>
                    <a:pt x="64832" y="34819"/>
                  </a:cubicBezTo>
                  <a:cubicBezTo>
                    <a:pt x="64798" y="34752"/>
                    <a:pt x="64764" y="34651"/>
                    <a:pt x="64697" y="34584"/>
                  </a:cubicBezTo>
                  <a:cubicBezTo>
                    <a:pt x="64697" y="34551"/>
                    <a:pt x="64663" y="34517"/>
                    <a:pt x="64630" y="34483"/>
                  </a:cubicBezTo>
                  <a:cubicBezTo>
                    <a:pt x="64630" y="34450"/>
                    <a:pt x="64630" y="34450"/>
                    <a:pt x="64630" y="34416"/>
                  </a:cubicBezTo>
                  <a:lnTo>
                    <a:pt x="64495" y="34214"/>
                  </a:lnTo>
                  <a:cubicBezTo>
                    <a:pt x="64428" y="34114"/>
                    <a:pt x="64361" y="34013"/>
                    <a:pt x="64294" y="33912"/>
                  </a:cubicBezTo>
                  <a:cubicBezTo>
                    <a:pt x="64294" y="33912"/>
                    <a:pt x="64294" y="33878"/>
                    <a:pt x="64260" y="33878"/>
                  </a:cubicBezTo>
                  <a:cubicBezTo>
                    <a:pt x="64193" y="33744"/>
                    <a:pt x="64092" y="33609"/>
                    <a:pt x="63991" y="33475"/>
                  </a:cubicBezTo>
                  <a:cubicBezTo>
                    <a:pt x="63991" y="33475"/>
                    <a:pt x="63991" y="33475"/>
                    <a:pt x="63991" y="33475"/>
                  </a:cubicBezTo>
                  <a:lnTo>
                    <a:pt x="63991" y="33475"/>
                  </a:lnTo>
                  <a:cubicBezTo>
                    <a:pt x="63924" y="33374"/>
                    <a:pt x="63857" y="33273"/>
                    <a:pt x="63790" y="33206"/>
                  </a:cubicBezTo>
                  <a:cubicBezTo>
                    <a:pt x="63722" y="33139"/>
                    <a:pt x="63689" y="33072"/>
                    <a:pt x="63622" y="33005"/>
                  </a:cubicBezTo>
                  <a:lnTo>
                    <a:pt x="63622" y="32971"/>
                  </a:lnTo>
                  <a:lnTo>
                    <a:pt x="63622" y="32971"/>
                  </a:lnTo>
                  <a:cubicBezTo>
                    <a:pt x="63554" y="32904"/>
                    <a:pt x="63487" y="32836"/>
                    <a:pt x="63420" y="32769"/>
                  </a:cubicBezTo>
                  <a:cubicBezTo>
                    <a:pt x="63353" y="32702"/>
                    <a:pt x="63319" y="32635"/>
                    <a:pt x="63252" y="32568"/>
                  </a:cubicBezTo>
                  <a:cubicBezTo>
                    <a:pt x="63252" y="32568"/>
                    <a:pt x="63252" y="32568"/>
                    <a:pt x="63218" y="32534"/>
                  </a:cubicBezTo>
                  <a:cubicBezTo>
                    <a:pt x="63218" y="32534"/>
                    <a:pt x="63218" y="32534"/>
                    <a:pt x="63185" y="32500"/>
                  </a:cubicBezTo>
                  <a:cubicBezTo>
                    <a:pt x="63151" y="32467"/>
                    <a:pt x="63117" y="32433"/>
                    <a:pt x="63084" y="32366"/>
                  </a:cubicBezTo>
                  <a:cubicBezTo>
                    <a:pt x="63017" y="32299"/>
                    <a:pt x="62949" y="32265"/>
                    <a:pt x="62882" y="32198"/>
                  </a:cubicBezTo>
                  <a:cubicBezTo>
                    <a:pt x="62849" y="32164"/>
                    <a:pt x="62849" y="32164"/>
                    <a:pt x="62815" y="32131"/>
                  </a:cubicBezTo>
                  <a:cubicBezTo>
                    <a:pt x="62815" y="32131"/>
                    <a:pt x="62781" y="32097"/>
                    <a:pt x="62781" y="32097"/>
                  </a:cubicBezTo>
                  <a:cubicBezTo>
                    <a:pt x="62748" y="32063"/>
                    <a:pt x="62714" y="32030"/>
                    <a:pt x="62681" y="31996"/>
                  </a:cubicBezTo>
                  <a:cubicBezTo>
                    <a:pt x="62613" y="31929"/>
                    <a:pt x="62546" y="31895"/>
                    <a:pt x="62479" y="31828"/>
                  </a:cubicBezTo>
                  <a:cubicBezTo>
                    <a:pt x="62445" y="31795"/>
                    <a:pt x="62412" y="31761"/>
                    <a:pt x="62378" y="31761"/>
                  </a:cubicBezTo>
                  <a:cubicBezTo>
                    <a:pt x="62378" y="31727"/>
                    <a:pt x="62344" y="31727"/>
                    <a:pt x="62344" y="31727"/>
                  </a:cubicBezTo>
                  <a:cubicBezTo>
                    <a:pt x="62311" y="31694"/>
                    <a:pt x="62277" y="31694"/>
                    <a:pt x="62277" y="31660"/>
                  </a:cubicBezTo>
                  <a:cubicBezTo>
                    <a:pt x="62210" y="31593"/>
                    <a:pt x="62143" y="31559"/>
                    <a:pt x="62076" y="31492"/>
                  </a:cubicBezTo>
                  <a:cubicBezTo>
                    <a:pt x="62008" y="31459"/>
                    <a:pt x="61975" y="31425"/>
                    <a:pt x="61908" y="31391"/>
                  </a:cubicBezTo>
                  <a:cubicBezTo>
                    <a:pt x="61908" y="31391"/>
                    <a:pt x="61908" y="31391"/>
                    <a:pt x="61908" y="31391"/>
                  </a:cubicBezTo>
                  <a:cubicBezTo>
                    <a:pt x="61874" y="31391"/>
                    <a:pt x="61874" y="31358"/>
                    <a:pt x="61874" y="31358"/>
                  </a:cubicBezTo>
                  <a:cubicBezTo>
                    <a:pt x="61807" y="31324"/>
                    <a:pt x="61740" y="31290"/>
                    <a:pt x="61672" y="31223"/>
                  </a:cubicBezTo>
                  <a:cubicBezTo>
                    <a:pt x="61605" y="31190"/>
                    <a:pt x="61538" y="31156"/>
                    <a:pt x="61471" y="31122"/>
                  </a:cubicBezTo>
                  <a:cubicBezTo>
                    <a:pt x="61471" y="31122"/>
                    <a:pt x="61471" y="31089"/>
                    <a:pt x="61437" y="31089"/>
                  </a:cubicBezTo>
                  <a:lnTo>
                    <a:pt x="8672" y="639"/>
                  </a:lnTo>
                  <a:cubicBezTo>
                    <a:pt x="8604" y="606"/>
                    <a:pt x="8571" y="572"/>
                    <a:pt x="8503" y="539"/>
                  </a:cubicBezTo>
                  <a:cubicBezTo>
                    <a:pt x="8470" y="505"/>
                    <a:pt x="8403" y="471"/>
                    <a:pt x="8335" y="438"/>
                  </a:cubicBezTo>
                  <a:cubicBezTo>
                    <a:pt x="8302" y="438"/>
                    <a:pt x="8235" y="404"/>
                    <a:pt x="8201" y="404"/>
                  </a:cubicBezTo>
                  <a:cubicBezTo>
                    <a:pt x="8201" y="371"/>
                    <a:pt x="8201" y="371"/>
                    <a:pt x="8167" y="371"/>
                  </a:cubicBezTo>
                  <a:cubicBezTo>
                    <a:pt x="8167" y="371"/>
                    <a:pt x="8167" y="371"/>
                    <a:pt x="8134" y="371"/>
                  </a:cubicBezTo>
                  <a:cubicBezTo>
                    <a:pt x="8067" y="337"/>
                    <a:pt x="8033" y="303"/>
                    <a:pt x="7966" y="303"/>
                  </a:cubicBezTo>
                  <a:cubicBezTo>
                    <a:pt x="7899" y="270"/>
                    <a:pt x="7831" y="236"/>
                    <a:pt x="7764" y="202"/>
                  </a:cubicBezTo>
                  <a:cubicBezTo>
                    <a:pt x="7764" y="202"/>
                    <a:pt x="7764" y="202"/>
                    <a:pt x="7730" y="202"/>
                  </a:cubicBezTo>
                  <a:cubicBezTo>
                    <a:pt x="7730" y="202"/>
                    <a:pt x="7730" y="202"/>
                    <a:pt x="7697" y="202"/>
                  </a:cubicBezTo>
                  <a:cubicBezTo>
                    <a:pt x="7663" y="202"/>
                    <a:pt x="7630" y="169"/>
                    <a:pt x="7596" y="169"/>
                  </a:cubicBezTo>
                  <a:cubicBezTo>
                    <a:pt x="7529" y="135"/>
                    <a:pt x="7462" y="135"/>
                    <a:pt x="7394" y="102"/>
                  </a:cubicBezTo>
                  <a:cubicBezTo>
                    <a:pt x="7361" y="102"/>
                    <a:pt x="7327" y="102"/>
                    <a:pt x="7294" y="102"/>
                  </a:cubicBezTo>
                  <a:cubicBezTo>
                    <a:pt x="7294" y="68"/>
                    <a:pt x="7294" y="68"/>
                    <a:pt x="7260" y="68"/>
                  </a:cubicBezTo>
                  <a:cubicBezTo>
                    <a:pt x="7260" y="68"/>
                    <a:pt x="7226" y="68"/>
                    <a:pt x="7226" y="68"/>
                  </a:cubicBezTo>
                  <a:cubicBezTo>
                    <a:pt x="7159" y="68"/>
                    <a:pt x="7092" y="34"/>
                    <a:pt x="7025" y="34"/>
                  </a:cubicBezTo>
                  <a:cubicBezTo>
                    <a:pt x="6957" y="34"/>
                    <a:pt x="6924" y="34"/>
                    <a:pt x="6890" y="34"/>
                  </a:cubicBezTo>
                  <a:cubicBezTo>
                    <a:pt x="6890" y="34"/>
                    <a:pt x="6857" y="1"/>
                    <a:pt x="6857" y="1"/>
                  </a:cubicBezTo>
                  <a:cubicBezTo>
                    <a:pt x="6823" y="1"/>
                    <a:pt x="6823" y="1"/>
                    <a:pt x="6823" y="1"/>
                  </a:cubicBezTo>
                  <a:cubicBezTo>
                    <a:pt x="6722" y="1"/>
                    <a:pt x="6655" y="1"/>
                    <a:pt x="6588" y="1"/>
                  </a:cubicBezTo>
                  <a:cubicBezTo>
                    <a:pt x="6554" y="1"/>
                    <a:pt x="6521" y="1"/>
                    <a:pt x="6487" y="1"/>
                  </a:cubicBezTo>
                  <a:cubicBezTo>
                    <a:pt x="6487" y="1"/>
                    <a:pt x="6453" y="1"/>
                    <a:pt x="6420" y="1"/>
                  </a:cubicBezTo>
                  <a:cubicBezTo>
                    <a:pt x="6420" y="1"/>
                    <a:pt x="6386" y="1"/>
                    <a:pt x="6353" y="1"/>
                  </a:cubicBezTo>
                  <a:cubicBezTo>
                    <a:pt x="6285" y="34"/>
                    <a:pt x="6184" y="34"/>
                    <a:pt x="6084" y="68"/>
                  </a:cubicBezTo>
                  <a:lnTo>
                    <a:pt x="6084" y="68"/>
                  </a:lnTo>
                  <a:cubicBezTo>
                    <a:pt x="6050" y="68"/>
                    <a:pt x="6050" y="68"/>
                    <a:pt x="6016" y="68"/>
                  </a:cubicBezTo>
                  <a:cubicBezTo>
                    <a:pt x="5949" y="102"/>
                    <a:pt x="5848" y="102"/>
                    <a:pt x="5781" y="135"/>
                  </a:cubicBezTo>
                  <a:cubicBezTo>
                    <a:pt x="5781" y="135"/>
                    <a:pt x="5748" y="135"/>
                    <a:pt x="5748" y="135"/>
                  </a:cubicBezTo>
                  <a:cubicBezTo>
                    <a:pt x="5613" y="202"/>
                    <a:pt x="5512" y="236"/>
                    <a:pt x="5411" y="303"/>
                  </a:cubicBezTo>
                  <a:lnTo>
                    <a:pt x="1" y="3463"/>
                  </a:lnTo>
                  <a:cubicBezTo>
                    <a:pt x="101" y="3395"/>
                    <a:pt x="202" y="3328"/>
                    <a:pt x="337" y="3294"/>
                  </a:cubicBezTo>
                  <a:cubicBezTo>
                    <a:pt x="437" y="3261"/>
                    <a:pt x="538" y="3227"/>
                    <a:pt x="605" y="3227"/>
                  </a:cubicBezTo>
                  <a:cubicBezTo>
                    <a:pt x="639" y="3227"/>
                    <a:pt x="639" y="3194"/>
                    <a:pt x="673" y="3194"/>
                  </a:cubicBezTo>
                  <a:cubicBezTo>
                    <a:pt x="773" y="3194"/>
                    <a:pt x="908" y="3160"/>
                    <a:pt x="1009" y="3160"/>
                  </a:cubicBezTo>
                  <a:cubicBezTo>
                    <a:pt x="1042" y="3160"/>
                    <a:pt x="1076" y="3160"/>
                    <a:pt x="1076" y="3160"/>
                  </a:cubicBezTo>
                  <a:cubicBezTo>
                    <a:pt x="1210" y="3160"/>
                    <a:pt x="1311" y="3160"/>
                    <a:pt x="1446" y="3160"/>
                  </a:cubicBezTo>
                  <a:cubicBezTo>
                    <a:pt x="1446" y="3160"/>
                    <a:pt x="1479" y="3160"/>
                    <a:pt x="1479" y="3160"/>
                  </a:cubicBezTo>
                  <a:cubicBezTo>
                    <a:pt x="1614" y="3194"/>
                    <a:pt x="1715" y="3194"/>
                    <a:pt x="1849" y="3227"/>
                  </a:cubicBezTo>
                  <a:cubicBezTo>
                    <a:pt x="1883" y="3227"/>
                    <a:pt x="1883" y="3227"/>
                    <a:pt x="1883" y="3227"/>
                  </a:cubicBezTo>
                  <a:cubicBezTo>
                    <a:pt x="2017" y="3261"/>
                    <a:pt x="2151" y="3294"/>
                    <a:pt x="2286" y="3362"/>
                  </a:cubicBezTo>
                  <a:cubicBezTo>
                    <a:pt x="2319" y="3362"/>
                    <a:pt x="2319" y="3362"/>
                    <a:pt x="2319" y="3362"/>
                  </a:cubicBezTo>
                  <a:cubicBezTo>
                    <a:pt x="2488" y="3395"/>
                    <a:pt x="2622" y="3463"/>
                    <a:pt x="2756" y="3530"/>
                  </a:cubicBezTo>
                  <a:cubicBezTo>
                    <a:pt x="2756" y="3530"/>
                    <a:pt x="2790" y="3530"/>
                    <a:pt x="2790" y="3530"/>
                  </a:cubicBezTo>
                  <a:cubicBezTo>
                    <a:pt x="2958" y="3597"/>
                    <a:pt x="3092" y="3698"/>
                    <a:pt x="3261" y="3765"/>
                  </a:cubicBezTo>
                  <a:lnTo>
                    <a:pt x="56026" y="34248"/>
                  </a:lnTo>
                  <a:cubicBezTo>
                    <a:pt x="56194" y="34315"/>
                    <a:pt x="56329" y="34416"/>
                    <a:pt x="56497" y="34517"/>
                  </a:cubicBezTo>
                  <a:cubicBezTo>
                    <a:pt x="56497" y="34551"/>
                    <a:pt x="56497" y="34551"/>
                    <a:pt x="56497" y="34551"/>
                  </a:cubicBezTo>
                  <a:cubicBezTo>
                    <a:pt x="56665" y="34651"/>
                    <a:pt x="56799" y="34752"/>
                    <a:pt x="56933" y="34853"/>
                  </a:cubicBezTo>
                  <a:cubicBezTo>
                    <a:pt x="56933" y="34887"/>
                    <a:pt x="56967" y="34887"/>
                    <a:pt x="56967" y="34887"/>
                  </a:cubicBezTo>
                  <a:cubicBezTo>
                    <a:pt x="57102" y="35021"/>
                    <a:pt x="57236" y="35122"/>
                    <a:pt x="57370" y="35256"/>
                  </a:cubicBezTo>
                  <a:cubicBezTo>
                    <a:pt x="57370" y="35256"/>
                    <a:pt x="57404" y="35256"/>
                    <a:pt x="57404" y="35290"/>
                  </a:cubicBezTo>
                  <a:cubicBezTo>
                    <a:pt x="57538" y="35391"/>
                    <a:pt x="57673" y="35525"/>
                    <a:pt x="57774" y="35660"/>
                  </a:cubicBezTo>
                  <a:lnTo>
                    <a:pt x="57807" y="35693"/>
                  </a:lnTo>
                  <a:cubicBezTo>
                    <a:pt x="57942" y="35828"/>
                    <a:pt x="58076" y="35996"/>
                    <a:pt x="58211" y="36130"/>
                  </a:cubicBezTo>
                  <a:lnTo>
                    <a:pt x="58211" y="36130"/>
                  </a:lnTo>
                  <a:cubicBezTo>
                    <a:pt x="58345" y="36298"/>
                    <a:pt x="58479" y="36466"/>
                    <a:pt x="58580" y="36601"/>
                  </a:cubicBezTo>
                  <a:cubicBezTo>
                    <a:pt x="58580" y="36634"/>
                    <a:pt x="58580" y="36634"/>
                    <a:pt x="58614" y="36634"/>
                  </a:cubicBezTo>
                  <a:cubicBezTo>
                    <a:pt x="58715" y="36769"/>
                    <a:pt x="58816" y="36937"/>
                    <a:pt x="58916" y="37071"/>
                  </a:cubicBezTo>
                  <a:cubicBezTo>
                    <a:pt x="58950" y="37172"/>
                    <a:pt x="59017" y="37273"/>
                    <a:pt x="59084" y="37374"/>
                  </a:cubicBezTo>
                  <a:cubicBezTo>
                    <a:pt x="59152" y="37441"/>
                    <a:pt x="59185" y="37542"/>
                    <a:pt x="59252" y="37609"/>
                  </a:cubicBezTo>
                  <a:cubicBezTo>
                    <a:pt x="59252" y="37676"/>
                    <a:pt x="59286" y="37710"/>
                    <a:pt x="59320" y="37743"/>
                  </a:cubicBezTo>
                  <a:cubicBezTo>
                    <a:pt x="59387" y="37878"/>
                    <a:pt x="59454" y="38012"/>
                    <a:pt x="59555" y="38180"/>
                  </a:cubicBezTo>
                  <a:cubicBezTo>
                    <a:pt x="59555" y="38180"/>
                    <a:pt x="59555" y="38214"/>
                    <a:pt x="59555" y="38214"/>
                  </a:cubicBezTo>
                  <a:cubicBezTo>
                    <a:pt x="59656" y="38382"/>
                    <a:pt x="59723" y="38584"/>
                    <a:pt x="59824" y="38752"/>
                  </a:cubicBezTo>
                  <a:cubicBezTo>
                    <a:pt x="59824" y="38752"/>
                    <a:pt x="59824" y="38752"/>
                    <a:pt x="59824" y="38785"/>
                  </a:cubicBezTo>
                  <a:cubicBezTo>
                    <a:pt x="59891" y="38953"/>
                    <a:pt x="59958" y="39121"/>
                    <a:pt x="60025" y="39289"/>
                  </a:cubicBezTo>
                  <a:cubicBezTo>
                    <a:pt x="60059" y="39323"/>
                    <a:pt x="60059" y="39323"/>
                    <a:pt x="60059" y="39323"/>
                  </a:cubicBezTo>
                  <a:cubicBezTo>
                    <a:pt x="60126" y="39525"/>
                    <a:pt x="60194" y="39693"/>
                    <a:pt x="60227" y="39894"/>
                  </a:cubicBezTo>
                  <a:cubicBezTo>
                    <a:pt x="60227" y="39894"/>
                    <a:pt x="60227" y="39894"/>
                    <a:pt x="60227" y="39928"/>
                  </a:cubicBezTo>
                  <a:cubicBezTo>
                    <a:pt x="60294" y="40096"/>
                    <a:pt x="60328" y="40264"/>
                    <a:pt x="60395" y="40432"/>
                  </a:cubicBezTo>
                  <a:lnTo>
                    <a:pt x="60395" y="40499"/>
                  </a:lnTo>
                  <a:cubicBezTo>
                    <a:pt x="60429" y="40667"/>
                    <a:pt x="60462" y="40869"/>
                    <a:pt x="60496" y="41037"/>
                  </a:cubicBezTo>
                  <a:lnTo>
                    <a:pt x="60496" y="41037"/>
                  </a:lnTo>
                  <a:cubicBezTo>
                    <a:pt x="60530" y="41239"/>
                    <a:pt x="60563" y="41407"/>
                    <a:pt x="60563" y="41575"/>
                  </a:cubicBezTo>
                  <a:cubicBezTo>
                    <a:pt x="60563" y="41608"/>
                    <a:pt x="60563" y="41608"/>
                    <a:pt x="60563" y="41642"/>
                  </a:cubicBezTo>
                  <a:cubicBezTo>
                    <a:pt x="60563" y="41810"/>
                    <a:pt x="60597" y="41978"/>
                    <a:pt x="60597" y="42146"/>
                  </a:cubicBezTo>
                  <a:lnTo>
                    <a:pt x="60496" y="74545"/>
                  </a:lnTo>
                  <a:cubicBezTo>
                    <a:pt x="60496" y="74713"/>
                    <a:pt x="60496" y="74881"/>
                    <a:pt x="60462" y="75049"/>
                  </a:cubicBezTo>
                  <a:cubicBezTo>
                    <a:pt x="60462" y="75083"/>
                    <a:pt x="60462" y="75083"/>
                    <a:pt x="60462" y="75116"/>
                  </a:cubicBezTo>
                  <a:cubicBezTo>
                    <a:pt x="60462" y="75251"/>
                    <a:pt x="60429" y="75385"/>
                    <a:pt x="60395" y="75519"/>
                  </a:cubicBezTo>
                  <a:cubicBezTo>
                    <a:pt x="60395" y="75553"/>
                    <a:pt x="60395" y="75553"/>
                    <a:pt x="60395" y="75587"/>
                  </a:cubicBezTo>
                  <a:cubicBezTo>
                    <a:pt x="60362" y="75721"/>
                    <a:pt x="60328" y="75856"/>
                    <a:pt x="60294" y="75956"/>
                  </a:cubicBezTo>
                  <a:cubicBezTo>
                    <a:pt x="60294" y="75990"/>
                    <a:pt x="60261" y="76024"/>
                    <a:pt x="60261" y="76024"/>
                  </a:cubicBezTo>
                  <a:cubicBezTo>
                    <a:pt x="60227" y="76158"/>
                    <a:pt x="60194" y="76259"/>
                    <a:pt x="60160" y="76360"/>
                  </a:cubicBezTo>
                  <a:cubicBezTo>
                    <a:pt x="60126" y="76360"/>
                    <a:pt x="60126" y="76393"/>
                    <a:pt x="60126" y="76393"/>
                  </a:cubicBezTo>
                  <a:cubicBezTo>
                    <a:pt x="60059" y="76528"/>
                    <a:pt x="60025" y="76629"/>
                    <a:pt x="59958" y="76729"/>
                  </a:cubicBezTo>
                  <a:cubicBezTo>
                    <a:pt x="59857" y="76864"/>
                    <a:pt x="59757" y="76998"/>
                    <a:pt x="59622" y="77133"/>
                  </a:cubicBezTo>
                  <a:cubicBezTo>
                    <a:pt x="59589" y="77133"/>
                    <a:pt x="59555" y="77166"/>
                    <a:pt x="59555" y="77200"/>
                  </a:cubicBezTo>
                  <a:cubicBezTo>
                    <a:pt x="59421" y="77301"/>
                    <a:pt x="59286" y="77402"/>
                    <a:pt x="59152" y="77502"/>
                  </a:cubicBezTo>
                  <a:lnTo>
                    <a:pt x="64563" y="74343"/>
                  </a:lnTo>
                  <a:cubicBezTo>
                    <a:pt x="64697" y="74276"/>
                    <a:pt x="64832" y="74175"/>
                    <a:pt x="64966" y="74041"/>
                  </a:cubicBezTo>
                  <a:cubicBezTo>
                    <a:pt x="65000" y="74041"/>
                    <a:pt x="65000" y="74007"/>
                    <a:pt x="65033" y="73973"/>
                  </a:cubicBezTo>
                  <a:cubicBezTo>
                    <a:pt x="65168" y="73839"/>
                    <a:pt x="65268" y="73738"/>
                    <a:pt x="65369" y="73570"/>
                  </a:cubicBezTo>
                  <a:lnTo>
                    <a:pt x="65369" y="73570"/>
                  </a:lnTo>
                  <a:cubicBezTo>
                    <a:pt x="65436" y="73469"/>
                    <a:pt x="65470" y="73369"/>
                    <a:pt x="65537" y="73268"/>
                  </a:cubicBezTo>
                  <a:cubicBezTo>
                    <a:pt x="65537" y="73268"/>
                    <a:pt x="65537" y="73268"/>
                    <a:pt x="65537" y="73234"/>
                  </a:cubicBezTo>
                  <a:cubicBezTo>
                    <a:pt x="65537" y="73234"/>
                    <a:pt x="65537" y="73234"/>
                    <a:pt x="65571" y="73200"/>
                  </a:cubicBezTo>
                  <a:cubicBezTo>
                    <a:pt x="65571" y="73133"/>
                    <a:pt x="65605" y="73066"/>
                    <a:pt x="65638" y="72999"/>
                  </a:cubicBezTo>
                  <a:lnTo>
                    <a:pt x="65672" y="72898"/>
                  </a:lnTo>
                  <a:cubicBezTo>
                    <a:pt x="65705" y="72864"/>
                    <a:pt x="65705" y="72831"/>
                    <a:pt x="65705" y="72831"/>
                  </a:cubicBezTo>
                  <a:cubicBezTo>
                    <a:pt x="65705" y="72797"/>
                    <a:pt x="65705" y="72797"/>
                    <a:pt x="65739" y="72764"/>
                  </a:cubicBezTo>
                  <a:cubicBezTo>
                    <a:pt x="65739" y="72696"/>
                    <a:pt x="65773" y="72596"/>
                    <a:pt x="65773" y="72528"/>
                  </a:cubicBezTo>
                  <a:cubicBezTo>
                    <a:pt x="65806" y="72495"/>
                    <a:pt x="65806" y="72461"/>
                    <a:pt x="65806" y="72427"/>
                  </a:cubicBezTo>
                  <a:cubicBezTo>
                    <a:pt x="65806" y="72427"/>
                    <a:pt x="65806" y="72394"/>
                    <a:pt x="65806" y="72394"/>
                  </a:cubicBezTo>
                  <a:cubicBezTo>
                    <a:pt x="65806" y="72360"/>
                    <a:pt x="65840" y="72327"/>
                    <a:pt x="65840" y="72293"/>
                  </a:cubicBezTo>
                  <a:cubicBezTo>
                    <a:pt x="65840" y="72226"/>
                    <a:pt x="65873" y="72159"/>
                    <a:pt x="65873" y="72091"/>
                  </a:cubicBezTo>
                  <a:lnTo>
                    <a:pt x="65873" y="71957"/>
                  </a:lnTo>
                  <a:cubicBezTo>
                    <a:pt x="65873" y="71957"/>
                    <a:pt x="65873" y="71923"/>
                    <a:pt x="65873" y="71923"/>
                  </a:cubicBezTo>
                  <a:cubicBezTo>
                    <a:pt x="65873" y="71890"/>
                    <a:pt x="65873" y="71890"/>
                    <a:pt x="65873" y="71856"/>
                  </a:cubicBezTo>
                  <a:cubicBezTo>
                    <a:pt x="65907" y="71789"/>
                    <a:pt x="65907" y="71722"/>
                    <a:pt x="65907" y="71654"/>
                  </a:cubicBezTo>
                  <a:cubicBezTo>
                    <a:pt x="65907" y="71587"/>
                    <a:pt x="65907" y="71486"/>
                    <a:pt x="65907" y="71419"/>
                  </a:cubicBezTo>
                  <a:lnTo>
                    <a:pt x="65907" y="71419"/>
                  </a:lnTo>
                  <a:lnTo>
                    <a:pt x="66008" y="39020"/>
                  </a:lnTo>
                  <a:cubicBezTo>
                    <a:pt x="66008" y="38953"/>
                    <a:pt x="66008" y="38886"/>
                    <a:pt x="65974" y="38785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49"/>
            <p:cNvSpPr/>
            <p:nvPr/>
          </p:nvSpPr>
          <p:spPr>
            <a:xfrm>
              <a:off x="-21794325" y="8231925"/>
              <a:ext cx="1551050" cy="1908175"/>
            </a:xfrm>
            <a:custGeom>
              <a:avLst/>
              <a:gdLst/>
              <a:ahLst/>
              <a:cxnLst/>
              <a:rect l="l" t="t" r="r" b="b"/>
              <a:pathLst>
                <a:path w="62042" h="76327" extrusionOk="0">
                  <a:moveTo>
                    <a:pt x="57471" y="31929"/>
                  </a:moveTo>
                  <a:cubicBezTo>
                    <a:pt x="59992" y="33374"/>
                    <a:pt x="62042" y="36937"/>
                    <a:pt x="62042" y="39827"/>
                  </a:cubicBezTo>
                  <a:lnTo>
                    <a:pt x="61941" y="72226"/>
                  </a:lnTo>
                  <a:cubicBezTo>
                    <a:pt x="61941" y="75150"/>
                    <a:pt x="59857" y="76326"/>
                    <a:pt x="57337" y="74847"/>
                  </a:cubicBezTo>
                  <a:lnTo>
                    <a:pt x="4571" y="44398"/>
                  </a:lnTo>
                  <a:cubicBezTo>
                    <a:pt x="2017" y="42919"/>
                    <a:pt x="0" y="39390"/>
                    <a:pt x="0" y="36466"/>
                  </a:cubicBezTo>
                  <a:lnTo>
                    <a:pt x="101" y="4067"/>
                  </a:lnTo>
                  <a:cubicBezTo>
                    <a:pt x="101" y="1177"/>
                    <a:pt x="2151" y="1"/>
                    <a:pt x="4672" y="1446"/>
                  </a:cubicBezTo>
                  <a:close/>
                </a:path>
              </a:pathLst>
            </a:custGeom>
            <a:solidFill>
              <a:srgbClr val="BF4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49"/>
            <p:cNvSpPr/>
            <p:nvPr/>
          </p:nvSpPr>
          <p:spPr>
            <a:xfrm>
              <a:off x="-21281800" y="8653725"/>
              <a:ext cx="573050" cy="742775"/>
            </a:xfrm>
            <a:custGeom>
              <a:avLst/>
              <a:gdLst/>
              <a:ahLst/>
              <a:cxnLst/>
              <a:rect l="l" t="t" r="r" b="b"/>
              <a:pathLst>
                <a:path w="22922" h="29711" extrusionOk="0">
                  <a:moveTo>
                    <a:pt x="101" y="0"/>
                  </a:moveTo>
                  <a:lnTo>
                    <a:pt x="1" y="29710"/>
                  </a:lnTo>
                  <a:lnTo>
                    <a:pt x="22922" y="2806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49"/>
            <p:cNvSpPr/>
            <p:nvPr/>
          </p:nvSpPr>
          <p:spPr>
            <a:xfrm>
              <a:off x="-17031150" y="9080550"/>
              <a:ext cx="287375" cy="84050"/>
            </a:xfrm>
            <a:custGeom>
              <a:avLst/>
              <a:gdLst/>
              <a:ahLst/>
              <a:cxnLst/>
              <a:rect l="l" t="t" r="r" b="b"/>
              <a:pathLst>
                <a:path w="11495" h="3362" extrusionOk="0">
                  <a:moveTo>
                    <a:pt x="1278" y="2555"/>
                  </a:moveTo>
                  <a:cubicBezTo>
                    <a:pt x="1446" y="2521"/>
                    <a:pt x="1580" y="2488"/>
                    <a:pt x="1715" y="2454"/>
                  </a:cubicBezTo>
                  <a:cubicBezTo>
                    <a:pt x="1916" y="2387"/>
                    <a:pt x="2118" y="2353"/>
                    <a:pt x="2320" y="2353"/>
                  </a:cubicBezTo>
                  <a:cubicBezTo>
                    <a:pt x="2387" y="2320"/>
                    <a:pt x="2420" y="2320"/>
                    <a:pt x="2488" y="2320"/>
                  </a:cubicBezTo>
                  <a:cubicBezTo>
                    <a:pt x="2756" y="2286"/>
                    <a:pt x="3059" y="2286"/>
                    <a:pt x="3328" y="2286"/>
                  </a:cubicBezTo>
                  <a:cubicBezTo>
                    <a:pt x="3395" y="2286"/>
                    <a:pt x="3429" y="2286"/>
                    <a:pt x="3496" y="2286"/>
                  </a:cubicBezTo>
                  <a:cubicBezTo>
                    <a:pt x="3765" y="2286"/>
                    <a:pt x="4067" y="2320"/>
                    <a:pt x="4336" y="2353"/>
                  </a:cubicBezTo>
                  <a:lnTo>
                    <a:pt x="4437" y="2387"/>
                  </a:lnTo>
                  <a:cubicBezTo>
                    <a:pt x="4739" y="2420"/>
                    <a:pt x="5042" y="2488"/>
                    <a:pt x="5378" y="2555"/>
                  </a:cubicBezTo>
                  <a:cubicBezTo>
                    <a:pt x="5378" y="2588"/>
                    <a:pt x="5412" y="2588"/>
                    <a:pt x="5445" y="2588"/>
                  </a:cubicBezTo>
                  <a:cubicBezTo>
                    <a:pt x="5748" y="2656"/>
                    <a:pt x="6084" y="2756"/>
                    <a:pt x="6420" y="2891"/>
                  </a:cubicBezTo>
                  <a:cubicBezTo>
                    <a:pt x="6453" y="2891"/>
                    <a:pt x="6487" y="2891"/>
                    <a:pt x="6521" y="2925"/>
                  </a:cubicBezTo>
                  <a:cubicBezTo>
                    <a:pt x="6857" y="3059"/>
                    <a:pt x="7193" y="3193"/>
                    <a:pt x="7529" y="3361"/>
                  </a:cubicBezTo>
                  <a:lnTo>
                    <a:pt x="11495" y="1042"/>
                  </a:lnTo>
                  <a:cubicBezTo>
                    <a:pt x="11394" y="1009"/>
                    <a:pt x="11327" y="975"/>
                    <a:pt x="11259" y="942"/>
                  </a:cubicBezTo>
                  <a:cubicBezTo>
                    <a:pt x="11091" y="874"/>
                    <a:pt x="10923" y="807"/>
                    <a:pt x="10755" y="740"/>
                  </a:cubicBezTo>
                  <a:cubicBezTo>
                    <a:pt x="10655" y="706"/>
                    <a:pt x="10554" y="673"/>
                    <a:pt x="10453" y="639"/>
                  </a:cubicBezTo>
                  <a:cubicBezTo>
                    <a:pt x="10419" y="606"/>
                    <a:pt x="10386" y="606"/>
                    <a:pt x="10352" y="606"/>
                  </a:cubicBezTo>
                  <a:cubicBezTo>
                    <a:pt x="10318" y="572"/>
                    <a:pt x="10285" y="572"/>
                    <a:pt x="10251" y="572"/>
                  </a:cubicBezTo>
                  <a:cubicBezTo>
                    <a:pt x="10117" y="505"/>
                    <a:pt x="9949" y="437"/>
                    <a:pt x="9781" y="404"/>
                  </a:cubicBezTo>
                  <a:cubicBezTo>
                    <a:pt x="9646" y="370"/>
                    <a:pt x="9512" y="337"/>
                    <a:pt x="9377" y="303"/>
                  </a:cubicBezTo>
                  <a:cubicBezTo>
                    <a:pt x="9377" y="303"/>
                    <a:pt x="9344" y="269"/>
                    <a:pt x="9310" y="269"/>
                  </a:cubicBezTo>
                  <a:lnTo>
                    <a:pt x="9277" y="269"/>
                  </a:lnTo>
                  <a:cubicBezTo>
                    <a:pt x="9109" y="236"/>
                    <a:pt x="8940" y="169"/>
                    <a:pt x="8772" y="169"/>
                  </a:cubicBezTo>
                  <a:cubicBezTo>
                    <a:pt x="8638" y="135"/>
                    <a:pt x="8504" y="101"/>
                    <a:pt x="8369" y="101"/>
                  </a:cubicBezTo>
                  <a:lnTo>
                    <a:pt x="8302" y="68"/>
                  </a:lnTo>
                  <a:cubicBezTo>
                    <a:pt x="8268" y="68"/>
                    <a:pt x="8268" y="68"/>
                    <a:pt x="8235" y="68"/>
                  </a:cubicBezTo>
                  <a:cubicBezTo>
                    <a:pt x="8033" y="34"/>
                    <a:pt x="7865" y="34"/>
                    <a:pt x="7697" y="1"/>
                  </a:cubicBezTo>
                  <a:cubicBezTo>
                    <a:pt x="7596" y="1"/>
                    <a:pt x="7529" y="1"/>
                    <a:pt x="7428" y="1"/>
                  </a:cubicBezTo>
                  <a:cubicBezTo>
                    <a:pt x="7394" y="1"/>
                    <a:pt x="7327" y="1"/>
                    <a:pt x="7260" y="1"/>
                  </a:cubicBezTo>
                  <a:cubicBezTo>
                    <a:pt x="7226" y="1"/>
                    <a:pt x="7159" y="1"/>
                    <a:pt x="7126" y="1"/>
                  </a:cubicBezTo>
                  <a:cubicBezTo>
                    <a:pt x="6924" y="1"/>
                    <a:pt x="6689" y="1"/>
                    <a:pt x="6487" y="34"/>
                  </a:cubicBezTo>
                  <a:cubicBezTo>
                    <a:pt x="6487" y="34"/>
                    <a:pt x="6453" y="34"/>
                    <a:pt x="6453" y="34"/>
                  </a:cubicBezTo>
                  <a:cubicBezTo>
                    <a:pt x="6386" y="34"/>
                    <a:pt x="6353" y="34"/>
                    <a:pt x="6285" y="68"/>
                  </a:cubicBezTo>
                  <a:cubicBezTo>
                    <a:pt x="6117" y="68"/>
                    <a:pt x="5949" y="101"/>
                    <a:pt x="5781" y="135"/>
                  </a:cubicBezTo>
                  <a:cubicBezTo>
                    <a:pt x="5748" y="135"/>
                    <a:pt x="5714" y="169"/>
                    <a:pt x="5680" y="169"/>
                  </a:cubicBezTo>
                  <a:cubicBezTo>
                    <a:pt x="5512" y="202"/>
                    <a:pt x="5378" y="236"/>
                    <a:pt x="5244" y="269"/>
                  </a:cubicBezTo>
                  <a:cubicBezTo>
                    <a:pt x="5143" y="303"/>
                    <a:pt x="5042" y="337"/>
                    <a:pt x="4941" y="370"/>
                  </a:cubicBezTo>
                  <a:cubicBezTo>
                    <a:pt x="4907" y="370"/>
                    <a:pt x="4840" y="404"/>
                    <a:pt x="4773" y="404"/>
                  </a:cubicBezTo>
                  <a:cubicBezTo>
                    <a:pt x="4739" y="437"/>
                    <a:pt x="4672" y="471"/>
                    <a:pt x="4605" y="471"/>
                  </a:cubicBezTo>
                  <a:cubicBezTo>
                    <a:pt x="4370" y="572"/>
                    <a:pt x="4168" y="706"/>
                    <a:pt x="3933" y="807"/>
                  </a:cubicBezTo>
                  <a:lnTo>
                    <a:pt x="1" y="3126"/>
                  </a:lnTo>
                  <a:cubicBezTo>
                    <a:pt x="202" y="2992"/>
                    <a:pt x="437" y="2891"/>
                    <a:pt x="673" y="2790"/>
                  </a:cubicBezTo>
                  <a:cubicBezTo>
                    <a:pt x="740" y="2756"/>
                    <a:pt x="774" y="2723"/>
                    <a:pt x="841" y="2723"/>
                  </a:cubicBezTo>
                  <a:cubicBezTo>
                    <a:pt x="975" y="2656"/>
                    <a:pt x="1143" y="2622"/>
                    <a:pt x="1278" y="2555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49"/>
            <p:cNvSpPr/>
            <p:nvPr/>
          </p:nvSpPr>
          <p:spPr>
            <a:xfrm>
              <a:off x="-16737075" y="8848650"/>
              <a:ext cx="355425" cy="107575"/>
            </a:xfrm>
            <a:custGeom>
              <a:avLst/>
              <a:gdLst/>
              <a:ahLst/>
              <a:cxnLst/>
              <a:rect l="l" t="t" r="r" b="b"/>
              <a:pathLst>
                <a:path w="14217" h="4303" extrusionOk="0">
                  <a:moveTo>
                    <a:pt x="1076" y="2756"/>
                  </a:moveTo>
                  <a:cubicBezTo>
                    <a:pt x="1143" y="2756"/>
                    <a:pt x="1177" y="2723"/>
                    <a:pt x="1244" y="2723"/>
                  </a:cubicBezTo>
                  <a:cubicBezTo>
                    <a:pt x="1547" y="2622"/>
                    <a:pt x="1849" y="2521"/>
                    <a:pt x="2152" y="2454"/>
                  </a:cubicBezTo>
                  <a:cubicBezTo>
                    <a:pt x="2185" y="2454"/>
                    <a:pt x="2185" y="2454"/>
                    <a:pt x="2219" y="2454"/>
                  </a:cubicBezTo>
                  <a:cubicBezTo>
                    <a:pt x="2420" y="2420"/>
                    <a:pt x="2656" y="2387"/>
                    <a:pt x="2891" y="2353"/>
                  </a:cubicBezTo>
                  <a:cubicBezTo>
                    <a:pt x="2992" y="2353"/>
                    <a:pt x="3059" y="2353"/>
                    <a:pt x="3126" y="2320"/>
                  </a:cubicBezTo>
                  <a:cubicBezTo>
                    <a:pt x="3294" y="2320"/>
                    <a:pt x="3429" y="2320"/>
                    <a:pt x="3597" y="2320"/>
                  </a:cubicBezTo>
                  <a:cubicBezTo>
                    <a:pt x="3664" y="2320"/>
                    <a:pt x="3765" y="2320"/>
                    <a:pt x="3832" y="2320"/>
                  </a:cubicBezTo>
                  <a:cubicBezTo>
                    <a:pt x="3966" y="2320"/>
                    <a:pt x="4101" y="2320"/>
                    <a:pt x="4202" y="2320"/>
                  </a:cubicBezTo>
                  <a:cubicBezTo>
                    <a:pt x="4303" y="2320"/>
                    <a:pt x="4403" y="2320"/>
                    <a:pt x="4504" y="2353"/>
                  </a:cubicBezTo>
                  <a:cubicBezTo>
                    <a:pt x="4605" y="2353"/>
                    <a:pt x="4706" y="2353"/>
                    <a:pt x="4840" y="2387"/>
                  </a:cubicBezTo>
                  <a:cubicBezTo>
                    <a:pt x="4941" y="2387"/>
                    <a:pt x="5042" y="2387"/>
                    <a:pt x="5176" y="2420"/>
                  </a:cubicBezTo>
                  <a:cubicBezTo>
                    <a:pt x="5277" y="2420"/>
                    <a:pt x="5378" y="2454"/>
                    <a:pt x="5479" y="2454"/>
                  </a:cubicBezTo>
                  <a:cubicBezTo>
                    <a:pt x="5580" y="2488"/>
                    <a:pt x="5714" y="2488"/>
                    <a:pt x="5848" y="2521"/>
                  </a:cubicBezTo>
                  <a:cubicBezTo>
                    <a:pt x="5916" y="2555"/>
                    <a:pt x="6017" y="2555"/>
                    <a:pt x="6084" y="2588"/>
                  </a:cubicBezTo>
                  <a:cubicBezTo>
                    <a:pt x="6218" y="2622"/>
                    <a:pt x="6353" y="2656"/>
                    <a:pt x="6487" y="2689"/>
                  </a:cubicBezTo>
                  <a:cubicBezTo>
                    <a:pt x="6588" y="2689"/>
                    <a:pt x="6655" y="2723"/>
                    <a:pt x="6756" y="2756"/>
                  </a:cubicBezTo>
                  <a:cubicBezTo>
                    <a:pt x="6890" y="2790"/>
                    <a:pt x="7025" y="2857"/>
                    <a:pt x="7193" y="2891"/>
                  </a:cubicBezTo>
                  <a:cubicBezTo>
                    <a:pt x="7260" y="2925"/>
                    <a:pt x="7327" y="2925"/>
                    <a:pt x="7394" y="2958"/>
                  </a:cubicBezTo>
                  <a:cubicBezTo>
                    <a:pt x="7596" y="3025"/>
                    <a:pt x="7831" y="3126"/>
                    <a:pt x="8033" y="3193"/>
                  </a:cubicBezTo>
                  <a:cubicBezTo>
                    <a:pt x="8067" y="3193"/>
                    <a:pt x="8067" y="3193"/>
                    <a:pt x="8067" y="3227"/>
                  </a:cubicBezTo>
                  <a:cubicBezTo>
                    <a:pt x="8268" y="3294"/>
                    <a:pt x="8504" y="3395"/>
                    <a:pt x="8705" y="3496"/>
                  </a:cubicBezTo>
                  <a:cubicBezTo>
                    <a:pt x="8772" y="3529"/>
                    <a:pt x="8840" y="3563"/>
                    <a:pt x="8907" y="3597"/>
                  </a:cubicBezTo>
                  <a:cubicBezTo>
                    <a:pt x="9075" y="3664"/>
                    <a:pt x="9243" y="3731"/>
                    <a:pt x="9411" y="3832"/>
                  </a:cubicBezTo>
                  <a:cubicBezTo>
                    <a:pt x="9478" y="3866"/>
                    <a:pt x="9545" y="3899"/>
                    <a:pt x="9646" y="3933"/>
                  </a:cubicBezTo>
                  <a:cubicBezTo>
                    <a:pt x="9848" y="4034"/>
                    <a:pt x="10050" y="4168"/>
                    <a:pt x="10251" y="4302"/>
                  </a:cubicBezTo>
                  <a:lnTo>
                    <a:pt x="14217" y="1983"/>
                  </a:lnTo>
                  <a:cubicBezTo>
                    <a:pt x="14049" y="1916"/>
                    <a:pt x="13915" y="1815"/>
                    <a:pt x="13747" y="1748"/>
                  </a:cubicBezTo>
                  <a:cubicBezTo>
                    <a:pt x="13679" y="1715"/>
                    <a:pt x="13646" y="1681"/>
                    <a:pt x="13578" y="1647"/>
                  </a:cubicBezTo>
                  <a:cubicBezTo>
                    <a:pt x="13511" y="1614"/>
                    <a:pt x="13410" y="1547"/>
                    <a:pt x="13343" y="1513"/>
                  </a:cubicBezTo>
                  <a:cubicBezTo>
                    <a:pt x="13276" y="1479"/>
                    <a:pt x="13209" y="1446"/>
                    <a:pt x="13142" y="1412"/>
                  </a:cubicBezTo>
                  <a:cubicBezTo>
                    <a:pt x="13074" y="1379"/>
                    <a:pt x="12974" y="1345"/>
                    <a:pt x="12873" y="1278"/>
                  </a:cubicBezTo>
                  <a:cubicBezTo>
                    <a:pt x="12805" y="1244"/>
                    <a:pt x="12738" y="1210"/>
                    <a:pt x="12671" y="1177"/>
                  </a:cubicBezTo>
                  <a:cubicBezTo>
                    <a:pt x="12637" y="1177"/>
                    <a:pt x="12604" y="1177"/>
                    <a:pt x="12570" y="1143"/>
                  </a:cubicBezTo>
                  <a:cubicBezTo>
                    <a:pt x="12369" y="1076"/>
                    <a:pt x="12201" y="975"/>
                    <a:pt x="11999" y="908"/>
                  </a:cubicBezTo>
                  <a:cubicBezTo>
                    <a:pt x="11999" y="908"/>
                    <a:pt x="11999" y="908"/>
                    <a:pt x="11999" y="908"/>
                  </a:cubicBezTo>
                  <a:lnTo>
                    <a:pt x="11999" y="908"/>
                  </a:lnTo>
                  <a:cubicBezTo>
                    <a:pt x="11797" y="841"/>
                    <a:pt x="11596" y="740"/>
                    <a:pt x="11394" y="673"/>
                  </a:cubicBezTo>
                  <a:cubicBezTo>
                    <a:pt x="11394" y="673"/>
                    <a:pt x="11360" y="673"/>
                    <a:pt x="11327" y="673"/>
                  </a:cubicBezTo>
                  <a:cubicBezTo>
                    <a:pt x="11259" y="639"/>
                    <a:pt x="11192" y="606"/>
                    <a:pt x="11125" y="606"/>
                  </a:cubicBezTo>
                  <a:cubicBezTo>
                    <a:pt x="11024" y="572"/>
                    <a:pt x="10923" y="538"/>
                    <a:pt x="10823" y="505"/>
                  </a:cubicBezTo>
                  <a:cubicBezTo>
                    <a:pt x="10789" y="505"/>
                    <a:pt x="10722" y="471"/>
                    <a:pt x="10688" y="471"/>
                  </a:cubicBezTo>
                  <a:cubicBezTo>
                    <a:pt x="10587" y="437"/>
                    <a:pt x="10520" y="404"/>
                    <a:pt x="10419" y="404"/>
                  </a:cubicBezTo>
                  <a:cubicBezTo>
                    <a:pt x="10352" y="370"/>
                    <a:pt x="10285" y="370"/>
                    <a:pt x="10218" y="337"/>
                  </a:cubicBezTo>
                  <a:cubicBezTo>
                    <a:pt x="10150" y="337"/>
                    <a:pt x="10083" y="303"/>
                    <a:pt x="10016" y="303"/>
                  </a:cubicBezTo>
                  <a:cubicBezTo>
                    <a:pt x="9949" y="269"/>
                    <a:pt x="9848" y="269"/>
                    <a:pt x="9781" y="236"/>
                  </a:cubicBezTo>
                  <a:cubicBezTo>
                    <a:pt x="9747" y="236"/>
                    <a:pt x="9680" y="202"/>
                    <a:pt x="9646" y="202"/>
                  </a:cubicBezTo>
                  <a:cubicBezTo>
                    <a:pt x="9545" y="202"/>
                    <a:pt x="9478" y="169"/>
                    <a:pt x="9411" y="169"/>
                  </a:cubicBezTo>
                  <a:cubicBezTo>
                    <a:pt x="9310" y="169"/>
                    <a:pt x="9209" y="135"/>
                    <a:pt x="9109" y="135"/>
                  </a:cubicBezTo>
                  <a:cubicBezTo>
                    <a:pt x="9075" y="101"/>
                    <a:pt x="9041" y="101"/>
                    <a:pt x="9008" y="101"/>
                  </a:cubicBezTo>
                  <a:cubicBezTo>
                    <a:pt x="8940" y="101"/>
                    <a:pt x="8840" y="101"/>
                    <a:pt x="8772" y="68"/>
                  </a:cubicBezTo>
                  <a:cubicBezTo>
                    <a:pt x="8672" y="68"/>
                    <a:pt x="8571" y="68"/>
                    <a:pt x="8470" y="34"/>
                  </a:cubicBezTo>
                  <a:cubicBezTo>
                    <a:pt x="8436" y="34"/>
                    <a:pt x="8403" y="34"/>
                    <a:pt x="8369" y="34"/>
                  </a:cubicBezTo>
                  <a:cubicBezTo>
                    <a:pt x="8302" y="34"/>
                    <a:pt x="8235" y="34"/>
                    <a:pt x="8167" y="34"/>
                  </a:cubicBezTo>
                  <a:cubicBezTo>
                    <a:pt x="8033" y="34"/>
                    <a:pt x="7932" y="34"/>
                    <a:pt x="7798" y="34"/>
                  </a:cubicBezTo>
                  <a:cubicBezTo>
                    <a:pt x="7764" y="34"/>
                    <a:pt x="7731" y="1"/>
                    <a:pt x="7697" y="1"/>
                  </a:cubicBezTo>
                  <a:cubicBezTo>
                    <a:pt x="7630" y="1"/>
                    <a:pt x="7596" y="34"/>
                    <a:pt x="7529" y="34"/>
                  </a:cubicBezTo>
                  <a:cubicBezTo>
                    <a:pt x="7394" y="34"/>
                    <a:pt x="7226" y="34"/>
                    <a:pt x="7092" y="34"/>
                  </a:cubicBezTo>
                  <a:cubicBezTo>
                    <a:pt x="7025" y="34"/>
                    <a:pt x="6991" y="34"/>
                    <a:pt x="6958" y="34"/>
                  </a:cubicBezTo>
                  <a:cubicBezTo>
                    <a:pt x="6924" y="68"/>
                    <a:pt x="6890" y="68"/>
                    <a:pt x="6857" y="68"/>
                  </a:cubicBezTo>
                  <a:cubicBezTo>
                    <a:pt x="6621" y="101"/>
                    <a:pt x="6386" y="101"/>
                    <a:pt x="6185" y="169"/>
                  </a:cubicBezTo>
                  <a:cubicBezTo>
                    <a:pt x="6151" y="169"/>
                    <a:pt x="6151" y="169"/>
                    <a:pt x="6117" y="169"/>
                  </a:cubicBezTo>
                  <a:cubicBezTo>
                    <a:pt x="6117" y="169"/>
                    <a:pt x="6117" y="169"/>
                    <a:pt x="6117" y="169"/>
                  </a:cubicBezTo>
                  <a:cubicBezTo>
                    <a:pt x="5781" y="236"/>
                    <a:pt x="5479" y="337"/>
                    <a:pt x="5176" y="437"/>
                  </a:cubicBezTo>
                  <a:cubicBezTo>
                    <a:pt x="5176" y="437"/>
                    <a:pt x="5143" y="437"/>
                    <a:pt x="5109" y="437"/>
                  </a:cubicBezTo>
                  <a:lnTo>
                    <a:pt x="5042" y="471"/>
                  </a:lnTo>
                  <a:cubicBezTo>
                    <a:pt x="4907" y="505"/>
                    <a:pt x="4807" y="572"/>
                    <a:pt x="4672" y="639"/>
                  </a:cubicBezTo>
                  <a:cubicBezTo>
                    <a:pt x="4605" y="639"/>
                    <a:pt x="4538" y="673"/>
                    <a:pt x="4471" y="706"/>
                  </a:cubicBezTo>
                  <a:cubicBezTo>
                    <a:pt x="4303" y="807"/>
                    <a:pt x="4101" y="874"/>
                    <a:pt x="3933" y="975"/>
                  </a:cubicBezTo>
                  <a:lnTo>
                    <a:pt x="1" y="3294"/>
                  </a:lnTo>
                  <a:cubicBezTo>
                    <a:pt x="169" y="3193"/>
                    <a:pt x="337" y="3093"/>
                    <a:pt x="538" y="2992"/>
                  </a:cubicBezTo>
                  <a:cubicBezTo>
                    <a:pt x="606" y="2958"/>
                    <a:pt x="639" y="2958"/>
                    <a:pt x="706" y="2925"/>
                  </a:cubicBezTo>
                  <a:cubicBezTo>
                    <a:pt x="841" y="2857"/>
                    <a:pt x="975" y="2824"/>
                    <a:pt x="1076" y="2756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49"/>
            <p:cNvSpPr/>
            <p:nvPr/>
          </p:nvSpPr>
          <p:spPr>
            <a:xfrm>
              <a:off x="-16119525" y="9523350"/>
              <a:ext cx="373925" cy="762100"/>
            </a:xfrm>
            <a:custGeom>
              <a:avLst/>
              <a:gdLst/>
              <a:ahLst/>
              <a:cxnLst/>
              <a:rect l="l" t="t" r="r" b="b"/>
              <a:pathLst>
                <a:path w="14957" h="30484" extrusionOk="0">
                  <a:moveTo>
                    <a:pt x="14923" y="19829"/>
                  </a:moveTo>
                  <a:cubicBezTo>
                    <a:pt x="14923" y="19628"/>
                    <a:pt x="14923" y="19426"/>
                    <a:pt x="14890" y="19224"/>
                  </a:cubicBezTo>
                  <a:cubicBezTo>
                    <a:pt x="14890" y="19157"/>
                    <a:pt x="14890" y="19090"/>
                    <a:pt x="14890" y="19056"/>
                  </a:cubicBezTo>
                  <a:cubicBezTo>
                    <a:pt x="14890" y="18989"/>
                    <a:pt x="14890" y="18956"/>
                    <a:pt x="14890" y="18922"/>
                  </a:cubicBezTo>
                  <a:cubicBezTo>
                    <a:pt x="14890" y="18821"/>
                    <a:pt x="14856" y="18720"/>
                    <a:pt x="14856" y="18653"/>
                  </a:cubicBezTo>
                  <a:cubicBezTo>
                    <a:pt x="14856" y="18451"/>
                    <a:pt x="14822" y="18250"/>
                    <a:pt x="14789" y="18048"/>
                  </a:cubicBezTo>
                  <a:cubicBezTo>
                    <a:pt x="14789" y="17914"/>
                    <a:pt x="14755" y="17779"/>
                    <a:pt x="14722" y="17645"/>
                  </a:cubicBezTo>
                  <a:lnTo>
                    <a:pt x="14722" y="17544"/>
                  </a:lnTo>
                  <a:cubicBezTo>
                    <a:pt x="14722" y="17510"/>
                    <a:pt x="14722" y="17477"/>
                    <a:pt x="14688" y="17443"/>
                  </a:cubicBezTo>
                  <a:cubicBezTo>
                    <a:pt x="14688" y="17208"/>
                    <a:pt x="14621" y="17006"/>
                    <a:pt x="14587" y="16805"/>
                  </a:cubicBezTo>
                  <a:cubicBezTo>
                    <a:pt x="14553" y="16603"/>
                    <a:pt x="14520" y="16401"/>
                    <a:pt x="14486" y="16166"/>
                  </a:cubicBezTo>
                  <a:cubicBezTo>
                    <a:pt x="14486" y="16166"/>
                    <a:pt x="14453" y="16166"/>
                    <a:pt x="14453" y="16166"/>
                  </a:cubicBezTo>
                  <a:cubicBezTo>
                    <a:pt x="14453" y="16166"/>
                    <a:pt x="14453" y="16132"/>
                    <a:pt x="14453" y="16132"/>
                  </a:cubicBezTo>
                  <a:cubicBezTo>
                    <a:pt x="14419" y="15931"/>
                    <a:pt x="14385" y="15729"/>
                    <a:pt x="14318" y="15528"/>
                  </a:cubicBezTo>
                  <a:cubicBezTo>
                    <a:pt x="14251" y="15326"/>
                    <a:pt x="14217" y="15091"/>
                    <a:pt x="14150" y="14889"/>
                  </a:cubicBezTo>
                  <a:lnTo>
                    <a:pt x="14117" y="14755"/>
                  </a:lnTo>
                  <a:cubicBezTo>
                    <a:pt x="14083" y="14721"/>
                    <a:pt x="14083" y="14687"/>
                    <a:pt x="14083" y="14654"/>
                  </a:cubicBezTo>
                  <a:cubicBezTo>
                    <a:pt x="14049" y="14519"/>
                    <a:pt x="14016" y="14385"/>
                    <a:pt x="13949" y="14250"/>
                  </a:cubicBezTo>
                  <a:cubicBezTo>
                    <a:pt x="13881" y="14049"/>
                    <a:pt x="13814" y="13813"/>
                    <a:pt x="13747" y="13612"/>
                  </a:cubicBezTo>
                  <a:cubicBezTo>
                    <a:pt x="13713" y="13511"/>
                    <a:pt x="13680" y="13444"/>
                    <a:pt x="13646" y="13343"/>
                  </a:cubicBezTo>
                  <a:cubicBezTo>
                    <a:pt x="13646" y="13309"/>
                    <a:pt x="13646" y="13276"/>
                    <a:pt x="13612" y="13209"/>
                  </a:cubicBezTo>
                  <a:cubicBezTo>
                    <a:pt x="13579" y="13141"/>
                    <a:pt x="13579" y="13074"/>
                    <a:pt x="13545" y="13007"/>
                  </a:cubicBezTo>
                  <a:cubicBezTo>
                    <a:pt x="13478" y="12805"/>
                    <a:pt x="13377" y="12604"/>
                    <a:pt x="13310" y="12402"/>
                  </a:cubicBezTo>
                  <a:cubicBezTo>
                    <a:pt x="13243" y="12234"/>
                    <a:pt x="13176" y="12066"/>
                    <a:pt x="13108" y="11898"/>
                  </a:cubicBezTo>
                  <a:cubicBezTo>
                    <a:pt x="13108" y="11864"/>
                    <a:pt x="13108" y="11864"/>
                    <a:pt x="13108" y="11831"/>
                  </a:cubicBezTo>
                  <a:cubicBezTo>
                    <a:pt x="13075" y="11831"/>
                    <a:pt x="13075" y="11831"/>
                    <a:pt x="13075" y="11797"/>
                  </a:cubicBezTo>
                  <a:cubicBezTo>
                    <a:pt x="13007" y="11595"/>
                    <a:pt x="12907" y="11427"/>
                    <a:pt x="12839" y="11226"/>
                  </a:cubicBezTo>
                  <a:cubicBezTo>
                    <a:pt x="12739" y="11024"/>
                    <a:pt x="12638" y="10822"/>
                    <a:pt x="12537" y="10621"/>
                  </a:cubicBezTo>
                  <a:cubicBezTo>
                    <a:pt x="12537" y="10587"/>
                    <a:pt x="12503" y="10553"/>
                    <a:pt x="12503" y="10486"/>
                  </a:cubicBezTo>
                  <a:cubicBezTo>
                    <a:pt x="12470" y="10453"/>
                    <a:pt x="12470" y="10419"/>
                    <a:pt x="12436" y="10385"/>
                  </a:cubicBezTo>
                  <a:cubicBezTo>
                    <a:pt x="12369" y="10251"/>
                    <a:pt x="12302" y="10117"/>
                    <a:pt x="12234" y="9982"/>
                  </a:cubicBezTo>
                  <a:cubicBezTo>
                    <a:pt x="12134" y="9747"/>
                    <a:pt x="11999" y="9512"/>
                    <a:pt x="11865" y="9276"/>
                  </a:cubicBezTo>
                  <a:cubicBezTo>
                    <a:pt x="11865" y="9243"/>
                    <a:pt x="11831" y="9209"/>
                    <a:pt x="11798" y="9142"/>
                  </a:cubicBezTo>
                  <a:cubicBezTo>
                    <a:pt x="11730" y="9041"/>
                    <a:pt x="11663" y="8940"/>
                    <a:pt x="11630" y="8806"/>
                  </a:cubicBezTo>
                  <a:cubicBezTo>
                    <a:pt x="11495" y="8604"/>
                    <a:pt x="11394" y="8402"/>
                    <a:pt x="11260" y="8201"/>
                  </a:cubicBezTo>
                  <a:cubicBezTo>
                    <a:pt x="11226" y="8134"/>
                    <a:pt x="11193" y="8066"/>
                    <a:pt x="11159" y="7999"/>
                  </a:cubicBezTo>
                  <a:cubicBezTo>
                    <a:pt x="10957" y="7663"/>
                    <a:pt x="10722" y="7327"/>
                    <a:pt x="10520" y="6991"/>
                  </a:cubicBezTo>
                  <a:cubicBezTo>
                    <a:pt x="10453" y="6890"/>
                    <a:pt x="10386" y="6756"/>
                    <a:pt x="10285" y="6655"/>
                  </a:cubicBezTo>
                  <a:lnTo>
                    <a:pt x="10218" y="6520"/>
                  </a:lnTo>
                  <a:cubicBezTo>
                    <a:pt x="10117" y="6386"/>
                    <a:pt x="10016" y="6252"/>
                    <a:pt x="9949" y="6117"/>
                  </a:cubicBezTo>
                  <a:cubicBezTo>
                    <a:pt x="9815" y="5949"/>
                    <a:pt x="9680" y="5747"/>
                    <a:pt x="9546" y="5579"/>
                  </a:cubicBezTo>
                  <a:cubicBezTo>
                    <a:pt x="9479" y="5479"/>
                    <a:pt x="9411" y="5378"/>
                    <a:pt x="9311" y="5277"/>
                  </a:cubicBezTo>
                  <a:lnTo>
                    <a:pt x="9176" y="5075"/>
                  </a:lnTo>
                  <a:cubicBezTo>
                    <a:pt x="9109" y="5008"/>
                    <a:pt x="9075" y="4941"/>
                    <a:pt x="9008" y="4874"/>
                  </a:cubicBezTo>
                  <a:lnTo>
                    <a:pt x="8538" y="4302"/>
                  </a:lnTo>
                  <a:cubicBezTo>
                    <a:pt x="8470" y="4201"/>
                    <a:pt x="8403" y="4134"/>
                    <a:pt x="8336" y="4033"/>
                  </a:cubicBezTo>
                  <a:cubicBezTo>
                    <a:pt x="8302" y="4000"/>
                    <a:pt x="8269" y="3966"/>
                    <a:pt x="8235" y="3899"/>
                  </a:cubicBezTo>
                  <a:lnTo>
                    <a:pt x="8067" y="3731"/>
                  </a:lnTo>
                  <a:cubicBezTo>
                    <a:pt x="7933" y="3563"/>
                    <a:pt x="7765" y="3395"/>
                    <a:pt x="7596" y="3193"/>
                  </a:cubicBezTo>
                  <a:lnTo>
                    <a:pt x="7328" y="2924"/>
                  </a:lnTo>
                  <a:cubicBezTo>
                    <a:pt x="7294" y="2891"/>
                    <a:pt x="7260" y="2857"/>
                    <a:pt x="7227" y="2823"/>
                  </a:cubicBezTo>
                  <a:cubicBezTo>
                    <a:pt x="7160" y="2756"/>
                    <a:pt x="7126" y="2723"/>
                    <a:pt x="7092" y="2689"/>
                  </a:cubicBezTo>
                  <a:cubicBezTo>
                    <a:pt x="6924" y="2487"/>
                    <a:pt x="6756" y="2319"/>
                    <a:pt x="6555" y="2151"/>
                  </a:cubicBezTo>
                  <a:cubicBezTo>
                    <a:pt x="6487" y="2084"/>
                    <a:pt x="6387" y="1983"/>
                    <a:pt x="6286" y="1882"/>
                  </a:cubicBezTo>
                  <a:cubicBezTo>
                    <a:pt x="6219" y="1849"/>
                    <a:pt x="6185" y="1815"/>
                    <a:pt x="6151" y="1782"/>
                  </a:cubicBezTo>
                  <a:cubicBezTo>
                    <a:pt x="6118" y="1748"/>
                    <a:pt x="6084" y="1681"/>
                    <a:pt x="6017" y="1647"/>
                  </a:cubicBezTo>
                  <a:cubicBezTo>
                    <a:pt x="5849" y="1479"/>
                    <a:pt x="5647" y="1345"/>
                    <a:pt x="5479" y="1177"/>
                  </a:cubicBezTo>
                  <a:cubicBezTo>
                    <a:pt x="5378" y="1076"/>
                    <a:pt x="5277" y="1009"/>
                    <a:pt x="5177" y="908"/>
                  </a:cubicBezTo>
                  <a:cubicBezTo>
                    <a:pt x="5109" y="874"/>
                    <a:pt x="5076" y="841"/>
                    <a:pt x="5042" y="841"/>
                  </a:cubicBezTo>
                  <a:cubicBezTo>
                    <a:pt x="5009" y="807"/>
                    <a:pt x="4975" y="773"/>
                    <a:pt x="4908" y="740"/>
                  </a:cubicBezTo>
                  <a:cubicBezTo>
                    <a:pt x="4740" y="572"/>
                    <a:pt x="4572" y="437"/>
                    <a:pt x="4370" y="303"/>
                  </a:cubicBezTo>
                  <a:cubicBezTo>
                    <a:pt x="4236" y="202"/>
                    <a:pt x="4101" y="101"/>
                    <a:pt x="3933" y="0"/>
                  </a:cubicBezTo>
                  <a:lnTo>
                    <a:pt x="1" y="2286"/>
                  </a:lnTo>
                  <a:cubicBezTo>
                    <a:pt x="371" y="2555"/>
                    <a:pt x="740" y="2823"/>
                    <a:pt x="1110" y="3126"/>
                  </a:cubicBezTo>
                  <a:cubicBezTo>
                    <a:pt x="1144" y="3160"/>
                    <a:pt x="1177" y="3193"/>
                    <a:pt x="1211" y="3227"/>
                  </a:cubicBezTo>
                  <a:cubicBezTo>
                    <a:pt x="1547" y="3496"/>
                    <a:pt x="1883" y="3764"/>
                    <a:pt x="2185" y="4067"/>
                  </a:cubicBezTo>
                  <a:cubicBezTo>
                    <a:pt x="2253" y="4101"/>
                    <a:pt x="2286" y="4134"/>
                    <a:pt x="2320" y="4168"/>
                  </a:cubicBezTo>
                  <a:cubicBezTo>
                    <a:pt x="2622" y="4470"/>
                    <a:pt x="2958" y="4773"/>
                    <a:pt x="3261" y="5109"/>
                  </a:cubicBezTo>
                  <a:cubicBezTo>
                    <a:pt x="3295" y="5142"/>
                    <a:pt x="3328" y="5176"/>
                    <a:pt x="3362" y="5210"/>
                  </a:cubicBezTo>
                  <a:cubicBezTo>
                    <a:pt x="3698" y="5546"/>
                    <a:pt x="3967" y="5882"/>
                    <a:pt x="4269" y="6218"/>
                  </a:cubicBezTo>
                  <a:cubicBezTo>
                    <a:pt x="4303" y="6252"/>
                    <a:pt x="4370" y="6319"/>
                    <a:pt x="4404" y="6352"/>
                  </a:cubicBezTo>
                  <a:cubicBezTo>
                    <a:pt x="4673" y="6688"/>
                    <a:pt x="4941" y="7025"/>
                    <a:pt x="5244" y="7361"/>
                  </a:cubicBezTo>
                  <a:cubicBezTo>
                    <a:pt x="5277" y="7428"/>
                    <a:pt x="5345" y="7495"/>
                    <a:pt x="5378" y="7562"/>
                  </a:cubicBezTo>
                  <a:cubicBezTo>
                    <a:pt x="5580" y="7865"/>
                    <a:pt x="5782" y="8134"/>
                    <a:pt x="5983" y="8436"/>
                  </a:cubicBezTo>
                  <a:cubicBezTo>
                    <a:pt x="6084" y="8571"/>
                    <a:pt x="6185" y="8671"/>
                    <a:pt x="6286" y="8806"/>
                  </a:cubicBezTo>
                  <a:cubicBezTo>
                    <a:pt x="6387" y="8974"/>
                    <a:pt x="6487" y="9142"/>
                    <a:pt x="6588" y="9310"/>
                  </a:cubicBezTo>
                  <a:cubicBezTo>
                    <a:pt x="6790" y="9612"/>
                    <a:pt x="7025" y="9948"/>
                    <a:pt x="7227" y="10285"/>
                  </a:cubicBezTo>
                  <a:cubicBezTo>
                    <a:pt x="7361" y="10553"/>
                    <a:pt x="7529" y="10822"/>
                    <a:pt x="7697" y="11091"/>
                  </a:cubicBezTo>
                  <a:cubicBezTo>
                    <a:pt x="7765" y="11226"/>
                    <a:pt x="7832" y="11326"/>
                    <a:pt x="7865" y="11461"/>
                  </a:cubicBezTo>
                  <a:cubicBezTo>
                    <a:pt x="8101" y="11864"/>
                    <a:pt x="8302" y="12267"/>
                    <a:pt x="8504" y="12671"/>
                  </a:cubicBezTo>
                  <a:cubicBezTo>
                    <a:pt x="8504" y="12704"/>
                    <a:pt x="8538" y="12738"/>
                    <a:pt x="8571" y="12805"/>
                  </a:cubicBezTo>
                  <a:cubicBezTo>
                    <a:pt x="8773" y="13242"/>
                    <a:pt x="8974" y="13679"/>
                    <a:pt x="9176" y="14150"/>
                  </a:cubicBezTo>
                  <a:cubicBezTo>
                    <a:pt x="9176" y="14150"/>
                    <a:pt x="9176" y="14183"/>
                    <a:pt x="9176" y="14183"/>
                  </a:cubicBezTo>
                  <a:cubicBezTo>
                    <a:pt x="9344" y="14620"/>
                    <a:pt x="9546" y="15057"/>
                    <a:pt x="9680" y="15528"/>
                  </a:cubicBezTo>
                  <a:cubicBezTo>
                    <a:pt x="9714" y="15561"/>
                    <a:pt x="9714" y="15595"/>
                    <a:pt x="9747" y="15628"/>
                  </a:cubicBezTo>
                  <a:cubicBezTo>
                    <a:pt x="9882" y="16065"/>
                    <a:pt x="10016" y="16502"/>
                    <a:pt x="10151" y="16939"/>
                  </a:cubicBezTo>
                  <a:cubicBezTo>
                    <a:pt x="10151" y="16973"/>
                    <a:pt x="10184" y="17006"/>
                    <a:pt x="10184" y="17040"/>
                  </a:cubicBezTo>
                  <a:cubicBezTo>
                    <a:pt x="10319" y="17510"/>
                    <a:pt x="10420" y="17981"/>
                    <a:pt x="10520" y="18418"/>
                  </a:cubicBezTo>
                  <a:cubicBezTo>
                    <a:pt x="10520" y="18418"/>
                    <a:pt x="10520" y="18451"/>
                    <a:pt x="10520" y="18451"/>
                  </a:cubicBezTo>
                  <a:cubicBezTo>
                    <a:pt x="10621" y="18922"/>
                    <a:pt x="10722" y="19359"/>
                    <a:pt x="10789" y="19829"/>
                  </a:cubicBezTo>
                  <a:lnTo>
                    <a:pt x="10789" y="19930"/>
                  </a:lnTo>
                  <a:cubicBezTo>
                    <a:pt x="10857" y="20367"/>
                    <a:pt x="10924" y="20804"/>
                    <a:pt x="10957" y="21207"/>
                  </a:cubicBezTo>
                  <a:cubicBezTo>
                    <a:pt x="10957" y="21241"/>
                    <a:pt x="10957" y="21308"/>
                    <a:pt x="10957" y="21342"/>
                  </a:cubicBezTo>
                  <a:cubicBezTo>
                    <a:pt x="10991" y="21779"/>
                    <a:pt x="10991" y="22216"/>
                    <a:pt x="10991" y="22653"/>
                  </a:cubicBezTo>
                  <a:cubicBezTo>
                    <a:pt x="10991" y="23123"/>
                    <a:pt x="10991" y="23560"/>
                    <a:pt x="10924" y="23997"/>
                  </a:cubicBezTo>
                  <a:lnTo>
                    <a:pt x="10924" y="24098"/>
                  </a:lnTo>
                  <a:cubicBezTo>
                    <a:pt x="10890" y="24501"/>
                    <a:pt x="10823" y="24871"/>
                    <a:pt x="10756" y="25240"/>
                  </a:cubicBezTo>
                  <a:cubicBezTo>
                    <a:pt x="10756" y="25308"/>
                    <a:pt x="10756" y="25341"/>
                    <a:pt x="10722" y="25408"/>
                  </a:cubicBezTo>
                  <a:cubicBezTo>
                    <a:pt x="10655" y="25745"/>
                    <a:pt x="10588" y="26081"/>
                    <a:pt x="10487" y="26417"/>
                  </a:cubicBezTo>
                  <a:cubicBezTo>
                    <a:pt x="10453" y="26484"/>
                    <a:pt x="10420" y="26518"/>
                    <a:pt x="10420" y="26585"/>
                  </a:cubicBezTo>
                  <a:cubicBezTo>
                    <a:pt x="10319" y="26887"/>
                    <a:pt x="10184" y="27156"/>
                    <a:pt x="10084" y="27425"/>
                  </a:cubicBezTo>
                  <a:cubicBezTo>
                    <a:pt x="10050" y="27492"/>
                    <a:pt x="10050" y="27526"/>
                    <a:pt x="10016" y="27559"/>
                  </a:cubicBezTo>
                  <a:cubicBezTo>
                    <a:pt x="9882" y="27862"/>
                    <a:pt x="9714" y="28164"/>
                    <a:pt x="9546" y="28433"/>
                  </a:cubicBezTo>
                  <a:cubicBezTo>
                    <a:pt x="9512" y="28467"/>
                    <a:pt x="9512" y="28500"/>
                    <a:pt x="9479" y="28534"/>
                  </a:cubicBezTo>
                  <a:cubicBezTo>
                    <a:pt x="9344" y="28769"/>
                    <a:pt x="9176" y="28971"/>
                    <a:pt x="9008" y="29173"/>
                  </a:cubicBezTo>
                  <a:cubicBezTo>
                    <a:pt x="8941" y="29240"/>
                    <a:pt x="8874" y="29307"/>
                    <a:pt x="8806" y="29374"/>
                  </a:cubicBezTo>
                  <a:cubicBezTo>
                    <a:pt x="8672" y="29542"/>
                    <a:pt x="8504" y="29677"/>
                    <a:pt x="8369" y="29811"/>
                  </a:cubicBezTo>
                  <a:cubicBezTo>
                    <a:pt x="8302" y="29878"/>
                    <a:pt x="8235" y="29946"/>
                    <a:pt x="8168" y="29979"/>
                  </a:cubicBezTo>
                  <a:cubicBezTo>
                    <a:pt x="7933" y="30181"/>
                    <a:pt x="7697" y="30315"/>
                    <a:pt x="7462" y="30483"/>
                  </a:cubicBezTo>
                  <a:lnTo>
                    <a:pt x="11394" y="28198"/>
                  </a:lnTo>
                  <a:cubicBezTo>
                    <a:pt x="11663" y="28030"/>
                    <a:pt x="11865" y="27862"/>
                    <a:pt x="12100" y="27694"/>
                  </a:cubicBezTo>
                  <a:cubicBezTo>
                    <a:pt x="12167" y="27627"/>
                    <a:pt x="12234" y="27593"/>
                    <a:pt x="12302" y="27526"/>
                  </a:cubicBezTo>
                  <a:cubicBezTo>
                    <a:pt x="12470" y="27391"/>
                    <a:pt x="12604" y="27257"/>
                    <a:pt x="12772" y="27089"/>
                  </a:cubicBezTo>
                  <a:cubicBezTo>
                    <a:pt x="12806" y="27022"/>
                    <a:pt x="12873" y="26954"/>
                    <a:pt x="12940" y="26887"/>
                  </a:cubicBezTo>
                  <a:cubicBezTo>
                    <a:pt x="13108" y="26686"/>
                    <a:pt x="13276" y="26450"/>
                    <a:pt x="13444" y="26249"/>
                  </a:cubicBezTo>
                  <a:cubicBezTo>
                    <a:pt x="13444" y="26215"/>
                    <a:pt x="13478" y="26181"/>
                    <a:pt x="13478" y="26148"/>
                  </a:cubicBezTo>
                  <a:cubicBezTo>
                    <a:pt x="13478" y="26148"/>
                    <a:pt x="13512" y="26148"/>
                    <a:pt x="13512" y="26148"/>
                  </a:cubicBezTo>
                  <a:cubicBezTo>
                    <a:pt x="13680" y="25879"/>
                    <a:pt x="13814" y="25610"/>
                    <a:pt x="13949" y="25308"/>
                  </a:cubicBezTo>
                  <a:cubicBezTo>
                    <a:pt x="13949" y="25308"/>
                    <a:pt x="13982" y="25274"/>
                    <a:pt x="13982" y="25274"/>
                  </a:cubicBezTo>
                  <a:cubicBezTo>
                    <a:pt x="13982" y="25240"/>
                    <a:pt x="14016" y="25173"/>
                    <a:pt x="14016" y="25140"/>
                  </a:cubicBezTo>
                  <a:cubicBezTo>
                    <a:pt x="14117" y="24972"/>
                    <a:pt x="14184" y="24804"/>
                    <a:pt x="14251" y="24602"/>
                  </a:cubicBezTo>
                  <a:cubicBezTo>
                    <a:pt x="14285" y="24501"/>
                    <a:pt x="14318" y="24400"/>
                    <a:pt x="14352" y="24299"/>
                  </a:cubicBezTo>
                  <a:cubicBezTo>
                    <a:pt x="14385" y="24232"/>
                    <a:pt x="14385" y="24165"/>
                    <a:pt x="14419" y="24131"/>
                  </a:cubicBezTo>
                  <a:cubicBezTo>
                    <a:pt x="14453" y="24064"/>
                    <a:pt x="14453" y="23997"/>
                    <a:pt x="14486" y="23963"/>
                  </a:cubicBezTo>
                  <a:cubicBezTo>
                    <a:pt x="14553" y="23762"/>
                    <a:pt x="14587" y="23560"/>
                    <a:pt x="14654" y="23325"/>
                  </a:cubicBezTo>
                  <a:cubicBezTo>
                    <a:pt x="14654" y="23258"/>
                    <a:pt x="14688" y="23190"/>
                    <a:pt x="14688" y="23089"/>
                  </a:cubicBezTo>
                  <a:cubicBezTo>
                    <a:pt x="14688" y="23056"/>
                    <a:pt x="14722" y="23022"/>
                    <a:pt x="14722" y="22955"/>
                  </a:cubicBezTo>
                  <a:cubicBezTo>
                    <a:pt x="14722" y="22888"/>
                    <a:pt x="14755" y="22821"/>
                    <a:pt x="14755" y="22753"/>
                  </a:cubicBezTo>
                  <a:cubicBezTo>
                    <a:pt x="14789" y="22552"/>
                    <a:pt x="14822" y="22350"/>
                    <a:pt x="14856" y="22148"/>
                  </a:cubicBezTo>
                  <a:cubicBezTo>
                    <a:pt x="14856" y="22048"/>
                    <a:pt x="14856" y="21947"/>
                    <a:pt x="14890" y="21812"/>
                  </a:cubicBezTo>
                  <a:lnTo>
                    <a:pt x="14890" y="21712"/>
                  </a:lnTo>
                  <a:cubicBezTo>
                    <a:pt x="14890" y="21678"/>
                    <a:pt x="14890" y="21611"/>
                    <a:pt x="14890" y="21577"/>
                  </a:cubicBezTo>
                  <a:cubicBezTo>
                    <a:pt x="14923" y="21375"/>
                    <a:pt x="14923" y="21207"/>
                    <a:pt x="14957" y="21006"/>
                  </a:cubicBezTo>
                  <a:cubicBezTo>
                    <a:pt x="14957" y="20804"/>
                    <a:pt x="14957" y="20602"/>
                    <a:pt x="14957" y="20401"/>
                  </a:cubicBezTo>
                  <a:lnTo>
                    <a:pt x="14957" y="20367"/>
                  </a:lnTo>
                  <a:cubicBezTo>
                    <a:pt x="14957" y="20199"/>
                    <a:pt x="14923" y="19997"/>
                    <a:pt x="14923" y="19829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49"/>
            <p:cNvSpPr/>
            <p:nvPr/>
          </p:nvSpPr>
          <p:spPr>
            <a:xfrm>
              <a:off x="-16479975" y="8898225"/>
              <a:ext cx="458800" cy="682275"/>
            </a:xfrm>
            <a:custGeom>
              <a:avLst/>
              <a:gdLst/>
              <a:ahLst/>
              <a:cxnLst/>
              <a:rect l="l" t="t" r="r" b="b"/>
              <a:pathLst>
                <a:path w="18352" h="27291" extrusionOk="0">
                  <a:moveTo>
                    <a:pt x="9647" y="12200"/>
                  </a:moveTo>
                  <a:cubicBezTo>
                    <a:pt x="9815" y="12469"/>
                    <a:pt x="9983" y="12705"/>
                    <a:pt x="10151" y="12973"/>
                  </a:cubicBezTo>
                  <a:lnTo>
                    <a:pt x="10352" y="13377"/>
                  </a:lnTo>
                  <a:cubicBezTo>
                    <a:pt x="10621" y="13814"/>
                    <a:pt x="10856" y="14251"/>
                    <a:pt x="11092" y="14721"/>
                  </a:cubicBezTo>
                  <a:cubicBezTo>
                    <a:pt x="11125" y="14755"/>
                    <a:pt x="11125" y="14822"/>
                    <a:pt x="11159" y="14856"/>
                  </a:cubicBezTo>
                  <a:cubicBezTo>
                    <a:pt x="11461" y="15427"/>
                    <a:pt x="11697" y="15965"/>
                    <a:pt x="11966" y="16536"/>
                  </a:cubicBezTo>
                  <a:lnTo>
                    <a:pt x="11999" y="16637"/>
                  </a:lnTo>
                  <a:cubicBezTo>
                    <a:pt x="12234" y="17175"/>
                    <a:pt x="12470" y="17746"/>
                    <a:pt x="12671" y="18284"/>
                  </a:cubicBezTo>
                  <a:cubicBezTo>
                    <a:pt x="12671" y="18317"/>
                    <a:pt x="12705" y="18351"/>
                    <a:pt x="12705" y="18418"/>
                  </a:cubicBezTo>
                  <a:cubicBezTo>
                    <a:pt x="12907" y="18989"/>
                    <a:pt x="13108" y="19561"/>
                    <a:pt x="13276" y="20132"/>
                  </a:cubicBezTo>
                  <a:cubicBezTo>
                    <a:pt x="13310" y="20166"/>
                    <a:pt x="13310" y="20199"/>
                    <a:pt x="13310" y="20233"/>
                  </a:cubicBezTo>
                  <a:cubicBezTo>
                    <a:pt x="13478" y="20771"/>
                    <a:pt x="13646" y="21342"/>
                    <a:pt x="13747" y="21880"/>
                  </a:cubicBezTo>
                  <a:cubicBezTo>
                    <a:pt x="13780" y="21947"/>
                    <a:pt x="13780" y="21981"/>
                    <a:pt x="13780" y="22048"/>
                  </a:cubicBezTo>
                  <a:cubicBezTo>
                    <a:pt x="13915" y="22619"/>
                    <a:pt x="14049" y="23190"/>
                    <a:pt x="14116" y="23762"/>
                  </a:cubicBezTo>
                  <a:cubicBezTo>
                    <a:pt x="14116" y="23762"/>
                    <a:pt x="14150" y="23762"/>
                    <a:pt x="14150" y="23795"/>
                  </a:cubicBezTo>
                  <a:cubicBezTo>
                    <a:pt x="14217" y="24367"/>
                    <a:pt x="14284" y="24904"/>
                    <a:pt x="14352" y="25476"/>
                  </a:cubicBezTo>
                  <a:lnTo>
                    <a:pt x="14352" y="25610"/>
                  </a:lnTo>
                  <a:cubicBezTo>
                    <a:pt x="14385" y="26182"/>
                    <a:pt x="14419" y="26753"/>
                    <a:pt x="14419" y="27291"/>
                  </a:cubicBezTo>
                  <a:lnTo>
                    <a:pt x="18351" y="25005"/>
                  </a:lnTo>
                  <a:cubicBezTo>
                    <a:pt x="18351" y="24770"/>
                    <a:pt x="18351" y="24568"/>
                    <a:pt x="18351" y="24333"/>
                  </a:cubicBezTo>
                  <a:cubicBezTo>
                    <a:pt x="18351" y="24098"/>
                    <a:pt x="18351" y="23863"/>
                    <a:pt x="18318" y="23627"/>
                  </a:cubicBezTo>
                  <a:cubicBezTo>
                    <a:pt x="18318" y="23527"/>
                    <a:pt x="18318" y="23426"/>
                    <a:pt x="18284" y="23325"/>
                  </a:cubicBezTo>
                  <a:lnTo>
                    <a:pt x="18284" y="23190"/>
                  </a:lnTo>
                  <a:cubicBezTo>
                    <a:pt x="18284" y="23090"/>
                    <a:pt x="18284" y="23022"/>
                    <a:pt x="18284" y="22922"/>
                  </a:cubicBezTo>
                  <a:cubicBezTo>
                    <a:pt x="18250" y="22686"/>
                    <a:pt x="18217" y="22451"/>
                    <a:pt x="18183" y="22216"/>
                  </a:cubicBezTo>
                  <a:cubicBezTo>
                    <a:pt x="18149" y="21981"/>
                    <a:pt x="18116" y="21745"/>
                    <a:pt x="18082" y="21510"/>
                  </a:cubicBezTo>
                  <a:cubicBezTo>
                    <a:pt x="18082" y="21476"/>
                    <a:pt x="18082" y="21476"/>
                    <a:pt x="18082" y="21476"/>
                  </a:cubicBezTo>
                  <a:cubicBezTo>
                    <a:pt x="18082" y="21476"/>
                    <a:pt x="18082" y="21476"/>
                    <a:pt x="18082" y="21443"/>
                  </a:cubicBezTo>
                  <a:cubicBezTo>
                    <a:pt x="18049" y="21241"/>
                    <a:pt x="17981" y="21006"/>
                    <a:pt x="17948" y="20771"/>
                  </a:cubicBezTo>
                  <a:cubicBezTo>
                    <a:pt x="17914" y="20502"/>
                    <a:pt x="17847" y="20267"/>
                    <a:pt x="17813" y="19998"/>
                  </a:cubicBezTo>
                  <a:lnTo>
                    <a:pt x="17746" y="19762"/>
                  </a:lnTo>
                  <a:cubicBezTo>
                    <a:pt x="17713" y="19695"/>
                    <a:pt x="17713" y="19628"/>
                    <a:pt x="17713" y="19594"/>
                  </a:cubicBezTo>
                  <a:cubicBezTo>
                    <a:pt x="17679" y="19460"/>
                    <a:pt x="17645" y="19359"/>
                    <a:pt x="17612" y="19258"/>
                  </a:cubicBezTo>
                  <a:cubicBezTo>
                    <a:pt x="17545" y="18989"/>
                    <a:pt x="17477" y="18754"/>
                    <a:pt x="17410" y="18485"/>
                  </a:cubicBezTo>
                  <a:cubicBezTo>
                    <a:pt x="17376" y="18317"/>
                    <a:pt x="17309" y="18116"/>
                    <a:pt x="17242" y="17914"/>
                  </a:cubicBezTo>
                  <a:cubicBezTo>
                    <a:pt x="17242" y="17880"/>
                    <a:pt x="17242" y="17847"/>
                    <a:pt x="17242" y="17813"/>
                  </a:cubicBezTo>
                  <a:cubicBezTo>
                    <a:pt x="17208" y="17779"/>
                    <a:pt x="17208" y="17746"/>
                    <a:pt x="17208" y="17712"/>
                  </a:cubicBezTo>
                  <a:cubicBezTo>
                    <a:pt x="17108" y="17477"/>
                    <a:pt x="17040" y="17208"/>
                    <a:pt x="16973" y="16973"/>
                  </a:cubicBezTo>
                  <a:cubicBezTo>
                    <a:pt x="16872" y="16738"/>
                    <a:pt x="16805" y="16469"/>
                    <a:pt x="16704" y="16233"/>
                  </a:cubicBezTo>
                  <a:cubicBezTo>
                    <a:pt x="16671" y="16200"/>
                    <a:pt x="16671" y="16133"/>
                    <a:pt x="16637" y="16099"/>
                  </a:cubicBezTo>
                  <a:cubicBezTo>
                    <a:pt x="16637" y="16065"/>
                    <a:pt x="16637" y="16032"/>
                    <a:pt x="16603" y="15998"/>
                  </a:cubicBezTo>
                  <a:cubicBezTo>
                    <a:pt x="16536" y="15830"/>
                    <a:pt x="16503" y="15696"/>
                    <a:pt x="16435" y="15528"/>
                  </a:cubicBezTo>
                  <a:cubicBezTo>
                    <a:pt x="16335" y="15292"/>
                    <a:pt x="16267" y="15057"/>
                    <a:pt x="16167" y="14822"/>
                  </a:cubicBezTo>
                  <a:lnTo>
                    <a:pt x="15931" y="14318"/>
                  </a:lnTo>
                  <a:lnTo>
                    <a:pt x="15898" y="14251"/>
                  </a:lnTo>
                  <a:cubicBezTo>
                    <a:pt x="15898" y="14217"/>
                    <a:pt x="15864" y="14183"/>
                    <a:pt x="15864" y="14150"/>
                  </a:cubicBezTo>
                  <a:cubicBezTo>
                    <a:pt x="15763" y="13914"/>
                    <a:pt x="15662" y="13679"/>
                    <a:pt x="15528" y="13444"/>
                  </a:cubicBezTo>
                  <a:cubicBezTo>
                    <a:pt x="15427" y="13175"/>
                    <a:pt x="15293" y="12940"/>
                    <a:pt x="15158" y="12671"/>
                  </a:cubicBezTo>
                  <a:cubicBezTo>
                    <a:pt x="15158" y="12637"/>
                    <a:pt x="15125" y="12604"/>
                    <a:pt x="15125" y="12570"/>
                  </a:cubicBezTo>
                  <a:cubicBezTo>
                    <a:pt x="15091" y="12503"/>
                    <a:pt x="15057" y="12469"/>
                    <a:pt x="15024" y="12402"/>
                  </a:cubicBezTo>
                  <a:cubicBezTo>
                    <a:pt x="14923" y="12200"/>
                    <a:pt x="14822" y="11999"/>
                    <a:pt x="14721" y="11797"/>
                  </a:cubicBezTo>
                  <a:cubicBezTo>
                    <a:pt x="14587" y="11562"/>
                    <a:pt x="14453" y="11327"/>
                    <a:pt x="14318" y="11058"/>
                  </a:cubicBezTo>
                  <a:cubicBezTo>
                    <a:pt x="14251" y="10923"/>
                    <a:pt x="14184" y="10822"/>
                    <a:pt x="14083" y="10688"/>
                  </a:cubicBezTo>
                  <a:cubicBezTo>
                    <a:pt x="14049" y="10621"/>
                    <a:pt x="14049" y="10587"/>
                    <a:pt x="14016" y="10520"/>
                  </a:cubicBezTo>
                  <a:cubicBezTo>
                    <a:pt x="13881" y="10318"/>
                    <a:pt x="13747" y="10117"/>
                    <a:pt x="13612" y="9915"/>
                  </a:cubicBezTo>
                  <a:cubicBezTo>
                    <a:pt x="13411" y="9579"/>
                    <a:pt x="13243" y="9276"/>
                    <a:pt x="13041" y="8974"/>
                  </a:cubicBezTo>
                  <a:cubicBezTo>
                    <a:pt x="13007" y="8907"/>
                    <a:pt x="12974" y="8873"/>
                    <a:pt x="12940" y="8840"/>
                  </a:cubicBezTo>
                  <a:cubicBezTo>
                    <a:pt x="12638" y="8369"/>
                    <a:pt x="12335" y="7932"/>
                    <a:pt x="11999" y="7529"/>
                  </a:cubicBezTo>
                  <a:cubicBezTo>
                    <a:pt x="11999" y="7529"/>
                    <a:pt x="11999" y="7529"/>
                    <a:pt x="11999" y="7529"/>
                  </a:cubicBezTo>
                  <a:lnTo>
                    <a:pt x="11999" y="7529"/>
                  </a:lnTo>
                  <a:cubicBezTo>
                    <a:pt x="11797" y="7226"/>
                    <a:pt x="11596" y="6957"/>
                    <a:pt x="11361" y="6689"/>
                  </a:cubicBezTo>
                  <a:cubicBezTo>
                    <a:pt x="11193" y="6453"/>
                    <a:pt x="11024" y="6218"/>
                    <a:pt x="10823" y="6016"/>
                  </a:cubicBezTo>
                  <a:lnTo>
                    <a:pt x="10823" y="5983"/>
                  </a:lnTo>
                  <a:lnTo>
                    <a:pt x="10823" y="5983"/>
                  </a:lnTo>
                  <a:cubicBezTo>
                    <a:pt x="10621" y="5748"/>
                    <a:pt x="10453" y="5546"/>
                    <a:pt x="10251" y="5344"/>
                  </a:cubicBezTo>
                  <a:cubicBezTo>
                    <a:pt x="10083" y="5109"/>
                    <a:pt x="9882" y="4907"/>
                    <a:pt x="9680" y="4706"/>
                  </a:cubicBezTo>
                  <a:cubicBezTo>
                    <a:pt x="9647" y="4672"/>
                    <a:pt x="9613" y="4638"/>
                    <a:pt x="9613" y="4605"/>
                  </a:cubicBezTo>
                  <a:cubicBezTo>
                    <a:pt x="9579" y="4571"/>
                    <a:pt x="9546" y="4538"/>
                    <a:pt x="9512" y="4504"/>
                  </a:cubicBezTo>
                  <a:cubicBezTo>
                    <a:pt x="9378" y="4370"/>
                    <a:pt x="9243" y="4235"/>
                    <a:pt x="9109" y="4067"/>
                  </a:cubicBezTo>
                  <a:cubicBezTo>
                    <a:pt x="8907" y="3865"/>
                    <a:pt x="8705" y="3664"/>
                    <a:pt x="8504" y="3496"/>
                  </a:cubicBezTo>
                  <a:cubicBezTo>
                    <a:pt x="8437" y="3429"/>
                    <a:pt x="8369" y="3361"/>
                    <a:pt x="8302" y="3294"/>
                  </a:cubicBezTo>
                  <a:cubicBezTo>
                    <a:pt x="8269" y="3261"/>
                    <a:pt x="8201" y="3227"/>
                    <a:pt x="8168" y="3160"/>
                  </a:cubicBezTo>
                  <a:cubicBezTo>
                    <a:pt x="8067" y="3059"/>
                    <a:pt x="7966" y="2992"/>
                    <a:pt x="7865" y="2891"/>
                  </a:cubicBezTo>
                  <a:cubicBezTo>
                    <a:pt x="7630" y="2689"/>
                    <a:pt x="7428" y="2521"/>
                    <a:pt x="7227" y="2319"/>
                  </a:cubicBezTo>
                  <a:cubicBezTo>
                    <a:pt x="7126" y="2252"/>
                    <a:pt x="7025" y="2185"/>
                    <a:pt x="6924" y="2084"/>
                  </a:cubicBezTo>
                  <a:cubicBezTo>
                    <a:pt x="6891" y="2051"/>
                    <a:pt x="6823" y="2017"/>
                    <a:pt x="6790" y="1983"/>
                  </a:cubicBezTo>
                  <a:cubicBezTo>
                    <a:pt x="6723" y="1916"/>
                    <a:pt x="6655" y="1849"/>
                    <a:pt x="6555" y="1815"/>
                  </a:cubicBezTo>
                  <a:cubicBezTo>
                    <a:pt x="6353" y="1647"/>
                    <a:pt x="6151" y="1479"/>
                    <a:pt x="5950" y="1311"/>
                  </a:cubicBezTo>
                  <a:cubicBezTo>
                    <a:pt x="5782" y="1210"/>
                    <a:pt x="5613" y="1110"/>
                    <a:pt x="5479" y="975"/>
                  </a:cubicBezTo>
                  <a:cubicBezTo>
                    <a:pt x="5445" y="975"/>
                    <a:pt x="5412" y="942"/>
                    <a:pt x="5378" y="908"/>
                  </a:cubicBezTo>
                  <a:cubicBezTo>
                    <a:pt x="5345" y="908"/>
                    <a:pt x="5345" y="874"/>
                    <a:pt x="5311" y="874"/>
                  </a:cubicBezTo>
                  <a:cubicBezTo>
                    <a:pt x="5109" y="740"/>
                    <a:pt x="4908" y="605"/>
                    <a:pt x="4706" y="471"/>
                  </a:cubicBezTo>
                  <a:cubicBezTo>
                    <a:pt x="4504" y="337"/>
                    <a:pt x="4269" y="202"/>
                    <a:pt x="4067" y="101"/>
                  </a:cubicBezTo>
                  <a:cubicBezTo>
                    <a:pt x="4034" y="68"/>
                    <a:pt x="3967" y="34"/>
                    <a:pt x="3933" y="0"/>
                  </a:cubicBezTo>
                  <a:lnTo>
                    <a:pt x="1" y="2286"/>
                  </a:lnTo>
                  <a:cubicBezTo>
                    <a:pt x="471" y="2588"/>
                    <a:pt x="975" y="2891"/>
                    <a:pt x="1446" y="3227"/>
                  </a:cubicBezTo>
                  <a:cubicBezTo>
                    <a:pt x="1480" y="3227"/>
                    <a:pt x="1480" y="3261"/>
                    <a:pt x="1513" y="3261"/>
                  </a:cubicBezTo>
                  <a:cubicBezTo>
                    <a:pt x="1984" y="3597"/>
                    <a:pt x="2421" y="3933"/>
                    <a:pt x="2824" y="4269"/>
                  </a:cubicBezTo>
                  <a:cubicBezTo>
                    <a:pt x="2891" y="4302"/>
                    <a:pt x="2925" y="4336"/>
                    <a:pt x="2992" y="4370"/>
                  </a:cubicBezTo>
                  <a:cubicBezTo>
                    <a:pt x="3395" y="4739"/>
                    <a:pt x="3799" y="5075"/>
                    <a:pt x="4202" y="5445"/>
                  </a:cubicBezTo>
                  <a:cubicBezTo>
                    <a:pt x="4269" y="5512"/>
                    <a:pt x="4303" y="5546"/>
                    <a:pt x="4370" y="5580"/>
                  </a:cubicBezTo>
                  <a:cubicBezTo>
                    <a:pt x="4773" y="5983"/>
                    <a:pt x="5177" y="6386"/>
                    <a:pt x="5546" y="6789"/>
                  </a:cubicBezTo>
                  <a:cubicBezTo>
                    <a:pt x="5580" y="6823"/>
                    <a:pt x="5613" y="6857"/>
                    <a:pt x="5647" y="6890"/>
                  </a:cubicBezTo>
                  <a:cubicBezTo>
                    <a:pt x="6084" y="7361"/>
                    <a:pt x="6487" y="7798"/>
                    <a:pt x="6891" y="8302"/>
                  </a:cubicBezTo>
                  <a:cubicBezTo>
                    <a:pt x="6891" y="8302"/>
                    <a:pt x="6891" y="8302"/>
                    <a:pt x="6891" y="8302"/>
                  </a:cubicBezTo>
                  <a:cubicBezTo>
                    <a:pt x="7294" y="8806"/>
                    <a:pt x="7697" y="9310"/>
                    <a:pt x="8067" y="9814"/>
                  </a:cubicBezTo>
                  <a:lnTo>
                    <a:pt x="8067" y="9814"/>
                  </a:lnTo>
                  <a:cubicBezTo>
                    <a:pt x="8067" y="9814"/>
                    <a:pt x="8067" y="9814"/>
                    <a:pt x="8067" y="9814"/>
                  </a:cubicBezTo>
                  <a:cubicBezTo>
                    <a:pt x="8437" y="10285"/>
                    <a:pt x="8739" y="10789"/>
                    <a:pt x="9075" y="11259"/>
                  </a:cubicBezTo>
                  <a:cubicBezTo>
                    <a:pt x="9277" y="11562"/>
                    <a:pt x="9478" y="11898"/>
                    <a:pt x="9647" y="12200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49"/>
            <p:cNvSpPr/>
            <p:nvPr/>
          </p:nvSpPr>
          <p:spPr>
            <a:xfrm>
              <a:off x="-17121050" y="8840250"/>
              <a:ext cx="1277150" cy="1511575"/>
            </a:xfrm>
            <a:custGeom>
              <a:avLst/>
              <a:gdLst/>
              <a:ahLst/>
              <a:cxnLst/>
              <a:rect l="l" t="t" r="r" b="b"/>
              <a:pathLst>
                <a:path w="51086" h="60463" extrusionOk="0">
                  <a:moveTo>
                    <a:pt x="25644" y="4638"/>
                  </a:moveTo>
                  <a:cubicBezTo>
                    <a:pt x="33609" y="9243"/>
                    <a:pt x="40096" y="20435"/>
                    <a:pt x="40062" y="29610"/>
                  </a:cubicBezTo>
                  <a:cubicBezTo>
                    <a:pt x="46246" y="33912"/>
                    <a:pt x="51086" y="42717"/>
                    <a:pt x="51052" y="49977"/>
                  </a:cubicBezTo>
                  <a:cubicBezTo>
                    <a:pt x="51018" y="57270"/>
                    <a:pt x="46179" y="60462"/>
                    <a:pt x="39995" y="57539"/>
                  </a:cubicBezTo>
                  <a:lnTo>
                    <a:pt x="12167" y="41574"/>
                  </a:lnTo>
                  <a:cubicBezTo>
                    <a:pt x="5445" y="37676"/>
                    <a:pt x="0" y="28265"/>
                    <a:pt x="34" y="20535"/>
                  </a:cubicBezTo>
                  <a:cubicBezTo>
                    <a:pt x="34" y="13242"/>
                    <a:pt x="4907" y="10049"/>
                    <a:pt x="11125" y="12973"/>
                  </a:cubicBezTo>
                  <a:cubicBezTo>
                    <a:pt x="11125" y="3697"/>
                    <a:pt x="17645" y="0"/>
                    <a:pt x="25644" y="4638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49"/>
            <p:cNvSpPr/>
            <p:nvPr/>
          </p:nvSpPr>
          <p:spPr>
            <a:xfrm>
              <a:off x="-16753025" y="9404025"/>
              <a:ext cx="545300" cy="1007450"/>
            </a:xfrm>
            <a:custGeom>
              <a:avLst/>
              <a:gdLst/>
              <a:ahLst/>
              <a:cxnLst/>
              <a:rect l="l" t="t" r="r" b="b"/>
              <a:pathLst>
                <a:path w="21812" h="40298" extrusionOk="0">
                  <a:moveTo>
                    <a:pt x="21375" y="21746"/>
                  </a:moveTo>
                  <a:lnTo>
                    <a:pt x="11326" y="942"/>
                  </a:lnTo>
                  <a:cubicBezTo>
                    <a:pt x="11158" y="572"/>
                    <a:pt x="10889" y="303"/>
                    <a:pt x="10654" y="169"/>
                  </a:cubicBezTo>
                  <a:cubicBezTo>
                    <a:pt x="10385" y="1"/>
                    <a:pt x="10116" y="1"/>
                    <a:pt x="9948" y="169"/>
                  </a:cubicBezTo>
                  <a:lnTo>
                    <a:pt x="437" y="9680"/>
                  </a:lnTo>
                  <a:cubicBezTo>
                    <a:pt x="0" y="10117"/>
                    <a:pt x="437" y="11260"/>
                    <a:pt x="1143" y="11663"/>
                  </a:cubicBezTo>
                  <a:lnTo>
                    <a:pt x="5545" y="14217"/>
                  </a:lnTo>
                  <a:lnTo>
                    <a:pt x="5512" y="33005"/>
                  </a:lnTo>
                  <a:cubicBezTo>
                    <a:pt x="5512" y="34147"/>
                    <a:pt x="6318" y="35559"/>
                    <a:pt x="7327" y="36130"/>
                  </a:cubicBezTo>
                  <a:lnTo>
                    <a:pt x="13544" y="39726"/>
                  </a:lnTo>
                  <a:cubicBezTo>
                    <a:pt x="14519" y="40298"/>
                    <a:pt x="15359" y="39827"/>
                    <a:pt x="15359" y="38684"/>
                  </a:cubicBezTo>
                  <a:lnTo>
                    <a:pt x="15393" y="19931"/>
                  </a:lnTo>
                  <a:lnTo>
                    <a:pt x="20669" y="22956"/>
                  </a:lnTo>
                  <a:cubicBezTo>
                    <a:pt x="21409" y="23393"/>
                    <a:pt x="21812" y="22653"/>
                    <a:pt x="21375" y="21746"/>
                  </a:cubicBezTo>
                  <a:close/>
                </a:path>
              </a:pathLst>
            </a:custGeom>
            <a:solidFill>
              <a:srgbClr val="BF4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49"/>
            <p:cNvSpPr/>
            <p:nvPr/>
          </p:nvSpPr>
          <p:spPr>
            <a:xfrm>
              <a:off x="-20337400" y="7134100"/>
              <a:ext cx="671350" cy="979375"/>
            </a:xfrm>
            <a:custGeom>
              <a:avLst/>
              <a:gdLst/>
              <a:ahLst/>
              <a:cxnLst/>
              <a:rect l="l" t="t" r="r" b="b"/>
              <a:pathLst>
                <a:path w="26854" h="39175" extrusionOk="0">
                  <a:moveTo>
                    <a:pt x="7450" y="0"/>
                  </a:moveTo>
                  <a:cubicBezTo>
                    <a:pt x="3049" y="0"/>
                    <a:pt x="24" y="3477"/>
                    <a:pt x="1" y="9499"/>
                  </a:cubicBezTo>
                  <a:cubicBezTo>
                    <a:pt x="1" y="16086"/>
                    <a:pt x="3563" y="23782"/>
                    <a:pt x="8604" y="28924"/>
                  </a:cubicBezTo>
                  <a:lnTo>
                    <a:pt x="13612" y="39175"/>
                  </a:lnTo>
                  <a:lnTo>
                    <a:pt x="18116" y="34403"/>
                  </a:lnTo>
                  <a:cubicBezTo>
                    <a:pt x="18561" y="34467"/>
                    <a:pt x="18994" y="34499"/>
                    <a:pt x="19416" y="34499"/>
                  </a:cubicBezTo>
                  <a:cubicBezTo>
                    <a:pt x="23799" y="34499"/>
                    <a:pt x="26823" y="31033"/>
                    <a:pt x="26854" y="24992"/>
                  </a:cubicBezTo>
                  <a:cubicBezTo>
                    <a:pt x="26854" y="16489"/>
                    <a:pt x="20872" y="6104"/>
                    <a:pt x="13478" y="1836"/>
                  </a:cubicBezTo>
                  <a:cubicBezTo>
                    <a:pt x="11310" y="590"/>
                    <a:pt x="9263" y="0"/>
                    <a:pt x="7450" y="0"/>
                  </a:cubicBezTo>
                  <a:close/>
                </a:path>
              </a:pathLst>
            </a:custGeom>
            <a:solidFill>
              <a:srgbClr val="A96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49"/>
            <p:cNvSpPr/>
            <p:nvPr/>
          </p:nvSpPr>
          <p:spPr>
            <a:xfrm>
              <a:off x="-20239100" y="7312275"/>
              <a:ext cx="445350" cy="502925"/>
            </a:xfrm>
            <a:custGeom>
              <a:avLst/>
              <a:gdLst/>
              <a:ahLst/>
              <a:cxnLst/>
              <a:rect l="l" t="t" r="r" b="b"/>
              <a:pathLst>
                <a:path w="17814" h="20117" extrusionOk="0">
                  <a:moveTo>
                    <a:pt x="2784" y="1"/>
                  </a:moveTo>
                  <a:cubicBezTo>
                    <a:pt x="1267" y="1"/>
                    <a:pt x="94" y="1329"/>
                    <a:pt x="68" y="3212"/>
                  </a:cubicBezTo>
                  <a:cubicBezTo>
                    <a:pt x="1" y="8018"/>
                    <a:pt x="4370" y="14403"/>
                    <a:pt x="7596" y="18470"/>
                  </a:cubicBezTo>
                  <a:cubicBezTo>
                    <a:pt x="7731" y="18672"/>
                    <a:pt x="8605" y="19915"/>
                    <a:pt x="8907" y="20083"/>
                  </a:cubicBezTo>
                  <a:cubicBezTo>
                    <a:pt x="8941" y="20083"/>
                    <a:pt x="8974" y="20117"/>
                    <a:pt x="8974" y="20117"/>
                  </a:cubicBezTo>
                  <a:cubicBezTo>
                    <a:pt x="10520" y="20016"/>
                    <a:pt x="11966" y="19646"/>
                    <a:pt x="13243" y="19041"/>
                  </a:cubicBezTo>
                  <a:cubicBezTo>
                    <a:pt x="15494" y="18033"/>
                    <a:pt x="17813" y="16252"/>
                    <a:pt x="17108" y="12152"/>
                  </a:cubicBezTo>
                  <a:cubicBezTo>
                    <a:pt x="16839" y="10639"/>
                    <a:pt x="16200" y="8757"/>
                    <a:pt x="15091" y="7379"/>
                  </a:cubicBezTo>
                  <a:cubicBezTo>
                    <a:pt x="14587" y="6774"/>
                    <a:pt x="13848" y="6203"/>
                    <a:pt x="13108" y="5766"/>
                  </a:cubicBezTo>
                  <a:cubicBezTo>
                    <a:pt x="12470" y="5396"/>
                    <a:pt x="11831" y="5161"/>
                    <a:pt x="11361" y="5161"/>
                  </a:cubicBezTo>
                  <a:cubicBezTo>
                    <a:pt x="10823" y="5195"/>
                    <a:pt x="9512" y="4959"/>
                    <a:pt x="8504" y="7211"/>
                  </a:cubicBezTo>
                  <a:cubicBezTo>
                    <a:pt x="8000" y="4354"/>
                    <a:pt x="6555" y="1767"/>
                    <a:pt x="4404" y="489"/>
                  </a:cubicBezTo>
                  <a:cubicBezTo>
                    <a:pt x="4336" y="456"/>
                    <a:pt x="4269" y="422"/>
                    <a:pt x="4236" y="389"/>
                  </a:cubicBezTo>
                  <a:cubicBezTo>
                    <a:pt x="3735" y="123"/>
                    <a:pt x="3244" y="1"/>
                    <a:pt x="2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49"/>
            <p:cNvSpPr/>
            <p:nvPr/>
          </p:nvSpPr>
          <p:spPr>
            <a:xfrm>
              <a:off x="-16299325" y="11741000"/>
              <a:ext cx="557100" cy="813025"/>
            </a:xfrm>
            <a:custGeom>
              <a:avLst/>
              <a:gdLst/>
              <a:ahLst/>
              <a:cxnLst/>
              <a:rect l="l" t="t" r="r" b="b"/>
              <a:pathLst>
                <a:path w="22284" h="32521" extrusionOk="0">
                  <a:moveTo>
                    <a:pt x="6166" y="0"/>
                  </a:moveTo>
                  <a:cubicBezTo>
                    <a:pt x="2525" y="0"/>
                    <a:pt x="24" y="2898"/>
                    <a:pt x="1" y="7919"/>
                  </a:cubicBezTo>
                  <a:cubicBezTo>
                    <a:pt x="1" y="13364"/>
                    <a:pt x="2958" y="19749"/>
                    <a:pt x="7126" y="23984"/>
                  </a:cubicBezTo>
                  <a:lnTo>
                    <a:pt x="11260" y="32521"/>
                  </a:lnTo>
                  <a:lnTo>
                    <a:pt x="15024" y="28555"/>
                  </a:lnTo>
                  <a:cubicBezTo>
                    <a:pt x="15402" y="28612"/>
                    <a:pt x="15770" y="28641"/>
                    <a:pt x="16128" y="28641"/>
                  </a:cubicBezTo>
                  <a:cubicBezTo>
                    <a:pt x="19745" y="28641"/>
                    <a:pt x="22250" y="25743"/>
                    <a:pt x="22250" y="20758"/>
                  </a:cubicBezTo>
                  <a:cubicBezTo>
                    <a:pt x="22283" y="13700"/>
                    <a:pt x="17309" y="5096"/>
                    <a:pt x="11159" y="1534"/>
                  </a:cubicBezTo>
                  <a:cubicBezTo>
                    <a:pt x="9363" y="493"/>
                    <a:pt x="7667" y="0"/>
                    <a:pt x="6166" y="0"/>
                  </a:cubicBezTo>
                  <a:close/>
                </a:path>
              </a:pathLst>
            </a:custGeom>
            <a:solidFill>
              <a:srgbClr val="A96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49"/>
            <p:cNvSpPr/>
            <p:nvPr/>
          </p:nvSpPr>
          <p:spPr>
            <a:xfrm>
              <a:off x="-16182525" y="11915450"/>
              <a:ext cx="288200" cy="410875"/>
            </a:xfrm>
            <a:custGeom>
              <a:avLst/>
              <a:gdLst/>
              <a:ahLst/>
              <a:cxnLst/>
              <a:rect l="l" t="t" r="r" b="b"/>
              <a:pathLst>
                <a:path w="11528" h="16435" extrusionOk="0">
                  <a:moveTo>
                    <a:pt x="4739" y="5949"/>
                  </a:moveTo>
                  <a:lnTo>
                    <a:pt x="7361" y="7495"/>
                  </a:lnTo>
                  <a:lnTo>
                    <a:pt x="6688" y="10385"/>
                  </a:lnTo>
                  <a:lnTo>
                    <a:pt x="4033" y="8873"/>
                  </a:lnTo>
                  <a:lnTo>
                    <a:pt x="4739" y="5949"/>
                  </a:lnTo>
                  <a:close/>
                  <a:moveTo>
                    <a:pt x="4336" y="0"/>
                  </a:moveTo>
                  <a:lnTo>
                    <a:pt x="3462" y="3596"/>
                  </a:lnTo>
                  <a:lnTo>
                    <a:pt x="841" y="2084"/>
                  </a:lnTo>
                  <a:lnTo>
                    <a:pt x="841" y="3697"/>
                  </a:lnTo>
                  <a:lnTo>
                    <a:pt x="3092" y="5008"/>
                  </a:lnTo>
                  <a:lnTo>
                    <a:pt x="2420" y="7932"/>
                  </a:lnTo>
                  <a:lnTo>
                    <a:pt x="0" y="6554"/>
                  </a:lnTo>
                  <a:lnTo>
                    <a:pt x="0" y="8302"/>
                  </a:lnTo>
                  <a:lnTo>
                    <a:pt x="2050" y="9478"/>
                  </a:lnTo>
                  <a:lnTo>
                    <a:pt x="1143" y="13040"/>
                  </a:lnTo>
                  <a:lnTo>
                    <a:pt x="2790" y="13981"/>
                  </a:lnTo>
                  <a:lnTo>
                    <a:pt x="3664" y="10419"/>
                  </a:lnTo>
                  <a:lnTo>
                    <a:pt x="6285" y="11931"/>
                  </a:lnTo>
                  <a:lnTo>
                    <a:pt x="5411" y="15494"/>
                  </a:lnTo>
                  <a:lnTo>
                    <a:pt x="7058" y="16435"/>
                  </a:lnTo>
                  <a:lnTo>
                    <a:pt x="7932" y="12872"/>
                  </a:lnTo>
                  <a:lnTo>
                    <a:pt x="10688" y="14486"/>
                  </a:lnTo>
                  <a:lnTo>
                    <a:pt x="10688" y="12704"/>
                  </a:lnTo>
                  <a:lnTo>
                    <a:pt x="8268" y="11326"/>
                  </a:lnTo>
                  <a:lnTo>
                    <a:pt x="8974" y="8436"/>
                  </a:lnTo>
                  <a:lnTo>
                    <a:pt x="11528" y="9881"/>
                  </a:lnTo>
                  <a:lnTo>
                    <a:pt x="11528" y="8268"/>
                  </a:lnTo>
                  <a:lnTo>
                    <a:pt x="9343" y="6991"/>
                  </a:lnTo>
                  <a:lnTo>
                    <a:pt x="10251" y="3395"/>
                  </a:lnTo>
                  <a:lnTo>
                    <a:pt x="8604" y="2454"/>
                  </a:lnTo>
                  <a:lnTo>
                    <a:pt x="7730" y="6050"/>
                  </a:lnTo>
                  <a:lnTo>
                    <a:pt x="5109" y="4537"/>
                  </a:lnTo>
                  <a:lnTo>
                    <a:pt x="5983" y="941"/>
                  </a:lnTo>
                  <a:lnTo>
                    <a:pt x="43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49"/>
            <p:cNvSpPr/>
            <p:nvPr/>
          </p:nvSpPr>
          <p:spPr>
            <a:xfrm>
              <a:off x="-23480650" y="12599375"/>
              <a:ext cx="155475" cy="1765325"/>
            </a:xfrm>
            <a:custGeom>
              <a:avLst/>
              <a:gdLst/>
              <a:ahLst/>
              <a:cxnLst/>
              <a:rect l="l" t="t" r="r" b="b"/>
              <a:pathLst>
                <a:path w="6219" h="70613" extrusionOk="0">
                  <a:moveTo>
                    <a:pt x="3126" y="1"/>
                  </a:moveTo>
                  <a:cubicBezTo>
                    <a:pt x="1412" y="1"/>
                    <a:pt x="1" y="1379"/>
                    <a:pt x="1" y="3093"/>
                  </a:cubicBezTo>
                  <a:lnTo>
                    <a:pt x="1" y="67520"/>
                  </a:lnTo>
                  <a:cubicBezTo>
                    <a:pt x="1" y="69234"/>
                    <a:pt x="1412" y="70612"/>
                    <a:pt x="3126" y="70612"/>
                  </a:cubicBezTo>
                  <a:cubicBezTo>
                    <a:pt x="4840" y="70612"/>
                    <a:pt x="6218" y="69234"/>
                    <a:pt x="6218" y="67520"/>
                  </a:cubicBezTo>
                  <a:lnTo>
                    <a:pt x="6218" y="3093"/>
                  </a:lnTo>
                  <a:cubicBezTo>
                    <a:pt x="6218" y="1379"/>
                    <a:pt x="4840" y="1"/>
                    <a:pt x="3126" y="1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49"/>
            <p:cNvSpPr/>
            <p:nvPr/>
          </p:nvSpPr>
          <p:spPr>
            <a:xfrm>
              <a:off x="-24168775" y="12444775"/>
              <a:ext cx="1689700" cy="1396475"/>
            </a:xfrm>
            <a:custGeom>
              <a:avLst/>
              <a:gdLst/>
              <a:ahLst/>
              <a:cxnLst/>
              <a:rect l="l" t="t" r="r" b="b"/>
              <a:pathLst>
                <a:path w="67588" h="55859" extrusionOk="0">
                  <a:moveTo>
                    <a:pt x="24837" y="1"/>
                  </a:moveTo>
                  <a:lnTo>
                    <a:pt x="0" y="31156"/>
                  </a:lnTo>
                  <a:lnTo>
                    <a:pt x="42784" y="55858"/>
                  </a:lnTo>
                  <a:lnTo>
                    <a:pt x="67587" y="24703"/>
                  </a:lnTo>
                  <a:lnTo>
                    <a:pt x="24837" y="1"/>
                  </a:lnTo>
                  <a:close/>
                </a:path>
              </a:pathLst>
            </a:custGeom>
            <a:solidFill>
              <a:srgbClr val="F8F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49"/>
            <p:cNvSpPr/>
            <p:nvPr/>
          </p:nvSpPr>
          <p:spPr>
            <a:xfrm>
              <a:off x="-23687325" y="12612825"/>
              <a:ext cx="247025" cy="125225"/>
            </a:xfrm>
            <a:custGeom>
              <a:avLst/>
              <a:gdLst/>
              <a:ahLst/>
              <a:cxnLst/>
              <a:rect l="l" t="t" r="r" b="b"/>
              <a:pathLst>
                <a:path w="9881" h="5009" extrusionOk="0">
                  <a:moveTo>
                    <a:pt x="9881" y="336"/>
                  </a:moveTo>
                  <a:lnTo>
                    <a:pt x="8940" y="1647"/>
                  </a:lnTo>
                  <a:cubicBezTo>
                    <a:pt x="6352" y="1412"/>
                    <a:pt x="3025" y="2891"/>
                    <a:pt x="1546" y="5008"/>
                  </a:cubicBezTo>
                  <a:lnTo>
                    <a:pt x="0" y="4706"/>
                  </a:lnTo>
                  <a:cubicBezTo>
                    <a:pt x="2084" y="1950"/>
                    <a:pt x="6453" y="0"/>
                    <a:pt x="9881" y="336"/>
                  </a:cubicBezTo>
                  <a:close/>
                </a:path>
              </a:pathLst>
            </a:custGeom>
            <a:solidFill>
              <a:srgbClr val="BF4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49"/>
            <p:cNvSpPr/>
            <p:nvPr/>
          </p:nvSpPr>
          <p:spPr>
            <a:xfrm>
              <a:off x="-23740275" y="12621225"/>
              <a:ext cx="417625" cy="258050"/>
            </a:xfrm>
            <a:custGeom>
              <a:avLst/>
              <a:gdLst/>
              <a:ahLst/>
              <a:cxnLst/>
              <a:rect l="l" t="t" r="r" b="b"/>
              <a:pathLst>
                <a:path w="16705" h="10322" extrusionOk="0">
                  <a:moveTo>
                    <a:pt x="11999" y="0"/>
                  </a:moveTo>
                  <a:lnTo>
                    <a:pt x="11058" y="1311"/>
                  </a:lnTo>
                  <a:cubicBezTo>
                    <a:pt x="13646" y="1580"/>
                    <a:pt x="14553" y="3496"/>
                    <a:pt x="13041" y="5613"/>
                  </a:cubicBezTo>
                  <a:cubicBezTo>
                    <a:pt x="11646" y="7535"/>
                    <a:pt x="8735" y="8971"/>
                    <a:pt x="6234" y="8971"/>
                  </a:cubicBezTo>
                  <a:cubicBezTo>
                    <a:pt x="6024" y="8971"/>
                    <a:pt x="5817" y="8961"/>
                    <a:pt x="5613" y="8940"/>
                  </a:cubicBezTo>
                  <a:cubicBezTo>
                    <a:pt x="3026" y="8705"/>
                    <a:pt x="2152" y="6789"/>
                    <a:pt x="3631" y="4672"/>
                  </a:cubicBezTo>
                  <a:lnTo>
                    <a:pt x="2118" y="4370"/>
                  </a:lnTo>
                  <a:cubicBezTo>
                    <a:pt x="2085" y="4403"/>
                    <a:pt x="2051" y="4470"/>
                    <a:pt x="2017" y="4504"/>
                  </a:cubicBezTo>
                  <a:cubicBezTo>
                    <a:pt x="1" y="7361"/>
                    <a:pt x="1177" y="9915"/>
                    <a:pt x="4672" y="10285"/>
                  </a:cubicBezTo>
                  <a:cubicBezTo>
                    <a:pt x="4928" y="10309"/>
                    <a:pt x="5189" y="10321"/>
                    <a:pt x="5454" y="10321"/>
                  </a:cubicBezTo>
                  <a:cubicBezTo>
                    <a:pt x="8813" y="10321"/>
                    <a:pt x="12819" y="8395"/>
                    <a:pt x="14688" y="5748"/>
                  </a:cubicBezTo>
                  <a:cubicBezTo>
                    <a:pt x="16704" y="2924"/>
                    <a:pt x="15494" y="337"/>
                    <a:pt x="11999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49"/>
            <p:cNvSpPr/>
            <p:nvPr/>
          </p:nvSpPr>
          <p:spPr>
            <a:xfrm>
              <a:off x="-23431900" y="12758775"/>
              <a:ext cx="317625" cy="270825"/>
            </a:xfrm>
            <a:custGeom>
              <a:avLst/>
              <a:gdLst/>
              <a:ahLst/>
              <a:cxnLst/>
              <a:rect l="l" t="t" r="r" b="b"/>
              <a:pathLst>
                <a:path w="12705" h="10833" extrusionOk="0">
                  <a:moveTo>
                    <a:pt x="11829" y="0"/>
                  </a:moveTo>
                  <a:cubicBezTo>
                    <a:pt x="8386" y="0"/>
                    <a:pt x="4296" y="1920"/>
                    <a:pt x="2286" y="4581"/>
                  </a:cubicBezTo>
                  <a:lnTo>
                    <a:pt x="2151" y="4749"/>
                  </a:lnTo>
                  <a:cubicBezTo>
                    <a:pt x="0" y="7707"/>
                    <a:pt x="1244" y="10463"/>
                    <a:pt x="4941" y="10832"/>
                  </a:cubicBezTo>
                  <a:lnTo>
                    <a:pt x="5915" y="9421"/>
                  </a:lnTo>
                  <a:cubicBezTo>
                    <a:pt x="3193" y="9152"/>
                    <a:pt x="2286" y="7135"/>
                    <a:pt x="3865" y="4917"/>
                  </a:cubicBezTo>
                  <a:cubicBezTo>
                    <a:pt x="5356" y="2867"/>
                    <a:pt x="8454" y="1391"/>
                    <a:pt x="11064" y="1391"/>
                  </a:cubicBezTo>
                  <a:cubicBezTo>
                    <a:pt x="11278" y="1391"/>
                    <a:pt x="11489" y="1401"/>
                    <a:pt x="11696" y="1422"/>
                  </a:cubicBezTo>
                  <a:lnTo>
                    <a:pt x="12704" y="44"/>
                  </a:lnTo>
                  <a:cubicBezTo>
                    <a:pt x="12418" y="15"/>
                    <a:pt x="12126" y="0"/>
                    <a:pt x="11829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49"/>
            <p:cNvSpPr/>
            <p:nvPr/>
          </p:nvSpPr>
          <p:spPr>
            <a:xfrm>
              <a:off x="-23308400" y="12759850"/>
              <a:ext cx="316775" cy="278975"/>
            </a:xfrm>
            <a:custGeom>
              <a:avLst/>
              <a:gdLst/>
              <a:ahLst/>
              <a:cxnLst/>
              <a:rect l="l" t="t" r="r" b="b"/>
              <a:pathLst>
                <a:path w="12671" h="11159" extrusionOk="0">
                  <a:moveTo>
                    <a:pt x="7764" y="1"/>
                  </a:moveTo>
                  <a:cubicBezTo>
                    <a:pt x="11428" y="371"/>
                    <a:pt x="12671" y="3093"/>
                    <a:pt x="10520" y="6084"/>
                  </a:cubicBezTo>
                  <a:cubicBezTo>
                    <a:pt x="8369" y="9075"/>
                    <a:pt x="3664" y="11159"/>
                    <a:pt x="1" y="10789"/>
                  </a:cubicBezTo>
                  <a:lnTo>
                    <a:pt x="975" y="9411"/>
                  </a:lnTo>
                  <a:cubicBezTo>
                    <a:pt x="3698" y="9680"/>
                    <a:pt x="7193" y="8101"/>
                    <a:pt x="8806" y="5916"/>
                  </a:cubicBezTo>
                  <a:cubicBezTo>
                    <a:pt x="10386" y="3698"/>
                    <a:pt x="9478" y="1681"/>
                    <a:pt x="6756" y="1379"/>
                  </a:cubicBezTo>
                  <a:close/>
                </a:path>
              </a:pathLst>
            </a:custGeom>
            <a:solidFill>
              <a:srgbClr val="BF4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49"/>
            <p:cNvSpPr/>
            <p:nvPr/>
          </p:nvSpPr>
          <p:spPr>
            <a:xfrm>
              <a:off x="-23118500" y="13001850"/>
              <a:ext cx="447000" cy="212750"/>
            </a:xfrm>
            <a:custGeom>
              <a:avLst/>
              <a:gdLst/>
              <a:ahLst/>
              <a:cxnLst/>
              <a:rect l="l" t="t" r="r" b="b"/>
              <a:pathLst>
                <a:path w="17880" h="8510" extrusionOk="0">
                  <a:moveTo>
                    <a:pt x="17208" y="0"/>
                  </a:moveTo>
                  <a:lnTo>
                    <a:pt x="15191" y="807"/>
                  </a:lnTo>
                  <a:cubicBezTo>
                    <a:pt x="15695" y="1748"/>
                    <a:pt x="15460" y="2958"/>
                    <a:pt x="14418" y="4168"/>
                  </a:cubicBezTo>
                  <a:cubicBezTo>
                    <a:pt x="12840" y="5943"/>
                    <a:pt x="9916" y="7127"/>
                    <a:pt x="7369" y="7127"/>
                  </a:cubicBezTo>
                  <a:cubicBezTo>
                    <a:pt x="6877" y="7127"/>
                    <a:pt x="6400" y="7083"/>
                    <a:pt x="5949" y="6991"/>
                  </a:cubicBezTo>
                  <a:cubicBezTo>
                    <a:pt x="3159" y="6419"/>
                    <a:pt x="2386" y="4235"/>
                    <a:pt x="4268" y="2084"/>
                  </a:cubicBezTo>
                  <a:lnTo>
                    <a:pt x="4302" y="2050"/>
                  </a:lnTo>
                  <a:lnTo>
                    <a:pt x="2554" y="1681"/>
                  </a:lnTo>
                  <a:lnTo>
                    <a:pt x="2521" y="1714"/>
                  </a:lnTo>
                  <a:cubicBezTo>
                    <a:pt x="0" y="4605"/>
                    <a:pt x="975" y="7562"/>
                    <a:pt x="4773" y="8335"/>
                  </a:cubicBezTo>
                  <a:cubicBezTo>
                    <a:pt x="5371" y="8453"/>
                    <a:pt x="6004" y="8509"/>
                    <a:pt x="6656" y="8509"/>
                  </a:cubicBezTo>
                  <a:cubicBezTo>
                    <a:pt x="10097" y="8509"/>
                    <a:pt x="14046" y="6934"/>
                    <a:pt x="16166" y="4504"/>
                  </a:cubicBezTo>
                  <a:cubicBezTo>
                    <a:pt x="17577" y="2891"/>
                    <a:pt x="17880" y="1277"/>
                    <a:pt x="17208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49"/>
            <p:cNvSpPr/>
            <p:nvPr/>
          </p:nvSpPr>
          <p:spPr>
            <a:xfrm>
              <a:off x="-23054650" y="12931275"/>
              <a:ext cx="366350" cy="121850"/>
            </a:xfrm>
            <a:custGeom>
              <a:avLst/>
              <a:gdLst/>
              <a:ahLst/>
              <a:cxnLst/>
              <a:rect l="l" t="t" r="r" b="b"/>
              <a:pathLst>
                <a:path w="14654" h="4874" extrusionOk="0">
                  <a:moveTo>
                    <a:pt x="11360" y="739"/>
                  </a:moveTo>
                  <a:cubicBezTo>
                    <a:pt x="13007" y="1076"/>
                    <a:pt x="14150" y="1849"/>
                    <a:pt x="14654" y="2823"/>
                  </a:cubicBezTo>
                  <a:lnTo>
                    <a:pt x="12637" y="3630"/>
                  </a:lnTo>
                  <a:cubicBezTo>
                    <a:pt x="12234" y="2890"/>
                    <a:pt x="11394" y="2353"/>
                    <a:pt x="10184" y="2084"/>
                  </a:cubicBezTo>
                  <a:cubicBezTo>
                    <a:pt x="7394" y="1512"/>
                    <a:pt x="3664" y="2756"/>
                    <a:pt x="1782" y="4873"/>
                  </a:cubicBezTo>
                  <a:lnTo>
                    <a:pt x="0" y="4504"/>
                  </a:lnTo>
                  <a:lnTo>
                    <a:pt x="101" y="4403"/>
                  </a:lnTo>
                  <a:cubicBezTo>
                    <a:pt x="2655" y="1647"/>
                    <a:pt x="7663" y="0"/>
                    <a:pt x="11360" y="739"/>
                  </a:cubicBezTo>
                  <a:close/>
                </a:path>
              </a:pathLst>
            </a:custGeom>
            <a:solidFill>
              <a:srgbClr val="BF4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49"/>
            <p:cNvSpPr/>
            <p:nvPr/>
          </p:nvSpPr>
          <p:spPr>
            <a:xfrm>
              <a:off x="-23799075" y="12860675"/>
              <a:ext cx="236950" cy="160525"/>
            </a:xfrm>
            <a:custGeom>
              <a:avLst/>
              <a:gdLst/>
              <a:ahLst/>
              <a:cxnLst/>
              <a:rect l="l" t="t" r="r" b="b"/>
              <a:pathLst>
                <a:path w="9478" h="6421" extrusionOk="0">
                  <a:moveTo>
                    <a:pt x="8906" y="6319"/>
                  </a:moveTo>
                  <a:lnTo>
                    <a:pt x="202" y="673"/>
                  </a:lnTo>
                  <a:cubicBezTo>
                    <a:pt x="34" y="572"/>
                    <a:pt x="0" y="371"/>
                    <a:pt x="101" y="203"/>
                  </a:cubicBezTo>
                  <a:lnTo>
                    <a:pt x="101" y="203"/>
                  </a:lnTo>
                  <a:cubicBezTo>
                    <a:pt x="202" y="35"/>
                    <a:pt x="403" y="1"/>
                    <a:pt x="572" y="102"/>
                  </a:cubicBezTo>
                  <a:lnTo>
                    <a:pt x="9276" y="5748"/>
                  </a:lnTo>
                  <a:cubicBezTo>
                    <a:pt x="9444" y="5849"/>
                    <a:pt x="9478" y="6050"/>
                    <a:pt x="9377" y="6219"/>
                  </a:cubicBezTo>
                  <a:lnTo>
                    <a:pt x="9377" y="6219"/>
                  </a:lnTo>
                  <a:cubicBezTo>
                    <a:pt x="9276" y="6387"/>
                    <a:pt x="9074" y="6420"/>
                    <a:pt x="8906" y="6319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49"/>
            <p:cNvSpPr/>
            <p:nvPr/>
          </p:nvSpPr>
          <p:spPr>
            <a:xfrm>
              <a:off x="-23834375" y="12889250"/>
              <a:ext cx="165550" cy="115125"/>
            </a:xfrm>
            <a:custGeom>
              <a:avLst/>
              <a:gdLst/>
              <a:ahLst/>
              <a:cxnLst/>
              <a:rect l="l" t="t" r="r" b="b"/>
              <a:pathLst>
                <a:path w="6622" h="4605" extrusionOk="0">
                  <a:moveTo>
                    <a:pt x="6185" y="4605"/>
                  </a:moveTo>
                  <a:lnTo>
                    <a:pt x="34" y="606"/>
                  </a:lnTo>
                  <a:cubicBezTo>
                    <a:pt x="1" y="606"/>
                    <a:pt x="1" y="538"/>
                    <a:pt x="1" y="505"/>
                  </a:cubicBezTo>
                  <a:lnTo>
                    <a:pt x="303" y="68"/>
                  </a:lnTo>
                  <a:cubicBezTo>
                    <a:pt x="303" y="34"/>
                    <a:pt x="370" y="1"/>
                    <a:pt x="438" y="34"/>
                  </a:cubicBezTo>
                  <a:lnTo>
                    <a:pt x="6554" y="4000"/>
                  </a:lnTo>
                  <a:cubicBezTo>
                    <a:pt x="6588" y="4034"/>
                    <a:pt x="6622" y="4101"/>
                    <a:pt x="6588" y="4134"/>
                  </a:cubicBezTo>
                  <a:lnTo>
                    <a:pt x="6319" y="4571"/>
                  </a:lnTo>
                  <a:cubicBezTo>
                    <a:pt x="6285" y="4605"/>
                    <a:pt x="6218" y="4605"/>
                    <a:pt x="6185" y="4605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49"/>
            <p:cNvSpPr/>
            <p:nvPr/>
          </p:nvSpPr>
          <p:spPr>
            <a:xfrm>
              <a:off x="-23498275" y="13044700"/>
              <a:ext cx="236950" cy="160500"/>
            </a:xfrm>
            <a:custGeom>
              <a:avLst/>
              <a:gdLst/>
              <a:ahLst/>
              <a:cxnLst/>
              <a:rect l="l" t="t" r="r" b="b"/>
              <a:pathLst>
                <a:path w="9478" h="6420" extrusionOk="0">
                  <a:moveTo>
                    <a:pt x="8906" y="6319"/>
                  </a:moveTo>
                  <a:lnTo>
                    <a:pt x="202" y="672"/>
                  </a:lnTo>
                  <a:cubicBezTo>
                    <a:pt x="34" y="572"/>
                    <a:pt x="0" y="370"/>
                    <a:pt x="101" y="202"/>
                  </a:cubicBezTo>
                  <a:lnTo>
                    <a:pt x="101" y="202"/>
                  </a:lnTo>
                  <a:cubicBezTo>
                    <a:pt x="202" y="34"/>
                    <a:pt x="403" y="0"/>
                    <a:pt x="571" y="101"/>
                  </a:cubicBezTo>
                  <a:lnTo>
                    <a:pt x="9276" y="5747"/>
                  </a:lnTo>
                  <a:cubicBezTo>
                    <a:pt x="9444" y="5848"/>
                    <a:pt x="9478" y="6050"/>
                    <a:pt x="9377" y="6218"/>
                  </a:cubicBezTo>
                  <a:lnTo>
                    <a:pt x="9377" y="6218"/>
                  </a:lnTo>
                  <a:cubicBezTo>
                    <a:pt x="9276" y="6386"/>
                    <a:pt x="9074" y="6419"/>
                    <a:pt x="8906" y="6319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49"/>
            <p:cNvSpPr/>
            <p:nvPr/>
          </p:nvSpPr>
          <p:spPr>
            <a:xfrm>
              <a:off x="-23532725" y="13074950"/>
              <a:ext cx="163025" cy="112600"/>
            </a:xfrm>
            <a:custGeom>
              <a:avLst/>
              <a:gdLst/>
              <a:ahLst/>
              <a:cxnLst/>
              <a:rect l="l" t="t" r="r" b="b"/>
              <a:pathLst>
                <a:path w="6521" h="4504" extrusionOk="0">
                  <a:moveTo>
                    <a:pt x="5982" y="4403"/>
                  </a:moveTo>
                  <a:lnTo>
                    <a:pt x="168" y="672"/>
                  </a:lnTo>
                  <a:cubicBezTo>
                    <a:pt x="34" y="571"/>
                    <a:pt x="0" y="403"/>
                    <a:pt x="101" y="235"/>
                  </a:cubicBezTo>
                  <a:lnTo>
                    <a:pt x="135" y="168"/>
                  </a:lnTo>
                  <a:cubicBezTo>
                    <a:pt x="235" y="34"/>
                    <a:pt x="403" y="0"/>
                    <a:pt x="571" y="67"/>
                  </a:cubicBezTo>
                  <a:lnTo>
                    <a:pt x="6352" y="3832"/>
                  </a:lnTo>
                  <a:cubicBezTo>
                    <a:pt x="6487" y="3932"/>
                    <a:pt x="6520" y="4100"/>
                    <a:pt x="6453" y="4235"/>
                  </a:cubicBezTo>
                  <a:lnTo>
                    <a:pt x="6386" y="4336"/>
                  </a:lnTo>
                  <a:cubicBezTo>
                    <a:pt x="6285" y="4470"/>
                    <a:pt x="6117" y="4504"/>
                    <a:pt x="5982" y="4403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49"/>
            <p:cNvSpPr/>
            <p:nvPr/>
          </p:nvSpPr>
          <p:spPr>
            <a:xfrm>
              <a:off x="-23185725" y="13236275"/>
              <a:ext cx="236975" cy="160500"/>
            </a:xfrm>
            <a:custGeom>
              <a:avLst/>
              <a:gdLst/>
              <a:ahLst/>
              <a:cxnLst/>
              <a:rect l="l" t="t" r="r" b="b"/>
              <a:pathLst>
                <a:path w="9479" h="6420" extrusionOk="0">
                  <a:moveTo>
                    <a:pt x="8907" y="6318"/>
                  </a:moveTo>
                  <a:lnTo>
                    <a:pt x="202" y="672"/>
                  </a:lnTo>
                  <a:cubicBezTo>
                    <a:pt x="34" y="571"/>
                    <a:pt x="0" y="370"/>
                    <a:pt x="101" y="202"/>
                  </a:cubicBezTo>
                  <a:lnTo>
                    <a:pt x="101" y="202"/>
                  </a:lnTo>
                  <a:cubicBezTo>
                    <a:pt x="202" y="34"/>
                    <a:pt x="437" y="0"/>
                    <a:pt x="572" y="101"/>
                  </a:cubicBezTo>
                  <a:lnTo>
                    <a:pt x="9276" y="5747"/>
                  </a:lnTo>
                  <a:cubicBezTo>
                    <a:pt x="9444" y="5848"/>
                    <a:pt x="9478" y="6050"/>
                    <a:pt x="9377" y="6218"/>
                  </a:cubicBezTo>
                  <a:lnTo>
                    <a:pt x="9377" y="6218"/>
                  </a:lnTo>
                  <a:cubicBezTo>
                    <a:pt x="9276" y="6386"/>
                    <a:pt x="9075" y="6419"/>
                    <a:pt x="8907" y="6318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49"/>
            <p:cNvSpPr/>
            <p:nvPr/>
          </p:nvSpPr>
          <p:spPr>
            <a:xfrm>
              <a:off x="-23220175" y="13265675"/>
              <a:ext cx="163025" cy="113450"/>
            </a:xfrm>
            <a:custGeom>
              <a:avLst/>
              <a:gdLst/>
              <a:ahLst/>
              <a:cxnLst/>
              <a:rect l="l" t="t" r="r" b="b"/>
              <a:pathLst>
                <a:path w="6521" h="4538" extrusionOk="0">
                  <a:moveTo>
                    <a:pt x="5983" y="4437"/>
                  </a:moveTo>
                  <a:lnTo>
                    <a:pt x="202" y="672"/>
                  </a:lnTo>
                  <a:cubicBezTo>
                    <a:pt x="68" y="605"/>
                    <a:pt x="1" y="404"/>
                    <a:pt x="101" y="269"/>
                  </a:cubicBezTo>
                  <a:lnTo>
                    <a:pt x="169" y="202"/>
                  </a:lnTo>
                  <a:cubicBezTo>
                    <a:pt x="236" y="68"/>
                    <a:pt x="437" y="0"/>
                    <a:pt x="572" y="101"/>
                  </a:cubicBezTo>
                  <a:lnTo>
                    <a:pt x="6353" y="3865"/>
                  </a:lnTo>
                  <a:cubicBezTo>
                    <a:pt x="6487" y="3933"/>
                    <a:pt x="6521" y="4134"/>
                    <a:pt x="6453" y="4269"/>
                  </a:cubicBezTo>
                  <a:lnTo>
                    <a:pt x="6386" y="4369"/>
                  </a:lnTo>
                  <a:cubicBezTo>
                    <a:pt x="6319" y="4504"/>
                    <a:pt x="6117" y="4537"/>
                    <a:pt x="5983" y="4437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49"/>
            <p:cNvSpPr/>
            <p:nvPr/>
          </p:nvSpPr>
          <p:spPr>
            <a:xfrm>
              <a:off x="-23883950" y="12991750"/>
              <a:ext cx="805800" cy="531050"/>
            </a:xfrm>
            <a:custGeom>
              <a:avLst/>
              <a:gdLst/>
              <a:ahLst/>
              <a:cxnLst/>
              <a:rect l="l" t="t" r="r" b="b"/>
              <a:pathLst>
                <a:path w="32232" h="21242" extrusionOk="0">
                  <a:moveTo>
                    <a:pt x="31425" y="21107"/>
                  </a:moveTo>
                  <a:lnTo>
                    <a:pt x="303" y="942"/>
                  </a:lnTo>
                  <a:cubicBezTo>
                    <a:pt x="68" y="807"/>
                    <a:pt x="1" y="505"/>
                    <a:pt x="169" y="270"/>
                  </a:cubicBezTo>
                  <a:lnTo>
                    <a:pt x="169" y="270"/>
                  </a:lnTo>
                  <a:cubicBezTo>
                    <a:pt x="303" y="68"/>
                    <a:pt x="606" y="1"/>
                    <a:pt x="807" y="135"/>
                  </a:cubicBezTo>
                  <a:lnTo>
                    <a:pt x="31962" y="20301"/>
                  </a:lnTo>
                  <a:cubicBezTo>
                    <a:pt x="32198" y="20435"/>
                    <a:pt x="32231" y="20737"/>
                    <a:pt x="32097" y="20973"/>
                  </a:cubicBezTo>
                  <a:lnTo>
                    <a:pt x="32097" y="20973"/>
                  </a:lnTo>
                  <a:cubicBezTo>
                    <a:pt x="31962" y="21208"/>
                    <a:pt x="31660" y="21242"/>
                    <a:pt x="31425" y="21107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9"/>
            <p:cNvSpPr/>
            <p:nvPr/>
          </p:nvSpPr>
          <p:spPr>
            <a:xfrm>
              <a:off x="-23951150" y="13021175"/>
              <a:ext cx="548675" cy="364675"/>
            </a:xfrm>
            <a:custGeom>
              <a:avLst/>
              <a:gdLst/>
              <a:ahLst/>
              <a:cxnLst/>
              <a:rect l="l" t="t" r="r" b="b"/>
              <a:pathLst>
                <a:path w="21947" h="14587" extrusionOk="0">
                  <a:moveTo>
                    <a:pt x="21106" y="14418"/>
                  </a:moveTo>
                  <a:lnTo>
                    <a:pt x="302" y="941"/>
                  </a:lnTo>
                  <a:cubicBezTo>
                    <a:pt x="67" y="807"/>
                    <a:pt x="0" y="504"/>
                    <a:pt x="168" y="269"/>
                  </a:cubicBezTo>
                  <a:lnTo>
                    <a:pt x="168" y="269"/>
                  </a:lnTo>
                  <a:cubicBezTo>
                    <a:pt x="302" y="67"/>
                    <a:pt x="605" y="0"/>
                    <a:pt x="807" y="135"/>
                  </a:cubicBezTo>
                  <a:lnTo>
                    <a:pt x="21644" y="13612"/>
                  </a:lnTo>
                  <a:cubicBezTo>
                    <a:pt x="21879" y="13780"/>
                    <a:pt x="21946" y="14049"/>
                    <a:pt x="21778" y="14284"/>
                  </a:cubicBezTo>
                  <a:lnTo>
                    <a:pt x="21778" y="14284"/>
                  </a:lnTo>
                  <a:cubicBezTo>
                    <a:pt x="21644" y="14519"/>
                    <a:pt x="21341" y="14586"/>
                    <a:pt x="21106" y="14418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9"/>
            <p:cNvSpPr/>
            <p:nvPr/>
          </p:nvSpPr>
          <p:spPr>
            <a:xfrm>
              <a:off x="-23976375" y="13129550"/>
              <a:ext cx="805800" cy="531875"/>
            </a:xfrm>
            <a:custGeom>
              <a:avLst/>
              <a:gdLst/>
              <a:ahLst/>
              <a:cxnLst/>
              <a:rect l="l" t="t" r="r" b="b"/>
              <a:pathLst>
                <a:path w="32232" h="21275" extrusionOk="0">
                  <a:moveTo>
                    <a:pt x="31425" y="21107"/>
                  </a:moveTo>
                  <a:lnTo>
                    <a:pt x="303" y="942"/>
                  </a:lnTo>
                  <a:cubicBezTo>
                    <a:pt x="68" y="807"/>
                    <a:pt x="1" y="505"/>
                    <a:pt x="169" y="270"/>
                  </a:cubicBezTo>
                  <a:lnTo>
                    <a:pt x="169" y="270"/>
                  </a:lnTo>
                  <a:cubicBezTo>
                    <a:pt x="303" y="68"/>
                    <a:pt x="606" y="1"/>
                    <a:pt x="807" y="135"/>
                  </a:cubicBezTo>
                  <a:lnTo>
                    <a:pt x="31963" y="20300"/>
                  </a:lnTo>
                  <a:cubicBezTo>
                    <a:pt x="32164" y="20435"/>
                    <a:pt x="32231" y="20737"/>
                    <a:pt x="32097" y="20973"/>
                  </a:cubicBezTo>
                  <a:lnTo>
                    <a:pt x="32097" y="20973"/>
                  </a:lnTo>
                  <a:cubicBezTo>
                    <a:pt x="31963" y="21208"/>
                    <a:pt x="31660" y="21275"/>
                    <a:pt x="31425" y="21107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9"/>
            <p:cNvSpPr/>
            <p:nvPr/>
          </p:nvSpPr>
          <p:spPr>
            <a:xfrm>
              <a:off x="-24043575" y="13158975"/>
              <a:ext cx="548675" cy="364675"/>
            </a:xfrm>
            <a:custGeom>
              <a:avLst/>
              <a:gdLst/>
              <a:ahLst/>
              <a:cxnLst/>
              <a:rect l="l" t="t" r="r" b="b"/>
              <a:pathLst>
                <a:path w="21947" h="14587" extrusionOk="0">
                  <a:moveTo>
                    <a:pt x="21106" y="14418"/>
                  </a:moveTo>
                  <a:lnTo>
                    <a:pt x="303" y="941"/>
                  </a:lnTo>
                  <a:cubicBezTo>
                    <a:pt x="67" y="807"/>
                    <a:pt x="0" y="504"/>
                    <a:pt x="168" y="269"/>
                  </a:cubicBezTo>
                  <a:lnTo>
                    <a:pt x="168" y="269"/>
                  </a:lnTo>
                  <a:cubicBezTo>
                    <a:pt x="303" y="67"/>
                    <a:pt x="605" y="0"/>
                    <a:pt x="807" y="134"/>
                  </a:cubicBezTo>
                  <a:lnTo>
                    <a:pt x="21644" y="13612"/>
                  </a:lnTo>
                  <a:cubicBezTo>
                    <a:pt x="21879" y="13780"/>
                    <a:pt x="21946" y="14082"/>
                    <a:pt x="21778" y="14284"/>
                  </a:cubicBezTo>
                  <a:lnTo>
                    <a:pt x="21778" y="14284"/>
                  </a:lnTo>
                  <a:cubicBezTo>
                    <a:pt x="21644" y="14519"/>
                    <a:pt x="21342" y="14586"/>
                    <a:pt x="21106" y="14418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9"/>
            <p:cNvSpPr/>
            <p:nvPr/>
          </p:nvSpPr>
          <p:spPr>
            <a:xfrm>
              <a:off x="-24004925" y="14550925"/>
              <a:ext cx="326025" cy="184350"/>
            </a:xfrm>
            <a:custGeom>
              <a:avLst/>
              <a:gdLst/>
              <a:ahLst/>
              <a:cxnLst/>
              <a:rect l="l" t="t" r="r" b="b"/>
              <a:pathLst>
                <a:path w="13041" h="7374" extrusionOk="0">
                  <a:moveTo>
                    <a:pt x="9610" y="0"/>
                  </a:moveTo>
                  <a:cubicBezTo>
                    <a:pt x="8439" y="0"/>
                    <a:pt x="7112" y="440"/>
                    <a:pt x="5848" y="1020"/>
                  </a:cubicBezTo>
                  <a:lnTo>
                    <a:pt x="0" y="2431"/>
                  </a:lnTo>
                  <a:lnTo>
                    <a:pt x="0" y="4818"/>
                  </a:lnTo>
                  <a:cubicBezTo>
                    <a:pt x="0" y="4818"/>
                    <a:pt x="303" y="7204"/>
                    <a:pt x="3260" y="7372"/>
                  </a:cubicBezTo>
                  <a:cubicBezTo>
                    <a:pt x="3272" y="7373"/>
                    <a:pt x="3285" y="7373"/>
                    <a:pt x="3299" y="7373"/>
                  </a:cubicBezTo>
                  <a:cubicBezTo>
                    <a:pt x="4233" y="7373"/>
                    <a:pt x="8744" y="5126"/>
                    <a:pt x="11427" y="3204"/>
                  </a:cubicBezTo>
                  <a:cubicBezTo>
                    <a:pt x="11830" y="2868"/>
                    <a:pt x="13040" y="1625"/>
                    <a:pt x="11561" y="583"/>
                  </a:cubicBezTo>
                  <a:cubicBezTo>
                    <a:pt x="11007" y="170"/>
                    <a:pt x="10339" y="0"/>
                    <a:pt x="9610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9"/>
            <p:cNvSpPr/>
            <p:nvPr/>
          </p:nvSpPr>
          <p:spPr>
            <a:xfrm>
              <a:off x="-24087275" y="13953800"/>
              <a:ext cx="236125" cy="783125"/>
            </a:xfrm>
            <a:custGeom>
              <a:avLst/>
              <a:gdLst/>
              <a:ahLst/>
              <a:cxnLst/>
              <a:rect l="l" t="t" r="r" b="b"/>
              <a:pathLst>
                <a:path w="9445" h="31325" extrusionOk="0">
                  <a:moveTo>
                    <a:pt x="9444" y="27526"/>
                  </a:moveTo>
                  <a:lnTo>
                    <a:pt x="7865" y="1"/>
                  </a:lnTo>
                  <a:lnTo>
                    <a:pt x="639" y="5109"/>
                  </a:lnTo>
                  <a:cubicBezTo>
                    <a:pt x="639" y="5109"/>
                    <a:pt x="0" y="10487"/>
                    <a:pt x="639" y="14486"/>
                  </a:cubicBezTo>
                  <a:cubicBezTo>
                    <a:pt x="1244" y="18486"/>
                    <a:pt x="3395" y="29005"/>
                    <a:pt x="3395" y="29005"/>
                  </a:cubicBezTo>
                  <a:cubicBezTo>
                    <a:pt x="3395" y="29005"/>
                    <a:pt x="7630" y="31324"/>
                    <a:pt x="9444" y="27526"/>
                  </a:cubicBezTo>
                  <a:close/>
                </a:path>
              </a:pathLst>
            </a:custGeom>
            <a:solidFill>
              <a:srgbClr val="BF4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9"/>
            <p:cNvSpPr/>
            <p:nvPr/>
          </p:nvSpPr>
          <p:spPr>
            <a:xfrm>
              <a:off x="-23722625" y="14767700"/>
              <a:ext cx="326025" cy="185150"/>
            </a:xfrm>
            <a:custGeom>
              <a:avLst/>
              <a:gdLst/>
              <a:ahLst/>
              <a:cxnLst/>
              <a:rect l="l" t="t" r="r" b="b"/>
              <a:pathLst>
                <a:path w="13041" h="7406" extrusionOk="0">
                  <a:moveTo>
                    <a:pt x="9630" y="0"/>
                  </a:moveTo>
                  <a:cubicBezTo>
                    <a:pt x="8461" y="0"/>
                    <a:pt x="7146" y="440"/>
                    <a:pt x="5882" y="1020"/>
                  </a:cubicBezTo>
                  <a:lnTo>
                    <a:pt x="1" y="2431"/>
                  </a:lnTo>
                  <a:lnTo>
                    <a:pt x="1" y="4818"/>
                  </a:lnTo>
                  <a:cubicBezTo>
                    <a:pt x="1" y="4818"/>
                    <a:pt x="303" y="7204"/>
                    <a:pt x="3261" y="7406"/>
                  </a:cubicBezTo>
                  <a:cubicBezTo>
                    <a:pt x="3267" y="7406"/>
                    <a:pt x="3274" y="7406"/>
                    <a:pt x="3280" y="7406"/>
                  </a:cubicBezTo>
                  <a:cubicBezTo>
                    <a:pt x="4201" y="7406"/>
                    <a:pt x="8758" y="5140"/>
                    <a:pt x="11427" y="3204"/>
                  </a:cubicBezTo>
                  <a:cubicBezTo>
                    <a:pt x="11864" y="2868"/>
                    <a:pt x="13041" y="1658"/>
                    <a:pt x="11596" y="583"/>
                  </a:cubicBezTo>
                  <a:cubicBezTo>
                    <a:pt x="11028" y="170"/>
                    <a:pt x="10357" y="0"/>
                    <a:pt x="9630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9"/>
            <p:cNvSpPr/>
            <p:nvPr/>
          </p:nvSpPr>
          <p:spPr>
            <a:xfrm>
              <a:off x="-23800775" y="14117650"/>
              <a:ext cx="236125" cy="783100"/>
            </a:xfrm>
            <a:custGeom>
              <a:avLst/>
              <a:gdLst/>
              <a:ahLst/>
              <a:cxnLst/>
              <a:rect l="l" t="t" r="r" b="b"/>
              <a:pathLst>
                <a:path w="9445" h="31324" extrusionOk="0">
                  <a:moveTo>
                    <a:pt x="9445" y="27526"/>
                  </a:moveTo>
                  <a:lnTo>
                    <a:pt x="7865" y="0"/>
                  </a:lnTo>
                  <a:lnTo>
                    <a:pt x="606" y="5075"/>
                  </a:lnTo>
                  <a:cubicBezTo>
                    <a:pt x="606" y="5075"/>
                    <a:pt x="1" y="10453"/>
                    <a:pt x="606" y="14452"/>
                  </a:cubicBezTo>
                  <a:cubicBezTo>
                    <a:pt x="1244" y="18452"/>
                    <a:pt x="3395" y="29005"/>
                    <a:pt x="3395" y="29005"/>
                  </a:cubicBezTo>
                  <a:cubicBezTo>
                    <a:pt x="3395" y="29005"/>
                    <a:pt x="7630" y="31324"/>
                    <a:pt x="9445" y="27526"/>
                  </a:cubicBezTo>
                  <a:close/>
                </a:path>
              </a:pathLst>
            </a:custGeom>
            <a:solidFill>
              <a:srgbClr val="BF4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9"/>
            <p:cNvSpPr/>
            <p:nvPr/>
          </p:nvSpPr>
          <p:spPr>
            <a:xfrm>
              <a:off x="-25090500" y="14355425"/>
              <a:ext cx="1323375" cy="1064575"/>
            </a:xfrm>
            <a:custGeom>
              <a:avLst/>
              <a:gdLst/>
              <a:ahLst/>
              <a:cxnLst/>
              <a:rect l="l" t="t" r="r" b="b"/>
              <a:pathLst>
                <a:path w="52935" h="42583" extrusionOk="0">
                  <a:moveTo>
                    <a:pt x="52934" y="169"/>
                  </a:moveTo>
                  <a:cubicBezTo>
                    <a:pt x="52934" y="236"/>
                    <a:pt x="52934" y="270"/>
                    <a:pt x="52901" y="303"/>
                  </a:cubicBezTo>
                  <a:cubicBezTo>
                    <a:pt x="52901" y="370"/>
                    <a:pt x="52901" y="404"/>
                    <a:pt x="52867" y="438"/>
                  </a:cubicBezTo>
                  <a:cubicBezTo>
                    <a:pt x="52867" y="471"/>
                    <a:pt x="52867" y="538"/>
                    <a:pt x="52833" y="572"/>
                  </a:cubicBezTo>
                  <a:cubicBezTo>
                    <a:pt x="52833" y="606"/>
                    <a:pt x="52800" y="639"/>
                    <a:pt x="52800" y="673"/>
                  </a:cubicBezTo>
                  <a:cubicBezTo>
                    <a:pt x="52766" y="740"/>
                    <a:pt x="52766" y="774"/>
                    <a:pt x="52733" y="841"/>
                  </a:cubicBezTo>
                  <a:cubicBezTo>
                    <a:pt x="52699" y="875"/>
                    <a:pt x="52699" y="908"/>
                    <a:pt x="52665" y="942"/>
                  </a:cubicBezTo>
                  <a:cubicBezTo>
                    <a:pt x="52632" y="1009"/>
                    <a:pt x="52598" y="1043"/>
                    <a:pt x="52565" y="1110"/>
                  </a:cubicBezTo>
                  <a:cubicBezTo>
                    <a:pt x="52531" y="1143"/>
                    <a:pt x="52497" y="1177"/>
                    <a:pt x="52464" y="1211"/>
                  </a:cubicBezTo>
                  <a:cubicBezTo>
                    <a:pt x="52430" y="1278"/>
                    <a:pt x="52363" y="1345"/>
                    <a:pt x="52296" y="1412"/>
                  </a:cubicBezTo>
                  <a:lnTo>
                    <a:pt x="52195" y="1480"/>
                  </a:lnTo>
                  <a:cubicBezTo>
                    <a:pt x="52161" y="1547"/>
                    <a:pt x="52128" y="1580"/>
                    <a:pt x="52060" y="1614"/>
                  </a:cubicBezTo>
                  <a:cubicBezTo>
                    <a:pt x="52027" y="1648"/>
                    <a:pt x="51993" y="1681"/>
                    <a:pt x="51926" y="1715"/>
                  </a:cubicBezTo>
                  <a:cubicBezTo>
                    <a:pt x="51892" y="1748"/>
                    <a:pt x="51825" y="1782"/>
                    <a:pt x="51758" y="1816"/>
                  </a:cubicBezTo>
                  <a:cubicBezTo>
                    <a:pt x="51724" y="1849"/>
                    <a:pt x="51657" y="1916"/>
                    <a:pt x="51590" y="1950"/>
                  </a:cubicBezTo>
                  <a:lnTo>
                    <a:pt x="29912" y="14520"/>
                  </a:lnTo>
                  <a:cubicBezTo>
                    <a:pt x="29711" y="14654"/>
                    <a:pt x="29475" y="14755"/>
                    <a:pt x="29240" y="14856"/>
                  </a:cubicBezTo>
                  <a:cubicBezTo>
                    <a:pt x="29207" y="14856"/>
                    <a:pt x="29139" y="14889"/>
                    <a:pt x="29072" y="14923"/>
                  </a:cubicBezTo>
                  <a:cubicBezTo>
                    <a:pt x="28938" y="14957"/>
                    <a:pt x="28803" y="15024"/>
                    <a:pt x="28635" y="15057"/>
                  </a:cubicBezTo>
                  <a:cubicBezTo>
                    <a:pt x="28467" y="15091"/>
                    <a:pt x="28333" y="15125"/>
                    <a:pt x="28165" y="15158"/>
                  </a:cubicBezTo>
                  <a:cubicBezTo>
                    <a:pt x="27997" y="15192"/>
                    <a:pt x="27795" y="15225"/>
                    <a:pt x="27593" y="15259"/>
                  </a:cubicBezTo>
                  <a:cubicBezTo>
                    <a:pt x="27560" y="15259"/>
                    <a:pt x="27493" y="15259"/>
                    <a:pt x="27459" y="15293"/>
                  </a:cubicBezTo>
                  <a:cubicBezTo>
                    <a:pt x="27190" y="15326"/>
                    <a:pt x="26921" y="15326"/>
                    <a:pt x="26686" y="15326"/>
                  </a:cubicBezTo>
                  <a:lnTo>
                    <a:pt x="26552" y="15326"/>
                  </a:lnTo>
                  <a:cubicBezTo>
                    <a:pt x="26283" y="15326"/>
                    <a:pt x="26014" y="15293"/>
                    <a:pt x="25779" y="15293"/>
                  </a:cubicBezTo>
                  <a:cubicBezTo>
                    <a:pt x="25745" y="15293"/>
                    <a:pt x="25711" y="15259"/>
                    <a:pt x="25644" y="15259"/>
                  </a:cubicBezTo>
                  <a:cubicBezTo>
                    <a:pt x="25409" y="15225"/>
                    <a:pt x="25140" y="15192"/>
                    <a:pt x="24905" y="15125"/>
                  </a:cubicBezTo>
                  <a:cubicBezTo>
                    <a:pt x="24837" y="15125"/>
                    <a:pt x="24804" y="15125"/>
                    <a:pt x="24770" y="15125"/>
                  </a:cubicBezTo>
                  <a:cubicBezTo>
                    <a:pt x="24535" y="15057"/>
                    <a:pt x="24333" y="14990"/>
                    <a:pt x="24098" y="14923"/>
                  </a:cubicBezTo>
                  <a:cubicBezTo>
                    <a:pt x="24064" y="14889"/>
                    <a:pt x="24031" y="14889"/>
                    <a:pt x="23997" y="14889"/>
                  </a:cubicBezTo>
                  <a:cubicBezTo>
                    <a:pt x="23762" y="14789"/>
                    <a:pt x="23493" y="14654"/>
                    <a:pt x="23291" y="14553"/>
                  </a:cubicBezTo>
                  <a:lnTo>
                    <a:pt x="1480" y="1950"/>
                  </a:lnTo>
                  <a:cubicBezTo>
                    <a:pt x="538" y="1412"/>
                    <a:pt x="102" y="707"/>
                    <a:pt x="102" y="1"/>
                  </a:cubicBezTo>
                  <a:lnTo>
                    <a:pt x="1" y="27257"/>
                  </a:lnTo>
                  <a:cubicBezTo>
                    <a:pt x="1" y="27963"/>
                    <a:pt x="471" y="28669"/>
                    <a:pt x="1412" y="29207"/>
                  </a:cubicBezTo>
                  <a:lnTo>
                    <a:pt x="23224" y="41776"/>
                  </a:lnTo>
                  <a:cubicBezTo>
                    <a:pt x="23426" y="41911"/>
                    <a:pt x="23661" y="42012"/>
                    <a:pt x="23896" y="42112"/>
                  </a:cubicBezTo>
                  <a:lnTo>
                    <a:pt x="23930" y="42112"/>
                  </a:lnTo>
                  <a:lnTo>
                    <a:pt x="24031" y="42180"/>
                  </a:lnTo>
                  <a:cubicBezTo>
                    <a:pt x="24165" y="42213"/>
                    <a:pt x="24300" y="42280"/>
                    <a:pt x="24468" y="42314"/>
                  </a:cubicBezTo>
                  <a:cubicBezTo>
                    <a:pt x="24535" y="42314"/>
                    <a:pt x="24602" y="42348"/>
                    <a:pt x="24703" y="42348"/>
                  </a:cubicBezTo>
                  <a:cubicBezTo>
                    <a:pt x="24737" y="42381"/>
                    <a:pt x="24770" y="42381"/>
                    <a:pt x="24837" y="42381"/>
                  </a:cubicBezTo>
                  <a:cubicBezTo>
                    <a:pt x="24871" y="42415"/>
                    <a:pt x="24905" y="42415"/>
                    <a:pt x="24938" y="42415"/>
                  </a:cubicBezTo>
                  <a:cubicBezTo>
                    <a:pt x="25106" y="42448"/>
                    <a:pt x="25241" y="42482"/>
                    <a:pt x="25409" y="42516"/>
                  </a:cubicBezTo>
                  <a:cubicBezTo>
                    <a:pt x="25476" y="42516"/>
                    <a:pt x="25510" y="42516"/>
                    <a:pt x="25577" y="42516"/>
                  </a:cubicBezTo>
                  <a:cubicBezTo>
                    <a:pt x="25610" y="42516"/>
                    <a:pt x="25644" y="42516"/>
                    <a:pt x="25678" y="42549"/>
                  </a:cubicBezTo>
                  <a:cubicBezTo>
                    <a:pt x="25745" y="42549"/>
                    <a:pt x="25812" y="42549"/>
                    <a:pt x="25879" y="42549"/>
                  </a:cubicBezTo>
                  <a:cubicBezTo>
                    <a:pt x="26014" y="42549"/>
                    <a:pt x="26182" y="42583"/>
                    <a:pt x="26316" y="42583"/>
                  </a:cubicBezTo>
                  <a:lnTo>
                    <a:pt x="26484" y="42583"/>
                  </a:lnTo>
                  <a:lnTo>
                    <a:pt x="26585" y="42583"/>
                  </a:lnTo>
                  <a:lnTo>
                    <a:pt x="26820" y="42583"/>
                  </a:lnTo>
                  <a:cubicBezTo>
                    <a:pt x="26988" y="42583"/>
                    <a:pt x="27156" y="42549"/>
                    <a:pt x="27325" y="42549"/>
                  </a:cubicBezTo>
                  <a:cubicBezTo>
                    <a:pt x="27358" y="42549"/>
                    <a:pt x="27358" y="42549"/>
                    <a:pt x="27392" y="42549"/>
                  </a:cubicBezTo>
                  <a:cubicBezTo>
                    <a:pt x="27425" y="42549"/>
                    <a:pt x="27459" y="42516"/>
                    <a:pt x="27526" y="42516"/>
                  </a:cubicBezTo>
                  <a:cubicBezTo>
                    <a:pt x="27661" y="42516"/>
                    <a:pt x="27795" y="42482"/>
                    <a:pt x="27929" y="42448"/>
                  </a:cubicBezTo>
                  <a:cubicBezTo>
                    <a:pt x="27963" y="42448"/>
                    <a:pt x="28030" y="42448"/>
                    <a:pt x="28098" y="42415"/>
                  </a:cubicBezTo>
                  <a:cubicBezTo>
                    <a:pt x="28232" y="42381"/>
                    <a:pt x="28400" y="42348"/>
                    <a:pt x="28568" y="42314"/>
                  </a:cubicBezTo>
                  <a:cubicBezTo>
                    <a:pt x="28635" y="42280"/>
                    <a:pt x="28736" y="42280"/>
                    <a:pt x="28803" y="42247"/>
                  </a:cubicBezTo>
                  <a:cubicBezTo>
                    <a:pt x="28871" y="42213"/>
                    <a:pt x="28938" y="42180"/>
                    <a:pt x="29005" y="42180"/>
                  </a:cubicBezTo>
                  <a:cubicBezTo>
                    <a:pt x="29072" y="42146"/>
                    <a:pt x="29106" y="42112"/>
                    <a:pt x="29173" y="42112"/>
                  </a:cubicBezTo>
                  <a:cubicBezTo>
                    <a:pt x="29408" y="42012"/>
                    <a:pt x="29644" y="41911"/>
                    <a:pt x="29845" y="41776"/>
                  </a:cubicBezTo>
                  <a:lnTo>
                    <a:pt x="51523" y="29207"/>
                  </a:lnTo>
                  <a:cubicBezTo>
                    <a:pt x="51523" y="29173"/>
                    <a:pt x="51556" y="29173"/>
                    <a:pt x="51556" y="29173"/>
                  </a:cubicBezTo>
                  <a:cubicBezTo>
                    <a:pt x="51624" y="29139"/>
                    <a:pt x="51657" y="29106"/>
                    <a:pt x="51691" y="29072"/>
                  </a:cubicBezTo>
                  <a:cubicBezTo>
                    <a:pt x="51758" y="29039"/>
                    <a:pt x="51825" y="29005"/>
                    <a:pt x="51859" y="28971"/>
                  </a:cubicBezTo>
                  <a:cubicBezTo>
                    <a:pt x="51892" y="28938"/>
                    <a:pt x="51960" y="28904"/>
                    <a:pt x="51993" y="28871"/>
                  </a:cubicBezTo>
                  <a:cubicBezTo>
                    <a:pt x="52027" y="28837"/>
                    <a:pt x="52094" y="28770"/>
                    <a:pt x="52128" y="28736"/>
                  </a:cubicBezTo>
                  <a:cubicBezTo>
                    <a:pt x="52128" y="28736"/>
                    <a:pt x="52161" y="28736"/>
                    <a:pt x="52161" y="28736"/>
                  </a:cubicBezTo>
                  <a:cubicBezTo>
                    <a:pt x="52195" y="28703"/>
                    <a:pt x="52195" y="28703"/>
                    <a:pt x="52229" y="28669"/>
                  </a:cubicBezTo>
                  <a:cubicBezTo>
                    <a:pt x="52296" y="28602"/>
                    <a:pt x="52363" y="28535"/>
                    <a:pt x="52397" y="28467"/>
                  </a:cubicBezTo>
                  <a:cubicBezTo>
                    <a:pt x="52430" y="28434"/>
                    <a:pt x="52430" y="28434"/>
                    <a:pt x="52464" y="28400"/>
                  </a:cubicBezTo>
                  <a:cubicBezTo>
                    <a:pt x="52464" y="28400"/>
                    <a:pt x="52464" y="28366"/>
                    <a:pt x="52497" y="28366"/>
                  </a:cubicBezTo>
                  <a:cubicBezTo>
                    <a:pt x="52531" y="28299"/>
                    <a:pt x="52565" y="28266"/>
                    <a:pt x="52598" y="28198"/>
                  </a:cubicBezTo>
                  <a:cubicBezTo>
                    <a:pt x="52598" y="28198"/>
                    <a:pt x="52632" y="28165"/>
                    <a:pt x="52632" y="28131"/>
                  </a:cubicBezTo>
                  <a:cubicBezTo>
                    <a:pt x="52665" y="28131"/>
                    <a:pt x="52665" y="28098"/>
                    <a:pt x="52665" y="28098"/>
                  </a:cubicBezTo>
                  <a:cubicBezTo>
                    <a:pt x="52699" y="28064"/>
                    <a:pt x="52699" y="27997"/>
                    <a:pt x="52733" y="27963"/>
                  </a:cubicBezTo>
                  <a:cubicBezTo>
                    <a:pt x="52733" y="27930"/>
                    <a:pt x="52766" y="27896"/>
                    <a:pt x="52766" y="27862"/>
                  </a:cubicBezTo>
                  <a:cubicBezTo>
                    <a:pt x="52766" y="27862"/>
                    <a:pt x="52766" y="27862"/>
                    <a:pt x="52766" y="27829"/>
                  </a:cubicBezTo>
                  <a:cubicBezTo>
                    <a:pt x="52800" y="27795"/>
                    <a:pt x="52800" y="27762"/>
                    <a:pt x="52800" y="27694"/>
                  </a:cubicBezTo>
                  <a:cubicBezTo>
                    <a:pt x="52833" y="27661"/>
                    <a:pt x="52833" y="27627"/>
                    <a:pt x="52833" y="27627"/>
                  </a:cubicBezTo>
                  <a:cubicBezTo>
                    <a:pt x="52833" y="27593"/>
                    <a:pt x="52833" y="27593"/>
                    <a:pt x="52833" y="27593"/>
                  </a:cubicBezTo>
                  <a:cubicBezTo>
                    <a:pt x="52867" y="27526"/>
                    <a:pt x="52867" y="27493"/>
                    <a:pt x="52867" y="27425"/>
                  </a:cubicBezTo>
                  <a:cubicBezTo>
                    <a:pt x="52867" y="27392"/>
                    <a:pt x="52867" y="27392"/>
                    <a:pt x="52867" y="27358"/>
                  </a:cubicBezTo>
                  <a:lnTo>
                    <a:pt x="52867" y="27291"/>
                  </a:lnTo>
                  <a:lnTo>
                    <a:pt x="52934" y="34"/>
                  </a:lnTo>
                  <a:cubicBezTo>
                    <a:pt x="52934" y="68"/>
                    <a:pt x="52934" y="135"/>
                    <a:pt x="52934" y="169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9"/>
            <p:cNvSpPr/>
            <p:nvPr/>
          </p:nvSpPr>
          <p:spPr>
            <a:xfrm>
              <a:off x="-25099725" y="13966400"/>
              <a:ext cx="1344350" cy="778925"/>
            </a:xfrm>
            <a:custGeom>
              <a:avLst/>
              <a:gdLst/>
              <a:ahLst/>
              <a:cxnLst/>
              <a:rect l="l" t="t" r="r" b="b"/>
              <a:pathLst>
                <a:path w="53774" h="31157" extrusionOk="0">
                  <a:moveTo>
                    <a:pt x="51925" y="13680"/>
                  </a:moveTo>
                  <a:cubicBezTo>
                    <a:pt x="53774" y="14722"/>
                    <a:pt x="53774" y="16436"/>
                    <a:pt x="51959" y="17511"/>
                  </a:cubicBezTo>
                  <a:lnTo>
                    <a:pt x="30281" y="30114"/>
                  </a:lnTo>
                  <a:cubicBezTo>
                    <a:pt x="28433" y="31156"/>
                    <a:pt x="25475" y="31156"/>
                    <a:pt x="23660" y="30114"/>
                  </a:cubicBezTo>
                  <a:lnTo>
                    <a:pt x="1849" y="17511"/>
                  </a:lnTo>
                  <a:cubicBezTo>
                    <a:pt x="0" y="16436"/>
                    <a:pt x="0" y="14722"/>
                    <a:pt x="1815" y="13680"/>
                  </a:cubicBezTo>
                  <a:lnTo>
                    <a:pt x="23492" y="1076"/>
                  </a:lnTo>
                  <a:cubicBezTo>
                    <a:pt x="25307" y="1"/>
                    <a:pt x="28265" y="1"/>
                    <a:pt x="30113" y="10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9"/>
            <p:cNvSpPr/>
            <p:nvPr/>
          </p:nvSpPr>
          <p:spPr>
            <a:xfrm>
              <a:off x="-23973000" y="13231850"/>
              <a:ext cx="104925" cy="29650"/>
            </a:xfrm>
            <a:custGeom>
              <a:avLst/>
              <a:gdLst/>
              <a:ahLst/>
              <a:cxnLst/>
              <a:rect l="l" t="t" r="r" b="b"/>
              <a:pathLst>
                <a:path w="4197" h="1186" extrusionOk="0">
                  <a:moveTo>
                    <a:pt x="3203" y="1"/>
                  </a:moveTo>
                  <a:cubicBezTo>
                    <a:pt x="2433" y="1"/>
                    <a:pt x="1466" y="110"/>
                    <a:pt x="1345" y="110"/>
                  </a:cubicBezTo>
                  <a:cubicBezTo>
                    <a:pt x="1143" y="110"/>
                    <a:pt x="471" y="43"/>
                    <a:pt x="471" y="43"/>
                  </a:cubicBezTo>
                  <a:lnTo>
                    <a:pt x="0" y="1185"/>
                  </a:lnTo>
                  <a:lnTo>
                    <a:pt x="0" y="1185"/>
                  </a:lnTo>
                  <a:lnTo>
                    <a:pt x="1378" y="849"/>
                  </a:lnTo>
                  <a:cubicBezTo>
                    <a:pt x="1609" y="868"/>
                    <a:pt x="1831" y="877"/>
                    <a:pt x="2042" y="877"/>
                  </a:cubicBezTo>
                  <a:cubicBezTo>
                    <a:pt x="3312" y="877"/>
                    <a:pt x="4196" y="556"/>
                    <a:pt x="4168" y="211"/>
                  </a:cubicBezTo>
                  <a:cubicBezTo>
                    <a:pt x="4141" y="49"/>
                    <a:pt x="3716" y="1"/>
                    <a:pt x="3203" y="1"/>
                  </a:cubicBezTo>
                  <a:close/>
                </a:path>
              </a:pathLst>
            </a:custGeom>
            <a:solidFill>
              <a:srgbClr val="E7B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9"/>
            <p:cNvSpPr/>
            <p:nvPr/>
          </p:nvSpPr>
          <p:spPr>
            <a:xfrm>
              <a:off x="-23979725" y="13257350"/>
              <a:ext cx="83950" cy="31025"/>
            </a:xfrm>
            <a:custGeom>
              <a:avLst/>
              <a:gdLst/>
              <a:ahLst/>
              <a:cxnLst/>
              <a:rect l="l" t="t" r="r" b="b"/>
              <a:pathLst>
                <a:path w="3358" h="1241" extrusionOk="0">
                  <a:moveTo>
                    <a:pt x="2634" y="0"/>
                  </a:moveTo>
                  <a:cubicBezTo>
                    <a:pt x="2001" y="0"/>
                    <a:pt x="1147" y="132"/>
                    <a:pt x="1042" y="132"/>
                  </a:cubicBezTo>
                  <a:cubicBezTo>
                    <a:pt x="908" y="132"/>
                    <a:pt x="370" y="98"/>
                    <a:pt x="370" y="98"/>
                  </a:cubicBezTo>
                  <a:lnTo>
                    <a:pt x="0" y="1241"/>
                  </a:lnTo>
                  <a:lnTo>
                    <a:pt x="0" y="1241"/>
                  </a:lnTo>
                  <a:lnTo>
                    <a:pt x="1109" y="905"/>
                  </a:lnTo>
                  <a:cubicBezTo>
                    <a:pt x="1257" y="916"/>
                    <a:pt x="1400" y="921"/>
                    <a:pt x="1537" y="921"/>
                  </a:cubicBezTo>
                  <a:cubicBezTo>
                    <a:pt x="2620" y="921"/>
                    <a:pt x="3357" y="587"/>
                    <a:pt x="3328" y="199"/>
                  </a:cubicBezTo>
                  <a:cubicBezTo>
                    <a:pt x="3315" y="48"/>
                    <a:pt x="3014" y="0"/>
                    <a:pt x="2634" y="0"/>
                  </a:cubicBezTo>
                  <a:close/>
                </a:path>
              </a:pathLst>
            </a:custGeom>
            <a:solidFill>
              <a:srgbClr val="E7B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9"/>
            <p:cNvSpPr/>
            <p:nvPr/>
          </p:nvSpPr>
          <p:spPr>
            <a:xfrm>
              <a:off x="-23970475" y="13197775"/>
              <a:ext cx="120850" cy="37675"/>
            </a:xfrm>
            <a:custGeom>
              <a:avLst/>
              <a:gdLst/>
              <a:ahLst/>
              <a:cxnLst/>
              <a:rect l="l" t="t" r="r" b="b"/>
              <a:pathLst>
                <a:path w="4834" h="1507" extrusionOk="0">
                  <a:moveTo>
                    <a:pt x="2776" y="1"/>
                  </a:moveTo>
                  <a:cubicBezTo>
                    <a:pt x="2170" y="1"/>
                    <a:pt x="1640" y="28"/>
                    <a:pt x="1546" y="28"/>
                  </a:cubicBezTo>
                  <a:cubicBezTo>
                    <a:pt x="1311" y="28"/>
                    <a:pt x="538" y="162"/>
                    <a:pt x="538" y="162"/>
                  </a:cubicBezTo>
                  <a:lnTo>
                    <a:pt x="0" y="1506"/>
                  </a:lnTo>
                  <a:lnTo>
                    <a:pt x="0" y="1506"/>
                  </a:lnTo>
                  <a:lnTo>
                    <a:pt x="1580" y="935"/>
                  </a:lnTo>
                  <a:cubicBezTo>
                    <a:pt x="1928" y="960"/>
                    <a:pt x="2260" y="973"/>
                    <a:pt x="2570" y="973"/>
                  </a:cubicBezTo>
                  <a:cubicBezTo>
                    <a:pt x="3908" y="973"/>
                    <a:pt x="4833" y="746"/>
                    <a:pt x="4806" y="364"/>
                  </a:cubicBezTo>
                  <a:cubicBezTo>
                    <a:pt x="4766" y="61"/>
                    <a:pt x="3685" y="1"/>
                    <a:pt x="2776" y="1"/>
                  </a:cubicBezTo>
                  <a:close/>
                </a:path>
              </a:pathLst>
            </a:custGeom>
            <a:solidFill>
              <a:srgbClr val="E7B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9"/>
            <p:cNvSpPr/>
            <p:nvPr/>
          </p:nvSpPr>
          <p:spPr>
            <a:xfrm>
              <a:off x="-24085600" y="13175775"/>
              <a:ext cx="133625" cy="183175"/>
            </a:xfrm>
            <a:custGeom>
              <a:avLst/>
              <a:gdLst/>
              <a:ahLst/>
              <a:cxnLst/>
              <a:rect l="l" t="t" r="r" b="b"/>
              <a:pathLst>
                <a:path w="5345" h="7327" extrusionOk="0">
                  <a:moveTo>
                    <a:pt x="5344" y="0"/>
                  </a:moveTo>
                  <a:lnTo>
                    <a:pt x="5344" y="0"/>
                  </a:lnTo>
                  <a:cubicBezTo>
                    <a:pt x="4101" y="67"/>
                    <a:pt x="2656" y="1244"/>
                    <a:pt x="2219" y="1681"/>
                  </a:cubicBezTo>
                  <a:cubicBezTo>
                    <a:pt x="1815" y="2084"/>
                    <a:pt x="1" y="5210"/>
                    <a:pt x="1" y="5210"/>
                  </a:cubicBezTo>
                  <a:lnTo>
                    <a:pt x="874" y="5613"/>
                  </a:lnTo>
                  <a:cubicBezTo>
                    <a:pt x="874" y="5613"/>
                    <a:pt x="1681" y="5142"/>
                    <a:pt x="2387" y="4773"/>
                  </a:cubicBezTo>
                  <a:lnTo>
                    <a:pt x="2387" y="4773"/>
                  </a:lnTo>
                  <a:lnTo>
                    <a:pt x="639" y="6554"/>
                  </a:lnTo>
                  <a:lnTo>
                    <a:pt x="1715" y="7327"/>
                  </a:lnTo>
                  <a:lnTo>
                    <a:pt x="2555" y="6050"/>
                  </a:lnTo>
                  <a:cubicBezTo>
                    <a:pt x="2564" y="6050"/>
                    <a:pt x="2573" y="6050"/>
                    <a:pt x="2582" y="6050"/>
                  </a:cubicBezTo>
                  <a:cubicBezTo>
                    <a:pt x="3555" y="6050"/>
                    <a:pt x="4907" y="4302"/>
                    <a:pt x="4907" y="4302"/>
                  </a:cubicBezTo>
                  <a:lnTo>
                    <a:pt x="5344" y="0"/>
                  </a:lnTo>
                  <a:close/>
                </a:path>
              </a:pathLst>
            </a:custGeom>
            <a:solidFill>
              <a:srgbClr val="E7B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9"/>
            <p:cNvSpPr/>
            <p:nvPr/>
          </p:nvSpPr>
          <p:spPr>
            <a:xfrm>
              <a:off x="-23963775" y="13172700"/>
              <a:ext cx="104700" cy="31650"/>
            </a:xfrm>
            <a:custGeom>
              <a:avLst/>
              <a:gdLst/>
              <a:ahLst/>
              <a:cxnLst/>
              <a:rect l="l" t="t" r="r" b="b"/>
              <a:pathLst>
                <a:path w="4188" h="1266" extrusionOk="0">
                  <a:moveTo>
                    <a:pt x="2405" y="1"/>
                  </a:moveTo>
                  <a:cubicBezTo>
                    <a:pt x="1883" y="1"/>
                    <a:pt x="1426" y="22"/>
                    <a:pt x="1345" y="22"/>
                  </a:cubicBezTo>
                  <a:cubicBezTo>
                    <a:pt x="1144" y="22"/>
                    <a:pt x="471" y="123"/>
                    <a:pt x="471" y="123"/>
                  </a:cubicBezTo>
                  <a:lnTo>
                    <a:pt x="1" y="1266"/>
                  </a:lnTo>
                  <a:lnTo>
                    <a:pt x="1379" y="762"/>
                  </a:lnTo>
                  <a:cubicBezTo>
                    <a:pt x="1716" y="790"/>
                    <a:pt x="2035" y="803"/>
                    <a:pt x="2328" y="803"/>
                  </a:cubicBezTo>
                  <a:cubicBezTo>
                    <a:pt x="3441" y="803"/>
                    <a:pt x="4188" y="610"/>
                    <a:pt x="4135" y="291"/>
                  </a:cubicBezTo>
                  <a:cubicBezTo>
                    <a:pt x="4115" y="49"/>
                    <a:pt x="3187" y="1"/>
                    <a:pt x="2405" y="1"/>
                  </a:cubicBezTo>
                  <a:close/>
                </a:path>
              </a:pathLst>
            </a:custGeom>
            <a:solidFill>
              <a:srgbClr val="E7B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9"/>
            <p:cNvSpPr/>
            <p:nvPr/>
          </p:nvSpPr>
          <p:spPr>
            <a:xfrm>
              <a:off x="-24093150" y="13211575"/>
              <a:ext cx="162175" cy="153275"/>
            </a:xfrm>
            <a:custGeom>
              <a:avLst/>
              <a:gdLst/>
              <a:ahLst/>
              <a:cxnLst/>
              <a:rect l="l" t="t" r="r" b="b"/>
              <a:pathLst>
                <a:path w="6487" h="6131" extrusionOk="0">
                  <a:moveTo>
                    <a:pt x="5898" y="0"/>
                  </a:moveTo>
                  <a:cubicBezTo>
                    <a:pt x="5607" y="0"/>
                    <a:pt x="4623" y="838"/>
                    <a:pt x="3932" y="1089"/>
                  </a:cubicBezTo>
                  <a:cubicBezTo>
                    <a:pt x="3227" y="1324"/>
                    <a:pt x="1613" y="1862"/>
                    <a:pt x="1344" y="2131"/>
                  </a:cubicBezTo>
                  <a:cubicBezTo>
                    <a:pt x="1109" y="2400"/>
                    <a:pt x="0" y="4315"/>
                    <a:pt x="0" y="4315"/>
                  </a:cubicBezTo>
                  <a:lnTo>
                    <a:pt x="1412" y="6130"/>
                  </a:lnTo>
                  <a:lnTo>
                    <a:pt x="2319" y="4248"/>
                  </a:lnTo>
                  <a:cubicBezTo>
                    <a:pt x="2319" y="4248"/>
                    <a:pt x="3361" y="4248"/>
                    <a:pt x="4100" y="2232"/>
                  </a:cubicBezTo>
                  <a:cubicBezTo>
                    <a:pt x="4100" y="2232"/>
                    <a:pt x="6487" y="1089"/>
                    <a:pt x="5949" y="13"/>
                  </a:cubicBezTo>
                  <a:cubicBezTo>
                    <a:pt x="5936" y="4"/>
                    <a:pt x="5918" y="0"/>
                    <a:pt x="5898" y="0"/>
                  </a:cubicBezTo>
                  <a:close/>
                </a:path>
              </a:pathLst>
            </a:custGeom>
            <a:solidFill>
              <a:srgbClr val="EC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9"/>
            <p:cNvSpPr/>
            <p:nvPr/>
          </p:nvSpPr>
          <p:spPr>
            <a:xfrm>
              <a:off x="-24740975" y="13051425"/>
              <a:ext cx="452075" cy="679750"/>
            </a:xfrm>
            <a:custGeom>
              <a:avLst/>
              <a:gdLst/>
              <a:ahLst/>
              <a:cxnLst/>
              <a:rect l="l" t="t" r="r" b="b"/>
              <a:pathLst>
                <a:path w="18083" h="27190" extrusionOk="0">
                  <a:moveTo>
                    <a:pt x="5177" y="840"/>
                  </a:moveTo>
                  <a:cubicBezTo>
                    <a:pt x="6521" y="1445"/>
                    <a:pt x="11361" y="13712"/>
                    <a:pt x="14721" y="19796"/>
                  </a:cubicBezTo>
                  <a:cubicBezTo>
                    <a:pt x="14721" y="19796"/>
                    <a:pt x="18082" y="27190"/>
                    <a:pt x="13713" y="26853"/>
                  </a:cubicBezTo>
                  <a:cubicBezTo>
                    <a:pt x="9344" y="26517"/>
                    <a:pt x="1" y="12603"/>
                    <a:pt x="1" y="12603"/>
                  </a:cubicBezTo>
                  <a:cubicBezTo>
                    <a:pt x="1" y="12603"/>
                    <a:pt x="438" y="0"/>
                    <a:pt x="5177" y="84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9"/>
            <p:cNvSpPr/>
            <p:nvPr/>
          </p:nvSpPr>
          <p:spPr>
            <a:xfrm>
              <a:off x="-24490575" y="13311875"/>
              <a:ext cx="439450" cy="415950"/>
            </a:xfrm>
            <a:custGeom>
              <a:avLst/>
              <a:gdLst/>
              <a:ahLst/>
              <a:cxnLst/>
              <a:rect l="l" t="t" r="r" b="b"/>
              <a:pathLst>
                <a:path w="17578" h="16638" extrusionOk="0">
                  <a:moveTo>
                    <a:pt x="17578" y="1984"/>
                  </a:moveTo>
                  <a:cubicBezTo>
                    <a:pt x="17578" y="1984"/>
                    <a:pt x="8806" y="16200"/>
                    <a:pt x="4369" y="16435"/>
                  </a:cubicBezTo>
                  <a:cubicBezTo>
                    <a:pt x="0" y="16637"/>
                    <a:pt x="1311" y="11629"/>
                    <a:pt x="4067" y="8705"/>
                  </a:cubicBezTo>
                  <a:cubicBezTo>
                    <a:pt x="6688" y="5950"/>
                    <a:pt x="9343" y="5311"/>
                    <a:pt x="15830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9"/>
            <p:cNvSpPr/>
            <p:nvPr/>
          </p:nvSpPr>
          <p:spPr>
            <a:xfrm>
              <a:off x="-24738450" y="13817700"/>
              <a:ext cx="851175" cy="489025"/>
            </a:xfrm>
            <a:custGeom>
              <a:avLst/>
              <a:gdLst/>
              <a:ahLst/>
              <a:cxnLst/>
              <a:rect l="l" t="t" r="r" b="b"/>
              <a:pathLst>
                <a:path w="34047" h="19561" extrusionOk="0">
                  <a:moveTo>
                    <a:pt x="32870" y="2017"/>
                  </a:moveTo>
                  <a:cubicBezTo>
                    <a:pt x="32870" y="2017"/>
                    <a:pt x="32870" y="2017"/>
                    <a:pt x="32870" y="2017"/>
                  </a:cubicBezTo>
                  <a:cubicBezTo>
                    <a:pt x="32803" y="1916"/>
                    <a:pt x="32736" y="1815"/>
                    <a:pt x="32668" y="1748"/>
                  </a:cubicBezTo>
                  <a:cubicBezTo>
                    <a:pt x="32635" y="1714"/>
                    <a:pt x="32601" y="1647"/>
                    <a:pt x="32567" y="1613"/>
                  </a:cubicBezTo>
                  <a:cubicBezTo>
                    <a:pt x="32366" y="1412"/>
                    <a:pt x="32164" y="1210"/>
                    <a:pt x="31929" y="1042"/>
                  </a:cubicBezTo>
                  <a:cubicBezTo>
                    <a:pt x="31895" y="1008"/>
                    <a:pt x="31862" y="975"/>
                    <a:pt x="31794" y="941"/>
                  </a:cubicBezTo>
                  <a:cubicBezTo>
                    <a:pt x="31559" y="807"/>
                    <a:pt x="31324" y="672"/>
                    <a:pt x="31089" y="538"/>
                  </a:cubicBezTo>
                  <a:cubicBezTo>
                    <a:pt x="31021" y="538"/>
                    <a:pt x="30988" y="504"/>
                    <a:pt x="30954" y="504"/>
                  </a:cubicBezTo>
                  <a:cubicBezTo>
                    <a:pt x="30685" y="404"/>
                    <a:pt x="30417" y="336"/>
                    <a:pt x="30114" y="303"/>
                  </a:cubicBezTo>
                  <a:cubicBezTo>
                    <a:pt x="30080" y="303"/>
                    <a:pt x="30047" y="303"/>
                    <a:pt x="30013" y="303"/>
                  </a:cubicBezTo>
                  <a:cubicBezTo>
                    <a:pt x="29711" y="269"/>
                    <a:pt x="29408" y="303"/>
                    <a:pt x="29106" y="370"/>
                  </a:cubicBezTo>
                  <a:cubicBezTo>
                    <a:pt x="10957" y="4336"/>
                    <a:pt x="29475" y="0"/>
                    <a:pt x="1244" y="7125"/>
                  </a:cubicBezTo>
                  <a:cubicBezTo>
                    <a:pt x="1244" y="7125"/>
                    <a:pt x="1" y="19090"/>
                    <a:pt x="2084" y="19292"/>
                  </a:cubicBezTo>
                  <a:cubicBezTo>
                    <a:pt x="4908" y="19560"/>
                    <a:pt x="33677" y="11326"/>
                    <a:pt x="33979" y="5512"/>
                  </a:cubicBezTo>
                  <a:cubicBezTo>
                    <a:pt x="34046" y="4269"/>
                    <a:pt x="33576" y="2991"/>
                    <a:pt x="32870" y="2017"/>
                  </a:cubicBezTo>
                  <a:close/>
                </a:path>
              </a:pathLst>
            </a:custGeom>
            <a:solidFill>
              <a:srgbClr val="BF4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9"/>
            <p:cNvSpPr/>
            <p:nvPr/>
          </p:nvSpPr>
          <p:spPr>
            <a:xfrm>
              <a:off x="-24447725" y="13986575"/>
              <a:ext cx="845275" cy="480625"/>
            </a:xfrm>
            <a:custGeom>
              <a:avLst/>
              <a:gdLst/>
              <a:ahLst/>
              <a:cxnLst/>
              <a:rect l="l" t="t" r="r" b="b"/>
              <a:pathLst>
                <a:path w="33811" h="19225" extrusionOk="0">
                  <a:moveTo>
                    <a:pt x="32365" y="1379"/>
                  </a:moveTo>
                  <a:lnTo>
                    <a:pt x="32365" y="1379"/>
                  </a:lnTo>
                  <a:cubicBezTo>
                    <a:pt x="32164" y="1143"/>
                    <a:pt x="31929" y="942"/>
                    <a:pt x="31693" y="774"/>
                  </a:cubicBezTo>
                  <a:cubicBezTo>
                    <a:pt x="31626" y="706"/>
                    <a:pt x="31525" y="673"/>
                    <a:pt x="31458" y="606"/>
                  </a:cubicBezTo>
                  <a:cubicBezTo>
                    <a:pt x="31290" y="505"/>
                    <a:pt x="31122" y="404"/>
                    <a:pt x="30920" y="303"/>
                  </a:cubicBezTo>
                  <a:cubicBezTo>
                    <a:pt x="30819" y="269"/>
                    <a:pt x="30719" y="236"/>
                    <a:pt x="30618" y="202"/>
                  </a:cubicBezTo>
                  <a:cubicBezTo>
                    <a:pt x="30450" y="135"/>
                    <a:pt x="30248" y="101"/>
                    <a:pt x="30080" y="68"/>
                  </a:cubicBezTo>
                  <a:cubicBezTo>
                    <a:pt x="29979" y="34"/>
                    <a:pt x="29878" y="34"/>
                    <a:pt x="29744" y="34"/>
                  </a:cubicBezTo>
                  <a:cubicBezTo>
                    <a:pt x="29710" y="1"/>
                    <a:pt x="29677" y="1"/>
                    <a:pt x="29610" y="1"/>
                  </a:cubicBezTo>
                  <a:cubicBezTo>
                    <a:pt x="29610" y="1"/>
                    <a:pt x="29542" y="1"/>
                    <a:pt x="29441" y="34"/>
                  </a:cubicBezTo>
                  <a:cubicBezTo>
                    <a:pt x="29240" y="34"/>
                    <a:pt x="29072" y="34"/>
                    <a:pt x="28870" y="68"/>
                  </a:cubicBezTo>
                  <a:cubicBezTo>
                    <a:pt x="27089" y="471"/>
                    <a:pt x="24602" y="1042"/>
                    <a:pt x="21812" y="1715"/>
                  </a:cubicBezTo>
                  <a:cubicBezTo>
                    <a:pt x="16099" y="2958"/>
                    <a:pt x="8739" y="4538"/>
                    <a:pt x="5142" y="5176"/>
                  </a:cubicBezTo>
                  <a:lnTo>
                    <a:pt x="5042" y="5848"/>
                  </a:lnTo>
                  <a:cubicBezTo>
                    <a:pt x="2588" y="6453"/>
                    <a:pt x="1009" y="6857"/>
                    <a:pt x="1009" y="6857"/>
                  </a:cubicBezTo>
                  <a:cubicBezTo>
                    <a:pt x="1009" y="6857"/>
                    <a:pt x="0" y="18754"/>
                    <a:pt x="2050" y="18956"/>
                  </a:cubicBezTo>
                  <a:cubicBezTo>
                    <a:pt x="4907" y="19225"/>
                    <a:pt x="33441" y="11058"/>
                    <a:pt x="33743" y="5243"/>
                  </a:cubicBezTo>
                  <a:cubicBezTo>
                    <a:pt x="33811" y="3832"/>
                    <a:pt x="33273" y="2387"/>
                    <a:pt x="32365" y="1379"/>
                  </a:cubicBezTo>
                  <a:close/>
                </a:path>
              </a:pathLst>
            </a:custGeom>
            <a:solidFill>
              <a:srgbClr val="BF4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9"/>
            <p:cNvSpPr/>
            <p:nvPr/>
          </p:nvSpPr>
          <p:spPr>
            <a:xfrm>
              <a:off x="-24781300" y="14021875"/>
              <a:ext cx="451225" cy="441125"/>
            </a:xfrm>
            <a:custGeom>
              <a:avLst/>
              <a:gdLst/>
              <a:ahLst/>
              <a:cxnLst/>
              <a:rect l="l" t="t" r="r" b="b"/>
              <a:pathLst>
                <a:path w="18049" h="17645" extrusionOk="0">
                  <a:moveTo>
                    <a:pt x="17948" y="6251"/>
                  </a:moveTo>
                  <a:lnTo>
                    <a:pt x="17981" y="6991"/>
                  </a:lnTo>
                  <a:cubicBezTo>
                    <a:pt x="17948" y="6184"/>
                    <a:pt x="17914" y="5613"/>
                    <a:pt x="17914" y="5613"/>
                  </a:cubicBezTo>
                  <a:lnTo>
                    <a:pt x="1" y="0"/>
                  </a:lnTo>
                  <a:cubicBezTo>
                    <a:pt x="1" y="0"/>
                    <a:pt x="1" y="840"/>
                    <a:pt x="1" y="2050"/>
                  </a:cubicBezTo>
                  <a:lnTo>
                    <a:pt x="1" y="2084"/>
                  </a:lnTo>
                  <a:lnTo>
                    <a:pt x="1" y="2151"/>
                  </a:lnTo>
                  <a:lnTo>
                    <a:pt x="1" y="2151"/>
                  </a:lnTo>
                  <a:cubicBezTo>
                    <a:pt x="1" y="2286"/>
                    <a:pt x="1" y="2386"/>
                    <a:pt x="1" y="2521"/>
                  </a:cubicBezTo>
                  <a:cubicBezTo>
                    <a:pt x="1" y="2655"/>
                    <a:pt x="1" y="2790"/>
                    <a:pt x="1" y="2924"/>
                  </a:cubicBezTo>
                  <a:cubicBezTo>
                    <a:pt x="1" y="3025"/>
                    <a:pt x="1" y="3126"/>
                    <a:pt x="1" y="3260"/>
                  </a:cubicBezTo>
                  <a:cubicBezTo>
                    <a:pt x="1" y="3495"/>
                    <a:pt x="34" y="3764"/>
                    <a:pt x="34" y="4000"/>
                  </a:cubicBezTo>
                  <a:cubicBezTo>
                    <a:pt x="34" y="4067"/>
                    <a:pt x="34" y="4168"/>
                    <a:pt x="34" y="4235"/>
                  </a:cubicBezTo>
                  <a:cubicBezTo>
                    <a:pt x="34" y="4436"/>
                    <a:pt x="34" y="4638"/>
                    <a:pt x="68" y="4873"/>
                  </a:cubicBezTo>
                  <a:cubicBezTo>
                    <a:pt x="68" y="4974"/>
                    <a:pt x="68" y="5041"/>
                    <a:pt x="68" y="5142"/>
                  </a:cubicBezTo>
                  <a:cubicBezTo>
                    <a:pt x="68" y="5411"/>
                    <a:pt x="102" y="5680"/>
                    <a:pt x="102" y="5949"/>
                  </a:cubicBezTo>
                  <a:cubicBezTo>
                    <a:pt x="102" y="5982"/>
                    <a:pt x="102" y="5982"/>
                    <a:pt x="102" y="6016"/>
                  </a:cubicBezTo>
                  <a:cubicBezTo>
                    <a:pt x="135" y="6285"/>
                    <a:pt x="135" y="6587"/>
                    <a:pt x="169" y="6856"/>
                  </a:cubicBezTo>
                  <a:cubicBezTo>
                    <a:pt x="169" y="6923"/>
                    <a:pt x="169" y="7024"/>
                    <a:pt x="169" y="7092"/>
                  </a:cubicBezTo>
                  <a:cubicBezTo>
                    <a:pt x="202" y="7327"/>
                    <a:pt x="236" y="7562"/>
                    <a:pt x="236" y="7797"/>
                  </a:cubicBezTo>
                  <a:lnTo>
                    <a:pt x="270" y="7932"/>
                  </a:lnTo>
                  <a:cubicBezTo>
                    <a:pt x="303" y="8201"/>
                    <a:pt x="303" y="8469"/>
                    <a:pt x="337" y="8705"/>
                  </a:cubicBezTo>
                  <a:cubicBezTo>
                    <a:pt x="370" y="8772"/>
                    <a:pt x="370" y="8839"/>
                    <a:pt x="370" y="8873"/>
                  </a:cubicBezTo>
                  <a:cubicBezTo>
                    <a:pt x="404" y="9074"/>
                    <a:pt x="438" y="9276"/>
                    <a:pt x="471" y="9444"/>
                  </a:cubicBezTo>
                  <a:cubicBezTo>
                    <a:pt x="471" y="9511"/>
                    <a:pt x="471" y="9579"/>
                    <a:pt x="505" y="9612"/>
                  </a:cubicBezTo>
                  <a:cubicBezTo>
                    <a:pt x="538" y="9814"/>
                    <a:pt x="572" y="10015"/>
                    <a:pt x="639" y="10217"/>
                  </a:cubicBezTo>
                  <a:cubicBezTo>
                    <a:pt x="639" y="10251"/>
                    <a:pt x="639" y="10251"/>
                    <a:pt x="639" y="10284"/>
                  </a:cubicBezTo>
                  <a:cubicBezTo>
                    <a:pt x="706" y="10452"/>
                    <a:pt x="740" y="10587"/>
                    <a:pt x="774" y="10688"/>
                  </a:cubicBezTo>
                  <a:cubicBezTo>
                    <a:pt x="807" y="10721"/>
                    <a:pt x="807" y="10788"/>
                    <a:pt x="841" y="10822"/>
                  </a:cubicBezTo>
                  <a:cubicBezTo>
                    <a:pt x="908" y="10923"/>
                    <a:pt x="942" y="11057"/>
                    <a:pt x="1009" y="11125"/>
                  </a:cubicBezTo>
                  <a:cubicBezTo>
                    <a:pt x="1076" y="11225"/>
                    <a:pt x="1143" y="11360"/>
                    <a:pt x="1244" y="11494"/>
                  </a:cubicBezTo>
                  <a:cubicBezTo>
                    <a:pt x="1278" y="11528"/>
                    <a:pt x="1311" y="11561"/>
                    <a:pt x="1345" y="11595"/>
                  </a:cubicBezTo>
                  <a:cubicBezTo>
                    <a:pt x="1412" y="11696"/>
                    <a:pt x="1446" y="11797"/>
                    <a:pt x="1547" y="11864"/>
                  </a:cubicBezTo>
                  <a:cubicBezTo>
                    <a:pt x="1580" y="11931"/>
                    <a:pt x="1648" y="11998"/>
                    <a:pt x="1681" y="12066"/>
                  </a:cubicBezTo>
                  <a:cubicBezTo>
                    <a:pt x="1782" y="12133"/>
                    <a:pt x="1849" y="12234"/>
                    <a:pt x="1950" y="12334"/>
                  </a:cubicBezTo>
                  <a:cubicBezTo>
                    <a:pt x="2017" y="12402"/>
                    <a:pt x="2084" y="12469"/>
                    <a:pt x="2152" y="12536"/>
                  </a:cubicBezTo>
                  <a:cubicBezTo>
                    <a:pt x="2252" y="12603"/>
                    <a:pt x="2320" y="12704"/>
                    <a:pt x="2421" y="12805"/>
                  </a:cubicBezTo>
                  <a:cubicBezTo>
                    <a:pt x="2521" y="12872"/>
                    <a:pt x="2589" y="12939"/>
                    <a:pt x="2689" y="13040"/>
                  </a:cubicBezTo>
                  <a:cubicBezTo>
                    <a:pt x="2790" y="13107"/>
                    <a:pt x="2891" y="13208"/>
                    <a:pt x="2992" y="13309"/>
                  </a:cubicBezTo>
                  <a:cubicBezTo>
                    <a:pt x="3093" y="13376"/>
                    <a:pt x="3194" y="13477"/>
                    <a:pt x="3294" y="13544"/>
                  </a:cubicBezTo>
                  <a:cubicBezTo>
                    <a:pt x="3429" y="13645"/>
                    <a:pt x="3530" y="13746"/>
                    <a:pt x="3664" y="13813"/>
                  </a:cubicBezTo>
                  <a:cubicBezTo>
                    <a:pt x="3765" y="13914"/>
                    <a:pt x="3899" y="13981"/>
                    <a:pt x="4000" y="14082"/>
                  </a:cubicBezTo>
                  <a:cubicBezTo>
                    <a:pt x="4135" y="14149"/>
                    <a:pt x="4269" y="14250"/>
                    <a:pt x="4403" y="14351"/>
                  </a:cubicBezTo>
                  <a:cubicBezTo>
                    <a:pt x="4538" y="14418"/>
                    <a:pt x="4672" y="14519"/>
                    <a:pt x="4807" y="14586"/>
                  </a:cubicBezTo>
                  <a:cubicBezTo>
                    <a:pt x="4941" y="14687"/>
                    <a:pt x="5109" y="14754"/>
                    <a:pt x="5244" y="14855"/>
                  </a:cubicBezTo>
                  <a:cubicBezTo>
                    <a:pt x="5378" y="14956"/>
                    <a:pt x="5513" y="15023"/>
                    <a:pt x="5681" y="15090"/>
                  </a:cubicBezTo>
                  <a:cubicBezTo>
                    <a:pt x="5815" y="15191"/>
                    <a:pt x="5983" y="15292"/>
                    <a:pt x="6151" y="15359"/>
                  </a:cubicBezTo>
                  <a:cubicBezTo>
                    <a:pt x="6319" y="15426"/>
                    <a:pt x="6454" y="15527"/>
                    <a:pt x="6622" y="15595"/>
                  </a:cubicBezTo>
                  <a:cubicBezTo>
                    <a:pt x="6790" y="15662"/>
                    <a:pt x="6958" y="15763"/>
                    <a:pt x="7159" y="15830"/>
                  </a:cubicBezTo>
                  <a:cubicBezTo>
                    <a:pt x="7327" y="15897"/>
                    <a:pt x="7495" y="15964"/>
                    <a:pt x="7663" y="16065"/>
                  </a:cubicBezTo>
                  <a:cubicBezTo>
                    <a:pt x="7832" y="16132"/>
                    <a:pt x="8033" y="16199"/>
                    <a:pt x="8235" y="16267"/>
                  </a:cubicBezTo>
                  <a:cubicBezTo>
                    <a:pt x="8403" y="16334"/>
                    <a:pt x="8571" y="16401"/>
                    <a:pt x="8773" y="16468"/>
                  </a:cubicBezTo>
                  <a:cubicBezTo>
                    <a:pt x="8974" y="16536"/>
                    <a:pt x="9176" y="16603"/>
                    <a:pt x="9378" y="16636"/>
                  </a:cubicBezTo>
                  <a:cubicBezTo>
                    <a:pt x="9546" y="16704"/>
                    <a:pt x="9747" y="16771"/>
                    <a:pt x="9949" y="16838"/>
                  </a:cubicBezTo>
                  <a:cubicBezTo>
                    <a:pt x="10150" y="16872"/>
                    <a:pt x="10386" y="16939"/>
                    <a:pt x="10621" y="16972"/>
                  </a:cubicBezTo>
                  <a:cubicBezTo>
                    <a:pt x="10789" y="17040"/>
                    <a:pt x="10991" y="17073"/>
                    <a:pt x="11192" y="17107"/>
                  </a:cubicBezTo>
                  <a:cubicBezTo>
                    <a:pt x="11428" y="17174"/>
                    <a:pt x="11696" y="17208"/>
                    <a:pt x="11932" y="17241"/>
                  </a:cubicBezTo>
                  <a:cubicBezTo>
                    <a:pt x="12133" y="17275"/>
                    <a:pt x="12335" y="17309"/>
                    <a:pt x="12537" y="17342"/>
                  </a:cubicBezTo>
                  <a:cubicBezTo>
                    <a:pt x="12806" y="17376"/>
                    <a:pt x="13108" y="17409"/>
                    <a:pt x="13411" y="17443"/>
                  </a:cubicBezTo>
                  <a:cubicBezTo>
                    <a:pt x="13579" y="17443"/>
                    <a:pt x="13747" y="17477"/>
                    <a:pt x="13915" y="17477"/>
                  </a:cubicBezTo>
                  <a:lnTo>
                    <a:pt x="13948" y="17477"/>
                  </a:lnTo>
                  <a:lnTo>
                    <a:pt x="13948" y="17477"/>
                  </a:lnTo>
                  <a:cubicBezTo>
                    <a:pt x="14419" y="17510"/>
                    <a:pt x="14889" y="17544"/>
                    <a:pt x="15393" y="17544"/>
                  </a:cubicBezTo>
                  <a:cubicBezTo>
                    <a:pt x="17813" y="17645"/>
                    <a:pt x="18049" y="11461"/>
                    <a:pt x="18015" y="7965"/>
                  </a:cubicBezTo>
                  <a:cubicBezTo>
                    <a:pt x="17847" y="7293"/>
                    <a:pt x="17948" y="6251"/>
                    <a:pt x="17948" y="6251"/>
                  </a:cubicBezTo>
                  <a:close/>
                </a:path>
              </a:pathLst>
            </a:custGeom>
            <a:solidFill>
              <a:srgbClr val="BF4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9"/>
            <p:cNvSpPr/>
            <p:nvPr/>
          </p:nvSpPr>
          <p:spPr>
            <a:xfrm>
              <a:off x="-24812375" y="13072425"/>
              <a:ext cx="715875" cy="1182200"/>
            </a:xfrm>
            <a:custGeom>
              <a:avLst/>
              <a:gdLst/>
              <a:ahLst/>
              <a:cxnLst/>
              <a:rect l="l" t="t" r="r" b="b"/>
              <a:pathLst>
                <a:path w="28635" h="47288" extrusionOk="0">
                  <a:moveTo>
                    <a:pt x="26282" y="10621"/>
                  </a:moveTo>
                  <a:cubicBezTo>
                    <a:pt x="26282" y="10621"/>
                    <a:pt x="20938" y="5243"/>
                    <a:pt x="8033" y="0"/>
                  </a:cubicBezTo>
                  <a:cubicBezTo>
                    <a:pt x="6655" y="538"/>
                    <a:pt x="2118" y="10049"/>
                    <a:pt x="1277" y="21745"/>
                  </a:cubicBezTo>
                  <a:cubicBezTo>
                    <a:pt x="0" y="38751"/>
                    <a:pt x="1143" y="39222"/>
                    <a:pt x="1143" y="39222"/>
                  </a:cubicBezTo>
                  <a:cubicBezTo>
                    <a:pt x="1143" y="39222"/>
                    <a:pt x="5277" y="46011"/>
                    <a:pt x="14284" y="46851"/>
                  </a:cubicBezTo>
                  <a:cubicBezTo>
                    <a:pt x="19056" y="47288"/>
                    <a:pt x="20938" y="42784"/>
                    <a:pt x="20938" y="42784"/>
                  </a:cubicBezTo>
                  <a:cubicBezTo>
                    <a:pt x="20838" y="42986"/>
                    <a:pt x="20569" y="43120"/>
                    <a:pt x="22787" y="26686"/>
                  </a:cubicBezTo>
                  <a:cubicBezTo>
                    <a:pt x="23829" y="18888"/>
                    <a:pt x="28635" y="14486"/>
                    <a:pt x="26282" y="1062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9"/>
            <p:cNvSpPr/>
            <p:nvPr/>
          </p:nvSpPr>
          <p:spPr>
            <a:xfrm>
              <a:off x="-24292300" y="14301650"/>
              <a:ext cx="875" cy="9275"/>
            </a:xfrm>
            <a:custGeom>
              <a:avLst/>
              <a:gdLst/>
              <a:ahLst/>
              <a:cxnLst/>
              <a:rect l="l" t="t" r="r" b="b"/>
              <a:pathLst>
                <a:path w="35" h="371" extrusionOk="0">
                  <a:moveTo>
                    <a:pt x="35" y="1"/>
                  </a:moveTo>
                  <a:cubicBezTo>
                    <a:pt x="13" y="150"/>
                    <a:pt x="5" y="259"/>
                    <a:pt x="3" y="318"/>
                  </a:cubicBezTo>
                  <a:lnTo>
                    <a:pt x="3" y="318"/>
                  </a:lnTo>
                  <a:cubicBezTo>
                    <a:pt x="9" y="208"/>
                    <a:pt x="35" y="117"/>
                    <a:pt x="35" y="1"/>
                  </a:cubicBezTo>
                  <a:close/>
                  <a:moveTo>
                    <a:pt x="3" y="318"/>
                  </a:moveTo>
                  <a:lnTo>
                    <a:pt x="3" y="318"/>
                  </a:lnTo>
                  <a:cubicBezTo>
                    <a:pt x="2" y="335"/>
                    <a:pt x="1" y="352"/>
                    <a:pt x="1" y="370"/>
                  </a:cubicBezTo>
                  <a:lnTo>
                    <a:pt x="1" y="370"/>
                  </a:lnTo>
                  <a:cubicBezTo>
                    <a:pt x="1" y="370"/>
                    <a:pt x="1" y="352"/>
                    <a:pt x="3" y="318"/>
                  </a:cubicBezTo>
                  <a:close/>
                </a:path>
              </a:pathLst>
            </a:custGeom>
            <a:solidFill>
              <a:srgbClr val="382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9"/>
            <p:cNvSpPr/>
            <p:nvPr/>
          </p:nvSpPr>
          <p:spPr>
            <a:xfrm>
              <a:off x="-24556025" y="12708600"/>
              <a:ext cx="280575" cy="368325"/>
            </a:xfrm>
            <a:custGeom>
              <a:avLst/>
              <a:gdLst/>
              <a:ahLst/>
              <a:cxnLst/>
              <a:rect l="l" t="t" r="r" b="b"/>
              <a:pathLst>
                <a:path w="11223" h="14733" extrusionOk="0">
                  <a:moveTo>
                    <a:pt x="3324" y="1"/>
                  </a:moveTo>
                  <a:cubicBezTo>
                    <a:pt x="3324" y="2"/>
                    <a:pt x="0" y="14732"/>
                    <a:pt x="8724" y="14732"/>
                  </a:cubicBezTo>
                  <a:cubicBezTo>
                    <a:pt x="8859" y="14732"/>
                    <a:pt x="8997" y="14729"/>
                    <a:pt x="9138" y="14721"/>
                  </a:cubicBezTo>
                  <a:lnTo>
                    <a:pt x="11222" y="5546"/>
                  </a:lnTo>
                  <a:lnTo>
                    <a:pt x="3324" y="1"/>
                  </a:lnTo>
                  <a:close/>
                </a:path>
              </a:pathLst>
            </a:custGeom>
            <a:solidFill>
              <a:srgbClr val="EC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9"/>
            <p:cNvSpPr/>
            <p:nvPr/>
          </p:nvSpPr>
          <p:spPr>
            <a:xfrm>
              <a:off x="-24789700" y="13072425"/>
              <a:ext cx="573900" cy="1172125"/>
            </a:xfrm>
            <a:custGeom>
              <a:avLst/>
              <a:gdLst/>
              <a:ahLst/>
              <a:cxnLst/>
              <a:rect l="l" t="t" r="r" b="b"/>
              <a:pathLst>
                <a:path w="22956" h="46885" extrusionOk="0">
                  <a:moveTo>
                    <a:pt x="16805" y="21107"/>
                  </a:moveTo>
                  <a:cubicBezTo>
                    <a:pt x="10554" y="46582"/>
                    <a:pt x="14856" y="45070"/>
                    <a:pt x="13847" y="46884"/>
                  </a:cubicBezTo>
                  <a:cubicBezTo>
                    <a:pt x="13679" y="46884"/>
                    <a:pt x="13545" y="46851"/>
                    <a:pt x="13377" y="46851"/>
                  </a:cubicBezTo>
                  <a:cubicBezTo>
                    <a:pt x="4370" y="46011"/>
                    <a:pt x="236" y="39188"/>
                    <a:pt x="236" y="39188"/>
                  </a:cubicBezTo>
                  <a:cubicBezTo>
                    <a:pt x="236" y="39188"/>
                    <a:pt x="1" y="38684"/>
                    <a:pt x="337" y="21745"/>
                  </a:cubicBezTo>
                  <a:cubicBezTo>
                    <a:pt x="606" y="10016"/>
                    <a:pt x="5714" y="538"/>
                    <a:pt x="7126" y="0"/>
                  </a:cubicBezTo>
                  <a:cubicBezTo>
                    <a:pt x="15158" y="3260"/>
                    <a:pt x="20267" y="6588"/>
                    <a:pt x="22955" y="8604"/>
                  </a:cubicBezTo>
                  <a:cubicBezTo>
                    <a:pt x="21544" y="9646"/>
                    <a:pt x="18889" y="12637"/>
                    <a:pt x="16805" y="21107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9"/>
            <p:cNvSpPr/>
            <p:nvPr/>
          </p:nvSpPr>
          <p:spPr>
            <a:xfrm>
              <a:off x="-24504025" y="12945975"/>
              <a:ext cx="248725" cy="305425"/>
            </a:xfrm>
            <a:custGeom>
              <a:avLst/>
              <a:gdLst/>
              <a:ahLst/>
              <a:cxnLst/>
              <a:rect l="l" t="t" r="r" b="b"/>
              <a:pathLst>
                <a:path w="9949" h="12217" extrusionOk="0">
                  <a:moveTo>
                    <a:pt x="1276" y="0"/>
                  </a:moveTo>
                  <a:cubicBezTo>
                    <a:pt x="1080" y="0"/>
                    <a:pt x="982" y="108"/>
                    <a:pt x="1009" y="353"/>
                  </a:cubicBezTo>
                  <a:cubicBezTo>
                    <a:pt x="1681" y="4924"/>
                    <a:pt x="1" y="8049"/>
                    <a:pt x="1" y="8049"/>
                  </a:cubicBezTo>
                  <a:lnTo>
                    <a:pt x="8134" y="12217"/>
                  </a:lnTo>
                  <a:cubicBezTo>
                    <a:pt x="7126" y="8419"/>
                    <a:pt x="9949" y="6335"/>
                    <a:pt x="9949" y="6335"/>
                  </a:cubicBezTo>
                  <a:cubicBezTo>
                    <a:pt x="9949" y="6335"/>
                    <a:pt x="2772" y="0"/>
                    <a:pt x="1276" y="0"/>
                  </a:cubicBezTo>
                  <a:close/>
                </a:path>
              </a:pathLst>
            </a:custGeom>
            <a:solidFill>
              <a:srgbClr val="E5B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9"/>
            <p:cNvSpPr/>
            <p:nvPr/>
          </p:nvSpPr>
          <p:spPr>
            <a:xfrm>
              <a:off x="-24541825" y="13089225"/>
              <a:ext cx="278975" cy="201675"/>
            </a:xfrm>
            <a:custGeom>
              <a:avLst/>
              <a:gdLst/>
              <a:ahLst/>
              <a:cxnLst/>
              <a:rect l="l" t="t" r="r" b="b"/>
              <a:pathLst>
                <a:path w="11159" h="8067" extrusionOk="0">
                  <a:moveTo>
                    <a:pt x="11158" y="6285"/>
                  </a:moveTo>
                  <a:cubicBezTo>
                    <a:pt x="11158" y="6285"/>
                    <a:pt x="7327" y="8067"/>
                    <a:pt x="3327" y="5949"/>
                  </a:cubicBezTo>
                  <a:cubicBezTo>
                    <a:pt x="0" y="4168"/>
                    <a:pt x="975" y="1614"/>
                    <a:pt x="975" y="1614"/>
                  </a:cubicBezTo>
                  <a:lnTo>
                    <a:pt x="2319" y="0"/>
                  </a:lnTo>
                  <a:cubicBezTo>
                    <a:pt x="2319" y="0"/>
                    <a:pt x="1647" y="2017"/>
                    <a:pt x="4336" y="3227"/>
                  </a:cubicBezTo>
                  <a:cubicBezTo>
                    <a:pt x="7562" y="4672"/>
                    <a:pt x="10150" y="3563"/>
                    <a:pt x="10150" y="3563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9"/>
            <p:cNvSpPr/>
            <p:nvPr/>
          </p:nvSpPr>
          <p:spPr>
            <a:xfrm>
              <a:off x="-24330100" y="12774975"/>
              <a:ext cx="288225" cy="397750"/>
            </a:xfrm>
            <a:custGeom>
              <a:avLst/>
              <a:gdLst/>
              <a:ahLst/>
              <a:cxnLst/>
              <a:rect l="l" t="t" r="r" b="b"/>
              <a:pathLst>
                <a:path w="11529" h="15910" extrusionOk="0">
                  <a:moveTo>
                    <a:pt x="11528" y="1"/>
                  </a:moveTo>
                  <a:lnTo>
                    <a:pt x="538" y="3899"/>
                  </a:lnTo>
                  <a:lnTo>
                    <a:pt x="1" y="13814"/>
                  </a:lnTo>
                  <a:cubicBezTo>
                    <a:pt x="1486" y="15699"/>
                    <a:pt x="2850" y="15909"/>
                    <a:pt x="3968" y="15909"/>
                  </a:cubicBezTo>
                  <a:cubicBezTo>
                    <a:pt x="4166" y="15909"/>
                    <a:pt x="4356" y="15903"/>
                    <a:pt x="4538" y="15898"/>
                  </a:cubicBezTo>
                  <a:cubicBezTo>
                    <a:pt x="5748" y="15864"/>
                    <a:pt x="7462" y="11529"/>
                    <a:pt x="9209" y="7496"/>
                  </a:cubicBezTo>
                  <a:cubicBezTo>
                    <a:pt x="10587" y="4337"/>
                    <a:pt x="11528" y="1"/>
                    <a:pt x="11528" y="1"/>
                  </a:cubicBezTo>
                  <a:close/>
                </a:path>
              </a:pathLst>
            </a:custGeom>
            <a:solidFill>
              <a:srgbClr val="EC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9"/>
            <p:cNvSpPr/>
            <p:nvPr/>
          </p:nvSpPr>
          <p:spPr>
            <a:xfrm>
              <a:off x="-24330100" y="13032925"/>
              <a:ext cx="121025" cy="139800"/>
            </a:xfrm>
            <a:custGeom>
              <a:avLst/>
              <a:gdLst/>
              <a:ahLst/>
              <a:cxnLst/>
              <a:rect l="l" t="t" r="r" b="b"/>
              <a:pathLst>
                <a:path w="4841" h="5592" extrusionOk="0">
                  <a:moveTo>
                    <a:pt x="874" y="1"/>
                  </a:moveTo>
                  <a:lnTo>
                    <a:pt x="135" y="1076"/>
                  </a:lnTo>
                  <a:lnTo>
                    <a:pt x="1" y="3496"/>
                  </a:lnTo>
                  <a:cubicBezTo>
                    <a:pt x="1486" y="5381"/>
                    <a:pt x="2850" y="5591"/>
                    <a:pt x="3968" y="5591"/>
                  </a:cubicBezTo>
                  <a:cubicBezTo>
                    <a:pt x="4166" y="5591"/>
                    <a:pt x="4356" y="5585"/>
                    <a:pt x="4538" y="5580"/>
                  </a:cubicBezTo>
                  <a:cubicBezTo>
                    <a:pt x="4639" y="5580"/>
                    <a:pt x="4706" y="5546"/>
                    <a:pt x="4840" y="5479"/>
                  </a:cubicBezTo>
                  <a:lnTo>
                    <a:pt x="4840" y="5479"/>
                  </a:lnTo>
                  <a:cubicBezTo>
                    <a:pt x="4840" y="5479"/>
                    <a:pt x="4715" y="5506"/>
                    <a:pt x="4508" y="5506"/>
                  </a:cubicBezTo>
                  <a:cubicBezTo>
                    <a:pt x="3640" y="5506"/>
                    <a:pt x="1336" y="5024"/>
                    <a:pt x="874" y="1"/>
                  </a:cubicBezTo>
                  <a:close/>
                </a:path>
              </a:pathLst>
            </a:custGeom>
            <a:solidFill>
              <a:srgbClr val="E5B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9"/>
            <p:cNvSpPr/>
            <p:nvPr/>
          </p:nvSpPr>
          <p:spPr>
            <a:xfrm>
              <a:off x="-24535100" y="12588800"/>
              <a:ext cx="574725" cy="524100"/>
            </a:xfrm>
            <a:custGeom>
              <a:avLst/>
              <a:gdLst/>
              <a:ahLst/>
              <a:cxnLst/>
              <a:rect l="l" t="t" r="r" b="b"/>
              <a:pathLst>
                <a:path w="22989" h="20964" extrusionOk="0">
                  <a:moveTo>
                    <a:pt x="10508" y="1"/>
                  </a:moveTo>
                  <a:cubicBezTo>
                    <a:pt x="7394" y="1"/>
                    <a:pt x="4477" y="1209"/>
                    <a:pt x="2790" y="3247"/>
                  </a:cubicBezTo>
                  <a:cubicBezTo>
                    <a:pt x="1546" y="4726"/>
                    <a:pt x="0" y="15816"/>
                    <a:pt x="2285" y="18539"/>
                  </a:cubicBezTo>
                  <a:cubicBezTo>
                    <a:pt x="3346" y="19827"/>
                    <a:pt x="5167" y="20963"/>
                    <a:pt x="6548" y="20963"/>
                  </a:cubicBezTo>
                  <a:cubicBezTo>
                    <a:pt x="7004" y="20963"/>
                    <a:pt x="7413" y="20839"/>
                    <a:pt x="7730" y="20555"/>
                  </a:cubicBezTo>
                  <a:cubicBezTo>
                    <a:pt x="9108" y="19312"/>
                    <a:pt x="10284" y="15178"/>
                    <a:pt x="10419" y="15077"/>
                  </a:cubicBezTo>
                  <a:cubicBezTo>
                    <a:pt x="10823" y="16073"/>
                    <a:pt x="11243" y="16462"/>
                    <a:pt x="11665" y="16462"/>
                  </a:cubicBezTo>
                  <a:cubicBezTo>
                    <a:pt x="13066" y="16462"/>
                    <a:pt x="14502" y="12183"/>
                    <a:pt x="15561" y="11615"/>
                  </a:cubicBezTo>
                  <a:cubicBezTo>
                    <a:pt x="16905" y="10876"/>
                    <a:pt x="22988" y="10842"/>
                    <a:pt x="20199" y="4994"/>
                  </a:cubicBezTo>
                  <a:cubicBezTo>
                    <a:pt x="17669" y="1492"/>
                    <a:pt x="13967" y="1"/>
                    <a:pt x="10508" y="1"/>
                  </a:cubicBezTo>
                  <a:close/>
                </a:path>
              </a:pathLst>
            </a:custGeom>
            <a:solidFill>
              <a:srgbClr val="3F2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9"/>
            <p:cNvSpPr/>
            <p:nvPr/>
          </p:nvSpPr>
          <p:spPr>
            <a:xfrm>
              <a:off x="-24323475" y="12927300"/>
              <a:ext cx="83450" cy="87375"/>
            </a:xfrm>
            <a:custGeom>
              <a:avLst/>
              <a:gdLst/>
              <a:ahLst/>
              <a:cxnLst/>
              <a:rect l="l" t="t" r="r" b="b"/>
              <a:pathLst>
                <a:path w="3338" h="3495" extrusionOk="0">
                  <a:moveTo>
                    <a:pt x="2418" y="0"/>
                  </a:moveTo>
                  <a:cubicBezTo>
                    <a:pt x="2267" y="0"/>
                    <a:pt x="2100" y="30"/>
                    <a:pt x="1920" y="92"/>
                  </a:cubicBezTo>
                  <a:cubicBezTo>
                    <a:pt x="1080" y="428"/>
                    <a:pt x="240" y="1436"/>
                    <a:pt x="105" y="2344"/>
                  </a:cubicBezTo>
                  <a:cubicBezTo>
                    <a:pt x="0" y="3052"/>
                    <a:pt x="325" y="3494"/>
                    <a:pt x="889" y="3494"/>
                  </a:cubicBezTo>
                  <a:cubicBezTo>
                    <a:pt x="1047" y="3494"/>
                    <a:pt x="1224" y="3459"/>
                    <a:pt x="1416" y="3385"/>
                  </a:cubicBezTo>
                  <a:cubicBezTo>
                    <a:pt x="2256" y="3049"/>
                    <a:pt x="3063" y="2041"/>
                    <a:pt x="3231" y="1134"/>
                  </a:cubicBezTo>
                  <a:cubicBezTo>
                    <a:pt x="3338" y="440"/>
                    <a:pt x="2999" y="0"/>
                    <a:pt x="2418" y="0"/>
                  </a:cubicBezTo>
                  <a:close/>
                </a:path>
              </a:pathLst>
            </a:custGeom>
            <a:solidFill>
              <a:srgbClr val="EC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9"/>
            <p:cNvSpPr/>
            <p:nvPr/>
          </p:nvSpPr>
          <p:spPr>
            <a:xfrm>
              <a:off x="-24302850" y="12948400"/>
              <a:ext cx="42150" cy="44725"/>
            </a:xfrm>
            <a:custGeom>
              <a:avLst/>
              <a:gdLst/>
              <a:ahLst/>
              <a:cxnLst/>
              <a:rect l="l" t="t" r="r" b="b"/>
              <a:pathLst>
                <a:path w="1686" h="1789" extrusionOk="0">
                  <a:moveTo>
                    <a:pt x="1239" y="0"/>
                  </a:moveTo>
                  <a:cubicBezTo>
                    <a:pt x="1156" y="0"/>
                    <a:pt x="1063" y="18"/>
                    <a:pt x="961" y="54"/>
                  </a:cubicBezTo>
                  <a:cubicBezTo>
                    <a:pt x="524" y="222"/>
                    <a:pt x="120" y="727"/>
                    <a:pt x="53" y="1197"/>
                  </a:cubicBezTo>
                  <a:cubicBezTo>
                    <a:pt x="1" y="1565"/>
                    <a:pt x="154" y="1789"/>
                    <a:pt x="431" y="1789"/>
                  </a:cubicBezTo>
                  <a:cubicBezTo>
                    <a:pt x="509" y="1789"/>
                    <a:pt x="596" y="1772"/>
                    <a:pt x="692" y="1735"/>
                  </a:cubicBezTo>
                  <a:cubicBezTo>
                    <a:pt x="1162" y="1567"/>
                    <a:pt x="1566" y="1063"/>
                    <a:pt x="1633" y="592"/>
                  </a:cubicBezTo>
                  <a:cubicBezTo>
                    <a:pt x="1685" y="224"/>
                    <a:pt x="1533" y="0"/>
                    <a:pt x="1239" y="0"/>
                  </a:cubicBezTo>
                  <a:close/>
                </a:path>
              </a:pathLst>
            </a:custGeom>
            <a:solidFill>
              <a:srgbClr val="E5B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9"/>
            <p:cNvSpPr/>
            <p:nvPr/>
          </p:nvSpPr>
          <p:spPr>
            <a:xfrm>
              <a:off x="-24458650" y="12588800"/>
              <a:ext cx="430200" cy="194725"/>
            </a:xfrm>
            <a:custGeom>
              <a:avLst/>
              <a:gdLst/>
              <a:ahLst/>
              <a:cxnLst/>
              <a:rect l="l" t="t" r="r" b="b"/>
              <a:pathLst>
                <a:path w="17208" h="7789" extrusionOk="0">
                  <a:moveTo>
                    <a:pt x="7451" y="0"/>
                  </a:moveTo>
                  <a:cubicBezTo>
                    <a:pt x="4497" y="0"/>
                    <a:pt x="1718" y="1088"/>
                    <a:pt x="0" y="2944"/>
                  </a:cubicBezTo>
                  <a:cubicBezTo>
                    <a:pt x="336" y="3650"/>
                    <a:pt x="908" y="4389"/>
                    <a:pt x="1714" y="5062"/>
                  </a:cubicBezTo>
                  <a:cubicBezTo>
                    <a:pt x="3868" y="6807"/>
                    <a:pt x="7168" y="7788"/>
                    <a:pt x="10274" y="7788"/>
                  </a:cubicBezTo>
                  <a:cubicBezTo>
                    <a:pt x="11773" y="7788"/>
                    <a:pt x="13228" y="7560"/>
                    <a:pt x="14486" y="7078"/>
                  </a:cubicBezTo>
                  <a:cubicBezTo>
                    <a:pt x="15763" y="6608"/>
                    <a:pt x="16670" y="5902"/>
                    <a:pt x="17208" y="5129"/>
                  </a:cubicBezTo>
                  <a:lnTo>
                    <a:pt x="17141" y="4994"/>
                  </a:lnTo>
                  <a:cubicBezTo>
                    <a:pt x="14620" y="1494"/>
                    <a:pt x="10915" y="0"/>
                    <a:pt x="7451" y="0"/>
                  </a:cubicBezTo>
                  <a:close/>
                </a:path>
              </a:pathLst>
            </a:custGeom>
            <a:solidFill>
              <a:srgbClr val="3F2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9"/>
            <p:cNvSpPr/>
            <p:nvPr/>
          </p:nvSpPr>
          <p:spPr>
            <a:xfrm>
              <a:off x="-23656250" y="13389175"/>
              <a:ext cx="27750" cy="43725"/>
            </a:xfrm>
            <a:custGeom>
              <a:avLst/>
              <a:gdLst/>
              <a:ahLst/>
              <a:cxnLst/>
              <a:rect l="l" t="t" r="r" b="b"/>
              <a:pathLst>
                <a:path w="1110" h="1749" extrusionOk="0">
                  <a:moveTo>
                    <a:pt x="841" y="1"/>
                  </a:moveTo>
                  <a:lnTo>
                    <a:pt x="1" y="908"/>
                  </a:lnTo>
                  <a:lnTo>
                    <a:pt x="101" y="1748"/>
                  </a:lnTo>
                  <a:cubicBezTo>
                    <a:pt x="370" y="1648"/>
                    <a:pt x="740" y="1043"/>
                    <a:pt x="942" y="707"/>
                  </a:cubicBezTo>
                  <a:cubicBezTo>
                    <a:pt x="1110" y="337"/>
                    <a:pt x="841" y="1"/>
                    <a:pt x="841" y="1"/>
                  </a:cubicBezTo>
                  <a:close/>
                </a:path>
              </a:pathLst>
            </a:custGeom>
            <a:solidFill>
              <a:srgbClr val="E7B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9"/>
            <p:cNvSpPr/>
            <p:nvPr/>
          </p:nvSpPr>
          <p:spPr>
            <a:xfrm>
              <a:off x="-23665500" y="13316075"/>
              <a:ext cx="42050" cy="73125"/>
            </a:xfrm>
            <a:custGeom>
              <a:avLst/>
              <a:gdLst/>
              <a:ahLst/>
              <a:cxnLst/>
              <a:rect l="l" t="t" r="r" b="b"/>
              <a:pathLst>
                <a:path w="1682" h="2925" extrusionOk="0">
                  <a:moveTo>
                    <a:pt x="1043" y="1"/>
                  </a:moveTo>
                  <a:lnTo>
                    <a:pt x="1" y="2421"/>
                  </a:lnTo>
                  <a:lnTo>
                    <a:pt x="841" y="2925"/>
                  </a:lnTo>
                  <a:cubicBezTo>
                    <a:pt x="841" y="2925"/>
                    <a:pt x="1681" y="1312"/>
                    <a:pt x="1681" y="875"/>
                  </a:cubicBezTo>
                  <a:cubicBezTo>
                    <a:pt x="1648" y="404"/>
                    <a:pt x="1043" y="1"/>
                    <a:pt x="1043" y="1"/>
                  </a:cubicBezTo>
                  <a:close/>
                </a:path>
              </a:pathLst>
            </a:custGeom>
            <a:solidFill>
              <a:srgbClr val="E7B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9"/>
            <p:cNvSpPr/>
            <p:nvPr/>
          </p:nvSpPr>
          <p:spPr>
            <a:xfrm>
              <a:off x="-23669700" y="13344650"/>
              <a:ext cx="46250" cy="72275"/>
            </a:xfrm>
            <a:custGeom>
              <a:avLst/>
              <a:gdLst/>
              <a:ahLst/>
              <a:cxnLst/>
              <a:rect l="l" t="t" r="r" b="b"/>
              <a:pathLst>
                <a:path w="1850" h="2891" extrusionOk="0">
                  <a:moveTo>
                    <a:pt x="1278" y="1"/>
                  </a:moveTo>
                  <a:lnTo>
                    <a:pt x="1" y="2320"/>
                  </a:lnTo>
                  <a:lnTo>
                    <a:pt x="774" y="2891"/>
                  </a:lnTo>
                  <a:cubicBezTo>
                    <a:pt x="774" y="2891"/>
                    <a:pt x="1782" y="1345"/>
                    <a:pt x="1816" y="908"/>
                  </a:cubicBezTo>
                  <a:cubicBezTo>
                    <a:pt x="1849" y="471"/>
                    <a:pt x="1278" y="1"/>
                    <a:pt x="1278" y="1"/>
                  </a:cubicBezTo>
                  <a:close/>
                </a:path>
              </a:pathLst>
            </a:custGeom>
            <a:solidFill>
              <a:srgbClr val="E7B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9"/>
            <p:cNvSpPr/>
            <p:nvPr/>
          </p:nvSpPr>
          <p:spPr>
            <a:xfrm>
              <a:off x="-23799925" y="13293125"/>
              <a:ext cx="157975" cy="226325"/>
            </a:xfrm>
            <a:custGeom>
              <a:avLst/>
              <a:gdLst/>
              <a:ahLst/>
              <a:cxnLst/>
              <a:rect l="l" t="t" r="r" b="b"/>
              <a:pathLst>
                <a:path w="6319" h="9053" extrusionOk="0">
                  <a:moveTo>
                    <a:pt x="2333" y="0"/>
                  </a:moveTo>
                  <a:cubicBezTo>
                    <a:pt x="2297" y="0"/>
                    <a:pt x="2259" y="4"/>
                    <a:pt x="2219" y="11"/>
                  </a:cubicBezTo>
                  <a:lnTo>
                    <a:pt x="1580" y="2835"/>
                  </a:lnTo>
                  <a:cubicBezTo>
                    <a:pt x="1143" y="4179"/>
                    <a:pt x="975" y="5994"/>
                    <a:pt x="975" y="5994"/>
                  </a:cubicBezTo>
                  <a:lnTo>
                    <a:pt x="1" y="8178"/>
                  </a:lnTo>
                  <a:lnTo>
                    <a:pt x="2286" y="9052"/>
                  </a:lnTo>
                  <a:lnTo>
                    <a:pt x="3160" y="7237"/>
                  </a:lnTo>
                  <a:lnTo>
                    <a:pt x="3160" y="7237"/>
                  </a:lnTo>
                  <a:cubicBezTo>
                    <a:pt x="3159" y="7240"/>
                    <a:pt x="3160" y="7241"/>
                    <a:pt x="3164" y="7241"/>
                  </a:cubicBezTo>
                  <a:cubicBezTo>
                    <a:pt x="3271" y="7241"/>
                    <a:pt x="5301" y="6334"/>
                    <a:pt x="5983" y="5490"/>
                  </a:cubicBezTo>
                  <a:cubicBezTo>
                    <a:pt x="6319" y="5086"/>
                    <a:pt x="6017" y="2868"/>
                    <a:pt x="5176" y="2734"/>
                  </a:cubicBezTo>
                  <a:cubicBezTo>
                    <a:pt x="5153" y="2730"/>
                    <a:pt x="5129" y="2728"/>
                    <a:pt x="5104" y="2728"/>
                  </a:cubicBezTo>
                  <a:cubicBezTo>
                    <a:pt x="4532" y="2728"/>
                    <a:pt x="3686" y="3817"/>
                    <a:pt x="3429" y="4011"/>
                  </a:cubicBezTo>
                  <a:cubicBezTo>
                    <a:pt x="3347" y="4063"/>
                    <a:pt x="3274" y="4087"/>
                    <a:pt x="3208" y="4087"/>
                  </a:cubicBezTo>
                  <a:cubicBezTo>
                    <a:pt x="2893" y="4087"/>
                    <a:pt x="2751" y="3535"/>
                    <a:pt x="2723" y="2868"/>
                  </a:cubicBezTo>
                  <a:cubicBezTo>
                    <a:pt x="2980" y="1680"/>
                    <a:pt x="3114" y="0"/>
                    <a:pt x="2333" y="0"/>
                  </a:cubicBezTo>
                  <a:close/>
                </a:path>
              </a:pathLst>
            </a:custGeom>
            <a:solidFill>
              <a:srgbClr val="EC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9"/>
            <p:cNvSpPr/>
            <p:nvPr/>
          </p:nvSpPr>
          <p:spPr>
            <a:xfrm>
              <a:off x="-23714225" y="13264075"/>
              <a:ext cx="79575" cy="133525"/>
            </a:xfrm>
            <a:custGeom>
              <a:avLst/>
              <a:gdLst/>
              <a:ahLst/>
              <a:cxnLst/>
              <a:rect l="l" t="t" r="r" b="b"/>
              <a:pathLst>
                <a:path w="3183" h="5341" extrusionOk="0">
                  <a:moveTo>
                    <a:pt x="2434" y="0"/>
                  </a:moveTo>
                  <a:cubicBezTo>
                    <a:pt x="2407" y="0"/>
                    <a:pt x="2380" y="10"/>
                    <a:pt x="2353" y="31"/>
                  </a:cubicBezTo>
                  <a:cubicBezTo>
                    <a:pt x="1950" y="367"/>
                    <a:pt x="2320" y="1913"/>
                    <a:pt x="2118" y="2518"/>
                  </a:cubicBezTo>
                  <a:cubicBezTo>
                    <a:pt x="1849" y="3324"/>
                    <a:pt x="1" y="5173"/>
                    <a:pt x="1" y="5173"/>
                  </a:cubicBezTo>
                  <a:lnTo>
                    <a:pt x="1647" y="5341"/>
                  </a:lnTo>
                  <a:cubicBezTo>
                    <a:pt x="2219" y="4366"/>
                    <a:pt x="2790" y="3761"/>
                    <a:pt x="3025" y="2820"/>
                  </a:cubicBezTo>
                  <a:cubicBezTo>
                    <a:pt x="3183" y="2253"/>
                    <a:pt x="2838" y="0"/>
                    <a:pt x="2434" y="0"/>
                  </a:cubicBezTo>
                  <a:close/>
                </a:path>
              </a:pathLst>
            </a:custGeom>
            <a:solidFill>
              <a:srgbClr val="EC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9"/>
            <p:cNvSpPr/>
            <p:nvPr/>
          </p:nvSpPr>
          <p:spPr>
            <a:xfrm>
              <a:off x="-24039375" y="13482450"/>
              <a:ext cx="302500" cy="509200"/>
            </a:xfrm>
            <a:custGeom>
              <a:avLst/>
              <a:gdLst/>
              <a:ahLst/>
              <a:cxnLst/>
              <a:rect l="l" t="t" r="r" b="b"/>
              <a:pathLst>
                <a:path w="12100" h="20368" extrusionOk="0">
                  <a:moveTo>
                    <a:pt x="12099" y="1210"/>
                  </a:moveTo>
                  <a:cubicBezTo>
                    <a:pt x="12099" y="1210"/>
                    <a:pt x="8806" y="19964"/>
                    <a:pt x="4369" y="20166"/>
                  </a:cubicBezTo>
                  <a:cubicBezTo>
                    <a:pt x="0" y="20367"/>
                    <a:pt x="1882" y="15931"/>
                    <a:pt x="3462" y="12268"/>
                  </a:cubicBezTo>
                  <a:cubicBezTo>
                    <a:pt x="4974" y="8806"/>
                    <a:pt x="5949" y="7529"/>
                    <a:pt x="9713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9"/>
            <p:cNvSpPr/>
            <p:nvPr/>
          </p:nvSpPr>
          <p:spPr>
            <a:xfrm>
              <a:off x="-24246925" y="13310200"/>
              <a:ext cx="405025" cy="682275"/>
            </a:xfrm>
            <a:custGeom>
              <a:avLst/>
              <a:gdLst/>
              <a:ahLst/>
              <a:cxnLst/>
              <a:rect l="l" t="t" r="r" b="b"/>
              <a:pathLst>
                <a:path w="16201" h="27291" extrusionOk="0">
                  <a:moveTo>
                    <a:pt x="3328" y="908"/>
                  </a:moveTo>
                  <a:cubicBezTo>
                    <a:pt x="5076" y="1782"/>
                    <a:pt x="9478" y="13847"/>
                    <a:pt x="12839" y="19897"/>
                  </a:cubicBezTo>
                  <a:cubicBezTo>
                    <a:pt x="12839" y="19897"/>
                    <a:pt x="16200" y="27291"/>
                    <a:pt x="11831" y="26955"/>
                  </a:cubicBezTo>
                  <a:cubicBezTo>
                    <a:pt x="7462" y="26619"/>
                    <a:pt x="1" y="14183"/>
                    <a:pt x="1" y="14183"/>
                  </a:cubicBezTo>
                  <a:cubicBezTo>
                    <a:pt x="1" y="14183"/>
                    <a:pt x="1580" y="1"/>
                    <a:pt x="3328" y="908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9"/>
            <p:cNvSpPr/>
            <p:nvPr/>
          </p:nvSpPr>
          <p:spPr>
            <a:xfrm>
              <a:off x="-24786325" y="14019350"/>
              <a:ext cx="497425" cy="235275"/>
            </a:xfrm>
            <a:custGeom>
              <a:avLst/>
              <a:gdLst/>
              <a:ahLst/>
              <a:cxnLst/>
              <a:rect l="l" t="t" r="r" b="b"/>
              <a:pathLst>
                <a:path w="19897" h="9411" extrusionOk="0">
                  <a:moveTo>
                    <a:pt x="13242" y="7461"/>
                  </a:moveTo>
                  <a:cubicBezTo>
                    <a:pt x="17208" y="7831"/>
                    <a:pt x="19224" y="4907"/>
                    <a:pt x="19863" y="3764"/>
                  </a:cubicBezTo>
                  <a:cubicBezTo>
                    <a:pt x="19863" y="4134"/>
                    <a:pt x="19863" y="4537"/>
                    <a:pt x="19896" y="4907"/>
                  </a:cubicBezTo>
                  <a:cubicBezTo>
                    <a:pt x="19896" y="4907"/>
                    <a:pt x="18014" y="9411"/>
                    <a:pt x="13242" y="8974"/>
                  </a:cubicBezTo>
                  <a:cubicBezTo>
                    <a:pt x="4235" y="8134"/>
                    <a:pt x="101" y="1345"/>
                    <a:pt x="101" y="1345"/>
                  </a:cubicBezTo>
                  <a:cubicBezTo>
                    <a:pt x="67" y="908"/>
                    <a:pt x="34" y="471"/>
                    <a:pt x="0" y="0"/>
                  </a:cubicBezTo>
                  <a:cubicBezTo>
                    <a:pt x="1042" y="1479"/>
                    <a:pt x="5310" y="6722"/>
                    <a:pt x="13242" y="7461"/>
                  </a:cubicBezTo>
                  <a:close/>
                </a:path>
              </a:pathLst>
            </a:custGeom>
            <a:solidFill>
              <a:srgbClr val="BF4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9"/>
            <p:cNvSpPr/>
            <p:nvPr/>
          </p:nvSpPr>
          <p:spPr>
            <a:xfrm>
              <a:off x="-23814200" y="13482450"/>
              <a:ext cx="77325" cy="68925"/>
            </a:xfrm>
            <a:custGeom>
              <a:avLst/>
              <a:gdLst/>
              <a:ahLst/>
              <a:cxnLst/>
              <a:rect l="l" t="t" r="r" b="b"/>
              <a:pathLst>
                <a:path w="3093" h="2757" extrusionOk="0">
                  <a:moveTo>
                    <a:pt x="0" y="1378"/>
                  </a:moveTo>
                  <a:cubicBezTo>
                    <a:pt x="235" y="941"/>
                    <a:pt x="471" y="471"/>
                    <a:pt x="706" y="0"/>
                  </a:cubicBezTo>
                  <a:lnTo>
                    <a:pt x="3092" y="1210"/>
                  </a:lnTo>
                  <a:cubicBezTo>
                    <a:pt x="3092" y="1210"/>
                    <a:pt x="2991" y="1782"/>
                    <a:pt x="2790" y="2756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9"/>
            <p:cNvSpPr/>
            <p:nvPr/>
          </p:nvSpPr>
          <p:spPr>
            <a:xfrm>
              <a:off x="-24125075" y="13311875"/>
              <a:ext cx="73950" cy="83200"/>
            </a:xfrm>
            <a:custGeom>
              <a:avLst/>
              <a:gdLst/>
              <a:ahLst/>
              <a:cxnLst/>
              <a:rect l="l" t="t" r="r" b="b"/>
              <a:pathLst>
                <a:path w="2958" h="3328" extrusionOk="0">
                  <a:moveTo>
                    <a:pt x="0" y="975"/>
                  </a:moveTo>
                  <a:cubicBezTo>
                    <a:pt x="403" y="673"/>
                    <a:pt x="807" y="337"/>
                    <a:pt x="1210" y="1"/>
                  </a:cubicBezTo>
                  <a:lnTo>
                    <a:pt x="2958" y="1984"/>
                  </a:lnTo>
                  <a:cubicBezTo>
                    <a:pt x="2958" y="1984"/>
                    <a:pt x="2621" y="2488"/>
                    <a:pt x="2084" y="3328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9"/>
            <p:cNvSpPr/>
            <p:nvPr/>
          </p:nvSpPr>
          <p:spPr>
            <a:xfrm>
              <a:off x="-17114325" y="15326725"/>
              <a:ext cx="325175" cy="358800"/>
            </a:xfrm>
            <a:custGeom>
              <a:avLst/>
              <a:gdLst/>
              <a:ahLst/>
              <a:cxnLst/>
              <a:rect l="l" t="t" r="r" b="b"/>
              <a:pathLst>
                <a:path w="13007" h="14352" extrusionOk="0">
                  <a:moveTo>
                    <a:pt x="13007" y="14351"/>
                  </a:moveTo>
                  <a:lnTo>
                    <a:pt x="2689" y="8369"/>
                  </a:lnTo>
                  <a:cubicBezTo>
                    <a:pt x="2353" y="8167"/>
                    <a:pt x="2151" y="7730"/>
                    <a:pt x="2084" y="7125"/>
                  </a:cubicBezTo>
                  <a:cubicBezTo>
                    <a:pt x="1882" y="5949"/>
                    <a:pt x="1446" y="4941"/>
                    <a:pt x="1412" y="3630"/>
                  </a:cubicBezTo>
                  <a:cubicBezTo>
                    <a:pt x="1378" y="1748"/>
                    <a:pt x="908" y="538"/>
                    <a:pt x="0" y="0"/>
                  </a:cubicBezTo>
                  <a:lnTo>
                    <a:pt x="10318" y="5983"/>
                  </a:lnTo>
                  <a:cubicBezTo>
                    <a:pt x="11226" y="6520"/>
                    <a:pt x="11696" y="7730"/>
                    <a:pt x="11730" y="9646"/>
                  </a:cubicBezTo>
                  <a:cubicBezTo>
                    <a:pt x="11763" y="10923"/>
                    <a:pt x="12200" y="11931"/>
                    <a:pt x="12368" y="13141"/>
                  </a:cubicBezTo>
                  <a:cubicBezTo>
                    <a:pt x="12469" y="13713"/>
                    <a:pt x="12671" y="14150"/>
                    <a:pt x="13007" y="14351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9"/>
            <p:cNvSpPr/>
            <p:nvPr/>
          </p:nvSpPr>
          <p:spPr>
            <a:xfrm>
              <a:off x="-16343000" y="13954650"/>
              <a:ext cx="483125" cy="201675"/>
            </a:xfrm>
            <a:custGeom>
              <a:avLst/>
              <a:gdLst/>
              <a:ahLst/>
              <a:cxnLst/>
              <a:rect l="l" t="t" r="r" b="b"/>
              <a:pathLst>
                <a:path w="19325" h="8067" extrusionOk="0">
                  <a:moveTo>
                    <a:pt x="0" y="1782"/>
                  </a:moveTo>
                  <a:cubicBezTo>
                    <a:pt x="26" y="1808"/>
                    <a:pt x="72" y="1834"/>
                    <a:pt x="107" y="1844"/>
                  </a:cubicBezTo>
                  <a:lnTo>
                    <a:pt x="107" y="1844"/>
                  </a:lnTo>
                  <a:lnTo>
                    <a:pt x="0" y="1782"/>
                  </a:lnTo>
                  <a:close/>
                  <a:moveTo>
                    <a:pt x="7058" y="0"/>
                  </a:moveTo>
                  <a:cubicBezTo>
                    <a:pt x="6991" y="0"/>
                    <a:pt x="6923" y="34"/>
                    <a:pt x="6890" y="34"/>
                  </a:cubicBezTo>
                  <a:lnTo>
                    <a:pt x="6856" y="34"/>
                  </a:lnTo>
                  <a:cubicBezTo>
                    <a:pt x="6587" y="135"/>
                    <a:pt x="6285" y="236"/>
                    <a:pt x="6016" y="303"/>
                  </a:cubicBezTo>
                  <a:cubicBezTo>
                    <a:pt x="5814" y="370"/>
                    <a:pt x="5613" y="437"/>
                    <a:pt x="5411" y="505"/>
                  </a:cubicBezTo>
                  <a:cubicBezTo>
                    <a:pt x="5209" y="572"/>
                    <a:pt x="4974" y="639"/>
                    <a:pt x="4772" y="740"/>
                  </a:cubicBezTo>
                  <a:cubicBezTo>
                    <a:pt x="3495" y="1177"/>
                    <a:pt x="2252" y="1647"/>
                    <a:pt x="1008" y="2051"/>
                  </a:cubicBezTo>
                  <a:cubicBezTo>
                    <a:pt x="941" y="2051"/>
                    <a:pt x="889" y="2065"/>
                    <a:pt x="832" y="2065"/>
                  </a:cubicBezTo>
                  <a:cubicBezTo>
                    <a:pt x="803" y="2065"/>
                    <a:pt x="773" y="2062"/>
                    <a:pt x="739" y="2051"/>
                  </a:cubicBezTo>
                  <a:cubicBezTo>
                    <a:pt x="672" y="2051"/>
                    <a:pt x="571" y="2051"/>
                    <a:pt x="504" y="2017"/>
                  </a:cubicBezTo>
                  <a:lnTo>
                    <a:pt x="471" y="2017"/>
                  </a:lnTo>
                  <a:cubicBezTo>
                    <a:pt x="437" y="2017"/>
                    <a:pt x="370" y="1983"/>
                    <a:pt x="303" y="1950"/>
                  </a:cubicBezTo>
                  <a:cubicBezTo>
                    <a:pt x="235" y="1916"/>
                    <a:pt x="202" y="1883"/>
                    <a:pt x="134" y="1849"/>
                  </a:cubicBezTo>
                  <a:cubicBezTo>
                    <a:pt x="127" y="1849"/>
                    <a:pt x="117" y="1847"/>
                    <a:pt x="107" y="1844"/>
                  </a:cubicBezTo>
                  <a:lnTo>
                    <a:pt x="107" y="1844"/>
                  </a:lnTo>
                  <a:lnTo>
                    <a:pt x="10318" y="7798"/>
                  </a:lnTo>
                  <a:cubicBezTo>
                    <a:pt x="10351" y="7798"/>
                    <a:pt x="10385" y="7798"/>
                    <a:pt x="10385" y="7831"/>
                  </a:cubicBezTo>
                  <a:lnTo>
                    <a:pt x="10452" y="7865"/>
                  </a:lnTo>
                  <a:cubicBezTo>
                    <a:pt x="10520" y="7898"/>
                    <a:pt x="10553" y="7898"/>
                    <a:pt x="10620" y="7932"/>
                  </a:cubicBezTo>
                  <a:cubicBezTo>
                    <a:pt x="10620" y="7932"/>
                    <a:pt x="10654" y="7966"/>
                    <a:pt x="10688" y="7966"/>
                  </a:cubicBezTo>
                  <a:cubicBezTo>
                    <a:pt x="10721" y="7999"/>
                    <a:pt x="10755" y="7999"/>
                    <a:pt x="10788" y="7999"/>
                  </a:cubicBezTo>
                  <a:cubicBezTo>
                    <a:pt x="10788" y="7999"/>
                    <a:pt x="10822" y="7999"/>
                    <a:pt x="10822" y="8033"/>
                  </a:cubicBezTo>
                  <a:lnTo>
                    <a:pt x="10923" y="8033"/>
                  </a:lnTo>
                  <a:cubicBezTo>
                    <a:pt x="10956" y="8066"/>
                    <a:pt x="10990" y="8066"/>
                    <a:pt x="11024" y="8066"/>
                  </a:cubicBezTo>
                  <a:lnTo>
                    <a:pt x="11192" y="8066"/>
                  </a:lnTo>
                  <a:cubicBezTo>
                    <a:pt x="11225" y="8033"/>
                    <a:pt x="11259" y="8033"/>
                    <a:pt x="11293" y="8033"/>
                  </a:cubicBezTo>
                  <a:lnTo>
                    <a:pt x="11326" y="8033"/>
                  </a:lnTo>
                  <a:cubicBezTo>
                    <a:pt x="11797" y="7865"/>
                    <a:pt x="12301" y="7697"/>
                    <a:pt x="12771" y="7529"/>
                  </a:cubicBezTo>
                  <a:cubicBezTo>
                    <a:pt x="13208" y="7394"/>
                    <a:pt x="13645" y="7226"/>
                    <a:pt x="14082" y="7058"/>
                  </a:cubicBezTo>
                  <a:cubicBezTo>
                    <a:pt x="14250" y="7025"/>
                    <a:pt x="14385" y="6957"/>
                    <a:pt x="14553" y="6890"/>
                  </a:cubicBezTo>
                  <a:cubicBezTo>
                    <a:pt x="14956" y="6756"/>
                    <a:pt x="15326" y="6621"/>
                    <a:pt x="15729" y="6487"/>
                  </a:cubicBezTo>
                  <a:cubicBezTo>
                    <a:pt x="15863" y="6420"/>
                    <a:pt x="16031" y="6386"/>
                    <a:pt x="16166" y="6352"/>
                  </a:cubicBezTo>
                  <a:cubicBezTo>
                    <a:pt x="16502" y="6252"/>
                    <a:pt x="16838" y="6117"/>
                    <a:pt x="17174" y="6050"/>
                  </a:cubicBezTo>
                  <a:cubicBezTo>
                    <a:pt x="17275" y="6016"/>
                    <a:pt x="17376" y="5983"/>
                    <a:pt x="17443" y="5983"/>
                  </a:cubicBezTo>
                  <a:lnTo>
                    <a:pt x="17813" y="5983"/>
                  </a:lnTo>
                  <a:cubicBezTo>
                    <a:pt x="17880" y="5983"/>
                    <a:pt x="17913" y="6016"/>
                    <a:pt x="17981" y="6016"/>
                  </a:cubicBezTo>
                  <a:cubicBezTo>
                    <a:pt x="18081" y="6050"/>
                    <a:pt x="18182" y="6050"/>
                    <a:pt x="18283" y="6084"/>
                  </a:cubicBezTo>
                  <a:lnTo>
                    <a:pt x="18317" y="6084"/>
                  </a:lnTo>
                  <a:cubicBezTo>
                    <a:pt x="18418" y="6117"/>
                    <a:pt x="18552" y="6151"/>
                    <a:pt x="18653" y="6218"/>
                  </a:cubicBezTo>
                  <a:cubicBezTo>
                    <a:pt x="18754" y="6252"/>
                    <a:pt x="18854" y="6285"/>
                    <a:pt x="18955" y="6285"/>
                  </a:cubicBezTo>
                  <a:lnTo>
                    <a:pt x="19023" y="6319"/>
                  </a:lnTo>
                  <a:lnTo>
                    <a:pt x="19056" y="6319"/>
                  </a:lnTo>
                  <a:cubicBezTo>
                    <a:pt x="19123" y="6352"/>
                    <a:pt x="19224" y="6386"/>
                    <a:pt x="19325" y="6386"/>
                  </a:cubicBezTo>
                  <a:lnTo>
                    <a:pt x="9041" y="404"/>
                  </a:lnTo>
                  <a:cubicBezTo>
                    <a:pt x="8906" y="404"/>
                    <a:pt x="8839" y="370"/>
                    <a:pt x="8738" y="337"/>
                  </a:cubicBezTo>
                  <a:cubicBezTo>
                    <a:pt x="8705" y="337"/>
                    <a:pt x="8671" y="303"/>
                    <a:pt x="8637" y="303"/>
                  </a:cubicBezTo>
                  <a:cubicBezTo>
                    <a:pt x="8537" y="269"/>
                    <a:pt x="8436" y="236"/>
                    <a:pt x="8335" y="202"/>
                  </a:cubicBezTo>
                  <a:cubicBezTo>
                    <a:pt x="8234" y="168"/>
                    <a:pt x="8100" y="135"/>
                    <a:pt x="7999" y="101"/>
                  </a:cubicBezTo>
                  <a:lnTo>
                    <a:pt x="7965" y="101"/>
                  </a:lnTo>
                  <a:cubicBezTo>
                    <a:pt x="7864" y="68"/>
                    <a:pt x="7764" y="34"/>
                    <a:pt x="7663" y="34"/>
                  </a:cubicBezTo>
                  <a:lnTo>
                    <a:pt x="7629" y="34"/>
                  </a:lnTo>
                  <a:cubicBezTo>
                    <a:pt x="7596" y="0"/>
                    <a:pt x="7562" y="0"/>
                    <a:pt x="7495" y="0"/>
                  </a:cubicBezTo>
                  <a:close/>
                </a:path>
              </a:pathLst>
            </a:custGeom>
            <a:solidFill>
              <a:srgbClr val="C8C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9"/>
            <p:cNvSpPr/>
            <p:nvPr/>
          </p:nvSpPr>
          <p:spPr>
            <a:xfrm>
              <a:off x="-16353925" y="13993300"/>
              <a:ext cx="262150" cy="152100"/>
            </a:xfrm>
            <a:custGeom>
              <a:avLst/>
              <a:gdLst/>
              <a:ahLst/>
              <a:cxnLst/>
              <a:rect l="l" t="t" r="r" b="b"/>
              <a:pathLst>
                <a:path w="10486" h="6084" extrusionOk="0">
                  <a:moveTo>
                    <a:pt x="0" y="0"/>
                  </a:moveTo>
                  <a:lnTo>
                    <a:pt x="9444" y="5476"/>
                  </a:lnTo>
                  <a:lnTo>
                    <a:pt x="168" y="68"/>
                  </a:lnTo>
                  <a:cubicBezTo>
                    <a:pt x="101" y="34"/>
                    <a:pt x="67" y="34"/>
                    <a:pt x="0" y="0"/>
                  </a:cubicBezTo>
                  <a:close/>
                  <a:moveTo>
                    <a:pt x="9444" y="5476"/>
                  </a:moveTo>
                  <a:lnTo>
                    <a:pt x="10420" y="6045"/>
                  </a:lnTo>
                  <a:lnTo>
                    <a:pt x="10420" y="6045"/>
                  </a:lnTo>
                  <a:cubicBezTo>
                    <a:pt x="10388" y="6024"/>
                    <a:pt x="10359" y="6004"/>
                    <a:pt x="10318" y="5983"/>
                  </a:cubicBezTo>
                  <a:lnTo>
                    <a:pt x="9444" y="5476"/>
                  </a:lnTo>
                  <a:close/>
                  <a:moveTo>
                    <a:pt x="10420" y="6045"/>
                  </a:moveTo>
                  <a:cubicBezTo>
                    <a:pt x="10440" y="6058"/>
                    <a:pt x="10460" y="6071"/>
                    <a:pt x="10486" y="6084"/>
                  </a:cubicBezTo>
                  <a:lnTo>
                    <a:pt x="10420" y="6045"/>
                  </a:lnTo>
                  <a:close/>
                </a:path>
              </a:pathLst>
            </a:custGeom>
            <a:solidFill>
              <a:srgbClr val="ADA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49"/>
            <p:cNvSpPr/>
            <p:nvPr/>
          </p:nvSpPr>
          <p:spPr>
            <a:xfrm>
              <a:off x="-16349725" y="13994975"/>
              <a:ext cx="259650" cy="151275"/>
            </a:xfrm>
            <a:custGeom>
              <a:avLst/>
              <a:gdLst/>
              <a:ahLst/>
              <a:cxnLst/>
              <a:rect l="l" t="t" r="r" b="b"/>
              <a:pathLst>
                <a:path w="10386" h="6051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34"/>
                    <a:pt x="67" y="34"/>
                    <a:pt x="67" y="68"/>
                  </a:cubicBezTo>
                  <a:lnTo>
                    <a:pt x="8671" y="5056"/>
                  </a:lnTo>
                  <a:lnTo>
                    <a:pt x="8671" y="5056"/>
                  </a:lnTo>
                  <a:lnTo>
                    <a:pt x="0" y="1"/>
                  </a:lnTo>
                  <a:close/>
                  <a:moveTo>
                    <a:pt x="8671" y="5056"/>
                  </a:moveTo>
                  <a:lnTo>
                    <a:pt x="10318" y="6017"/>
                  </a:lnTo>
                  <a:cubicBezTo>
                    <a:pt x="10318" y="6017"/>
                    <a:pt x="10352" y="6050"/>
                    <a:pt x="10385" y="6050"/>
                  </a:cubicBezTo>
                  <a:lnTo>
                    <a:pt x="8671" y="5056"/>
                  </a:lnTo>
                  <a:close/>
                </a:path>
              </a:pathLst>
            </a:custGeom>
            <a:solidFill>
              <a:srgbClr val="A9A0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9"/>
            <p:cNvSpPr/>
            <p:nvPr/>
          </p:nvSpPr>
          <p:spPr>
            <a:xfrm>
              <a:off x="-17478150" y="15537625"/>
              <a:ext cx="301675" cy="175625"/>
            </a:xfrm>
            <a:custGeom>
              <a:avLst/>
              <a:gdLst/>
              <a:ahLst/>
              <a:cxnLst/>
              <a:rect l="l" t="t" r="r" b="b"/>
              <a:pathLst>
                <a:path w="12067" h="7025" extrusionOk="0">
                  <a:moveTo>
                    <a:pt x="1" y="0"/>
                  </a:moveTo>
                  <a:lnTo>
                    <a:pt x="712" y="415"/>
                  </a:lnTo>
                  <a:lnTo>
                    <a:pt x="712" y="415"/>
                  </a:lnTo>
                  <a:cubicBezTo>
                    <a:pt x="479" y="274"/>
                    <a:pt x="243" y="134"/>
                    <a:pt x="1" y="0"/>
                  </a:cubicBezTo>
                  <a:close/>
                  <a:moveTo>
                    <a:pt x="712" y="415"/>
                  </a:moveTo>
                  <a:cubicBezTo>
                    <a:pt x="1062" y="626"/>
                    <a:pt x="1405" y="840"/>
                    <a:pt x="1748" y="1042"/>
                  </a:cubicBezTo>
                  <a:lnTo>
                    <a:pt x="8773" y="5115"/>
                  </a:lnTo>
                  <a:lnTo>
                    <a:pt x="8773" y="5115"/>
                  </a:lnTo>
                  <a:lnTo>
                    <a:pt x="712" y="415"/>
                  </a:lnTo>
                  <a:close/>
                  <a:moveTo>
                    <a:pt x="8773" y="5115"/>
                  </a:moveTo>
                  <a:lnTo>
                    <a:pt x="10319" y="6016"/>
                  </a:lnTo>
                  <a:cubicBezTo>
                    <a:pt x="10403" y="6063"/>
                    <a:pt x="10486" y="6109"/>
                    <a:pt x="10569" y="6156"/>
                  </a:cubicBezTo>
                  <a:lnTo>
                    <a:pt x="10569" y="6156"/>
                  </a:lnTo>
                  <a:lnTo>
                    <a:pt x="8773" y="5115"/>
                  </a:lnTo>
                  <a:close/>
                  <a:moveTo>
                    <a:pt x="10569" y="6156"/>
                  </a:moveTo>
                  <a:lnTo>
                    <a:pt x="12066" y="7024"/>
                  </a:lnTo>
                  <a:cubicBezTo>
                    <a:pt x="11574" y="6735"/>
                    <a:pt x="11082" y="6446"/>
                    <a:pt x="10569" y="6156"/>
                  </a:cubicBezTo>
                  <a:close/>
                </a:path>
              </a:pathLst>
            </a:custGeom>
            <a:solidFill>
              <a:srgbClr val="9185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9"/>
            <p:cNvSpPr/>
            <p:nvPr/>
          </p:nvSpPr>
          <p:spPr>
            <a:xfrm>
              <a:off x="-17162225" y="14139500"/>
              <a:ext cx="835200" cy="993150"/>
            </a:xfrm>
            <a:custGeom>
              <a:avLst/>
              <a:gdLst/>
              <a:ahLst/>
              <a:cxnLst/>
              <a:rect l="l" t="t" r="r" b="b"/>
              <a:pathLst>
                <a:path w="33408" h="39726" extrusionOk="0">
                  <a:moveTo>
                    <a:pt x="29375" y="5983"/>
                  </a:moveTo>
                  <a:lnTo>
                    <a:pt x="19057" y="0"/>
                  </a:lnTo>
                  <a:cubicBezTo>
                    <a:pt x="21577" y="1445"/>
                    <a:pt x="23123" y="4537"/>
                    <a:pt x="23056" y="8839"/>
                  </a:cubicBezTo>
                  <a:cubicBezTo>
                    <a:pt x="23023" y="9310"/>
                    <a:pt x="22989" y="9780"/>
                    <a:pt x="22955" y="10285"/>
                  </a:cubicBezTo>
                  <a:lnTo>
                    <a:pt x="22922" y="10654"/>
                  </a:lnTo>
                  <a:cubicBezTo>
                    <a:pt x="22888" y="10957"/>
                    <a:pt x="22854" y="11226"/>
                    <a:pt x="22821" y="11494"/>
                  </a:cubicBezTo>
                  <a:cubicBezTo>
                    <a:pt x="22754" y="11898"/>
                    <a:pt x="22686" y="12267"/>
                    <a:pt x="22619" y="12637"/>
                  </a:cubicBezTo>
                  <a:cubicBezTo>
                    <a:pt x="22552" y="12906"/>
                    <a:pt x="22518" y="13141"/>
                    <a:pt x="22451" y="13410"/>
                  </a:cubicBezTo>
                  <a:cubicBezTo>
                    <a:pt x="22384" y="13645"/>
                    <a:pt x="22350" y="13914"/>
                    <a:pt x="22283" y="14150"/>
                  </a:cubicBezTo>
                  <a:cubicBezTo>
                    <a:pt x="22182" y="14452"/>
                    <a:pt x="22115" y="14788"/>
                    <a:pt x="22014" y="15091"/>
                  </a:cubicBezTo>
                  <a:cubicBezTo>
                    <a:pt x="21947" y="15292"/>
                    <a:pt x="21880" y="15494"/>
                    <a:pt x="21846" y="15662"/>
                  </a:cubicBezTo>
                  <a:cubicBezTo>
                    <a:pt x="21712" y="16065"/>
                    <a:pt x="21577" y="16469"/>
                    <a:pt x="21409" y="16872"/>
                  </a:cubicBezTo>
                  <a:cubicBezTo>
                    <a:pt x="21376" y="16973"/>
                    <a:pt x="21342" y="17074"/>
                    <a:pt x="21309" y="17174"/>
                  </a:cubicBezTo>
                  <a:cubicBezTo>
                    <a:pt x="21107" y="17678"/>
                    <a:pt x="20905" y="18183"/>
                    <a:pt x="20704" y="18653"/>
                  </a:cubicBezTo>
                  <a:cubicBezTo>
                    <a:pt x="20636" y="18788"/>
                    <a:pt x="20603" y="18922"/>
                    <a:pt x="20536" y="19023"/>
                  </a:cubicBezTo>
                  <a:cubicBezTo>
                    <a:pt x="20367" y="19393"/>
                    <a:pt x="20166" y="19796"/>
                    <a:pt x="19998" y="20166"/>
                  </a:cubicBezTo>
                  <a:cubicBezTo>
                    <a:pt x="19931" y="20300"/>
                    <a:pt x="19863" y="20434"/>
                    <a:pt x="19763" y="20569"/>
                  </a:cubicBezTo>
                  <a:cubicBezTo>
                    <a:pt x="19527" y="21039"/>
                    <a:pt x="19292" y="21476"/>
                    <a:pt x="19057" y="21913"/>
                  </a:cubicBezTo>
                  <a:cubicBezTo>
                    <a:pt x="19023" y="21947"/>
                    <a:pt x="19023" y="21980"/>
                    <a:pt x="18990" y="22014"/>
                  </a:cubicBezTo>
                  <a:cubicBezTo>
                    <a:pt x="18721" y="22451"/>
                    <a:pt x="18452" y="22921"/>
                    <a:pt x="18149" y="23392"/>
                  </a:cubicBezTo>
                  <a:cubicBezTo>
                    <a:pt x="18048" y="23526"/>
                    <a:pt x="17948" y="23661"/>
                    <a:pt x="17847" y="23795"/>
                  </a:cubicBezTo>
                  <a:cubicBezTo>
                    <a:pt x="17645" y="24131"/>
                    <a:pt x="17444" y="24434"/>
                    <a:pt x="17208" y="24736"/>
                  </a:cubicBezTo>
                  <a:cubicBezTo>
                    <a:pt x="17074" y="24904"/>
                    <a:pt x="16973" y="25072"/>
                    <a:pt x="16839" y="25240"/>
                  </a:cubicBezTo>
                  <a:cubicBezTo>
                    <a:pt x="16637" y="25509"/>
                    <a:pt x="16435" y="25745"/>
                    <a:pt x="16234" y="25980"/>
                  </a:cubicBezTo>
                  <a:cubicBezTo>
                    <a:pt x="16066" y="26215"/>
                    <a:pt x="15898" y="26417"/>
                    <a:pt x="15696" y="26652"/>
                  </a:cubicBezTo>
                  <a:cubicBezTo>
                    <a:pt x="15528" y="26854"/>
                    <a:pt x="15360" y="27022"/>
                    <a:pt x="15192" y="27223"/>
                  </a:cubicBezTo>
                  <a:cubicBezTo>
                    <a:pt x="14923" y="27559"/>
                    <a:pt x="14620" y="27862"/>
                    <a:pt x="14318" y="28164"/>
                  </a:cubicBezTo>
                  <a:cubicBezTo>
                    <a:pt x="14116" y="28366"/>
                    <a:pt x="13948" y="28534"/>
                    <a:pt x="13747" y="28736"/>
                  </a:cubicBezTo>
                  <a:cubicBezTo>
                    <a:pt x="13612" y="28870"/>
                    <a:pt x="13478" y="29005"/>
                    <a:pt x="13310" y="29139"/>
                  </a:cubicBezTo>
                  <a:cubicBezTo>
                    <a:pt x="13074" y="29374"/>
                    <a:pt x="12806" y="29576"/>
                    <a:pt x="12570" y="29778"/>
                  </a:cubicBezTo>
                  <a:cubicBezTo>
                    <a:pt x="12436" y="29912"/>
                    <a:pt x="12268" y="30046"/>
                    <a:pt x="12133" y="30147"/>
                  </a:cubicBezTo>
                  <a:cubicBezTo>
                    <a:pt x="11864" y="30383"/>
                    <a:pt x="11562" y="30584"/>
                    <a:pt x="11293" y="30786"/>
                  </a:cubicBezTo>
                  <a:cubicBezTo>
                    <a:pt x="11159" y="30887"/>
                    <a:pt x="11024" y="30988"/>
                    <a:pt x="10890" y="31088"/>
                  </a:cubicBezTo>
                  <a:cubicBezTo>
                    <a:pt x="10487" y="31357"/>
                    <a:pt x="10083" y="31626"/>
                    <a:pt x="9646" y="31861"/>
                  </a:cubicBezTo>
                  <a:cubicBezTo>
                    <a:pt x="9579" y="31929"/>
                    <a:pt x="9478" y="31962"/>
                    <a:pt x="9411" y="31996"/>
                  </a:cubicBezTo>
                  <a:cubicBezTo>
                    <a:pt x="8974" y="32231"/>
                    <a:pt x="8571" y="32433"/>
                    <a:pt x="8168" y="32634"/>
                  </a:cubicBezTo>
                  <a:cubicBezTo>
                    <a:pt x="8100" y="32668"/>
                    <a:pt x="8033" y="32702"/>
                    <a:pt x="7966" y="32735"/>
                  </a:cubicBezTo>
                  <a:cubicBezTo>
                    <a:pt x="7563" y="32903"/>
                    <a:pt x="7193" y="33038"/>
                    <a:pt x="6790" y="33172"/>
                  </a:cubicBezTo>
                  <a:cubicBezTo>
                    <a:pt x="6722" y="33206"/>
                    <a:pt x="6655" y="33206"/>
                    <a:pt x="6588" y="33239"/>
                  </a:cubicBezTo>
                  <a:cubicBezTo>
                    <a:pt x="6319" y="33307"/>
                    <a:pt x="6050" y="33374"/>
                    <a:pt x="5781" y="33441"/>
                  </a:cubicBezTo>
                  <a:cubicBezTo>
                    <a:pt x="5580" y="33475"/>
                    <a:pt x="5412" y="33542"/>
                    <a:pt x="5210" y="33575"/>
                  </a:cubicBezTo>
                  <a:cubicBezTo>
                    <a:pt x="4975" y="33609"/>
                    <a:pt x="4739" y="33643"/>
                    <a:pt x="4504" y="33676"/>
                  </a:cubicBezTo>
                  <a:cubicBezTo>
                    <a:pt x="4370" y="33676"/>
                    <a:pt x="4235" y="33710"/>
                    <a:pt x="4101" y="33710"/>
                  </a:cubicBezTo>
                  <a:cubicBezTo>
                    <a:pt x="3765" y="33710"/>
                    <a:pt x="3429" y="33743"/>
                    <a:pt x="3126" y="33710"/>
                  </a:cubicBezTo>
                  <a:lnTo>
                    <a:pt x="3059" y="33710"/>
                  </a:lnTo>
                  <a:cubicBezTo>
                    <a:pt x="2723" y="33676"/>
                    <a:pt x="2387" y="33643"/>
                    <a:pt x="2084" y="33575"/>
                  </a:cubicBezTo>
                  <a:cubicBezTo>
                    <a:pt x="1984" y="33575"/>
                    <a:pt x="1916" y="33542"/>
                    <a:pt x="1816" y="33508"/>
                  </a:cubicBezTo>
                  <a:cubicBezTo>
                    <a:pt x="1580" y="33441"/>
                    <a:pt x="1345" y="33407"/>
                    <a:pt x="1110" y="33307"/>
                  </a:cubicBezTo>
                  <a:cubicBezTo>
                    <a:pt x="1043" y="33273"/>
                    <a:pt x="975" y="33273"/>
                    <a:pt x="874" y="33239"/>
                  </a:cubicBezTo>
                  <a:cubicBezTo>
                    <a:pt x="572" y="33105"/>
                    <a:pt x="303" y="32970"/>
                    <a:pt x="1" y="32802"/>
                  </a:cubicBezTo>
                  <a:lnTo>
                    <a:pt x="10318" y="38818"/>
                  </a:lnTo>
                  <a:cubicBezTo>
                    <a:pt x="10352" y="38818"/>
                    <a:pt x="10386" y="38818"/>
                    <a:pt x="10386" y="38852"/>
                  </a:cubicBezTo>
                  <a:cubicBezTo>
                    <a:pt x="10621" y="38953"/>
                    <a:pt x="10856" y="39087"/>
                    <a:pt x="11091" y="39188"/>
                  </a:cubicBezTo>
                  <a:cubicBezTo>
                    <a:pt x="11125" y="39188"/>
                    <a:pt x="11159" y="39188"/>
                    <a:pt x="11192" y="39222"/>
                  </a:cubicBezTo>
                  <a:cubicBezTo>
                    <a:pt x="11260" y="39255"/>
                    <a:pt x="11360" y="39289"/>
                    <a:pt x="11428" y="39289"/>
                  </a:cubicBezTo>
                  <a:cubicBezTo>
                    <a:pt x="11562" y="39356"/>
                    <a:pt x="11663" y="39390"/>
                    <a:pt x="11797" y="39423"/>
                  </a:cubicBezTo>
                  <a:cubicBezTo>
                    <a:pt x="11898" y="39457"/>
                    <a:pt x="12033" y="39491"/>
                    <a:pt x="12133" y="39524"/>
                  </a:cubicBezTo>
                  <a:cubicBezTo>
                    <a:pt x="12234" y="39524"/>
                    <a:pt x="12301" y="39558"/>
                    <a:pt x="12402" y="39558"/>
                  </a:cubicBezTo>
                  <a:cubicBezTo>
                    <a:pt x="12436" y="39591"/>
                    <a:pt x="12503" y="39591"/>
                    <a:pt x="12570" y="39591"/>
                  </a:cubicBezTo>
                  <a:cubicBezTo>
                    <a:pt x="12806" y="39659"/>
                    <a:pt x="13108" y="39692"/>
                    <a:pt x="13377" y="39692"/>
                  </a:cubicBezTo>
                  <a:lnTo>
                    <a:pt x="13377" y="39692"/>
                  </a:lnTo>
                  <a:lnTo>
                    <a:pt x="13444" y="39692"/>
                  </a:lnTo>
                  <a:cubicBezTo>
                    <a:pt x="13713" y="39726"/>
                    <a:pt x="13982" y="39726"/>
                    <a:pt x="14284" y="39726"/>
                  </a:cubicBezTo>
                  <a:cubicBezTo>
                    <a:pt x="14318" y="39692"/>
                    <a:pt x="14385" y="39692"/>
                    <a:pt x="14419" y="39692"/>
                  </a:cubicBezTo>
                  <a:cubicBezTo>
                    <a:pt x="14553" y="39692"/>
                    <a:pt x="14688" y="39659"/>
                    <a:pt x="14822" y="39659"/>
                  </a:cubicBezTo>
                  <a:cubicBezTo>
                    <a:pt x="14990" y="39625"/>
                    <a:pt x="15125" y="39625"/>
                    <a:pt x="15293" y="39625"/>
                  </a:cubicBezTo>
                  <a:cubicBezTo>
                    <a:pt x="15360" y="39591"/>
                    <a:pt x="15461" y="39591"/>
                    <a:pt x="15528" y="39558"/>
                  </a:cubicBezTo>
                  <a:cubicBezTo>
                    <a:pt x="15729" y="39524"/>
                    <a:pt x="15898" y="39491"/>
                    <a:pt x="16099" y="39423"/>
                  </a:cubicBezTo>
                  <a:cubicBezTo>
                    <a:pt x="16234" y="39423"/>
                    <a:pt x="16334" y="39390"/>
                    <a:pt x="16469" y="39356"/>
                  </a:cubicBezTo>
                  <a:cubicBezTo>
                    <a:pt x="16603" y="39322"/>
                    <a:pt x="16771" y="39255"/>
                    <a:pt x="16906" y="39222"/>
                  </a:cubicBezTo>
                  <a:cubicBezTo>
                    <a:pt x="16973" y="39188"/>
                    <a:pt x="17040" y="39188"/>
                    <a:pt x="17141" y="39154"/>
                  </a:cubicBezTo>
                  <a:cubicBezTo>
                    <a:pt x="17444" y="39054"/>
                    <a:pt x="17780" y="38919"/>
                    <a:pt x="18082" y="38785"/>
                  </a:cubicBezTo>
                  <a:cubicBezTo>
                    <a:pt x="18149" y="38785"/>
                    <a:pt x="18217" y="38751"/>
                    <a:pt x="18284" y="38718"/>
                  </a:cubicBezTo>
                  <a:lnTo>
                    <a:pt x="18519" y="38617"/>
                  </a:lnTo>
                  <a:cubicBezTo>
                    <a:pt x="18922" y="38415"/>
                    <a:pt x="19326" y="38247"/>
                    <a:pt x="19729" y="38012"/>
                  </a:cubicBezTo>
                  <a:cubicBezTo>
                    <a:pt x="19830" y="37945"/>
                    <a:pt x="19897" y="37911"/>
                    <a:pt x="19998" y="37844"/>
                  </a:cubicBezTo>
                  <a:cubicBezTo>
                    <a:pt x="20401" y="37608"/>
                    <a:pt x="20804" y="37340"/>
                    <a:pt x="21241" y="37071"/>
                  </a:cubicBezTo>
                  <a:cubicBezTo>
                    <a:pt x="21376" y="36970"/>
                    <a:pt x="21477" y="36869"/>
                    <a:pt x="21611" y="36768"/>
                  </a:cubicBezTo>
                  <a:cubicBezTo>
                    <a:pt x="21913" y="36567"/>
                    <a:pt x="22182" y="36365"/>
                    <a:pt x="22451" y="36163"/>
                  </a:cubicBezTo>
                  <a:cubicBezTo>
                    <a:pt x="22586" y="36029"/>
                    <a:pt x="22754" y="35894"/>
                    <a:pt x="22888" y="35794"/>
                  </a:cubicBezTo>
                  <a:cubicBezTo>
                    <a:pt x="23157" y="35558"/>
                    <a:pt x="23392" y="35357"/>
                    <a:pt x="23627" y="35121"/>
                  </a:cubicBezTo>
                  <a:cubicBezTo>
                    <a:pt x="23796" y="34987"/>
                    <a:pt x="23930" y="34853"/>
                    <a:pt x="24098" y="34718"/>
                  </a:cubicBezTo>
                  <a:cubicBezTo>
                    <a:pt x="24165" y="34617"/>
                    <a:pt x="24266" y="34550"/>
                    <a:pt x="24333" y="34483"/>
                  </a:cubicBezTo>
                  <a:cubicBezTo>
                    <a:pt x="24434" y="34382"/>
                    <a:pt x="24535" y="34281"/>
                    <a:pt x="24636" y="34180"/>
                  </a:cubicBezTo>
                  <a:cubicBezTo>
                    <a:pt x="24938" y="33844"/>
                    <a:pt x="25241" y="33542"/>
                    <a:pt x="25543" y="33206"/>
                  </a:cubicBezTo>
                  <a:cubicBezTo>
                    <a:pt x="25610" y="33105"/>
                    <a:pt x="25711" y="33004"/>
                    <a:pt x="25812" y="32903"/>
                  </a:cubicBezTo>
                  <a:cubicBezTo>
                    <a:pt x="25879" y="32836"/>
                    <a:pt x="25946" y="32735"/>
                    <a:pt x="26047" y="32634"/>
                  </a:cubicBezTo>
                  <a:cubicBezTo>
                    <a:pt x="26215" y="32433"/>
                    <a:pt x="26383" y="32197"/>
                    <a:pt x="26585" y="31996"/>
                  </a:cubicBezTo>
                  <a:cubicBezTo>
                    <a:pt x="26686" y="31828"/>
                    <a:pt x="26787" y="31727"/>
                    <a:pt x="26888" y="31559"/>
                  </a:cubicBezTo>
                  <a:cubicBezTo>
                    <a:pt x="26988" y="31458"/>
                    <a:pt x="27056" y="31357"/>
                    <a:pt x="27156" y="31223"/>
                  </a:cubicBezTo>
                  <a:cubicBezTo>
                    <a:pt x="27291" y="31055"/>
                    <a:pt x="27425" y="30887"/>
                    <a:pt x="27560" y="30719"/>
                  </a:cubicBezTo>
                  <a:cubicBezTo>
                    <a:pt x="27627" y="30584"/>
                    <a:pt x="27728" y="30483"/>
                    <a:pt x="27795" y="30349"/>
                  </a:cubicBezTo>
                  <a:cubicBezTo>
                    <a:pt x="27929" y="30181"/>
                    <a:pt x="28064" y="29979"/>
                    <a:pt x="28198" y="29778"/>
                  </a:cubicBezTo>
                  <a:lnTo>
                    <a:pt x="28467" y="29374"/>
                  </a:lnTo>
                  <a:cubicBezTo>
                    <a:pt x="28501" y="29307"/>
                    <a:pt x="28568" y="29240"/>
                    <a:pt x="28602" y="29173"/>
                  </a:cubicBezTo>
                  <a:cubicBezTo>
                    <a:pt x="28837" y="28803"/>
                    <a:pt x="29072" y="28400"/>
                    <a:pt x="29307" y="27996"/>
                  </a:cubicBezTo>
                  <a:cubicBezTo>
                    <a:pt x="29307" y="27996"/>
                    <a:pt x="29307" y="27996"/>
                    <a:pt x="29341" y="27996"/>
                  </a:cubicBezTo>
                  <a:cubicBezTo>
                    <a:pt x="29341" y="27963"/>
                    <a:pt x="29375" y="27929"/>
                    <a:pt x="29375" y="27896"/>
                  </a:cubicBezTo>
                  <a:cubicBezTo>
                    <a:pt x="29576" y="27559"/>
                    <a:pt x="29778" y="27190"/>
                    <a:pt x="29980" y="26854"/>
                  </a:cubicBezTo>
                  <a:cubicBezTo>
                    <a:pt x="30013" y="26753"/>
                    <a:pt x="30047" y="26652"/>
                    <a:pt x="30114" y="26551"/>
                  </a:cubicBezTo>
                  <a:cubicBezTo>
                    <a:pt x="30181" y="26417"/>
                    <a:pt x="30248" y="26282"/>
                    <a:pt x="30316" y="26148"/>
                  </a:cubicBezTo>
                  <a:cubicBezTo>
                    <a:pt x="30416" y="25980"/>
                    <a:pt x="30484" y="25845"/>
                    <a:pt x="30551" y="25677"/>
                  </a:cubicBezTo>
                  <a:cubicBezTo>
                    <a:pt x="30652" y="25442"/>
                    <a:pt x="30753" y="25240"/>
                    <a:pt x="30853" y="25005"/>
                  </a:cubicBezTo>
                  <a:cubicBezTo>
                    <a:pt x="30921" y="24904"/>
                    <a:pt x="30988" y="24770"/>
                    <a:pt x="31021" y="24635"/>
                  </a:cubicBezTo>
                  <a:lnTo>
                    <a:pt x="31122" y="24467"/>
                  </a:lnTo>
                  <a:cubicBezTo>
                    <a:pt x="31290" y="24064"/>
                    <a:pt x="31458" y="23661"/>
                    <a:pt x="31626" y="23258"/>
                  </a:cubicBezTo>
                  <a:cubicBezTo>
                    <a:pt x="31626" y="23224"/>
                    <a:pt x="31626" y="23190"/>
                    <a:pt x="31626" y="23157"/>
                  </a:cubicBezTo>
                  <a:lnTo>
                    <a:pt x="31761" y="22854"/>
                  </a:lnTo>
                  <a:cubicBezTo>
                    <a:pt x="31862" y="22552"/>
                    <a:pt x="31962" y="22249"/>
                    <a:pt x="32063" y="21947"/>
                  </a:cubicBezTo>
                  <a:cubicBezTo>
                    <a:pt x="32097" y="21846"/>
                    <a:pt x="32130" y="21745"/>
                    <a:pt x="32164" y="21644"/>
                  </a:cubicBezTo>
                  <a:cubicBezTo>
                    <a:pt x="32231" y="21476"/>
                    <a:pt x="32299" y="21275"/>
                    <a:pt x="32332" y="21073"/>
                  </a:cubicBezTo>
                  <a:cubicBezTo>
                    <a:pt x="32399" y="20905"/>
                    <a:pt x="32467" y="20737"/>
                    <a:pt x="32500" y="20535"/>
                  </a:cubicBezTo>
                  <a:cubicBezTo>
                    <a:pt x="32534" y="20401"/>
                    <a:pt x="32567" y="20266"/>
                    <a:pt x="32601" y="20132"/>
                  </a:cubicBezTo>
                  <a:cubicBezTo>
                    <a:pt x="32668" y="19897"/>
                    <a:pt x="32735" y="19628"/>
                    <a:pt x="32803" y="19393"/>
                  </a:cubicBezTo>
                  <a:cubicBezTo>
                    <a:pt x="32803" y="19258"/>
                    <a:pt x="32870" y="19124"/>
                    <a:pt x="32903" y="18989"/>
                  </a:cubicBezTo>
                  <a:cubicBezTo>
                    <a:pt x="32903" y="18855"/>
                    <a:pt x="32937" y="18754"/>
                    <a:pt x="32971" y="18620"/>
                  </a:cubicBezTo>
                  <a:cubicBezTo>
                    <a:pt x="33038" y="18250"/>
                    <a:pt x="33105" y="17847"/>
                    <a:pt x="33139" y="17477"/>
                  </a:cubicBezTo>
                  <a:cubicBezTo>
                    <a:pt x="33172" y="17342"/>
                    <a:pt x="33206" y="17208"/>
                    <a:pt x="33206" y="17074"/>
                  </a:cubicBezTo>
                  <a:cubicBezTo>
                    <a:pt x="33240" y="16905"/>
                    <a:pt x="33240" y="16771"/>
                    <a:pt x="33273" y="16637"/>
                  </a:cubicBezTo>
                  <a:cubicBezTo>
                    <a:pt x="33273" y="16502"/>
                    <a:pt x="33307" y="16368"/>
                    <a:pt x="33307" y="16267"/>
                  </a:cubicBezTo>
                  <a:cubicBezTo>
                    <a:pt x="33340" y="15763"/>
                    <a:pt x="33374" y="15292"/>
                    <a:pt x="33374" y="14822"/>
                  </a:cubicBezTo>
                  <a:cubicBezTo>
                    <a:pt x="33408" y="10553"/>
                    <a:pt x="31895" y="7428"/>
                    <a:pt x="29375" y="5983"/>
                  </a:cubicBezTo>
                  <a:close/>
                </a:path>
              </a:pathLst>
            </a:custGeom>
            <a:solidFill>
              <a:srgbClr val="DDC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9"/>
            <p:cNvSpPr/>
            <p:nvPr/>
          </p:nvSpPr>
          <p:spPr>
            <a:xfrm>
              <a:off x="-16805975" y="14498275"/>
              <a:ext cx="278975" cy="403325"/>
            </a:xfrm>
            <a:custGeom>
              <a:avLst/>
              <a:gdLst/>
              <a:ahLst/>
              <a:cxnLst/>
              <a:rect l="l" t="t" r="r" b="b"/>
              <a:pathLst>
                <a:path w="11159" h="16133" extrusionOk="0">
                  <a:moveTo>
                    <a:pt x="5479" y="1748"/>
                  </a:moveTo>
                  <a:cubicBezTo>
                    <a:pt x="5513" y="1714"/>
                    <a:pt x="5580" y="1681"/>
                    <a:pt x="5613" y="1647"/>
                  </a:cubicBezTo>
                  <a:cubicBezTo>
                    <a:pt x="8638" y="0"/>
                    <a:pt x="11159" y="1546"/>
                    <a:pt x="11125" y="4974"/>
                  </a:cubicBezTo>
                  <a:cubicBezTo>
                    <a:pt x="11092" y="8369"/>
                    <a:pt x="8537" y="12738"/>
                    <a:pt x="5580" y="14418"/>
                  </a:cubicBezTo>
                  <a:cubicBezTo>
                    <a:pt x="2622" y="16132"/>
                    <a:pt x="1" y="14586"/>
                    <a:pt x="68" y="11125"/>
                  </a:cubicBezTo>
                  <a:cubicBezTo>
                    <a:pt x="135" y="7764"/>
                    <a:pt x="2689" y="3361"/>
                    <a:pt x="5479" y="1748"/>
                  </a:cubicBezTo>
                  <a:close/>
                </a:path>
              </a:pathLst>
            </a:custGeom>
            <a:solidFill>
              <a:srgbClr val="BF4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9"/>
            <p:cNvSpPr/>
            <p:nvPr/>
          </p:nvSpPr>
          <p:spPr>
            <a:xfrm>
              <a:off x="-17062225" y="14373075"/>
              <a:ext cx="493225" cy="494075"/>
            </a:xfrm>
            <a:custGeom>
              <a:avLst/>
              <a:gdLst/>
              <a:ahLst/>
              <a:cxnLst/>
              <a:rect l="l" t="t" r="r" b="b"/>
              <a:pathLst>
                <a:path w="19729" h="19763" extrusionOk="0">
                  <a:moveTo>
                    <a:pt x="19728" y="6386"/>
                  </a:moveTo>
                  <a:lnTo>
                    <a:pt x="9410" y="404"/>
                  </a:lnTo>
                  <a:cubicBezTo>
                    <a:pt x="9410" y="404"/>
                    <a:pt x="9377" y="370"/>
                    <a:pt x="9377" y="370"/>
                  </a:cubicBezTo>
                  <a:cubicBezTo>
                    <a:pt x="9276" y="337"/>
                    <a:pt x="9175" y="269"/>
                    <a:pt x="9074" y="236"/>
                  </a:cubicBezTo>
                  <a:cubicBezTo>
                    <a:pt x="9074" y="236"/>
                    <a:pt x="9074" y="236"/>
                    <a:pt x="9041" y="236"/>
                  </a:cubicBezTo>
                  <a:cubicBezTo>
                    <a:pt x="9007" y="202"/>
                    <a:pt x="8974" y="202"/>
                    <a:pt x="8940" y="202"/>
                  </a:cubicBezTo>
                  <a:cubicBezTo>
                    <a:pt x="8906" y="169"/>
                    <a:pt x="8839" y="135"/>
                    <a:pt x="8772" y="135"/>
                  </a:cubicBezTo>
                  <a:cubicBezTo>
                    <a:pt x="8738" y="135"/>
                    <a:pt x="8705" y="101"/>
                    <a:pt x="8671" y="101"/>
                  </a:cubicBezTo>
                  <a:cubicBezTo>
                    <a:pt x="8604" y="101"/>
                    <a:pt x="8570" y="68"/>
                    <a:pt x="8537" y="68"/>
                  </a:cubicBezTo>
                  <a:cubicBezTo>
                    <a:pt x="8503" y="68"/>
                    <a:pt x="8469" y="68"/>
                    <a:pt x="8469" y="68"/>
                  </a:cubicBezTo>
                  <a:cubicBezTo>
                    <a:pt x="8369" y="34"/>
                    <a:pt x="8301" y="34"/>
                    <a:pt x="8201" y="34"/>
                  </a:cubicBezTo>
                  <a:cubicBezTo>
                    <a:pt x="8167" y="34"/>
                    <a:pt x="8167" y="1"/>
                    <a:pt x="8133" y="1"/>
                  </a:cubicBezTo>
                  <a:cubicBezTo>
                    <a:pt x="8133" y="1"/>
                    <a:pt x="8100" y="1"/>
                    <a:pt x="8100" y="1"/>
                  </a:cubicBezTo>
                  <a:cubicBezTo>
                    <a:pt x="7999" y="1"/>
                    <a:pt x="7864" y="1"/>
                    <a:pt x="7730" y="1"/>
                  </a:cubicBezTo>
                  <a:cubicBezTo>
                    <a:pt x="7730" y="1"/>
                    <a:pt x="7696" y="1"/>
                    <a:pt x="7696" y="1"/>
                  </a:cubicBezTo>
                  <a:cubicBezTo>
                    <a:pt x="7663" y="1"/>
                    <a:pt x="7596" y="34"/>
                    <a:pt x="7562" y="34"/>
                  </a:cubicBezTo>
                  <a:cubicBezTo>
                    <a:pt x="7461" y="34"/>
                    <a:pt x="7394" y="34"/>
                    <a:pt x="7293" y="34"/>
                  </a:cubicBezTo>
                  <a:cubicBezTo>
                    <a:pt x="7293" y="68"/>
                    <a:pt x="7260" y="68"/>
                    <a:pt x="7226" y="68"/>
                  </a:cubicBezTo>
                  <a:cubicBezTo>
                    <a:pt x="7159" y="68"/>
                    <a:pt x="7091" y="101"/>
                    <a:pt x="6991" y="101"/>
                  </a:cubicBezTo>
                  <a:cubicBezTo>
                    <a:pt x="6923" y="135"/>
                    <a:pt x="6890" y="135"/>
                    <a:pt x="6823" y="169"/>
                  </a:cubicBezTo>
                  <a:cubicBezTo>
                    <a:pt x="6789" y="169"/>
                    <a:pt x="6755" y="169"/>
                    <a:pt x="6722" y="169"/>
                  </a:cubicBezTo>
                  <a:cubicBezTo>
                    <a:pt x="6587" y="236"/>
                    <a:pt x="6419" y="269"/>
                    <a:pt x="6285" y="337"/>
                  </a:cubicBezTo>
                  <a:cubicBezTo>
                    <a:pt x="6251" y="370"/>
                    <a:pt x="6184" y="370"/>
                    <a:pt x="6150" y="370"/>
                  </a:cubicBezTo>
                  <a:lnTo>
                    <a:pt x="6117" y="404"/>
                  </a:lnTo>
                  <a:cubicBezTo>
                    <a:pt x="5949" y="471"/>
                    <a:pt x="5747" y="572"/>
                    <a:pt x="5545" y="673"/>
                  </a:cubicBezTo>
                  <a:cubicBezTo>
                    <a:pt x="5512" y="706"/>
                    <a:pt x="5445" y="740"/>
                    <a:pt x="5411" y="740"/>
                  </a:cubicBezTo>
                  <a:cubicBezTo>
                    <a:pt x="5176" y="908"/>
                    <a:pt x="4907" y="1076"/>
                    <a:pt x="4672" y="1244"/>
                  </a:cubicBezTo>
                  <a:cubicBezTo>
                    <a:pt x="4638" y="1311"/>
                    <a:pt x="4571" y="1345"/>
                    <a:pt x="4504" y="1378"/>
                  </a:cubicBezTo>
                  <a:cubicBezTo>
                    <a:pt x="4268" y="1580"/>
                    <a:pt x="4033" y="1782"/>
                    <a:pt x="3831" y="1983"/>
                  </a:cubicBezTo>
                  <a:cubicBezTo>
                    <a:pt x="3798" y="2017"/>
                    <a:pt x="3798" y="2017"/>
                    <a:pt x="3798" y="2017"/>
                  </a:cubicBezTo>
                  <a:cubicBezTo>
                    <a:pt x="3731" y="2084"/>
                    <a:pt x="3697" y="2118"/>
                    <a:pt x="3663" y="2151"/>
                  </a:cubicBezTo>
                  <a:cubicBezTo>
                    <a:pt x="3529" y="2286"/>
                    <a:pt x="3395" y="2420"/>
                    <a:pt x="3294" y="2555"/>
                  </a:cubicBezTo>
                  <a:cubicBezTo>
                    <a:pt x="3260" y="2588"/>
                    <a:pt x="3226" y="2622"/>
                    <a:pt x="3226" y="2656"/>
                  </a:cubicBezTo>
                  <a:cubicBezTo>
                    <a:pt x="3159" y="2689"/>
                    <a:pt x="3126" y="2756"/>
                    <a:pt x="3058" y="2824"/>
                  </a:cubicBezTo>
                  <a:cubicBezTo>
                    <a:pt x="2991" y="2891"/>
                    <a:pt x="2924" y="2992"/>
                    <a:pt x="2857" y="3093"/>
                  </a:cubicBezTo>
                  <a:cubicBezTo>
                    <a:pt x="2823" y="3126"/>
                    <a:pt x="2790" y="3160"/>
                    <a:pt x="2756" y="3193"/>
                  </a:cubicBezTo>
                  <a:cubicBezTo>
                    <a:pt x="2722" y="3261"/>
                    <a:pt x="2655" y="3328"/>
                    <a:pt x="2622" y="3395"/>
                  </a:cubicBezTo>
                  <a:cubicBezTo>
                    <a:pt x="2554" y="3462"/>
                    <a:pt x="2487" y="3563"/>
                    <a:pt x="2453" y="3630"/>
                  </a:cubicBezTo>
                  <a:lnTo>
                    <a:pt x="2386" y="3697"/>
                  </a:lnTo>
                  <a:cubicBezTo>
                    <a:pt x="2319" y="3832"/>
                    <a:pt x="2218" y="3933"/>
                    <a:pt x="2151" y="4034"/>
                  </a:cubicBezTo>
                  <a:cubicBezTo>
                    <a:pt x="2117" y="4101"/>
                    <a:pt x="2084" y="4134"/>
                    <a:pt x="2050" y="4168"/>
                  </a:cubicBezTo>
                  <a:cubicBezTo>
                    <a:pt x="2050" y="4202"/>
                    <a:pt x="2050" y="4202"/>
                    <a:pt x="2050" y="4202"/>
                  </a:cubicBezTo>
                  <a:cubicBezTo>
                    <a:pt x="1916" y="4370"/>
                    <a:pt x="1815" y="4538"/>
                    <a:pt x="1714" y="4706"/>
                  </a:cubicBezTo>
                  <a:cubicBezTo>
                    <a:pt x="1714" y="4739"/>
                    <a:pt x="1714" y="4739"/>
                    <a:pt x="1714" y="4773"/>
                  </a:cubicBezTo>
                  <a:cubicBezTo>
                    <a:pt x="1680" y="4807"/>
                    <a:pt x="1647" y="4840"/>
                    <a:pt x="1647" y="4874"/>
                  </a:cubicBezTo>
                  <a:cubicBezTo>
                    <a:pt x="1580" y="5008"/>
                    <a:pt x="1512" y="5109"/>
                    <a:pt x="1445" y="5210"/>
                  </a:cubicBezTo>
                  <a:cubicBezTo>
                    <a:pt x="1412" y="5277"/>
                    <a:pt x="1412" y="5311"/>
                    <a:pt x="1378" y="5344"/>
                  </a:cubicBezTo>
                  <a:cubicBezTo>
                    <a:pt x="1344" y="5412"/>
                    <a:pt x="1311" y="5479"/>
                    <a:pt x="1277" y="5546"/>
                  </a:cubicBezTo>
                  <a:cubicBezTo>
                    <a:pt x="1244" y="5613"/>
                    <a:pt x="1210" y="5680"/>
                    <a:pt x="1210" y="5748"/>
                  </a:cubicBezTo>
                  <a:cubicBezTo>
                    <a:pt x="1143" y="5815"/>
                    <a:pt x="1109" y="5916"/>
                    <a:pt x="1076" y="5983"/>
                  </a:cubicBezTo>
                  <a:cubicBezTo>
                    <a:pt x="1042" y="6050"/>
                    <a:pt x="1008" y="6117"/>
                    <a:pt x="1008" y="6185"/>
                  </a:cubicBezTo>
                  <a:cubicBezTo>
                    <a:pt x="975" y="6185"/>
                    <a:pt x="975" y="6218"/>
                    <a:pt x="941" y="6252"/>
                  </a:cubicBezTo>
                  <a:cubicBezTo>
                    <a:pt x="874" y="6420"/>
                    <a:pt x="807" y="6588"/>
                    <a:pt x="739" y="6789"/>
                  </a:cubicBezTo>
                  <a:cubicBezTo>
                    <a:pt x="739" y="6789"/>
                    <a:pt x="739" y="6789"/>
                    <a:pt x="739" y="6789"/>
                  </a:cubicBezTo>
                  <a:cubicBezTo>
                    <a:pt x="739" y="6789"/>
                    <a:pt x="739" y="6823"/>
                    <a:pt x="706" y="6857"/>
                  </a:cubicBezTo>
                  <a:cubicBezTo>
                    <a:pt x="639" y="6991"/>
                    <a:pt x="605" y="7159"/>
                    <a:pt x="538" y="7327"/>
                  </a:cubicBezTo>
                  <a:cubicBezTo>
                    <a:pt x="538" y="7361"/>
                    <a:pt x="538" y="7394"/>
                    <a:pt x="504" y="7394"/>
                  </a:cubicBezTo>
                  <a:cubicBezTo>
                    <a:pt x="504" y="7495"/>
                    <a:pt x="471" y="7562"/>
                    <a:pt x="437" y="7630"/>
                  </a:cubicBezTo>
                  <a:cubicBezTo>
                    <a:pt x="437" y="7731"/>
                    <a:pt x="403" y="7831"/>
                    <a:pt x="370" y="7899"/>
                  </a:cubicBezTo>
                  <a:cubicBezTo>
                    <a:pt x="370" y="7966"/>
                    <a:pt x="336" y="7999"/>
                    <a:pt x="336" y="8033"/>
                  </a:cubicBezTo>
                  <a:cubicBezTo>
                    <a:pt x="303" y="8134"/>
                    <a:pt x="269" y="8235"/>
                    <a:pt x="269" y="8335"/>
                  </a:cubicBezTo>
                  <a:cubicBezTo>
                    <a:pt x="235" y="8403"/>
                    <a:pt x="235" y="8470"/>
                    <a:pt x="202" y="8537"/>
                  </a:cubicBezTo>
                  <a:cubicBezTo>
                    <a:pt x="202" y="8571"/>
                    <a:pt x="202" y="8638"/>
                    <a:pt x="202" y="8672"/>
                  </a:cubicBezTo>
                  <a:cubicBezTo>
                    <a:pt x="168" y="8806"/>
                    <a:pt x="134" y="8974"/>
                    <a:pt x="101" y="9108"/>
                  </a:cubicBezTo>
                  <a:cubicBezTo>
                    <a:pt x="101" y="9176"/>
                    <a:pt x="101" y="9243"/>
                    <a:pt x="67" y="9310"/>
                  </a:cubicBezTo>
                  <a:cubicBezTo>
                    <a:pt x="67" y="9344"/>
                    <a:pt x="67" y="9344"/>
                    <a:pt x="67" y="9377"/>
                  </a:cubicBezTo>
                  <a:cubicBezTo>
                    <a:pt x="34" y="9646"/>
                    <a:pt x="34" y="9881"/>
                    <a:pt x="34" y="10150"/>
                  </a:cubicBezTo>
                  <a:cubicBezTo>
                    <a:pt x="0" y="11898"/>
                    <a:pt x="639" y="13175"/>
                    <a:pt x="1680" y="13746"/>
                  </a:cubicBezTo>
                  <a:lnTo>
                    <a:pt x="11998" y="19762"/>
                  </a:lnTo>
                  <a:cubicBezTo>
                    <a:pt x="10956" y="19157"/>
                    <a:pt x="10318" y="17880"/>
                    <a:pt x="10318" y="16133"/>
                  </a:cubicBezTo>
                  <a:cubicBezTo>
                    <a:pt x="10352" y="15897"/>
                    <a:pt x="10352" y="15629"/>
                    <a:pt x="10385" y="15393"/>
                  </a:cubicBezTo>
                  <a:cubicBezTo>
                    <a:pt x="10385" y="15292"/>
                    <a:pt x="10419" y="15192"/>
                    <a:pt x="10419" y="15124"/>
                  </a:cubicBezTo>
                  <a:cubicBezTo>
                    <a:pt x="10452" y="14956"/>
                    <a:pt x="10486" y="14822"/>
                    <a:pt x="10486" y="14654"/>
                  </a:cubicBezTo>
                  <a:cubicBezTo>
                    <a:pt x="10520" y="14553"/>
                    <a:pt x="10553" y="14452"/>
                    <a:pt x="10587" y="14318"/>
                  </a:cubicBezTo>
                  <a:cubicBezTo>
                    <a:pt x="10587" y="14251"/>
                    <a:pt x="10620" y="14150"/>
                    <a:pt x="10654" y="14049"/>
                  </a:cubicBezTo>
                  <a:cubicBezTo>
                    <a:pt x="10688" y="13915"/>
                    <a:pt x="10721" y="13780"/>
                    <a:pt x="10755" y="13646"/>
                  </a:cubicBezTo>
                  <a:cubicBezTo>
                    <a:pt x="10788" y="13545"/>
                    <a:pt x="10788" y="13478"/>
                    <a:pt x="10822" y="13410"/>
                  </a:cubicBezTo>
                  <a:cubicBezTo>
                    <a:pt x="10889" y="13209"/>
                    <a:pt x="10956" y="13041"/>
                    <a:pt x="11024" y="12839"/>
                  </a:cubicBezTo>
                  <a:cubicBezTo>
                    <a:pt x="11024" y="12805"/>
                    <a:pt x="11024" y="12805"/>
                    <a:pt x="11057" y="12772"/>
                  </a:cubicBezTo>
                  <a:cubicBezTo>
                    <a:pt x="11125" y="12570"/>
                    <a:pt x="11192" y="12369"/>
                    <a:pt x="11293" y="12167"/>
                  </a:cubicBezTo>
                  <a:cubicBezTo>
                    <a:pt x="11326" y="12100"/>
                    <a:pt x="11360" y="12032"/>
                    <a:pt x="11393" y="11999"/>
                  </a:cubicBezTo>
                  <a:cubicBezTo>
                    <a:pt x="11461" y="11831"/>
                    <a:pt x="11528" y="11696"/>
                    <a:pt x="11595" y="11562"/>
                  </a:cubicBezTo>
                  <a:cubicBezTo>
                    <a:pt x="11629" y="11495"/>
                    <a:pt x="11662" y="11427"/>
                    <a:pt x="11696" y="11360"/>
                  </a:cubicBezTo>
                  <a:cubicBezTo>
                    <a:pt x="11763" y="11192"/>
                    <a:pt x="11864" y="11024"/>
                    <a:pt x="11931" y="10890"/>
                  </a:cubicBezTo>
                  <a:cubicBezTo>
                    <a:pt x="11965" y="10856"/>
                    <a:pt x="11998" y="10789"/>
                    <a:pt x="12032" y="10755"/>
                  </a:cubicBezTo>
                  <a:cubicBezTo>
                    <a:pt x="12133" y="10554"/>
                    <a:pt x="12234" y="10352"/>
                    <a:pt x="12368" y="10184"/>
                  </a:cubicBezTo>
                  <a:cubicBezTo>
                    <a:pt x="12402" y="10117"/>
                    <a:pt x="12435" y="10083"/>
                    <a:pt x="12469" y="10016"/>
                  </a:cubicBezTo>
                  <a:cubicBezTo>
                    <a:pt x="12570" y="9881"/>
                    <a:pt x="12637" y="9747"/>
                    <a:pt x="12738" y="9613"/>
                  </a:cubicBezTo>
                  <a:cubicBezTo>
                    <a:pt x="12805" y="9545"/>
                    <a:pt x="12872" y="9478"/>
                    <a:pt x="12906" y="9377"/>
                  </a:cubicBezTo>
                  <a:cubicBezTo>
                    <a:pt x="13007" y="9277"/>
                    <a:pt x="13074" y="9176"/>
                    <a:pt x="13175" y="9075"/>
                  </a:cubicBezTo>
                  <a:cubicBezTo>
                    <a:pt x="13242" y="8974"/>
                    <a:pt x="13309" y="8907"/>
                    <a:pt x="13376" y="8806"/>
                  </a:cubicBezTo>
                  <a:cubicBezTo>
                    <a:pt x="13444" y="8705"/>
                    <a:pt x="13544" y="8638"/>
                    <a:pt x="13612" y="8537"/>
                  </a:cubicBezTo>
                  <a:cubicBezTo>
                    <a:pt x="13712" y="8403"/>
                    <a:pt x="13847" y="8302"/>
                    <a:pt x="13981" y="8167"/>
                  </a:cubicBezTo>
                  <a:cubicBezTo>
                    <a:pt x="14015" y="8100"/>
                    <a:pt x="14082" y="8033"/>
                    <a:pt x="14116" y="7999"/>
                  </a:cubicBezTo>
                  <a:cubicBezTo>
                    <a:pt x="14351" y="7764"/>
                    <a:pt x="14586" y="7562"/>
                    <a:pt x="14821" y="7361"/>
                  </a:cubicBezTo>
                  <a:cubicBezTo>
                    <a:pt x="14889" y="7327"/>
                    <a:pt x="14922" y="7294"/>
                    <a:pt x="14990" y="7260"/>
                  </a:cubicBezTo>
                  <a:cubicBezTo>
                    <a:pt x="15225" y="7058"/>
                    <a:pt x="15460" y="6890"/>
                    <a:pt x="15729" y="6756"/>
                  </a:cubicBezTo>
                  <a:cubicBezTo>
                    <a:pt x="15763" y="6722"/>
                    <a:pt x="15830" y="6689"/>
                    <a:pt x="15863" y="6655"/>
                  </a:cubicBezTo>
                  <a:cubicBezTo>
                    <a:pt x="16065" y="6554"/>
                    <a:pt x="16267" y="6487"/>
                    <a:pt x="16435" y="6386"/>
                  </a:cubicBezTo>
                  <a:cubicBezTo>
                    <a:pt x="16502" y="6353"/>
                    <a:pt x="16536" y="6353"/>
                    <a:pt x="16569" y="6353"/>
                  </a:cubicBezTo>
                  <a:cubicBezTo>
                    <a:pt x="16737" y="6285"/>
                    <a:pt x="16905" y="6218"/>
                    <a:pt x="17040" y="6185"/>
                  </a:cubicBezTo>
                  <a:cubicBezTo>
                    <a:pt x="17140" y="6151"/>
                    <a:pt x="17241" y="6117"/>
                    <a:pt x="17309" y="6117"/>
                  </a:cubicBezTo>
                  <a:cubicBezTo>
                    <a:pt x="17409" y="6084"/>
                    <a:pt x="17477" y="6084"/>
                    <a:pt x="17544" y="6050"/>
                  </a:cubicBezTo>
                  <a:cubicBezTo>
                    <a:pt x="17645" y="6050"/>
                    <a:pt x="17745" y="6050"/>
                    <a:pt x="17880" y="6016"/>
                  </a:cubicBezTo>
                  <a:cubicBezTo>
                    <a:pt x="17913" y="6016"/>
                    <a:pt x="17947" y="6016"/>
                    <a:pt x="18014" y="6016"/>
                  </a:cubicBezTo>
                  <a:cubicBezTo>
                    <a:pt x="18149" y="6016"/>
                    <a:pt x="18317" y="6016"/>
                    <a:pt x="18451" y="6016"/>
                  </a:cubicBezTo>
                  <a:cubicBezTo>
                    <a:pt x="18485" y="6016"/>
                    <a:pt x="18485" y="6016"/>
                    <a:pt x="18518" y="6016"/>
                  </a:cubicBezTo>
                  <a:cubicBezTo>
                    <a:pt x="18653" y="6050"/>
                    <a:pt x="18754" y="6050"/>
                    <a:pt x="18854" y="6084"/>
                  </a:cubicBezTo>
                  <a:cubicBezTo>
                    <a:pt x="18888" y="6084"/>
                    <a:pt x="18955" y="6084"/>
                    <a:pt x="18989" y="6117"/>
                  </a:cubicBezTo>
                  <a:cubicBezTo>
                    <a:pt x="19090" y="6117"/>
                    <a:pt x="19191" y="6151"/>
                    <a:pt x="19258" y="6185"/>
                  </a:cubicBezTo>
                  <a:cubicBezTo>
                    <a:pt x="19291" y="6218"/>
                    <a:pt x="19325" y="6218"/>
                    <a:pt x="19359" y="6218"/>
                  </a:cubicBezTo>
                  <a:cubicBezTo>
                    <a:pt x="19493" y="6252"/>
                    <a:pt x="19594" y="6319"/>
                    <a:pt x="19728" y="6386"/>
                  </a:cubicBezTo>
                  <a:lnTo>
                    <a:pt x="19728" y="6386"/>
                  </a:ln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9"/>
            <p:cNvSpPr/>
            <p:nvPr/>
          </p:nvSpPr>
          <p:spPr>
            <a:xfrm>
              <a:off x="-16742950" y="13523625"/>
              <a:ext cx="636050" cy="409200"/>
            </a:xfrm>
            <a:custGeom>
              <a:avLst/>
              <a:gdLst/>
              <a:ahLst/>
              <a:cxnLst/>
              <a:rect l="l" t="t" r="r" b="b"/>
              <a:pathLst>
                <a:path w="25442" h="16368" extrusionOk="0">
                  <a:moveTo>
                    <a:pt x="22552" y="6016"/>
                  </a:moveTo>
                  <a:lnTo>
                    <a:pt x="22552" y="6016"/>
                  </a:lnTo>
                  <a:cubicBezTo>
                    <a:pt x="22653" y="5983"/>
                    <a:pt x="22753" y="6016"/>
                    <a:pt x="22854" y="6016"/>
                  </a:cubicBezTo>
                  <a:cubicBezTo>
                    <a:pt x="22854" y="6016"/>
                    <a:pt x="22854" y="6050"/>
                    <a:pt x="22854" y="6050"/>
                  </a:cubicBezTo>
                  <a:cubicBezTo>
                    <a:pt x="22955" y="6050"/>
                    <a:pt x="23022" y="6083"/>
                    <a:pt x="23123" y="6151"/>
                  </a:cubicBezTo>
                  <a:cubicBezTo>
                    <a:pt x="23896" y="6587"/>
                    <a:pt x="24669" y="7024"/>
                    <a:pt x="25442" y="7461"/>
                  </a:cubicBezTo>
                  <a:lnTo>
                    <a:pt x="15124" y="1479"/>
                  </a:lnTo>
                  <a:cubicBezTo>
                    <a:pt x="14351" y="1008"/>
                    <a:pt x="13578" y="605"/>
                    <a:pt x="12805" y="135"/>
                  </a:cubicBezTo>
                  <a:cubicBezTo>
                    <a:pt x="12805" y="135"/>
                    <a:pt x="12805" y="135"/>
                    <a:pt x="12805" y="135"/>
                  </a:cubicBezTo>
                  <a:cubicBezTo>
                    <a:pt x="12772" y="135"/>
                    <a:pt x="12738" y="101"/>
                    <a:pt x="12704" y="67"/>
                  </a:cubicBezTo>
                  <a:cubicBezTo>
                    <a:pt x="12637" y="67"/>
                    <a:pt x="12604" y="67"/>
                    <a:pt x="12570" y="34"/>
                  </a:cubicBezTo>
                  <a:cubicBezTo>
                    <a:pt x="12570" y="34"/>
                    <a:pt x="12570" y="34"/>
                    <a:pt x="12536" y="34"/>
                  </a:cubicBezTo>
                  <a:cubicBezTo>
                    <a:pt x="12536" y="34"/>
                    <a:pt x="12536" y="34"/>
                    <a:pt x="12536" y="34"/>
                  </a:cubicBezTo>
                  <a:cubicBezTo>
                    <a:pt x="12503" y="34"/>
                    <a:pt x="12503" y="34"/>
                    <a:pt x="12469" y="34"/>
                  </a:cubicBezTo>
                  <a:cubicBezTo>
                    <a:pt x="12436" y="0"/>
                    <a:pt x="12402" y="0"/>
                    <a:pt x="12368" y="0"/>
                  </a:cubicBezTo>
                  <a:cubicBezTo>
                    <a:pt x="12335" y="0"/>
                    <a:pt x="12301" y="0"/>
                    <a:pt x="12267" y="0"/>
                  </a:cubicBezTo>
                  <a:lnTo>
                    <a:pt x="12267" y="0"/>
                  </a:lnTo>
                  <a:lnTo>
                    <a:pt x="12267" y="0"/>
                  </a:lnTo>
                  <a:cubicBezTo>
                    <a:pt x="12234" y="0"/>
                    <a:pt x="12167" y="0"/>
                    <a:pt x="12133" y="34"/>
                  </a:cubicBezTo>
                  <a:cubicBezTo>
                    <a:pt x="12099" y="34"/>
                    <a:pt x="12066" y="34"/>
                    <a:pt x="12032" y="34"/>
                  </a:cubicBezTo>
                  <a:cubicBezTo>
                    <a:pt x="11999" y="34"/>
                    <a:pt x="11999" y="67"/>
                    <a:pt x="11999" y="67"/>
                  </a:cubicBezTo>
                  <a:lnTo>
                    <a:pt x="11931" y="67"/>
                  </a:lnTo>
                  <a:cubicBezTo>
                    <a:pt x="11931" y="67"/>
                    <a:pt x="11898" y="67"/>
                    <a:pt x="11864" y="101"/>
                  </a:cubicBezTo>
                  <a:cubicBezTo>
                    <a:pt x="11797" y="135"/>
                    <a:pt x="11730" y="168"/>
                    <a:pt x="11663" y="202"/>
                  </a:cubicBezTo>
                  <a:cubicBezTo>
                    <a:pt x="11595" y="235"/>
                    <a:pt x="11494" y="303"/>
                    <a:pt x="11427" y="370"/>
                  </a:cubicBezTo>
                  <a:cubicBezTo>
                    <a:pt x="11360" y="403"/>
                    <a:pt x="11326" y="471"/>
                    <a:pt x="11259" y="504"/>
                  </a:cubicBezTo>
                  <a:cubicBezTo>
                    <a:pt x="11226" y="538"/>
                    <a:pt x="11192" y="572"/>
                    <a:pt x="11158" y="605"/>
                  </a:cubicBezTo>
                  <a:lnTo>
                    <a:pt x="11158" y="605"/>
                  </a:lnTo>
                  <a:cubicBezTo>
                    <a:pt x="11091" y="672"/>
                    <a:pt x="10990" y="740"/>
                    <a:pt x="10923" y="840"/>
                  </a:cubicBezTo>
                  <a:cubicBezTo>
                    <a:pt x="10923" y="840"/>
                    <a:pt x="10923" y="874"/>
                    <a:pt x="10890" y="874"/>
                  </a:cubicBezTo>
                  <a:cubicBezTo>
                    <a:pt x="10890" y="908"/>
                    <a:pt x="10856" y="908"/>
                    <a:pt x="10856" y="941"/>
                  </a:cubicBezTo>
                  <a:cubicBezTo>
                    <a:pt x="10822" y="975"/>
                    <a:pt x="10755" y="1042"/>
                    <a:pt x="10721" y="1076"/>
                  </a:cubicBezTo>
                  <a:cubicBezTo>
                    <a:pt x="10688" y="1143"/>
                    <a:pt x="10654" y="1176"/>
                    <a:pt x="10621" y="1244"/>
                  </a:cubicBezTo>
                  <a:cubicBezTo>
                    <a:pt x="8907" y="3596"/>
                    <a:pt x="7125" y="5882"/>
                    <a:pt x="5411" y="8302"/>
                  </a:cubicBezTo>
                  <a:cubicBezTo>
                    <a:pt x="5311" y="8470"/>
                    <a:pt x="5176" y="8638"/>
                    <a:pt x="5042" y="8806"/>
                  </a:cubicBezTo>
                  <a:cubicBezTo>
                    <a:pt x="5042" y="8806"/>
                    <a:pt x="5042" y="8806"/>
                    <a:pt x="5042" y="8806"/>
                  </a:cubicBezTo>
                  <a:cubicBezTo>
                    <a:pt x="4941" y="8940"/>
                    <a:pt x="4806" y="9075"/>
                    <a:pt x="4706" y="9209"/>
                  </a:cubicBezTo>
                  <a:cubicBezTo>
                    <a:pt x="4672" y="9243"/>
                    <a:pt x="4638" y="9276"/>
                    <a:pt x="4605" y="9310"/>
                  </a:cubicBezTo>
                  <a:cubicBezTo>
                    <a:pt x="4538" y="9377"/>
                    <a:pt x="4437" y="9478"/>
                    <a:pt x="4369" y="9545"/>
                  </a:cubicBezTo>
                  <a:cubicBezTo>
                    <a:pt x="4336" y="9579"/>
                    <a:pt x="4302" y="9612"/>
                    <a:pt x="4269" y="9646"/>
                  </a:cubicBezTo>
                  <a:cubicBezTo>
                    <a:pt x="4168" y="9713"/>
                    <a:pt x="4033" y="9814"/>
                    <a:pt x="3933" y="9881"/>
                  </a:cubicBezTo>
                  <a:cubicBezTo>
                    <a:pt x="3865" y="9915"/>
                    <a:pt x="3765" y="9948"/>
                    <a:pt x="3697" y="9982"/>
                  </a:cubicBezTo>
                  <a:cubicBezTo>
                    <a:pt x="3664" y="10016"/>
                    <a:pt x="3664" y="10016"/>
                    <a:pt x="3630" y="10016"/>
                  </a:cubicBezTo>
                  <a:cubicBezTo>
                    <a:pt x="3563" y="10049"/>
                    <a:pt x="3496" y="10049"/>
                    <a:pt x="3428" y="10083"/>
                  </a:cubicBezTo>
                  <a:lnTo>
                    <a:pt x="3428" y="10083"/>
                  </a:lnTo>
                  <a:cubicBezTo>
                    <a:pt x="3328" y="10083"/>
                    <a:pt x="3227" y="10083"/>
                    <a:pt x="3160" y="10083"/>
                  </a:cubicBezTo>
                  <a:lnTo>
                    <a:pt x="3126" y="10083"/>
                  </a:lnTo>
                  <a:cubicBezTo>
                    <a:pt x="3059" y="10083"/>
                    <a:pt x="2958" y="10049"/>
                    <a:pt x="2857" y="10016"/>
                  </a:cubicBezTo>
                  <a:lnTo>
                    <a:pt x="2756" y="10016"/>
                  </a:lnTo>
                  <a:cubicBezTo>
                    <a:pt x="2723" y="9982"/>
                    <a:pt x="2655" y="9982"/>
                    <a:pt x="2622" y="9982"/>
                  </a:cubicBezTo>
                  <a:cubicBezTo>
                    <a:pt x="2588" y="9982"/>
                    <a:pt x="2555" y="9982"/>
                    <a:pt x="2487" y="9982"/>
                  </a:cubicBezTo>
                  <a:lnTo>
                    <a:pt x="2487" y="9982"/>
                  </a:lnTo>
                  <a:lnTo>
                    <a:pt x="2487" y="9982"/>
                  </a:lnTo>
                  <a:cubicBezTo>
                    <a:pt x="2454" y="9982"/>
                    <a:pt x="2387" y="9982"/>
                    <a:pt x="2353" y="10016"/>
                  </a:cubicBezTo>
                  <a:cubicBezTo>
                    <a:pt x="2319" y="10016"/>
                    <a:pt x="2252" y="10016"/>
                    <a:pt x="2219" y="10016"/>
                  </a:cubicBezTo>
                  <a:cubicBezTo>
                    <a:pt x="2185" y="10049"/>
                    <a:pt x="2118" y="10049"/>
                    <a:pt x="2084" y="10083"/>
                  </a:cubicBezTo>
                  <a:cubicBezTo>
                    <a:pt x="1882" y="10150"/>
                    <a:pt x="1681" y="10217"/>
                    <a:pt x="1479" y="10284"/>
                  </a:cubicBezTo>
                  <a:cubicBezTo>
                    <a:pt x="1446" y="10284"/>
                    <a:pt x="1412" y="10284"/>
                    <a:pt x="1378" y="10284"/>
                  </a:cubicBezTo>
                  <a:cubicBezTo>
                    <a:pt x="1210" y="10318"/>
                    <a:pt x="1042" y="10352"/>
                    <a:pt x="874" y="10352"/>
                  </a:cubicBezTo>
                  <a:lnTo>
                    <a:pt x="874" y="10352"/>
                  </a:lnTo>
                  <a:cubicBezTo>
                    <a:pt x="706" y="10352"/>
                    <a:pt x="572" y="10352"/>
                    <a:pt x="437" y="10318"/>
                  </a:cubicBezTo>
                  <a:cubicBezTo>
                    <a:pt x="404" y="10318"/>
                    <a:pt x="404" y="10318"/>
                    <a:pt x="404" y="10318"/>
                  </a:cubicBezTo>
                  <a:cubicBezTo>
                    <a:pt x="236" y="10284"/>
                    <a:pt x="135" y="10217"/>
                    <a:pt x="0" y="10184"/>
                  </a:cubicBezTo>
                  <a:lnTo>
                    <a:pt x="0" y="10184"/>
                  </a:lnTo>
                  <a:lnTo>
                    <a:pt x="0" y="10184"/>
                  </a:lnTo>
                  <a:lnTo>
                    <a:pt x="0" y="10184"/>
                  </a:lnTo>
                  <a:lnTo>
                    <a:pt x="10318" y="16166"/>
                  </a:lnTo>
                  <a:cubicBezTo>
                    <a:pt x="10318" y="16166"/>
                    <a:pt x="10318" y="16166"/>
                    <a:pt x="10352" y="16166"/>
                  </a:cubicBezTo>
                  <a:cubicBezTo>
                    <a:pt x="10385" y="16200"/>
                    <a:pt x="10419" y="16233"/>
                    <a:pt x="10486" y="16233"/>
                  </a:cubicBezTo>
                  <a:cubicBezTo>
                    <a:pt x="10520" y="16267"/>
                    <a:pt x="10587" y="16267"/>
                    <a:pt x="10654" y="16300"/>
                  </a:cubicBezTo>
                  <a:lnTo>
                    <a:pt x="10688" y="16300"/>
                  </a:lnTo>
                  <a:cubicBezTo>
                    <a:pt x="10721" y="16334"/>
                    <a:pt x="10721" y="16334"/>
                    <a:pt x="10721" y="16334"/>
                  </a:cubicBezTo>
                  <a:cubicBezTo>
                    <a:pt x="10755" y="16334"/>
                    <a:pt x="10789" y="16334"/>
                    <a:pt x="10822" y="16334"/>
                  </a:cubicBezTo>
                  <a:cubicBezTo>
                    <a:pt x="10856" y="16334"/>
                    <a:pt x="10923" y="16368"/>
                    <a:pt x="10990" y="16368"/>
                  </a:cubicBezTo>
                  <a:cubicBezTo>
                    <a:pt x="11058" y="16368"/>
                    <a:pt x="11125" y="16368"/>
                    <a:pt x="11158" y="16368"/>
                  </a:cubicBezTo>
                  <a:lnTo>
                    <a:pt x="11192" y="16368"/>
                  </a:lnTo>
                  <a:lnTo>
                    <a:pt x="11226" y="16368"/>
                  </a:lnTo>
                  <a:cubicBezTo>
                    <a:pt x="11293" y="16368"/>
                    <a:pt x="11394" y="16334"/>
                    <a:pt x="11494" y="16334"/>
                  </a:cubicBezTo>
                  <a:cubicBezTo>
                    <a:pt x="11562" y="16334"/>
                    <a:pt x="11629" y="16300"/>
                    <a:pt x="11696" y="16300"/>
                  </a:cubicBezTo>
                  <a:cubicBezTo>
                    <a:pt x="11730" y="16267"/>
                    <a:pt x="11763" y="16267"/>
                    <a:pt x="11797" y="16267"/>
                  </a:cubicBezTo>
                  <a:cubicBezTo>
                    <a:pt x="11831" y="16267"/>
                    <a:pt x="11831" y="16267"/>
                    <a:pt x="11864" y="16267"/>
                  </a:cubicBezTo>
                  <a:cubicBezTo>
                    <a:pt x="12032" y="16200"/>
                    <a:pt x="12200" y="16132"/>
                    <a:pt x="12402" y="16065"/>
                  </a:cubicBezTo>
                  <a:cubicBezTo>
                    <a:pt x="12536" y="15998"/>
                    <a:pt x="12671" y="15998"/>
                    <a:pt x="12805" y="15998"/>
                  </a:cubicBezTo>
                  <a:lnTo>
                    <a:pt x="12805" y="15998"/>
                  </a:lnTo>
                  <a:cubicBezTo>
                    <a:pt x="12940" y="15964"/>
                    <a:pt x="13074" y="15998"/>
                    <a:pt x="13175" y="16032"/>
                  </a:cubicBezTo>
                  <a:cubicBezTo>
                    <a:pt x="13242" y="16032"/>
                    <a:pt x="13276" y="16032"/>
                    <a:pt x="13309" y="16065"/>
                  </a:cubicBezTo>
                  <a:cubicBezTo>
                    <a:pt x="13377" y="16065"/>
                    <a:pt x="13410" y="16065"/>
                    <a:pt x="13444" y="16065"/>
                  </a:cubicBezTo>
                  <a:lnTo>
                    <a:pt x="13444" y="16065"/>
                  </a:lnTo>
                  <a:lnTo>
                    <a:pt x="13477" y="16065"/>
                  </a:lnTo>
                  <a:cubicBezTo>
                    <a:pt x="13511" y="16065"/>
                    <a:pt x="13545" y="16065"/>
                    <a:pt x="13578" y="16065"/>
                  </a:cubicBezTo>
                  <a:cubicBezTo>
                    <a:pt x="13645" y="16065"/>
                    <a:pt x="13679" y="16065"/>
                    <a:pt x="13713" y="16065"/>
                  </a:cubicBezTo>
                  <a:lnTo>
                    <a:pt x="13713" y="16065"/>
                  </a:lnTo>
                  <a:lnTo>
                    <a:pt x="13713" y="16065"/>
                  </a:lnTo>
                  <a:cubicBezTo>
                    <a:pt x="13780" y="16065"/>
                    <a:pt x="13813" y="16032"/>
                    <a:pt x="13881" y="16032"/>
                  </a:cubicBezTo>
                  <a:cubicBezTo>
                    <a:pt x="13914" y="16032"/>
                    <a:pt x="13914" y="15998"/>
                    <a:pt x="13948" y="15998"/>
                  </a:cubicBezTo>
                  <a:cubicBezTo>
                    <a:pt x="13982" y="15998"/>
                    <a:pt x="13982" y="15998"/>
                    <a:pt x="14015" y="15998"/>
                  </a:cubicBezTo>
                  <a:cubicBezTo>
                    <a:pt x="14015" y="15998"/>
                    <a:pt x="14049" y="15964"/>
                    <a:pt x="14049" y="15964"/>
                  </a:cubicBezTo>
                  <a:cubicBezTo>
                    <a:pt x="14116" y="15931"/>
                    <a:pt x="14183" y="15897"/>
                    <a:pt x="14250" y="15863"/>
                  </a:cubicBezTo>
                  <a:cubicBezTo>
                    <a:pt x="14351" y="15796"/>
                    <a:pt x="14486" y="15729"/>
                    <a:pt x="14586" y="15628"/>
                  </a:cubicBezTo>
                  <a:lnTo>
                    <a:pt x="14687" y="15527"/>
                  </a:lnTo>
                  <a:cubicBezTo>
                    <a:pt x="14721" y="15494"/>
                    <a:pt x="14755" y="15460"/>
                    <a:pt x="14822" y="15427"/>
                  </a:cubicBezTo>
                  <a:cubicBezTo>
                    <a:pt x="14855" y="15393"/>
                    <a:pt x="14889" y="15326"/>
                    <a:pt x="14923" y="15292"/>
                  </a:cubicBezTo>
                  <a:cubicBezTo>
                    <a:pt x="14956" y="15259"/>
                    <a:pt x="14990" y="15225"/>
                    <a:pt x="15023" y="15191"/>
                  </a:cubicBezTo>
                  <a:cubicBezTo>
                    <a:pt x="15057" y="15191"/>
                    <a:pt x="15057" y="15158"/>
                    <a:pt x="15091" y="15158"/>
                  </a:cubicBezTo>
                  <a:cubicBezTo>
                    <a:pt x="15158" y="15023"/>
                    <a:pt x="15259" y="14922"/>
                    <a:pt x="15359" y="14788"/>
                  </a:cubicBezTo>
                  <a:lnTo>
                    <a:pt x="15359" y="14788"/>
                  </a:lnTo>
                  <a:lnTo>
                    <a:pt x="15359" y="14788"/>
                  </a:lnTo>
                  <a:cubicBezTo>
                    <a:pt x="15494" y="14620"/>
                    <a:pt x="15595" y="14452"/>
                    <a:pt x="15729" y="14284"/>
                  </a:cubicBezTo>
                  <a:cubicBezTo>
                    <a:pt x="17443" y="11898"/>
                    <a:pt x="19224" y="9579"/>
                    <a:pt x="20939" y="7226"/>
                  </a:cubicBezTo>
                  <a:cubicBezTo>
                    <a:pt x="21006" y="7125"/>
                    <a:pt x="21073" y="7024"/>
                    <a:pt x="21174" y="6924"/>
                  </a:cubicBezTo>
                  <a:cubicBezTo>
                    <a:pt x="21174" y="6924"/>
                    <a:pt x="21207" y="6890"/>
                    <a:pt x="21207" y="6856"/>
                  </a:cubicBezTo>
                  <a:cubicBezTo>
                    <a:pt x="21308" y="6756"/>
                    <a:pt x="21375" y="6655"/>
                    <a:pt x="21476" y="6587"/>
                  </a:cubicBezTo>
                  <a:cubicBezTo>
                    <a:pt x="21510" y="6520"/>
                    <a:pt x="21577" y="6487"/>
                    <a:pt x="21644" y="6453"/>
                  </a:cubicBezTo>
                  <a:cubicBezTo>
                    <a:pt x="21678" y="6419"/>
                    <a:pt x="21712" y="6386"/>
                    <a:pt x="21745" y="6352"/>
                  </a:cubicBezTo>
                  <a:cubicBezTo>
                    <a:pt x="21812" y="6285"/>
                    <a:pt x="21913" y="6251"/>
                    <a:pt x="21980" y="6184"/>
                  </a:cubicBezTo>
                  <a:cubicBezTo>
                    <a:pt x="22081" y="6117"/>
                    <a:pt x="22182" y="6083"/>
                    <a:pt x="22249" y="6050"/>
                  </a:cubicBezTo>
                  <a:lnTo>
                    <a:pt x="22316" y="6050"/>
                  </a:lnTo>
                  <a:cubicBezTo>
                    <a:pt x="22384" y="6016"/>
                    <a:pt x="22485" y="6016"/>
                    <a:pt x="22552" y="6016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9"/>
            <p:cNvSpPr/>
            <p:nvPr/>
          </p:nvSpPr>
          <p:spPr>
            <a:xfrm>
              <a:off x="-17569725" y="15088950"/>
              <a:ext cx="362150" cy="558750"/>
            </a:xfrm>
            <a:custGeom>
              <a:avLst/>
              <a:gdLst/>
              <a:ahLst/>
              <a:cxnLst/>
              <a:rect l="l" t="t" r="r" b="b"/>
              <a:pathLst>
                <a:path w="14486" h="22350" extrusionOk="0">
                  <a:moveTo>
                    <a:pt x="14486" y="10184"/>
                  </a:moveTo>
                  <a:cubicBezTo>
                    <a:pt x="14486" y="10150"/>
                    <a:pt x="14486" y="10116"/>
                    <a:pt x="14452" y="10083"/>
                  </a:cubicBezTo>
                  <a:cubicBezTo>
                    <a:pt x="14452" y="9915"/>
                    <a:pt x="14419" y="9713"/>
                    <a:pt x="14385" y="9511"/>
                  </a:cubicBezTo>
                  <a:cubicBezTo>
                    <a:pt x="14385" y="9478"/>
                    <a:pt x="14385" y="9444"/>
                    <a:pt x="14385" y="9411"/>
                  </a:cubicBezTo>
                  <a:cubicBezTo>
                    <a:pt x="14318" y="9209"/>
                    <a:pt x="14284" y="8974"/>
                    <a:pt x="14217" y="8772"/>
                  </a:cubicBezTo>
                  <a:lnTo>
                    <a:pt x="14217" y="8738"/>
                  </a:lnTo>
                  <a:cubicBezTo>
                    <a:pt x="14150" y="8537"/>
                    <a:pt x="14082" y="8301"/>
                    <a:pt x="13982" y="8100"/>
                  </a:cubicBezTo>
                  <a:cubicBezTo>
                    <a:pt x="13982" y="8066"/>
                    <a:pt x="13982" y="8033"/>
                    <a:pt x="13982" y="7999"/>
                  </a:cubicBezTo>
                  <a:cubicBezTo>
                    <a:pt x="13881" y="7797"/>
                    <a:pt x="13814" y="7596"/>
                    <a:pt x="13713" y="7394"/>
                  </a:cubicBezTo>
                  <a:cubicBezTo>
                    <a:pt x="13713" y="7360"/>
                    <a:pt x="13679" y="7327"/>
                    <a:pt x="13679" y="7327"/>
                  </a:cubicBezTo>
                  <a:cubicBezTo>
                    <a:pt x="13578" y="7125"/>
                    <a:pt x="13511" y="6957"/>
                    <a:pt x="13410" y="6789"/>
                  </a:cubicBezTo>
                  <a:cubicBezTo>
                    <a:pt x="13377" y="6789"/>
                    <a:pt x="13377" y="6755"/>
                    <a:pt x="13377" y="6722"/>
                  </a:cubicBezTo>
                  <a:cubicBezTo>
                    <a:pt x="13276" y="6554"/>
                    <a:pt x="13175" y="6419"/>
                    <a:pt x="13074" y="6319"/>
                  </a:cubicBezTo>
                  <a:cubicBezTo>
                    <a:pt x="13074" y="6285"/>
                    <a:pt x="13041" y="6285"/>
                    <a:pt x="13041" y="6285"/>
                  </a:cubicBezTo>
                  <a:cubicBezTo>
                    <a:pt x="12940" y="6150"/>
                    <a:pt x="12839" y="6050"/>
                    <a:pt x="12738" y="6016"/>
                  </a:cubicBezTo>
                  <a:lnTo>
                    <a:pt x="12738" y="6016"/>
                  </a:lnTo>
                  <a:lnTo>
                    <a:pt x="2420" y="0"/>
                  </a:lnTo>
                  <a:cubicBezTo>
                    <a:pt x="2521" y="67"/>
                    <a:pt x="2622" y="168"/>
                    <a:pt x="2723" y="269"/>
                  </a:cubicBezTo>
                  <a:cubicBezTo>
                    <a:pt x="2756" y="303"/>
                    <a:pt x="2756" y="303"/>
                    <a:pt x="2756" y="303"/>
                  </a:cubicBezTo>
                  <a:cubicBezTo>
                    <a:pt x="2857" y="437"/>
                    <a:pt x="2958" y="571"/>
                    <a:pt x="3059" y="706"/>
                  </a:cubicBezTo>
                  <a:cubicBezTo>
                    <a:pt x="3059" y="740"/>
                    <a:pt x="3092" y="773"/>
                    <a:pt x="3092" y="807"/>
                  </a:cubicBezTo>
                  <a:cubicBezTo>
                    <a:pt x="3193" y="941"/>
                    <a:pt x="3294" y="1143"/>
                    <a:pt x="3361" y="1311"/>
                  </a:cubicBezTo>
                  <a:cubicBezTo>
                    <a:pt x="3395" y="1344"/>
                    <a:pt x="3395" y="1378"/>
                    <a:pt x="3429" y="1412"/>
                  </a:cubicBezTo>
                  <a:cubicBezTo>
                    <a:pt x="3496" y="1613"/>
                    <a:pt x="3597" y="1815"/>
                    <a:pt x="3664" y="2017"/>
                  </a:cubicBezTo>
                  <a:cubicBezTo>
                    <a:pt x="3664" y="2050"/>
                    <a:pt x="3697" y="2050"/>
                    <a:pt x="3697" y="2084"/>
                  </a:cubicBezTo>
                  <a:cubicBezTo>
                    <a:pt x="3765" y="2319"/>
                    <a:pt x="3832" y="2521"/>
                    <a:pt x="3899" y="2756"/>
                  </a:cubicBezTo>
                  <a:cubicBezTo>
                    <a:pt x="3899" y="2756"/>
                    <a:pt x="3899" y="2756"/>
                    <a:pt x="3899" y="2756"/>
                  </a:cubicBezTo>
                  <a:cubicBezTo>
                    <a:pt x="3966" y="2991"/>
                    <a:pt x="4033" y="3193"/>
                    <a:pt x="4067" y="3428"/>
                  </a:cubicBezTo>
                  <a:cubicBezTo>
                    <a:pt x="4067" y="3462"/>
                    <a:pt x="4067" y="3495"/>
                    <a:pt x="4067" y="3495"/>
                  </a:cubicBezTo>
                  <a:cubicBezTo>
                    <a:pt x="4101" y="3697"/>
                    <a:pt x="4134" y="3899"/>
                    <a:pt x="4168" y="4100"/>
                  </a:cubicBezTo>
                  <a:cubicBezTo>
                    <a:pt x="4168" y="4134"/>
                    <a:pt x="4168" y="4168"/>
                    <a:pt x="4168" y="4201"/>
                  </a:cubicBezTo>
                  <a:cubicBezTo>
                    <a:pt x="4168" y="4369"/>
                    <a:pt x="4168" y="4537"/>
                    <a:pt x="4168" y="4705"/>
                  </a:cubicBezTo>
                  <a:cubicBezTo>
                    <a:pt x="4168" y="4773"/>
                    <a:pt x="4134" y="4840"/>
                    <a:pt x="4134" y="4907"/>
                  </a:cubicBezTo>
                  <a:lnTo>
                    <a:pt x="4134" y="4907"/>
                  </a:lnTo>
                  <a:cubicBezTo>
                    <a:pt x="4134" y="4974"/>
                    <a:pt x="4101" y="5075"/>
                    <a:pt x="4067" y="5142"/>
                  </a:cubicBezTo>
                  <a:cubicBezTo>
                    <a:pt x="2924" y="7730"/>
                    <a:pt x="1782" y="10352"/>
                    <a:pt x="605" y="12973"/>
                  </a:cubicBezTo>
                  <a:cubicBezTo>
                    <a:pt x="572" y="13040"/>
                    <a:pt x="538" y="13107"/>
                    <a:pt x="505" y="13208"/>
                  </a:cubicBezTo>
                  <a:cubicBezTo>
                    <a:pt x="437" y="13343"/>
                    <a:pt x="370" y="13444"/>
                    <a:pt x="337" y="13578"/>
                  </a:cubicBezTo>
                  <a:lnTo>
                    <a:pt x="337" y="13578"/>
                  </a:lnTo>
                  <a:cubicBezTo>
                    <a:pt x="303" y="13679"/>
                    <a:pt x="269" y="13780"/>
                    <a:pt x="236" y="13880"/>
                  </a:cubicBezTo>
                  <a:cubicBezTo>
                    <a:pt x="202" y="13981"/>
                    <a:pt x="169" y="14049"/>
                    <a:pt x="169" y="14116"/>
                  </a:cubicBezTo>
                  <a:cubicBezTo>
                    <a:pt x="169" y="14116"/>
                    <a:pt x="135" y="14116"/>
                    <a:pt x="135" y="14149"/>
                  </a:cubicBezTo>
                  <a:cubicBezTo>
                    <a:pt x="135" y="14149"/>
                    <a:pt x="135" y="14183"/>
                    <a:pt x="135" y="14183"/>
                  </a:cubicBezTo>
                  <a:cubicBezTo>
                    <a:pt x="101" y="14284"/>
                    <a:pt x="101" y="14351"/>
                    <a:pt x="68" y="14452"/>
                  </a:cubicBezTo>
                  <a:lnTo>
                    <a:pt x="34" y="14586"/>
                  </a:lnTo>
                  <a:cubicBezTo>
                    <a:pt x="34" y="14620"/>
                    <a:pt x="34" y="14653"/>
                    <a:pt x="34" y="14653"/>
                  </a:cubicBezTo>
                  <a:cubicBezTo>
                    <a:pt x="34" y="14687"/>
                    <a:pt x="34" y="14721"/>
                    <a:pt x="34" y="14721"/>
                  </a:cubicBezTo>
                  <a:cubicBezTo>
                    <a:pt x="0" y="14788"/>
                    <a:pt x="34" y="14822"/>
                    <a:pt x="0" y="14855"/>
                  </a:cubicBezTo>
                  <a:cubicBezTo>
                    <a:pt x="0" y="14956"/>
                    <a:pt x="0" y="15057"/>
                    <a:pt x="0" y="15191"/>
                  </a:cubicBezTo>
                  <a:cubicBezTo>
                    <a:pt x="0" y="15225"/>
                    <a:pt x="34" y="15292"/>
                    <a:pt x="34" y="15326"/>
                  </a:cubicBezTo>
                  <a:cubicBezTo>
                    <a:pt x="34" y="15426"/>
                    <a:pt x="68" y="15527"/>
                    <a:pt x="101" y="15595"/>
                  </a:cubicBezTo>
                  <a:cubicBezTo>
                    <a:pt x="101" y="15662"/>
                    <a:pt x="135" y="15695"/>
                    <a:pt x="135" y="15729"/>
                  </a:cubicBezTo>
                  <a:cubicBezTo>
                    <a:pt x="202" y="15830"/>
                    <a:pt x="236" y="15897"/>
                    <a:pt x="303" y="15964"/>
                  </a:cubicBezTo>
                  <a:cubicBezTo>
                    <a:pt x="337" y="15998"/>
                    <a:pt x="337" y="16031"/>
                    <a:pt x="370" y="16065"/>
                  </a:cubicBezTo>
                  <a:cubicBezTo>
                    <a:pt x="471" y="16166"/>
                    <a:pt x="572" y="16267"/>
                    <a:pt x="706" y="16334"/>
                  </a:cubicBezTo>
                  <a:lnTo>
                    <a:pt x="11024" y="22350"/>
                  </a:lnTo>
                  <a:cubicBezTo>
                    <a:pt x="10890" y="22249"/>
                    <a:pt x="10789" y="22182"/>
                    <a:pt x="10688" y="22081"/>
                  </a:cubicBezTo>
                  <a:cubicBezTo>
                    <a:pt x="10654" y="22047"/>
                    <a:pt x="10621" y="22014"/>
                    <a:pt x="10621" y="21980"/>
                  </a:cubicBezTo>
                  <a:cubicBezTo>
                    <a:pt x="10554" y="21913"/>
                    <a:pt x="10486" y="21812"/>
                    <a:pt x="10453" y="21745"/>
                  </a:cubicBezTo>
                  <a:cubicBezTo>
                    <a:pt x="10453" y="21678"/>
                    <a:pt x="10419" y="21644"/>
                    <a:pt x="10419" y="21610"/>
                  </a:cubicBezTo>
                  <a:cubicBezTo>
                    <a:pt x="10386" y="21510"/>
                    <a:pt x="10352" y="21442"/>
                    <a:pt x="10352" y="21342"/>
                  </a:cubicBezTo>
                  <a:cubicBezTo>
                    <a:pt x="10318" y="21274"/>
                    <a:pt x="10318" y="21241"/>
                    <a:pt x="10318" y="21174"/>
                  </a:cubicBezTo>
                  <a:cubicBezTo>
                    <a:pt x="10318" y="21073"/>
                    <a:pt x="10318" y="20972"/>
                    <a:pt x="10318" y="20837"/>
                  </a:cubicBezTo>
                  <a:cubicBezTo>
                    <a:pt x="10318" y="20770"/>
                    <a:pt x="10318" y="20737"/>
                    <a:pt x="10352" y="20669"/>
                  </a:cubicBezTo>
                  <a:cubicBezTo>
                    <a:pt x="10352" y="20636"/>
                    <a:pt x="10352" y="20602"/>
                    <a:pt x="10352" y="20569"/>
                  </a:cubicBezTo>
                  <a:cubicBezTo>
                    <a:pt x="10386" y="20434"/>
                    <a:pt x="10419" y="20300"/>
                    <a:pt x="10453" y="20132"/>
                  </a:cubicBezTo>
                  <a:cubicBezTo>
                    <a:pt x="10453" y="20132"/>
                    <a:pt x="10453" y="20098"/>
                    <a:pt x="10453" y="20098"/>
                  </a:cubicBezTo>
                  <a:cubicBezTo>
                    <a:pt x="10520" y="19930"/>
                    <a:pt x="10554" y="19762"/>
                    <a:pt x="10654" y="19560"/>
                  </a:cubicBezTo>
                  <a:lnTo>
                    <a:pt x="10654" y="19560"/>
                  </a:lnTo>
                  <a:lnTo>
                    <a:pt x="10654" y="19560"/>
                  </a:lnTo>
                  <a:cubicBezTo>
                    <a:pt x="10722" y="19359"/>
                    <a:pt x="10789" y="19157"/>
                    <a:pt x="10890" y="18955"/>
                  </a:cubicBezTo>
                  <a:cubicBezTo>
                    <a:pt x="12100" y="16368"/>
                    <a:pt x="13242" y="13746"/>
                    <a:pt x="14385" y="11125"/>
                  </a:cubicBezTo>
                  <a:cubicBezTo>
                    <a:pt x="14385" y="11125"/>
                    <a:pt x="14385" y="11125"/>
                    <a:pt x="14385" y="11125"/>
                  </a:cubicBezTo>
                  <a:cubicBezTo>
                    <a:pt x="14385" y="11091"/>
                    <a:pt x="14385" y="11091"/>
                    <a:pt x="14385" y="11057"/>
                  </a:cubicBezTo>
                  <a:cubicBezTo>
                    <a:pt x="14385" y="11057"/>
                    <a:pt x="14419" y="11024"/>
                    <a:pt x="14419" y="11024"/>
                  </a:cubicBezTo>
                  <a:cubicBezTo>
                    <a:pt x="14419" y="10990"/>
                    <a:pt x="14419" y="10990"/>
                    <a:pt x="14419" y="10957"/>
                  </a:cubicBezTo>
                  <a:cubicBezTo>
                    <a:pt x="14419" y="10923"/>
                    <a:pt x="14452" y="10923"/>
                    <a:pt x="14452" y="10889"/>
                  </a:cubicBezTo>
                  <a:lnTo>
                    <a:pt x="14452" y="10889"/>
                  </a:lnTo>
                  <a:lnTo>
                    <a:pt x="14452" y="10889"/>
                  </a:lnTo>
                  <a:cubicBezTo>
                    <a:pt x="14452" y="10822"/>
                    <a:pt x="14452" y="10788"/>
                    <a:pt x="14486" y="10721"/>
                  </a:cubicBezTo>
                  <a:lnTo>
                    <a:pt x="14486" y="10688"/>
                  </a:lnTo>
                  <a:cubicBezTo>
                    <a:pt x="14486" y="10520"/>
                    <a:pt x="14486" y="10352"/>
                    <a:pt x="14486" y="10184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9"/>
            <p:cNvSpPr/>
            <p:nvPr/>
          </p:nvSpPr>
          <p:spPr>
            <a:xfrm>
              <a:off x="-16829500" y="13565625"/>
              <a:ext cx="280650" cy="152950"/>
            </a:xfrm>
            <a:custGeom>
              <a:avLst/>
              <a:gdLst/>
              <a:ahLst/>
              <a:cxnLst/>
              <a:rect l="l" t="t" r="r" b="b"/>
              <a:pathLst>
                <a:path w="11226" h="6118" extrusionOk="0">
                  <a:moveTo>
                    <a:pt x="202" y="1"/>
                  </a:moveTo>
                  <a:cubicBezTo>
                    <a:pt x="135" y="34"/>
                    <a:pt x="68" y="34"/>
                    <a:pt x="1" y="68"/>
                  </a:cubicBezTo>
                  <a:lnTo>
                    <a:pt x="10318" y="6050"/>
                  </a:lnTo>
                  <a:cubicBezTo>
                    <a:pt x="10487" y="6017"/>
                    <a:pt x="10655" y="5983"/>
                    <a:pt x="10823" y="5983"/>
                  </a:cubicBezTo>
                  <a:cubicBezTo>
                    <a:pt x="10991" y="6017"/>
                    <a:pt x="11091" y="6050"/>
                    <a:pt x="11226" y="6117"/>
                  </a:cubicBezTo>
                  <a:lnTo>
                    <a:pt x="908" y="101"/>
                  </a:lnTo>
                  <a:cubicBezTo>
                    <a:pt x="874" y="101"/>
                    <a:pt x="841" y="68"/>
                    <a:pt x="807" y="68"/>
                  </a:cubicBezTo>
                  <a:cubicBezTo>
                    <a:pt x="774" y="68"/>
                    <a:pt x="774" y="34"/>
                    <a:pt x="740" y="34"/>
                  </a:cubicBezTo>
                  <a:cubicBezTo>
                    <a:pt x="706" y="34"/>
                    <a:pt x="673" y="1"/>
                    <a:pt x="639" y="1"/>
                  </a:cubicBezTo>
                  <a:close/>
                </a:path>
              </a:pathLst>
            </a:custGeom>
            <a:solidFill>
              <a:srgbClr val="A9A0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9"/>
            <p:cNvSpPr/>
            <p:nvPr/>
          </p:nvSpPr>
          <p:spPr>
            <a:xfrm>
              <a:off x="-17731050" y="14896525"/>
              <a:ext cx="258800" cy="389050"/>
            </a:xfrm>
            <a:custGeom>
              <a:avLst/>
              <a:gdLst/>
              <a:ahLst/>
              <a:cxnLst/>
              <a:rect l="l" t="t" r="r" b="b"/>
              <a:pathLst>
                <a:path w="10352" h="15562" extrusionOk="0">
                  <a:moveTo>
                    <a:pt x="10352" y="15562"/>
                  </a:moveTo>
                  <a:lnTo>
                    <a:pt x="34" y="9546"/>
                  </a:lnTo>
                  <a:cubicBezTo>
                    <a:pt x="34" y="6353"/>
                    <a:pt x="1" y="3194"/>
                    <a:pt x="1" y="1"/>
                  </a:cubicBezTo>
                  <a:lnTo>
                    <a:pt x="10318" y="5983"/>
                  </a:lnTo>
                  <a:cubicBezTo>
                    <a:pt x="10318" y="9176"/>
                    <a:pt x="10318" y="12369"/>
                    <a:pt x="10352" y="15562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49"/>
            <p:cNvSpPr/>
            <p:nvPr/>
          </p:nvSpPr>
          <p:spPr>
            <a:xfrm>
              <a:off x="-17037875" y="13567300"/>
              <a:ext cx="466350" cy="269750"/>
            </a:xfrm>
            <a:custGeom>
              <a:avLst/>
              <a:gdLst/>
              <a:ahLst/>
              <a:cxnLst/>
              <a:rect l="l" t="t" r="r" b="b"/>
              <a:pathLst>
                <a:path w="18654" h="10790" extrusionOk="0">
                  <a:moveTo>
                    <a:pt x="8336" y="1"/>
                  </a:moveTo>
                  <a:cubicBezTo>
                    <a:pt x="5546" y="1614"/>
                    <a:pt x="2790" y="3194"/>
                    <a:pt x="1" y="4807"/>
                  </a:cubicBezTo>
                  <a:lnTo>
                    <a:pt x="10319" y="10789"/>
                  </a:lnTo>
                  <a:cubicBezTo>
                    <a:pt x="13108" y="9210"/>
                    <a:pt x="15864" y="7596"/>
                    <a:pt x="18653" y="5983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9"/>
            <p:cNvSpPr/>
            <p:nvPr/>
          </p:nvSpPr>
          <p:spPr>
            <a:xfrm>
              <a:off x="-17473100" y="13671500"/>
              <a:ext cx="1614075" cy="2050975"/>
            </a:xfrm>
            <a:custGeom>
              <a:avLst/>
              <a:gdLst/>
              <a:ahLst/>
              <a:cxnLst/>
              <a:rect l="l" t="t" r="r" b="b"/>
              <a:pathLst>
                <a:path w="64563" h="82039" extrusionOk="0">
                  <a:moveTo>
                    <a:pt x="62378" y="17342"/>
                  </a:moveTo>
                  <a:cubicBezTo>
                    <a:pt x="63185" y="17141"/>
                    <a:pt x="63823" y="17578"/>
                    <a:pt x="64529" y="17712"/>
                  </a:cubicBezTo>
                  <a:cubicBezTo>
                    <a:pt x="64563" y="20905"/>
                    <a:pt x="64563" y="24098"/>
                    <a:pt x="64563" y="27291"/>
                  </a:cubicBezTo>
                  <a:cubicBezTo>
                    <a:pt x="63958" y="28164"/>
                    <a:pt x="63420" y="29206"/>
                    <a:pt x="62714" y="29878"/>
                  </a:cubicBezTo>
                  <a:cubicBezTo>
                    <a:pt x="61739" y="30853"/>
                    <a:pt x="60698" y="31760"/>
                    <a:pt x="59656" y="32399"/>
                  </a:cubicBezTo>
                  <a:cubicBezTo>
                    <a:pt x="56597" y="34214"/>
                    <a:pt x="54581" y="36869"/>
                    <a:pt x="54043" y="40768"/>
                  </a:cubicBezTo>
                  <a:cubicBezTo>
                    <a:pt x="53942" y="41507"/>
                    <a:pt x="53909" y="42381"/>
                    <a:pt x="54178" y="42717"/>
                  </a:cubicBezTo>
                  <a:cubicBezTo>
                    <a:pt x="55320" y="44229"/>
                    <a:pt x="56597" y="45574"/>
                    <a:pt x="57841" y="46918"/>
                  </a:cubicBezTo>
                  <a:cubicBezTo>
                    <a:pt x="58446" y="47590"/>
                    <a:pt x="58379" y="48498"/>
                    <a:pt x="57606" y="49808"/>
                  </a:cubicBezTo>
                  <a:cubicBezTo>
                    <a:pt x="55925" y="52732"/>
                    <a:pt x="54245" y="55623"/>
                    <a:pt x="52564" y="58547"/>
                  </a:cubicBezTo>
                  <a:cubicBezTo>
                    <a:pt x="52127" y="59353"/>
                    <a:pt x="51691" y="59857"/>
                    <a:pt x="51220" y="60126"/>
                  </a:cubicBezTo>
                  <a:cubicBezTo>
                    <a:pt x="50817" y="60361"/>
                    <a:pt x="50380" y="60395"/>
                    <a:pt x="49909" y="60294"/>
                  </a:cubicBezTo>
                  <a:cubicBezTo>
                    <a:pt x="48968" y="60025"/>
                    <a:pt x="47859" y="60059"/>
                    <a:pt x="46985" y="59656"/>
                  </a:cubicBezTo>
                  <a:cubicBezTo>
                    <a:pt x="45775" y="59118"/>
                    <a:pt x="44599" y="59118"/>
                    <a:pt x="43288" y="59857"/>
                  </a:cubicBezTo>
                  <a:cubicBezTo>
                    <a:pt x="42415" y="60361"/>
                    <a:pt x="41507" y="61202"/>
                    <a:pt x="40499" y="62479"/>
                  </a:cubicBezTo>
                  <a:cubicBezTo>
                    <a:pt x="39558" y="63689"/>
                    <a:pt x="38986" y="64563"/>
                    <a:pt x="38818" y="65940"/>
                  </a:cubicBezTo>
                  <a:cubicBezTo>
                    <a:pt x="38516" y="68259"/>
                    <a:pt x="38079" y="70646"/>
                    <a:pt x="37777" y="72998"/>
                  </a:cubicBezTo>
                  <a:cubicBezTo>
                    <a:pt x="37608" y="74141"/>
                    <a:pt x="37205" y="75149"/>
                    <a:pt x="36264" y="75989"/>
                  </a:cubicBezTo>
                  <a:cubicBezTo>
                    <a:pt x="33575" y="77535"/>
                    <a:pt x="30887" y="79081"/>
                    <a:pt x="28232" y="80627"/>
                  </a:cubicBezTo>
                  <a:cubicBezTo>
                    <a:pt x="27257" y="80863"/>
                    <a:pt x="26887" y="80291"/>
                    <a:pt x="26719" y="79317"/>
                  </a:cubicBezTo>
                  <a:cubicBezTo>
                    <a:pt x="26518" y="78140"/>
                    <a:pt x="26081" y="77132"/>
                    <a:pt x="26081" y="75855"/>
                  </a:cubicBezTo>
                  <a:cubicBezTo>
                    <a:pt x="26014" y="72427"/>
                    <a:pt x="24568" y="71284"/>
                    <a:pt x="21712" y="72192"/>
                  </a:cubicBezTo>
                  <a:cubicBezTo>
                    <a:pt x="21510" y="72259"/>
                    <a:pt x="21275" y="72360"/>
                    <a:pt x="21039" y="72494"/>
                  </a:cubicBezTo>
                  <a:cubicBezTo>
                    <a:pt x="20703" y="72696"/>
                    <a:pt x="20334" y="72998"/>
                    <a:pt x="20065" y="73334"/>
                  </a:cubicBezTo>
                  <a:cubicBezTo>
                    <a:pt x="18317" y="75586"/>
                    <a:pt x="16603" y="77872"/>
                    <a:pt x="14990" y="80224"/>
                  </a:cubicBezTo>
                  <a:cubicBezTo>
                    <a:pt x="14452" y="80964"/>
                    <a:pt x="13982" y="81468"/>
                    <a:pt x="13545" y="81703"/>
                  </a:cubicBezTo>
                  <a:cubicBezTo>
                    <a:pt x="12973" y="82039"/>
                    <a:pt x="12436" y="82005"/>
                    <a:pt x="11864" y="81669"/>
                  </a:cubicBezTo>
                  <a:cubicBezTo>
                    <a:pt x="10352" y="80762"/>
                    <a:pt x="8840" y="79854"/>
                    <a:pt x="7260" y="79081"/>
                  </a:cubicBezTo>
                  <a:cubicBezTo>
                    <a:pt x="6184" y="78577"/>
                    <a:pt x="6218" y="77435"/>
                    <a:pt x="7025" y="75653"/>
                  </a:cubicBezTo>
                  <a:cubicBezTo>
                    <a:pt x="8201" y="73032"/>
                    <a:pt x="9344" y="70444"/>
                    <a:pt x="10486" y="67823"/>
                  </a:cubicBezTo>
                  <a:cubicBezTo>
                    <a:pt x="11058" y="66579"/>
                    <a:pt x="9512" y="62445"/>
                    <a:pt x="8571" y="62647"/>
                  </a:cubicBezTo>
                  <a:cubicBezTo>
                    <a:pt x="8403" y="62680"/>
                    <a:pt x="8201" y="62815"/>
                    <a:pt x="8033" y="62882"/>
                  </a:cubicBezTo>
                  <a:cubicBezTo>
                    <a:pt x="6050" y="63588"/>
                    <a:pt x="4067" y="64394"/>
                    <a:pt x="2151" y="64899"/>
                  </a:cubicBezTo>
                  <a:cubicBezTo>
                    <a:pt x="1378" y="65100"/>
                    <a:pt x="740" y="64663"/>
                    <a:pt x="34" y="64529"/>
                  </a:cubicBezTo>
                  <a:cubicBezTo>
                    <a:pt x="0" y="61336"/>
                    <a:pt x="0" y="58177"/>
                    <a:pt x="0" y="54984"/>
                  </a:cubicBezTo>
                  <a:cubicBezTo>
                    <a:pt x="673" y="54043"/>
                    <a:pt x="1278" y="52968"/>
                    <a:pt x="1983" y="52228"/>
                  </a:cubicBezTo>
                  <a:cubicBezTo>
                    <a:pt x="2958" y="51254"/>
                    <a:pt x="4033" y="50413"/>
                    <a:pt x="5075" y="49741"/>
                  </a:cubicBezTo>
                  <a:cubicBezTo>
                    <a:pt x="7798" y="47960"/>
                    <a:pt x="9814" y="45742"/>
                    <a:pt x="10453" y="41910"/>
                  </a:cubicBezTo>
                  <a:cubicBezTo>
                    <a:pt x="10621" y="40801"/>
                    <a:pt x="10722" y="40062"/>
                    <a:pt x="10217" y="39524"/>
                  </a:cubicBezTo>
                  <a:cubicBezTo>
                    <a:pt x="9041" y="38281"/>
                    <a:pt x="7932" y="36903"/>
                    <a:pt x="6756" y="35659"/>
                  </a:cubicBezTo>
                  <a:cubicBezTo>
                    <a:pt x="6050" y="34953"/>
                    <a:pt x="6050" y="34012"/>
                    <a:pt x="6890" y="32533"/>
                  </a:cubicBezTo>
                  <a:cubicBezTo>
                    <a:pt x="8604" y="29610"/>
                    <a:pt x="10251" y="26719"/>
                    <a:pt x="11932" y="23795"/>
                  </a:cubicBezTo>
                  <a:cubicBezTo>
                    <a:pt x="12368" y="23056"/>
                    <a:pt x="12772" y="22552"/>
                    <a:pt x="13242" y="22283"/>
                  </a:cubicBezTo>
                  <a:cubicBezTo>
                    <a:pt x="13578" y="22081"/>
                    <a:pt x="13948" y="22048"/>
                    <a:pt x="14351" y="22115"/>
                  </a:cubicBezTo>
                  <a:cubicBezTo>
                    <a:pt x="15393" y="22350"/>
                    <a:pt x="16603" y="22283"/>
                    <a:pt x="17544" y="22753"/>
                  </a:cubicBezTo>
                  <a:cubicBezTo>
                    <a:pt x="18687" y="23325"/>
                    <a:pt x="19863" y="23325"/>
                    <a:pt x="21073" y="22619"/>
                  </a:cubicBezTo>
                  <a:cubicBezTo>
                    <a:pt x="21980" y="22081"/>
                    <a:pt x="22922" y="21174"/>
                    <a:pt x="23963" y="19829"/>
                  </a:cubicBezTo>
                  <a:cubicBezTo>
                    <a:pt x="24770" y="18754"/>
                    <a:pt x="25274" y="17947"/>
                    <a:pt x="25409" y="16805"/>
                  </a:cubicBezTo>
                  <a:cubicBezTo>
                    <a:pt x="25711" y="14687"/>
                    <a:pt x="25913" y="12604"/>
                    <a:pt x="26383" y="10453"/>
                  </a:cubicBezTo>
                  <a:cubicBezTo>
                    <a:pt x="26618" y="9243"/>
                    <a:pt x="27257" y="7898"/>
                    <a:pt x="27728" y="6621"/>
                  </a:cubicBezTo>
                  <a:cubicBezTo>
                    <a:pt x="30483" y="5008"/>
                    <a:pt x="33273" y="3395"/>
                    <a:pt x="36029" y="1815"/>
                  </a:cubicBezTo>
                  <a:cubicBezTo>
                    <a:pt x="37004" y="1546"/>
                    <a:pt x="37407" y="2050"/>
                    <a:pt x="37575" y="3059"/>
                  </a:cubicBezTo>
                  <a:cubicBezTo>
                    <a:pt x="37777" y="4437"/>
                    <a:pt x="38213" y="5680"/>
                    <a:pt x="38348" y="7125"/>
                  </a:cubicBezTo>
                  <a:cubicBezTo>
                    <a:pt x="38550" y="9478"/>
                    <a:pt x="39121" y="11125"/>
                    <a:pt x="41608" y="10150"/>
                  </a:cubicBezTo>
                  <a:cubicBezTo>
                    <a:pt x="41877" y="10016"/>
                    <a:pt x="42146" y="10016"/>
                    <a:pt x="42381" y="10083"/>
                  </a:cubicBezTo>
                  <a:cubicBezTo>
                    <a:pt x="42751" y="10217"/>
                    <a:pt x="43087" y="10150"/>
                    <a:pt x="43423" y="9948"/>
                  </a:cubicBezTo>
                  <a:cubicBezTo>
                    <a:pt x="43927" y="9646"/>
                    <a:pt x="44431" y="9075"/>
                    <a:pt x="44935" y="8369"/>
                  </a:cubicBezTo>
                  <a:cubicBezTo>
                    <a:pt x="46616" y="5949"/>
                    <a:pt x="48397" y="3664"/>
                    <a:pt x="50111" y="1311"/>
                  </a:cubicBezTo>
                  <a:cubicBezTo>
                    <a:pt x="50481" y="807"/>
                    <a:pt x="50850" y="471"/>
                    <a:pt x="51186" y="269"/>
                  </a:cubicBezTo>
                  <a:cubicBezTo>
                    <a:pt x="51590" y="34"/>
                    <a:pt x="51959" y="0"/>
                    <a:pt x="52329" y="236"/>
                  </a:cubicBezTo>
                  <a:cubicBezTo>
                    <a:pt x="54144" y="1277"/>
                    <a:pt x="55992" y="2286"/>
                    <a:pt x="57706" y="3496"/>
                  </a:cubicBezTo>
                  <a:cubicBezTo>
                    <a:pt x="58043" y="3731"/>
                    <a:pt x="58076" y="4840"/>
                    <a:pt x="57841" y="5579"/>
                  </a:cubicBezTo>
                  <a:cubicBezTo>
                    <a:pt x="57270" y="7293"/>
                    <a:pt x="56597" y="9075"/>
                    <a:pt x="55690" y="10654"/>
                  </a:cubicBezTo>
                  <a:cubicBezTo>
                    <a:pt x="53606" y="14351"/>
                    <a:pt x="53472" y="17006"/>
                    <a:pt x="55085" y="18855"/>
                  </a:cubicBezTo>
                  <a:cubicBezTo>
                    <a:pt x="55589" y="19124"/>
                    <a:pt x="55992" y="19493"/>
                    <a:pt x="56530" y="19325"/>
                  </a:cubicBezTo>
                  <a:cubicBezTo>
                    <a:pt x="58446" y="18754"/>
                    <a:pt x="60462" y="17880"/>
                    <a:pt x="62378" y="17342"/>
                  </a:cubicBezTo>
                  <a:close/>
                  <a:moveTo>
                    <a:pt x="45775" y="33542"/>
                  </a:moveTo>
                  <a:cubicBezTo>
                    <a:pt x="45910" y="25106"/>
                    <a:pt x="39827" y="21275"/>
                    <a:pt x="32433" y="25509"/>
                  </a:cubicBezTo>
                  <a:cubicBezTo>
                    <a:pt x="24501" y="30080"/>
                    <a:pt x="18888" y="40499"/>
                    <a:pt x="18821" y="48699"/>
                  </a:cubicBezTo>
                  <a:cubicBezTo>
                    <a:pt x="18720" y="57269"/>
                    <a:pt x="24669" y="60866"/>
                    <a:pt x="32130" y="56732"/>
                  </a:cubicBezTo>
                  <a:cubicBezTo>
                    <a:pt x="32231" y="56698"/>
                    <a:pt x="32298" y="56631"/>
                    <a:pt x="32399" y="56597"/>
                  </a:cubicBezTo>
                  <a:cubicBezTo>
                    <a:pt x="39625" y="52430"/>
                    <a:pt x="45641" y="42078"/>
                    <a:pt x="45775" y="33542"/>
                  </a:cubicBezTo>
                  <a:close/>
                </a:path>
              </a:pathLst>
            </a:custGeom>
            <a:solidFill>
              <a:srgbClr val="BF4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49"/>
            <p:cNvSpPr/>
            <p:nvPr/>
          </p:nvSpPr>
          <p:spPr>
            <a:xfrm>
              <a:off x="-17731050" y="13687450"/>
              <a:ext cx="951150" cy="1358675"/>
            </a:xfrm>
            <a:custGeom>
              <a:avLst/>
              <a:gdLst/>
              <a:ahLst/>
              <a:cxnLst/>
              <a:rect l="l" t="t" r="r" b="b"/>
              <a:pathLst>
                <a:path w="38046" h="54347" extrusionOk="0">
                  <a:moveTo>
                    <a:pt x="27728" y="1"/>
                  </a:moveTo>
                  <a:cubicBezTo>
                    <a:pt x="27694" y="135"/>
                    <a:pt x="27627" y="270"/>
                    <a:pt x="27560" y="438"/>
                  </a:cubicBezTo>
                  <a:cubicBezTo>
                    <a:pt x="27392" y="942"/>
                    <a:pt x="27156" y="1446"/>
                    <a:pt x="26988" y="1950"/>
                  </a:cubicBezTo>
                  <a:cubicBezTo>
                    <a:pt x="26854" y="2219"/>
                    <a:pt x="26753" y="2488"/>
                    <a:pt x="26686" y="2790"/>
                  </a:cubicBezTo>
                  <a:cubicBezTo>
                    <a:pt x="26619" y="2958"/>
                    <a:pt x="26551" y="3126"/>
                    <a:pt x="26518" y="3328"/>
                  </a:cubicBezTo>
                  <a:cubicBezTo>
                    <a:pt x="26451" y="3496"/>
                    <a:pt x="26417" y="3631"/>
                    <a:pt x="26383" y="3799"/>
                  </a:cubicBezTo>
                  <a:cubicBezTo>
                    <a:pt x="26383" y="3799"/>
                    <a:pt x="26383" y="3832"/>
                    <a:pt x="26383" y="3832"/>
                  </a:cubicBezTo>
                  <a:cubicBezTo>
                    <a:pt x="26081" y="5244"/>
                    <a:pt x="25879" y="6655"/>
                    <a:pt x="25711" y="8067"/>
                  </a:cubicBezTo>
                  <a:cubicBezTo>
                    <a:pt x="25644" y="8638"/>
                    <a:pt x="25543" y="9243"/>
                    <a:pt x="25476" y="9815"/>
                  </a:cubicBezTo>
                  <a:cubicBezTo>
                    <a:pt x="25476" y="9949"/>
                    <a:pt x="25442" y="10050"/>
                    <a:pt x="25442" y="10184"/>
                  </a:cubicBezTo>
                  <a:cubicBezTo>
                    <a:pt x="25409" y="10319"/>
                    <a:pt x="25409" y="10420"/>
                    <a:pt x="25375" y="10554"/>
                  </a:cubicBezTo>
                  <a:cubicBezTo>
                    <a:pt x="25342" y="10655"/>
                    <a:pt x="25342" y="10722"/>
                    <a:pt x="25308" y="10823"/>
                  </a:cubicBezTo>
                  <a:cubicBezTo>
                    <a:pt x="25274" y="10890"/>
                    <a:pt x="25274" y="10957"/>
                    <a:pt x="25241" y="11025"/>
                  </a:cubicBezTo>
                  <a:cubicBezTo>
                    <a:pt x="25207" y="11092"/>
                    <a:pt x="25207" y="11159"/>
                    <a:pt x="25173" y="11226"/>
                  </a:cubicBezTo>
                  <a:cubicBezTo>
                    <a:pt x="25140" y="11293"/>
                    <a:pt x="25106" y="11361"/>
                    <a:pt x="25106" y="11428"/>
                  </a:cubicBezTo>
                  <a:cubicBezTo>
                    <a:pt x="25073" y="11495"/>
                    <a:pt x="25039" y="11529"/>
                    <a:pt x="25005" y="11596"/>
                  </a:cubicBezTo>
                  <a:cubicBezTo>
                    <a:pt x="24972" y="11663"/>
                    <a:pt x="24938" y="11730"/>
                    <a:pt x="24905" y="11798"/>
                  </a:cubicBezTo>
                  <a:cubicBezTo>
                    <a:pt x="24871" y="11865"/>
                    <a:pt x="24837" y="11932"/>
                    <a:pt x="24770" y="11999"/>
                  </a:cubicBezTo>
                  <a:cubicBezTo>
                    <a:pt x="24737" y="12100"/>
                    <a:pt x="24669" y="12201"/>
                    <a:pt x="24636" y="12268"/>
                  </a:cubicBezTo>
                  <a:cubicBezTo>
                    <a:pt x="24535" y="12402"/>
                    <a:pt x="24468" y="12503"/>
                    <a:pt x="24367" y="12638"/>
                  </a:cubicBezTo>
                  <a:cubicBezTo>
                    <a:pt x="24266" y="12806"/>
                    <a:pt x="24132" y="13007"/>
                    <a:pt x="23964" y="13175"/>
                  </a:cubicBezTo>
                  <a:lnTo>
                    <a:pt x="23863" y="13344"/>
                  </a:lnTo>
                  <a:cubicBezTo>
                    <a:pt x="23627" y="13612"/>
                    <a:pt x="23426" y="13881"/>
                    <a:pt x="23224" y="14117"/>
                  </a:cubicBezTo>
                  <a:cubicBezTo>
                    <a:pt x="23023" y="14352"/>
                    <a:pt x="22787" y="14587"/>
                    <a:pt x="22586" y="14822"/>
                  </a:cubicBezTo>
                  <a:cubicBezTo>
                    <a:pt x="22048" y="15326"/>
                    <a:pt x="21577" y="15696"/>
                    <a:pt x="21073" y="15999"/>
                  </a:cubicBezTo>
                  <a:cubicBezTo>
                    <a:pt x="20905" y="16099"/>
                    <a:pt x="20704" y="16200"/>
                    <a:pt x="20535" y="16267"/>
                  </a:cubicBezTo>
                  <a:cubicBezTo>
                    <a:pt x="20367" y="16335"/>
                    <a:pt x="20233" y="16368"/>
                    <a:pt x="20065" y="16435"/>
                  </a:cubicBezTo>
                  <a:cubicBezTo>
                    <a:pt x="19931" y="16469"/>
                    <a:pt x="19796" y="16503"/>
                    <a:pt x="19695" y="16503"/>
                  </a:cubicBezTo>
                  <a:cubicBezTo>
                    <a:pt x="19561" y="16536"/>
                    <a:pt x="19460" y="16536"/>
                    <a:pt x="19326" y="16536"/>
                  </a:cubicBezTo>
                  <a:cubicBezTo>
                    <a:pt x="19225" y="16536"/>
                    <a:pt x="19124" y="16536"/>
                    <a:pt x="18989" y="16536"/>
                  </a:cubicBezTo>
                  <a:cubicBezTo>
                    <a:pt x="18889" y="16536"/>
                    <a:pt x="18754" y="16503"/>
                    <a:pt x="18653" y="16503"/>
                  </a:cubicBezTo>
                  <a:cubicBezTo>
                    <a:pt x="18519" y="16469"/>
                    <a:pt x="18385" y="16435"/>
                    <a:pt x="18250" y="16402"/>
                  </a:cubicBezTo>
                  <a:cubicBezTo>
                    <a:pt x="18116" y="16368"/>
                    <a:pt x="17981" y="16301"/>
                    <a:pt x="17847" y="16267"/>
                  </a:cubicBezTo>
                  <a:cubicBezTo>
                    <a:pt x="17746" y="16200"/>
                    <a:pt x="17645" y="16167"/>
                    <a:pt x="17544" y="16133"/>
                  </a:cubicBezTo>
                  <a:cubicBezTo>
                    <a:pt x="17511" y="16099"/>
                    <a:pt x="17443" y="16066"/>
                    <a:pt x="17376" y="16066"/>
                  </a:cubicBezTo>
                  <a:cubicBezTo>
                    <a:pt x="17275" y="15999"/>
                    <a:pt x="17141" y="15965"/>
                    <a:pt x="17007" y="15931"/>
                  </a:cubicBezTo>
                  <a:cubicBezTo>
                    <a:pt x="16839" y="15864"/>
                    <a:pt x="16637" y="15831"/>
                    <a:pt x="16435" y="15797"/>
                  </a:cubicBezTo>
                  <a:cubicBezTo>
                    <a:pt x="15864" y="15696"/>
                    <a:pt x="15225" y="15663"/>
                    <a:pt x="14620" y="15562"/>
                  </a:cubicBezTo>
                  <a:cubicBezTo>
                    <a:pt x="14520" y="15528"/>
                    <a:pt x="14452" y="15528"/>
                    <a:pt x="14351" y="15494"/>
                  </a:cubicBezTo>
                  <a:cubicBezTo>
                    <a:pt x="14318" y="15494"/>
                    <a:pt x="14284" y="15494"/>
                    <a:pt x="14251" y="15461"/>
                  </a:cubicBezTo>
                  <a:cubicBezTo>
                    <a:pt x="14183" y="15461"/>
                    <a:pt x="14150" y="15461"/>
                    <a:pt x="14083" y="15461"/>
                  </a:cubicBezTo>
                  <a:cubicBezTo>
                    <a:pt x="14015" y="15461"/>
                    <a:pt x="13982" y="15461"/>
                    <a:pt x="13915" y="15461"/>
                  </a:cubicBezTo>
                  <a:cubicBezTo>
                    <a:pt x="13881" y="15461"/>
                    <a:pt x="13814" y="15461"/>
                    <a:pt x="13780" y="15461"/>
                  </a:cubicBezTo>
                  <a:cubicBezTo>
                    <a:pt x="13713" y="15494"/>
                    <a:pt x="13679" y="15494"/>
                    <a:pt x="13612" y="15494"/>
                  </a:cubicBezTo>
                  <a:cubicBezTo>
                    <a:pt x="13545" y="15528"/>
                    <a:pt x="13511" y="15528"/>
                    <a:pt x="13444" y="15562"/>
                  </a:cubicBezTo>
                  <a:cubicBezTo>
                    <a:pt x="13377" y="15595"/>
                    <a:pt x="13310" y="15629"/>
                    <a:pt x="13242" y="15663"/>
                  </a:cubicBezTo>
                  <a:cubicBezTo>
                    <a:pt x="13074" y="15763"/>
                    <a:pt x="12906" y="15898"/>
                    <a:pt x="12772" y="16032"/>
                  </a:cubicBezTo>
                  <a:cubicBezTo>
                    <a:pt x="12705" y="16099"/>
                    <a:pt x="12637" y="16167"/>
                    <a:pt x="12570" y="16234"/>
                  </a:cubicBezTo>
                  <a:cubicBezTo>
                    <a:pt x="12537" y="16301"/>
                    <a:pt x="12469" y="16368"/>
                    <a:pt x="12436" y="16402"/>
                  </a:cubicBezTo>
                  <a:cubicBezTo>
                    <a:pt x="12402" y="16469"/>
                    <a:pt x="12335" y="16536"/>
                    <a:pt x="12301" y="16604"/>
                  </a:cubicBezTo>
                  <a:cubicBezTo>
                    <a:pt x="12234" y="16704"/>
                    <a:pt x="12201" y="16772"/>
                    <a:pt x="12133" y="16839"/>
                  </a:cubicBezTo>
                  <a:cubicBezTo>
                    <a:pt x="12100" y="16940"/>
                    <a:pt x="12032" y="17007"/>
                    <a:pt x="11965" y="17108"/>
                  </a:cubicBezTo>
                  <a:lnTo>
                    <a:pt x="11932" y="17175"/>
                  </a:lnTo>
                  <a:cubicBezTo>
                    <a:pt x="10285" y="20099"/>
                    <a:pt x="8604" y="22989"/>
                    <a:pt x="6924" y="25913"/>
                  </a:cubicBezTo>
                  <a:cubicBezTo>
                    <a:pt x="6857" y="25980"/>
                    <a:pt x="6823" y="26081"/>
                    <a:pt x="6756" y="26182"/>
                  </a:cubicBezTo>
                  <a:cubicBezTo>
                    <a:pt x="6722" y="26249"/>
                    <a:pt x="6689" y="26350"/>
                    <a:pt x="6655" y="26417"/>
                  </a:cubicBezTo>
                  <a:cubicBezTo>
                    <a:pt x="6622" y="26484"/>
                    <a:pt x="6588" y="26552"/>
                    <a:pt x="6554" y="26619"/>
                  </a:cubicBezTo>
                  <a:cubicBezTo>
                    <a:pt x="6521" y="26686"/>
                    <a:pt x="6487" y="26753"/>
                    <a:pt x="6453" y="26821"/>
                  </a:cubicBezTo>
                  <a:cubicBezTo>
                    <a:pt x="6453" y="26888"/>
                    <a:pt x="6420" y="26921"/>
                    <a:pt x="6386" y="26989"/>
                  </a:cubicBezTo>
                  <a:cubicBezTo>
                    <a:pt x="6386" y="27056"/>
                    <a:pt x="6353" y="27123"/>
                    <a:pt x="6353" y="27157"/>
                  </a:cubicBezTo>
                  <a:cubicBezTo>
                    <a:pt x="6319" y="27224"/>
                    <a:pt x="6319" y="27291"/>
                    <a:pt x="6285" y="27358"/>
                  </a:cubicBezTo>
                  <a:cubicBezTo>
                    <a:pt x="6285" y="27426"/>
                    <a:pt x="6285" y="27493"/>
                    <a:pt x="6252" y="27560"/>
                  </a:cubicBezTo>
                  <a:cubicBezTo>
                    <a:pt x="6185" y="28165"/>
                    <a:pt x="6353" y="28635"/>
                    <a:pt x="6756" y="29039"/>
                  </a:cubicBezTo>
                  <a:cubicBezTo>
                    <a:pt x="7966" y="30282"/>
                    <a:pt x="9041" y="31660"/>
                    <a:pt x="10218" y="32904"/>
                  </a:cubicBezTo>
                  <a:cubicBezTo>
                    <a:pt x="10621" y="33341"/>
                    <a:pt x="10655" y="33912"/>
                    <a:pt x="10554" y="34685"/>
                  </a:cubicBezTo>
                  <a:cubicBezTo>
                    <a:pt x="10520" y="34887"/>
                    <a:pt x="10486" y="35088"/>
                    <a:pt x="10453" y="35290"/>
                  </a:cubicBezTo>
                  <a:cubicBezTo>
                    <a:pt x="10419" y="35492"/>
                    <a:pt x="10386" y="35693"/>
                    <a:pt x="10352" y="35861"/>
                  </a:cubicBezTo>
                  <a:cubicBezTo>
                    <a:pt x="10285" y="36130"/>
                    <a:pt x="10218" y="36365"/>
                    <a:pt x="10184" y="36601"/>
                  </a:cubicBezTo>
                  <a:cubicBezTo>
                    <a:pt x="10117" y="36802"/>
                    <a:pt x="10050" y="37004"/>
                    <a:pt x="9982" y="37172"/>
                  </a:cubicBezTo>
                  <a:cubicBezTo>
                    <a:pt x="9949" y="37340"/>
                    <a:pt x="9882" y="37475"/>
                    <a:pt x="9814" y="37643"/>
                  </a:cubicBezTo>
                  <a:cubicBezTo>
                    <a:pt x="9781" y="37777"/>
                    <a:pt x="9713" y="37911"/>
                    <a:pt x="9646" y="38046"/>
                  </a:cubicBezTo>
                  <a:cubicBezTo>
                    <a:pt x="9613" y="38180"/>
                    <a:pt x="9545" y="38315"/>
                    <a:pt x="9478" y="38416"/>
                  </a:cubicBezTo>
                  <a:lnTo>
                    <a:pt x="9310" y="38785"/>
                  </a:lnTo>
                  <a:cubicBezTo>
                    <a:pt x="9243" y="38886"/>
                    <a:pt x="9176" y="39021"/>
                    <a:pt x="9109" y="39121"/>
                  </a:cubicBezTo>
                  <a:cubicBezTo>
                    <a:pt x="9041" y="39256"/>
                    <a:pt x="8974" y="39357"/>
                    <a:pt x="8907" y="39457"/>
                  </a:cubicBezTo>
                  <a:cubicBezTo>
                    <a:pt x="8840" y="39592"/>
                    <a:pt x="8739" y="39693"/>
                    <a:pt x="8672" y="39827"/>
                  </a:cubicBezTo>
                  <a:cubicBezTo>
                    <a:pt x="8571" y="39962"/>
                    <a:pt x="8470" y="40096"/>
                    <a:pt x="8369" y="40197"/>
                  </a:cubicBezTo>
                  <a:cubicBezTo>
                    <a:pt x="8268" y="40365"/>
                    <a:pt x="8134" y="40499"/>
                    <a:pt x="8033" y="40667"/>
                  </a:cubicBezTo>
                  <a:cubicBezTo>
                    <a:pt x="7831" y="40869"/>
                    <a:pt x="7630" y="41071"/>
                    <a:pt x="7428" y="41272"/>
                  </a:cubicBezTo>
                  <a:cubicBezTo>
                    <a:pt x="6756" y="41978"/>
                    <a:pt x="5949" y="42583"/>
                    <a:pt x="5076" y="43121"/>
                  </a:cubicBezTo>
                  <a:cubicBezTo>
                    <a:pt x="4101" y="43759"/>
                    <a:pt x="3093" y="44566"/>
                    <a:pt x="2152" y="45473"/>
                  </a:cubicBezTo>
                  <a:cubicBezTo>
                    <a:pt x="2118" y="45507"/>
                    <a:pt x="2051" y="45574"/>
                    <a:pt x="2017" y="45608"/>
                  </a:cubicBezTo>
                  <a:cubicBezTo>
                    <a:pt x="1916" y="45709"/>
                    <a:pt x="1815" y="45809"/>
                    <a:pt x="1748" y="45910"/>
                  </a:cubicBezTo>
                  <a:cubicBezTo>
                    <a:pt x="1647" y="46011"/>
                    <a:pt x="1580" y="46112"/>
                    <a:pt x="1479" y="46246"/>
                  </a:cubicBezTo>
                  <a:cubicBezTo>
                    <a:pt x="1345" y="46381"/>
                    <a:pt x="1244" y="46549"/>
                    <a:pt x="1143" y="46683"/>
                  </a:cubicBezTo>
                  <a:cubicBezTo>
                    <a:pt x="774" y="47187"/>
                    <a:pt x="438" y="47725"/>
                    <a:pt x="101" y="48229"/>
                  </a:cubicBezTo>
                  <a:lnTo>
                    <a:pt x="1" y="48364"/>
                  </a:lnTo>
                  <a:lnTo>
                    <a:pt x="10318" y="54346"/>
                  </a:lnTo>
                  <a:lnTo>
                    <a:pt x="10419" y="54245"/>
                  </a:lnTo>
                  <a:cubicBezTo>
                    <a:pt x="10755" y="53741"/>
                    <a:pt x="11091" y="53203"/>
                    <a:pt x="11461" y="52699"/>
                  </a:cubicBezTo>
                  <a:cubicBezTo>
                    <a:pt x="11562" y="52531"/>
                    <a:pt x="11663" y="52363"/>
                    <a:pt x="11797" y="52229"/>
                  </a:cubicBezTo>
                  <a:cubicBezTo>
                    <a:pt x="11864" y="52128"/>
                    <a:pt x="11965" y="51993"/>
                    <a:pt x="12066" y="51893"/>
                  </a:cubicBezTo>
                  <a:cubicBezTo>
                    <a:pt x="12133" y="51792"/>
                    <a:pt x="12234" y="51691"/>
                    <a:pt x="12335" y="51624"/>
                  </a:cubicBezTo>
                  <a:cubicBezTo>
                    <a:pt x="12369" y="51557"/>
                    <a:pt x="12436" y="51523"/>
                    <a:pt x="12469" y="51456"/>
                  </a:cubicBezTo>
                  <a:cubicBezTo>
                    <a:pt x="13410" y="50548"/>
                    <a:pt x="14419" y="49775"/>
                    <a:pt x="15393" y="49137"/>
                  </a:cubicBezTo>
                  <a:cubicBezTo>
                    <a:pt x="16267" y="48565"/>
                    <a:pt x="17074" y="47960"/>
                    <a:pt x="17746" y="47255"/>
                  </a:cubicBezTo>
                  <a:cubicBezTo>
                    <a:pt x="17948" y="47053"/>
                    <a:pt x="18149" y="46851"/>
                    <a:pt x="18317" y="46650"/>
                  </a:cubicBezTo>
                  <a:cubicBezTo>
                    <a:pt x="18452" y="46515"/>
                    <a:pt x="18586" y="46347"/>
                    <a:pt x="18687" y="46213"/>
                  </a:cubicBezTo>
                  <a:cubicBezTo>
                    <a:pt x="18788" y="46078"/>
                    <a:pt x="18889" y="45944"/>
                    <a:pt x="18989" y="45809"/>
                  </a:cubicBezTo>
                  <a:cubicBezTo>
                    <a:pt x="19057" y="45709"/>
                    <a:pt x="19158" y="45574"/>
                    <a:pt x="19225" y="45473"/>
                  </a:cubicBezTo>
                  <a:cubicBezTo>
                    <a:pt x="19292" y="45339"/>
                    <a:pt x="19359" y="45238"/>
                    <a:pt x="19426" y="45104"/>
                  </a:cubicBezTo>
                  <a:cubicBezTo>
                    <a:pt x="19494" y="45003"/>
                    <a:pt x="19561" y="44902"/>
                    <a:pt x="19628" y="44768"/>
                  </a:cubicBezTo>
                  <a:cubicBezTo>
                    <a:pt x="19695" y="44667"/>
                    <a:pt x="19729" y="44532"/>
                    <a:pt x="19796" y="44432"/>
                  </a:cubicBezTo>
                  <a:cubicBezTo>
                    <a:pt x="19863" y="44297"/>
                    <a:pt x="19931" y="44163"/>
                    <a:pt x="19964" y="44062"/>
                  </a:cubicBezTo>
                  <a:cubicBezTo>
                    <a:pt x="20031" y="43927"/>
                    <a:pt x="20099" y="43793"/>
                    <a:pt x="20132" y="43625"/>
                  </a:cubicBezTo>
                  <a:cubicBezTo>
                    <a:pt x="20199" y="43490"/>
                    <a:pt x="20267" y="43322"/>
                    <a:pt x="20300" y="43154"/>
                  </a:cubicBezTo>
                  <a:cubicBezTo>
                    <a:pt x="20367" y="42986"/>
                    <a:pt x="20435" y="42785"/>
                    <a:pt x="20468" y="42617"/>
                  </a:cubicBezTo>
                  <a:cubicBezTo>
                    <a:pt x="20535" y="42381"/>
                    <a:pt x="20603" y="42113"/>
                    <a:pt x="20670" y="41877"/>
                  </a:cubicBezTo>
                  <a:cubicBezTo>
                    <a:pt x="20704" y="41676"/>
                    <a:pt x="20737" y="41474"/>
                    <a:pt x="20771" y="41272"/>
                  </a:cubicBezTo>
                  <a:cubicBezTo>
                    <a:pt x="20804" y="41071"/>
                    <a:pt x="20838" y="40869"/>
                    <a:pt x="20872" y="40667"/>
                  </a:cubicBezTo>
                  <a:cubicBezTo>
                    <a:pt x="20972" y="39894"/>
                    <a:pt x="20939" y="39323"/>
                    <a:pt x="20535" y="38886"/>
                  </a:cubicBezTo>
                  <a:cubicBezTo>
                    <a:pt x="19359" y="37643"/>
                    <a:pt x="18250" y="36265"/>
                    <a:pt x="17074" y="35055"/>
                  </a:cubicBezTo>
                  <a:cubicBezTo>
                    <a:pt x="16670" y="34651"/>
                    <a:pt x="16502" y="34147"/>
                    <a:pt x="16570" y="33542"/>
                  </a:cubicBezTo>
                  <a:cubicBezTo>
                    <a:pt x="16570" y="33475"/>
                    <a:pt x="16603" y="33408"/>
                    <a:pt x="16603" y="33341"/>
                  </a:cubicBezTo>
                  <a:cubicBezTo>
                    <a:pt x="16637" y="33273"/>
                    <a:pt x="16637" y="33240"/>
                    <a:pt x="16670" y="33173"/>
                  </a:cubicBezTo>
                  <a:cubicBezTo>
                    <a:pt x="16670" y="33105"/>
                    <a:pt x="16704" y="33038"/>
                    <a:pt x="16704" y="33005"/>
                  </a:cubicBezTo>
                  <a:cubicBezTo>
                    <a:pt x="16738" y="32937"/>
                    <a:pt x="16771" y="32870"/>
                    <a:pt x="16771" y="32803"/>
                  </a:cubicBezTo>
                  <a:cubicBezTo>
                    <a:pt x="16805" y="32736"/>
                    <a:pt x="16839" y="32668"/>
                    <a:pt x="16872" y="32635"/>
                  </a:cubicBezTo>
                  <a:cubicBezTo>
                    <a:pt x="16872" y="32568"/>
                    <a:pt x="16906" y="32467"/>
                    <a:pt x="16939" y="32400"/>
                  </a:cubicBezTo>
                  <a:cubicBezTo>
                    <a:pt x="17007" y="32332"/>
                    <a:pt x="17040" y="32265"/>
                    <a:pt x="17074" y="32164"/>
                  </a:cubicBezTo>
                  <a:cubicBezTo>
                    <a:pt x="17107" y="32064"/>
                    <a:pt x="17175" y="31996"/>
                    <a:pt x="17242" y="31895"/>
                  </a:cubicBezTo>
                  <a:cubicBezTo>
                    <a:pt x="18922" y="29005"/>
                    <a:pt x="20603" y="26081"/>
                    <a:pt x="22250" y="23157"/>
                  </a:cubicBezTo>
                  <a:lnTo>
                    <a:pt x="22283" y="23090"/>
                  </a:lnTo>
                  <a:cubicBezTo>
                    <a:pt x="22350" y="23023"/>
                    <a:pt x="22384" y="22922"/>
                    <a:pt x="22451" y="22855"/>
                  </a:cubicBezTo>
                  <a:cubicBezTo>
                    <a:pt x="22518" y="22754"/>
                    <a:pt x="22552" y="22687"/>
                    <a:pt x="22619" y="22619"/>
                  </a:cubicBezTo>
                  <a:cubicBezTo>
                    <a:pt x="22653" y="22552"/>
                    <a:pt x="22686" y="22485"/>
                    <a:pt x="22754" y="22418"/>
                  </a:cubicBezTo>
                  <a:cubicBezTo>
                    <a:pt x="22787" y="22351"/>
                    <a:pt x="22854" y="22283"/>
                    <a:pt x="22888" y="22216"/>
                  </a:cubicBezTo>
                  <a:cubicBezTo>
                    <a:pt x="22955" y="22149"/>
                    <a:pt x="23023" y="22082"/>
                    <a:pt x="23090" y="22048"/>
                  </a:cubicBezTo>
                  <a:cubicBezTo>
                    <a:pt x="23224" y="21880"/>
                    <a:pt x="23392" y="21746"/>
                    <a:pt x="23560" y="21678"/>
                  </a:cubicBezTo>
                  <a:cubicBezTo>
                    <a:pt x="23627" y="21611"/>
                    <a:pt x="23695" y="21578"/>
                    <a:pt x="23762" y="21578"/>
                  </a:cubicBezTo>
                  <a:cubicBezTo>
                    <a:pt x="23796" y="21544"/>
                    <a:pt x="23863" y="21510"/>
                    <a:pt x="23930" y="21510"/>
                  </a:cubicBezTo>
                  <a:cubicBezTo>
                    <a:pt x="23997" y="21477"/>
                    <a:pt x="24031" y="21477"/>
                    <a:pt x="24098" y="21477"/>
                  </a:cubicBezTo>
                  <a:cubicBezTo>
                    <a:pt x="24132" y="21443"/>
                    <a:pt x="24199" y="21443"/>
                    <a:pt x="24232" y="21443"/>
                  </a:cubicBezTo>
                  <a:cubicBezTo>
                    <a:pt x="24300" y="21443"/>
                    <a:pt x="24333" y="21443"/>
                    <a:pt x="24400" y="21443"/>
                  </a:cubicBezTo>
                  <a:cubicBezTo>
                    <a:pt x="24468" y="21443"/>
                    <a:pt x="24501" y="21443"/>
                    <a:pt x="24569" y="21477"/>
                  </a:cubicBezTo>
                  <a:cubicBezTo>
                    <a:pt x="24602" y="21477"/>
                    <a:pt x="24636" y="21477"/>
                    <a:pt x="24669" y="21477"/>
                  </a:cubicBezTo>
                  <a:cubicBezTo>
                    <a:pt x="24737" y="21510"/>
                    <a:pt x="24837" y="21544"/>
                    <a:pt x="24938" y="21544"/>
                  </a:cubicBezTo>
                  <a:cubicBezTo>
                    <a:pt x="25543" y="21645"/>
                    <a:pt x="26148" y="21678"/>
                    <a:pt x="26753" y="21779"/>
                  </a:cubicBezTo>
                  <a:cubicBezTo>
                    <a:pt x="26955" y="21813"/>
                    <a:pt x="27156" y="21846"/>
                    <a:pt x="27324" y="21914"/>
                  </a:cubicBezTo>
                  <a:cubicBezTo>
                    <a:pt x="27459" y="21947"/>
                    <a:pt x="27593" y="21981"/>
                    <a:pt x="27694" y="22048"/>
                  </a:cubicBezTo>
                  <a:cubicBezTo>
                    <a:pt x="27761" y="22082"/>
                    <a:pt x="27795" y="22082"/>
                    <a:pt x="27862" y="22115"/>
                  </a:cubicBezTo>
                  <a:cubicBezTo>
                    <a:pt x="27963" y="22183"/>
                    <a:pt x="28064" y="22216"/>
                    <a:pt x="28165" y="22250"/>
                  </a:cubicBezTo>
                  <a:cubicBezTo>
                    <a:pt x="28299" y="22317"/>
                    <a:pt x="28433" y="22351"/>
                    <a:pt x="28568" y="22418"/>
                  </a:cubicBezTo>
                  <a:cubicBezTo>
                    <a:pt x="28702" y="22451"/>
                    <a:pt x="28837" y="22485"/>
                    <a:pt x="28938" y="22485"/>
                  </a:cubicBezTo>
                  <a:cubicBezTo>
                    <a:pt x="29072" y="22519"/>
                    <a:pt x="29173" y="22519"/>
                    <a:pt x="29307" y="22519"/>
                  </a:cubicBezTo>
                  <a:cubicBezTo>
                    <a:pt x="29408" y="22552"/>
                    <a:pt x="29543" y="22552"/>
                    <a:pt x="29643" y="22519"/>
                  </a:cubicBezTo>
                  <a:cubicBezTo>
                    <a:pt x="29778" y="22519"/>
                    <a:pt x="29879" y="22519"/>
                    <a:pt x="30013" y="22519"/>
                  </a:cubicBezTo>
                  <a:cubicBezTo>
                    <a:pt x="30114" y="22485"/>
                    <a:pt x="30248" y="22451"/>
                    <a:pt x="30383" y="22418"/>
                  </a:cubicBezTo>
                  <a:cubicBezTo>
                    <a:pt x="30517" y="22384"/>
                    <a:pt x="30685" y="22317"/>
                    <a:pt x="30853" y="22250"/>
                  </a:cubicBezTo>
                  <a:cubicBezTo>
                    <a:pt x="31021" y="22183"/>
                    <a:pt x="31223" y="22082"/>
                    <a:pt x="31391" y="21981"/>
                  </a:cubicBezTo>
                  <a:cubicBezTo>
                    <a:pt x="31895" y="21712"/>
                    <a:pt x="32366" y="21309"/>
                    <a:pt x="32870" y="20805"/>
                  </a:cubicBezTo>
                  <a:cubicBezTo>
                    <a:pt x="33105" y="20603"/>
                    <a:pt x="33307" y="20368"/>
                    <a:pt x="33542" y="20099"/>
                  </a:cubicBezTo>
                  <a:cubicBezTo>
                    <a:pt x="33744" y="19864"/>
                    <a:pt x="33945" y="19628"/>
                    <a:pt x="34147" y="19359"/>
                  </a:cubicBezTo>
                  <a:lnTo>
                    <a:pt x="34281" y="19191"/>
                  </a:lnTo>
                  <a:cubicBezTo>
                    <a:pt x="34449" y="18990"/>
                    <a:pt x="34584" y="18822"/>
                    <a:pt x="34685" y="18620"/>
                  </a:cubicBezTo>
                  <a:cubicBezTo>
                    <a:pt x="34786" y="18519"/>
                    <a:pt x="34853" y="18385"/>
                    <a:pt x="34954" y="18284"/>
                  </a:cubicBezTo>
                  <a:cubicBezTo>
                    <a:pt x="34987" y="18183"/>
                    <a:pt x="35054" y="18082"/>
                    <a:pt x="35088" y="18015"/>
                  </a:cubicBezTo>
                  <a:cubicBezTo>
                    <a:pt x="35155" y="17948"/>
                    <a:pt x="35189" y="17881"/>
                    <a:pt x="35222" y="17780"/>
                  </a:cubicBezTo>
                  <a:cubicBezTo>
                    <a:pt x="35256" y="17746"/>
                    <a:pt x="35290" y="17679"/>
                    <a:pt x="35323" y="17612"/>
                  </a:cubicBezTo>
                  <a:cubicBezTo>
                    <a:pt x="35357" y="17545"/>
                    <a:pt x="35390" y="17477"/>
                    <a:pt x="35390" y="17410"/>
                  </a:cubicBezTo>
                  <a:cubicBezTo>
                    <a:pt x="35424" y="17343"/>
                    <a:pt x="35458" y="17309"/>
                    <a:pt x="35491" y="17242"/>
                  </a:cubicBezTo>
                  <a:cubicBezTo>
                    <a:pt x="35491" y="17175"/>
                    <a:pt x="35525" y="17108"/>
                    <a:pt x="35559" y="17040"/>
                  </a:cubicBezTo>
                  <a:cubicBezTo>
                    <a:pt x="35592" y="16973"/>
                    <a:pt x="35592" y="16906"/>
                    <a:pt x="35626" y="16805"/>
                  </a:cubicBezTo>
                  <a:cubicBezTo>
                    <a:pt x="35659" y="16738"/>
                    <a:pt x="35659" y="16637"/>
                    <a:pt x="35693" y="16536"/>
                  </a:cubicBezTo>
                  <a:cubicBezTo>
                    <a:pt x="35727" y="16435"/>
                    <a:pt x="35727" y="16301"/>
                    <a:pt x="35760" y="16167"/>
                  </a:cubicBezTo>
                  <a:cubicBezTo>
                    <a:pt x="35760" y="16066"/>
                    <a:pt x="35794" y="15931"/>
                    <a:pt x="35794" y="15797"/>
                  </a:cubicBezTo>
                  <a:cubicBezTo>
                    <a:pt x="35861" y="15226"/>
                    <a:pt x="35928" y="14654"/>
                    <a:pt x="36029" y="14049"/>
                  </a:cubicBezTo>
                  <a:cubicBezTo>
                    <a:pt x="36197" y="12671"/>
                    <a:pt x="36399" y="11260"/>
                    <a:pt x="36701" y="9815"/>
                  </a:cubicBezTo>
                  <a:cubicBezTo>
                    <a:pt x="36701" y="9815"/>
                    <a:pt x="36701" y="9815"/>
                    <a:pt x="36701" y="9781"/>
                  </a:cubicBezTo>
                  <a:cubicBezTo>
                    <a:pt x="36735" y="9647"/>
                    <a:pt x="36768" y="9479"/>
                    <a:pt x="36802" y="9310"/>
                  </a:cubicBezTo>
                  <a:cubicBezTo>
                    <a:pt x="36869" y="9142"/>
                    <a:pt x="36936" y="8941"/>
                    <a:pt x="36970" y="8773"/>
                  </a:cubicBezTo>
                  <a:cubicBezTo>
                    <a:pt x="37071" y="8504"/>
                    <a:pt x="37172" y="8201"/>
                    <a:pt x="37273" y="7933"/>
                  </a:cubicBezTo>
                  <a:cubicBezTo>
                    <a:pt x="37474" y="7428"/>
                    <a:pt x="37676" y="6924"/>
                    <a:pt x="37878" y="6420"/>
                  </a:cubicBezTo>
                  <a:cubicBezTo>
                    <a:pt x="37945" y="6286"/>
                    <a:pt x="37978" y="6118"/>
                    <a:pt x="38046" y="5983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9"/>
            <p:cNvSpPr/>
            <p:nvPr/>
          </p:nvSpPr>
          <p:spPr>
            <a:xfrm>
              <a:off x="-16041375" y="12552950"/>
              <a:ext cx="399100" cy="367100"/>
            </a:xfrm>
            <a:custGeom>
              <a:avLst/>
              <a:gdLst/>
              <a:ahLst/>
              <a:cxnLst/>
              <a:rect l="l" t="t" r="r" b="b"/>
              <a:pathLst>
                <a:path w="15964" h="14684" extrusionOk="0">
                  <a:moveTo>
                    <a:pt x="8732" y="0"/>
                  </a:moveTo>
                  <a:cubicBezTo>
                    <a:pt x="7271" y="0"/>
                    <a:pt x="5742" y="419"/>
                    <a:pt x="4504" y="1185"/>
                  </a:cubicBezTo>
                  <a:cubicBezTo>
                    <a:pt x="1" y="3975"/>
                    <a:pt x="7092" y="8747"/>
                    <a:pt x="7092" y="8747"/>
                  </a:cubicBezTo>
                  <a:lnTo>
                    <a:pt x="11862" y="10778"/>
                  </a:lnTo>
                  <a:lnTo>
                    <a:pt x="11862" y="10778"/>
                  </a:lnTo>
                  <a:cubicBezTo>
                    <a:pt x="11979" y="10550"/>
                    <a:pt x="12103" y="10310"/>
                    <a:pt x="12234" y="10058"/>
                  </a:cubicBezTo>
                  <a:cubicBezTo>
                    <a:pt x="15963" y="2917"/>
                    <a:pt x="12587" y="0"/>
                    <a:pt x="8732" y="0"/>
                  </a:cubicBezTo>
                  <a:close/>
                  <a:moveTo>
                    <a:pt x="11862" y="10778"/>
                  </a:moveTo>
                  <a:lnTo>
                    <a:pt x="11862" y="10778"/>
                  </a:lnTo>
                  <a:cubicBezTo>
                    <a:pt x="10348" y="13712"/>
                    <a:pt x="9909" y="14683"/>
                    <a:pt x="9990" y="14683"/>
                  </a:cubicBezTo>
                  <a:cubicBezTo>
                    <a:pt x="10149" y="14683"/>
                    <a:pt x="12301" y="10966"/>
                    <a:pt x="12301" y="10966"/>
                  </a:cubicBezTo>
                  <a:lnTo>
                    <a:pt x="11862" y="10778"/>
                  </a:lnTo>
                  <a:close/>
                </a:path>
              </a:pathLst>
            </a:custGeom>
            <a:solidFill>
              <a:srgbClr val="C968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9"/>
            <p:cNvSpPr/>
            <p:nvPr/>
          </p:nvSpPr>
          <p:spPr>
            <a:xfrm>
              <a:off x="-16281675" y="15482900"/>
              <a:ext cx="347025" cy="222875"/>
            </a:xfrm>
            <a:custGeom>
              <a:avLst/>
              <a:gdLst/>
              <a:ahLst/>
              <a:cxnLst/>
              <a:rect l="l" t="t" r="r" b="b"/>
              <a:pathLst>
                <a:path w="13881" h="8915" extrusionOk="0">
                  <a:moveTo>
                    <a:pt x="11498" y="0"/>
                  </a:moveTo>
                  <a:cubicBezTo>
                    <a:pt x="10684" y="0"/>
                    <a:pt x="9506" y="626"/>
                    <a:pt x="7495" y="2223"/>
                  </a:cubicBezTo>
                  <a:cubicBezTo>
                    <a:pt x="3966" y="5012"/>
                    <a:pt x="0" y="7130"/>
                    <a:pt x="1614" y="8608"/>
                  </a:cubicBezTo>
                  <a:cubicBezTo>
                    <a:pt x="1844" y="8818"/>
                    <a:pt x="2186" y="8915"/>
                    <a:pt x="2615" y="8915"/>
                  </a:cubicBezTo>
                  <a:cubicBezTo>
                    <a:pt x="4315" y="8915"/>
                    <a:pt x="7379" y="7395"/>
                    <a:pt x="10251" y="5382"/>
                  </a:cubicBezTo>
                  <a:cubicBezTo>
                    <a:pt x="13881" y="2861"/>
                    <a:pt x="13780" y="2055"/>
                    <a:pt x="12839" y="811"/>
                  </a:cubicBezTo>
                  <a:cubicBezTo>
                    <a:pt x="12464" y="311"/>
                    <a:pt x="12071" y="0"/>
                    <a:pt x="11498" y="0"/>
                  </a:cubicBezTo>
                  <a:close/>
                </a:path>
              </a:pathLst>
            </a:custGeom>
            <a:solidFill>
              <a:srgbClr val="240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9"/>
            <p:cNvSpPr/>
            <p:nvPr/>
          </p:nvSpPr>
          <p:spPr>
            <a:xfrm>
              <a:off x="-16185050" y="15479475"/>
              <a:ext cx="245375" cy="152275"/>
            </a:xfrm>
            <a:custGeom>
              <a:avLst/>
              <a:gdLst/>
              <a:ahLst/>
              <a:cxnLst/>
              <a:rect l="l" t="t" r="r" b="b"/>
              <a:pathLst>
                <a:path w="9815" h="6091" extrusionOk="0">
                  <a:moveTo>
                    <a:pt x="7865" y="1"/>
                  </a:moveTo>
                  <a:cubicBezTo>
                    <a:pt x="6776" y="1"/>
                    <a:pt x="5019" y="1180"/>
                    <a:pt x="3630" y="2360"/>
                  </a:cubicBezTo>
                  <a:cubicBezTo>
                    <a:pt x="1815" y="3872"/>
                    <a:pt x="0" y="5385"/>
                    <a:pt x="471" y="5922"/>
                  </a:cubicBezTo>
                  <a:cubicBezTo>
                    <a:pt x="579" y="6038"/>
                    <a:pt x="769" y="6091"/>
                    <a:pt x="1020" y="6091"/>
                  </a:cubicBezTo>
                  <a:cubicBezTo>
                    <a:pt x="1939" y="6091"/>
                    <a:pt x="3678" y="5372"/>
                    <a:pt x="5210" y="4343"/>
                  </a:cubicBezTo>
                  <a:cubicBezTo>
                    <a:pt x="6689" y="3402"/>
                    <a:pt x="9814" y="1721"/>
                    <a:pt x="8604" y="310"/>
                  </a:cubicBezTo>
                  <a:cubicBezTo>
                    <a:pt x="8427" y="95"/>
                    <a:pt x="8172" y="1"/>
                    <a:pt x="7865" y="1"/>
                  </a:cubicBezTo>
                  <a:close/>
                </a:path>
              </a:pathLst>
            </a:custGeom>
            <a:solidFill>
              <a:srgbClr val="EC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49"/>
            <p:cNvSpPr/>
            <p:nvPr/>
          </p:nvSpPr>
          <p:spPr>
            <a:xfrm>
              <a:off x="-15951475" y="15613400"/>
              <a:ext cx="341150" cy="248300"/>
            </a:xfrm>
            <a:custGeom>
              <a:avLst/>
              <a:gdLst/>
              <a:ahLst/>
              <a:cxnLst/>
              <a:rect l="l" t="t" r="r" b="b"/>
              <a:pathLst>
                <a:path w="13646" h="9932" extrusionOk="0">
                  <a:moveTo>
                    <a:pt x="11264" y="0"/>
                  </a:moveTo>
                  <a:cubicBezTo>
                    <a:pt x="10450" y="0"/>
                    <a:pt x="9284" y="703"/>
                    <a:pt x="7294" y="2515"/>
                  </a:cubicBezTo>
                  <a:cubicBezTo>
                    <a:pt x="3899" y="5640"/>
                    <a:pt x="1" y="8026"/>
                    <a:pt x="1614" y="9606"/>
                  </a:cubicBezTo>
                  <a:cubicBezTo>
                    <a:pt x="1843" y="9829"/>
                    <a:pt x="2172" y="9932"/>
                    <a:pt x="2580" y="9932"/>
                  </a:cubicBezTo>
                  <a:cubicBezTo>
                    <a:pt x="4261" y="9932"/>
                    <a:pt x="7276" y="8182"/>
                    <a:pt x="10117" y="5909"/>
                  </a:cubicBezTo>
                  <a:cubicBezTo>
                    <a:pt x="13646" y="3086"/>
                    <a:pt x="13545" y="2178"/>
                    <a:pt x="12604" y="868"/>
                  </a:cubicBezTo>
                  <a:cubicBezTo>
                    <a:pt x="12220" y="333"/>
                    <a:pt x="11825" y="0"/>
                    <a:pt x="11264" y="0"/>
                  </a:cubicBezTo>
                  <a:close/>
                </a:path>
              </a:pathLst>
            </a:custGeom>
            <a:solidFill>
              <a:srgbClr val="240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49"/>
            <p:cNvSpPr/>
            <p:nvPr/>
          </p:nvSpPr>
          <p:spPr>
            <a:xfrm>
              <a:off x="-15857375" y="15609825"/>
              <a:ext cx="242025" cy="169825"/>
            </a:xfrm>
            <a:custGeom>
              <a:avLst/>
              <a:gdLst/>
              <a:ahLst/>
              <a:cxnLst/>
              <a:rect l="l" t="t" r="r" b="b"/>
              <a:pathLst>
                <a:path w="9681" h="6793" extrusionOk="0">
                  <a:moveTo>
                    <a:pt x="7766" y="1"/>
                  </a:moveTo>
                  <a:cubicBezTo>
                    <a:pt x="6682" y="1"/>
                    <a:pt x="4938" y="1329"/>
                    <a:pt x="3530" y="2658"/>
                  </a:cubicBezTo>
                  <a:cubicBezTo>
                    <a:pt x="1782" y="4338"/>
                    <a:pt x="1" y="6052"/>
                    <a:pt x="505" y="6623"/>
                  </a:cubicBezTo>
                  <a:cubicBezTo>
                    <a:pt x="600" y="6739"/>
                    <a:pt x="769" y="6793"/>
                    <a:pt x="993" y="6793"/>
                  </a:cubicBezTo>
                  <a:cubicBezTo>
                    <a:pt x="1875" y="6793"/>
                    <a:pt x="3622" y="5961"/>
                    <a:pt x="5177" y="4809"/>
                  </a:cubicBezTo>
                  <a:cubicBezTo>
                    <a:pt x="6588" y="3733"/>
                    <a:pt x="9680" y="1851"/>
                    <a:pt x="8470" y="305"/>
                  </a:cubicBezTo>
                  <a:cubicBezTo>
                    <a:pt x="8294" y="94"/>
                    <a:pt x="8053" y="1"/>
                    <a:pt x="7766" y="1"/>
                  </a:cubicBezTo>
                  <a:close/>
                </a:path>
              </a:pathLst>
            </a:custGeom>
            <a:solidFill>
              <a:srgbClr val="EC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9"/>
            <p:cNvSpPr/>
            <p:nvPr/>
          </p:nvSpPr>
          <p:spPr>
            <a:xfrm>
              <a:off x="-16182525" y="13888275"/>
              <a:ext cx="605825" cy="1764475"/>
            </a:xfrm>
            <a:custGeom>
              <a:avLst/>
              <a:gdLst/>
              <a:ahLst/>
              <a:cxnLst/>
              <a:rect l="l" t="t" r="r" b="b"/>
              <a:pathLst>
                <a:path w="24233" h="70579" extrusionOk="0">
                  <a:moveTo>
                    <a:pt x="4470" y="0"/>
                  </a:moveTo>
                  <a:cubicBezTo>
                    <a:pt x="4470" y="0"/>
                    <a:pt x="0" y="9612"/>
                    <a:pt x="5310" y="64159"/>
                  </a:cubicBezTo>
                  <a:cubicBezTo>
                    <a:pt x="5310" y="64159"/>
                    <a:pt x="6722" y="65638"/>
                    <a:pt x="9680" y="63958"/>
                  </a:cubicBezTo>
                  <a:cubicBezTo>
                    <a:pt x="9680" y="63958"/>
                    <a:pt x="11226" y="34012"/>
                    <a:pt x="11797" y="20199"/>
                  </a:cubicBezTo>
                  <a:cubicBezTo>
                    <a:pt x="11797" y="20199"/>
                    <a:pt x="12368" y="11999"/>
                    <a:pt x="18015" y="69873"/>
                  </a:cubicBezTo>
                  <a:cubicBezTo>
                    <a:pt x="18015" y="69873"/>
                    <a:pt x="19561" y="70579"/>
                    <a:pt x="22249" y="69167"/>
                  </a:cubicBezTo>
                  <a:cubicBezTo>
                    <a:pt x="22249" y="69167"/>
                    <a:pt x="24232" y="38247"/>
                    <a:pt x="23358" y="18015"/>
                  </a:cubicBezTo>
                  <a:cubicBezTo>
                    <a:pt x="23022" y="10150"/>
                    <a:pt x="22249" y="3899"/>
                    <a:pt x="20770" y="1714"/>
                  </a:cubicBezTo>
                  <a:lnTo>
                    <a:pt x="11394" y="5714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9"/>
            <p:cNvSpPr/>
            <p:nvPr/>
          </p:nvSpPr>
          <p:spPr>
            <a:xfrm>
              <a:off x="-15895175" y="12764500"/>
              <a:ext cx="167225" cy="67650"/>
            </a:xfrm>
            <a:custGeom>
              <a:avLst/>
              <a:gdLst/>
              <a:ahLst/>
              <a:cxnLst/>
              <a:rect l="l" t="t" r="r" b="b"/>
              <a:pathLst>
                <a:path w="6689" h="2706" extrusionOk="0">
                  <a:moveTo>
                    <a:pt x="2720" y="0"/>
                  </a:moveTo>
                  <a:cubicBezTo>
                    <a:pt x="1199" y="0"/>
                    <a:pt x="269" y="857"/>
                    <a:pt x="269" y="857"/>
                  </a:cubicBezTo>
                  <a:cubicBezTo>
                    <a:pt x="0" y="1126"/>
                    <a:pt x="0" y="1495"/>
                    <a:pt x="236" y="1764"/>
                  </a:cubicBezTo>
                  <a:cubicBezTo>
                    <a:pt x="362" y="1890"/>
                    <a:pt x="536" y="1958"/>
                    <a:pt x="707" y="1958"/>
                  </a:cubicBezTo>
                  <a:cubicBezTo>
                    <a:pt x="855" y="1958"/>
                    <a:pt x="1000" y="1907"/>
                    <a:pt x="1110" y="1798"/>
                  </a:cubicBezTo>
                  <a:cubicBezTo>
                    <a:pt x="1167" y="1760"/>
                    <a:pt x="1734" y="1266"/>
                    <a:pt x="2707" y="1266"/>
                  </a:cubicBezTo>
                  <a:cubicBezTo>
                    <a:pt x="3446" y="1266"/>
                    <a:pt x="4419" y="1551"/>
                    <a:pt x="5579" y="2537"/>
                  </a:cubicBezTo>
                  <a:cubicBezTo>
                    <a:pt x="5680" y="2672"/>
                    <a:pt x="5848" y="2705"/>
                    <a:pt x="5983" y="2705"/>
                  </a:cubicBezTo>
                  <a:cubicBezTo>
                    <a:pt x="6151" y="2705"/>
                    <a:pt x="6352" y="2638"/>
                    <a:pt x="6453" y="2504"/>
                  </a:cubicBezTo>
                  <a:cubicBezTo>
                    <a:pt x="6689" y="2235"/>
                    <a:pt x="6655" y="1831"/>
                    <a:pt x="6386" y="1596"/>
                  </a:cubicBezTo>
                  <a:cubicBezTo>
                    <a:pt x="4973" y="370"/>
                    <a:pt x="3719" y="0"/>
                    <a:pt x="27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9"/>
            <p:cNvSpPr/>
            <p:nvPr/>
          </p:nvSpPr>
          <p:spPr>
            <a:xfrm>
              <a:off x="-16190925" y="13283550"/>
              <a:ext cx="592375" cy="747525"/>
            </a:xfrm>
            <a:custGeom>
              <a:avLst/>
              <a:gdLst/>
              <a:ahLst/>
              <a:cxnLst/>
              <a:rect l="l" t="t" r="r" b="b"/>
              <a:pathLst>
                <a:path w="23695" h="29901" extrusionOk="0">
                  <a:moveTo>
                    <a:pt x="15466" y="1"/>
                  </a:moveTo>
                  <a:cubicBezTo>
                    <a:pt x="12655" y="1"/>
                    <a:pt x="8949" y="1699"/>
                    <a:pt x="8738" y="2041"/>
                  </a:cubicBezTo>
                  <a:cubicBezTo>
                    <a:pt x="7764" y="3587"/>
                    <a:pt x="4705" y="7687"/>
                    <a:pt x="3932" y="8931"/>
                  </a:cubicBezTo>
                  <a:cubicBezTo>
                    <a:pt x="0" y="15451"/>
                    <a:pt x="5210" y="18980"/>
                    <a:pt x="5210" y="18980"/>
                  </a:cubicBezTo>
                  <a:cubicBezTo>
                    <a:pt x="4437" y="23383"/>
                    <a:pt x="4168" y="25668"/>
                    <a:pt x="4168" y="25668"/>
                  </a:cubicBezTo>
                  <a:cubicBezTo>
                    <a:pt x="7489" y="28846"/>
                    <a:pt x="10695" y="29900"/>
                    <a:pt x="13411" y="29900"/>
                  </a:cubicBezTo>
                  <a:cubicBezTo>
                    <a:pt x="18336" y="29900"/>
                    <a:pt x="21648" y="26433"/>
                    <a:pt x="21106" y="25870"/>
                  </a:cubicBezTo>
                  <a:cubicBezTo>
                    <a:pt x="20401" y="21635"/>
                    <a:pt x="23694" y="8091"/>
                    <a:pt x="23694" y="5570"/>
                  </a:cubicBezTo>
                  <a:cubicBezTo>
                    <a:pt x="23694" y="5570"/>
                    <a:pt x="21442" y="2915"/>
                    <a:pt x="17510" y="462"/>
                  </a:cubicBezTo>
                  <a:cubicBezTo>
                    <a:pt x="16961" y="132"/>
                    <a:pt x="16248" y="1"/>
                    <a:pt x="15466" y="1"/>
                  </a:cubicBezTo>
                  <a:close/>
                </a:path>
              </a:pathLst>
            </a:custGeom>
            <a:solidFill>
              <a:srgbClr val="A96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9"/>
            <p:cNvSpPr/>
            <p:nvPr/>
          </p:nvSpPr>
          <p:spPr>
            <a:xfrm>
              <a:off x="-16056500" y="12829600"/>
              <a:ext cx="363850" cy="599450"/>
            </a:xfrm>
            <a:custGeom>
              <a:avLst/>
              <a:gdLst/>
              <a:ahLst/>
              <a:cxnLst/>
              <a:rect l="l" t="t" r="r" b="b"/>
              <a:pathLst>
                <a:path w="14554" h="23978" extrusionOk="0">
                  <a:moveTo>
                    <a:pt x="7294" y="0"/>
                  </a:moveTo>
                  <a:cubicBezTo>
                    <a:pt x="3261" y="0"/>
                    <a:pt x="1" y="4101"/>
                    <a:pt x="1" y="9108"/>
                  </a:cubicBezTo>
                  <a:cubicBezTo>
                    <a:pt x="1" y="14049"/>
                    <a:pt x="1983" y="19191"/>
                    <a:pt x="5815" y="19426"/>
                  </a:cubicBezTo>
                  <a:lnTo>
                    <a:pt x="5748" y="21913"/>
                  </a:lnTo>
                  <a:cubicBezTo>
                    <a:pt x="5748" y="21913"/>
                    <a:pt x="6565" y="23977"/>
                    <a:pt x="8046" y="23977"/>
                  </a:cubicBezTo>
                  <a:cubicBezTo>
                    <a:pt x="9185" y="23977"/>
                    <a:pt x="10716" y="22759"/>
                    <a:pt x="12570" y="18452"/>
                  </a:cubicBezTo>
                  <a:lnTo>
                    <a:pt x="13007" y="14452"/>
                  </a:lnTo>
                  <a:cubicBezTo>
                    <a:pt x="13948" y="12805"/>
                    <a:pt x="14553" y="10957"/>
                    <a:pt x="14553" y="9108"/>
                  </a:cubicBezTo>
                  <a:cubicBezTo>
                    <a:pt x="14553" y="4101"/>
                    <a:pt x="11293" y="0"/>
                    <a:pt x="7294" y="0"/>
                  </a:cubicBezTo>
                  <a:close/>
                </a:path>
              </a:pathLst>
            </a:custGeom>
            <a:solidFill>
              <a:srgbClr val="EC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9"/>
            <p:cNvSpPr/>
            <p:nvPr/>
          </p:nvSpPr>
          <p:spPr>
            <a:xfrm>
              <a:off x="-16564825" y="13591675"/>
              <a:ext cx="888975" cy="526825"/>
            </a:xfrm>
            <a:custGeom>
              <a:avLst/>
              <a:gdLst/>
              <a:ahLst/>
              <a:cxnLst/>
              <a:rect l="l" t="t" r="r" b="b"/>
              <a:pathLst>
                <a:path w="35559" h="21073" extrusionOk="0">
                  <a:moveTo>
                    <a:pt x="30954" y="0"/>
                  </a:moveTo>
                  <a:cubicBezTo>
                    <a:pt x="30046" y="2017"/>
                    <a:pt x="27929" y="4807"/>
                    <a:pt x="25812" y="9310"/>
                  </a:cubicBezTo>
                  <a:lnTo>
                    <a:pt x="11226" y="15460"/>
                  </a:lnTo>
                  <a:cubicBezTo>
                    <a:pt x="11125" y="15483"/>
                    <a:pt x="11006" y="15494"/>
                    <a:pt x="10873" y="15494"/>
                  </a:cubicBezTo>
                  <a:cubicBezTo>
                    <a:pt x="9630" y="15494"/>
                    <a:pt x="7132" y="14578"/>
                    <a:pt x="6252" y="14183"/>
                  </a:cubicBezTo>
                  <a:cubicBezTo>
                    <a:pt x="5030" y="13643"/>
                    <a:pt x="3890" y="13332"/>
                    <a:pt x="3246" y="13332"/>
                  </a:cubicBezTo>
                  <a:cubicBezTo>
                    <a:pt x="2969" y="13332"/>
                    <a:pt x="2783" y="13390"/>
                    <a:pt x="2723" y="13511"/>
                  </a:cubicBezTo>
                  <a:cubicBezTo>
                    <a:pt x="2521" y="13914"/>
                    <a:pt x="3765" y="14889"/>
                    <a:pt x="5479" y="15696"/>
                  </a:cubicBezTo>
                  <a:cubicBezTo>
                    <a:pt x="2588" y="16267"/>
                    <a:pt x="0" y="16738"/>
                    <a:pt x="303" y="18149"/>
                  </a:cubicBezTo>
                  <a:cubicBezTo>
                    <a:pt x="569" y="19390"/>
                    <a:pt x="2575" y="21073"/>
                    <a:pt x="5021" y="21073"/>
                  </a:cubicBezTo>
                  <a:cubicBezTo>
                    <a:pt x="5357" y="21073"/>
                    <a:pt x="5701" y="21041"/>
                    <a:pt x="6050" y="20972"/>
                  </a:cubicBezTo>
                  <a:cubicBezTo>
                    <a:pt x="6851" y="20805"/>
                    <a:pt x="10769" y="18350"/>
                    <a:pt x="10855" y="18350"/>
                  </a:cubicBezTo>
                  <a:cubicBezTo>
                    <a:pt x="10855" y="18350"/>
                    <a:pt x="10856" y="18351"/>
                    <a:pt x="10856" y="18351"/>
                  </a:cubicBezTo>
                  <a:cubicBezTo>
                    <a:pt x="10856" y="18351"/>
                    <a:pt x="23560" y="16536"/>
                    <a:pt x="27459" y="14183"/>
                  </a:cubicBezTo>
                  <a:cubicBezTo>
                    <a:pt x="27459" y="14183"/>
                    <a:pt x="32130" y="9949"/>
                    <a:pt x="35558" y="5647"/>
                  </a:cubicBezTo>
                  <a:cubicBezTo>
                    <a:pt x="33575" y="3160"/>
                    <a:pt x="33508" y="1782"/>
                    <a:pt x="30954" y="0"/>
                  </a:cubicBezTo>
                  <a:close/>
                </a:path>
              </a:pathLst>
            </a:custGeom>
            <a:solidFill>
              <a:srgbClr val="EC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9"/>
            <p:cNvSpPr/>
            <p:nvPr/>
          </p:nvSpPr>
          <p:spPr>
            <a:xfrm>
              <a:off x="-15827950" y="13392800"/>
              <a:ext cx="253750" cy="389625"/>
            </a:xfrm>
            <a:custGeom>
              <a:avLst/>
              <a:gdLst/>
              <a:ahLst/>
              <a:cxnLst/>
              <a:rect l="l" t="t" r="r" b="b"/>
              <a:pathLst>
                <a:path w="10150" h="15585" extrusionOk="0">
                  <a:moveTo>
                    <a:pt x="7691" y="0"/>
                  </a:moveTo>
                  <a:cubicBezTo>
                    <a:pt x="6980" y="0"/>
                    <a:pt x="6062" y="503"/>
                    <a:pt x="4907" y="1704"/>
                  </a:cubicBezTo>
                  <a:cubicBezTo>
                    <a:pt x="2790" y="3956"/>
                    <a:pt x="1277" y="6846"/>
                    <a:pt x="0" y="9670"/>
                  </a:cubicBezTo>
                  <a:cubicBezTo>
                    <a:pt x="0" y="9670"/>
                    <a:pt x="2689" y="14308"/>
                    <a:pt x="6352" y="15585"/>
                  </a:cubicBezTo>
                  <a:cubicBezTo>
                    <a:pt x="6251" y="15450"/>
                    <a:pt x="9175" y="9233"/>
                    <a:pt x="9377" y="8560"/>
                  </a:cubicBezTo>
                  <a:cubicBezTo>
                    <a:pt x="10150" y="6208"/>
                    <a:pt x="10150" y="1503"/>
                    <a:pt x="8537" y="293"/>
                  </a:cubicBezTo>
                  <a:cubicBezTo>
                    <a:pt x="8295" y="104"/>
                    <a:pt x="8014" y="0"/>
                    <a:pt x="7691" y="0"/>
                  </a:cubicBezTo>
                  <a:close/>
                </a:path>
              </a:pathLst>
            </a:custGeom>
            <a:solidFill>
              <a:srgbClr val="9E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9"/>
            <p:cNvSpPr/>
            <p:nvPr/>
          </p:nvSpPr>
          <p:spPr>
            <a:xfrm>
              <a:off x="-16063225" y="12795700"/>
              <a:ext cx="428425" cy="391850"/>
            </a:xfrm>
            <a:custGeom>
              <a:avLst/>
              <a:gdLst/>
              <a:ahLst/>
              <a:cxnLst/>
              <a:rect l="l" t="t" r="r" b="b"/>
              <a:pathLst>
                <a:path w="17137" h="15674" extrusionOk="0">
                  <a:moveTo>
                    <a:pt x="8749" y="0"/>
                  </a:moveTo>
                  <a:cubicBezTo>
                    <a:pt x="6367" y="0"/>
                    <a:pt x="3955" y="821"/>
                    <a:pt x="2488" y="2365"/>
                  </a:cubicBezTo>
                  <a:cubicBezTo>
                    <a:pt x="1513" y="3407"/>
                    <a:pt x="1" y="6599"/>
                    <a:pt x="538" y="7977"/>
                  </a:cubicBezTo>
                  <a:cubicBezTo>
                    <a:pt x="1379" y="10162"/>
                    <a:pt x="3563" y="10968"/>
                    <a:pt x="5849" y="11641"/>
                  </a:cubicBezTo>
                  <a:cubicBezTo>
                    <a:pt x="8302" y="12380"/>
                    <a:pt x="10890" y="13019"/>
                    <a:pt x="12066" y="15136"/>
                  </a:cubicBezTo>
                  <a:cubicBezTo>
                    <a:pt x="12100" y="15136"/>
                    <a:pt x="12100" y="15102"/>
                    <a:pt x="12133" y="15069"/>
                  </a:cubicBezTo>
                  <a:cubicBezTo>
                    <a:pt x="12940" y="14229"/>
                    <a:pt x="12772" y="12783"/>
                    <a:pt x="12638" y="10027"/>
                  </a:cubicBezTo>
                  <a:cubicBezTo>
                    <a:pt x="13378" y="9040"/>
                    <a:pt x="13870" y="8642"/>
                    <a:pt x="14181" y="8642"/>
                  </a:cubicBezTo>
                  <a:cubicBezTo>
                    <a:pt x="15436" y="8642"/>
                    <a:pt x="13765" y="15111"/>
                    <a:pt x="13622" y="15640"/>
                  </a:cubicBezTo>
                  <a:lnTo>
                    <a:pt x="13622" y="15640"/>
                  </a:lnTo>
                  <a:cubicBezTo>
                    <a:pt x="14669" y="11917"/>
                    <a:pt x="17136" y="7596"/>
                    <a:pt x="15494" y="3709"/>
                  </a:cubicBezTo>
                  <a:cubicBezTo>
                    <a:pt x="14413" y="1180"/>
                    <a:pt x="11603" y="0"/>
                    <a:pt x="8749" y="0"/>
                  </a:cubicBezTo>
                  <a:close/>
                  <a:moveTo>
                    <a:pt x="13622" y="15640"/>
                  </a:moveTo>
                  <a:lnTo>
                    <a:pt x="13622" y="15640"/>
                  </a:lnTo>
                  <a:cubicBezTo>
                    <a:pt x="13618" y="15651"/>
                    <a:pt x="13615" y="15663"/>
                    <a:pt x="13612" y="15674"/>
                  </a:cubicBezTo>
                  <a:cubicBezTo>
                    <a:pt x="13613" y="15671"/>
                    <a:pt x="13616" y="15659"/>
                    <a:pt x="13622" y="15640"/>
                  </a:cubicBezTo>
                  <a:close/>
                </a:path>
              </a:pathLst>
            </a:custGeom>
            <a:solidFill>
              <a:srgbClr val="CD7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9"/>
            <p:cNvSpPr/>
            <p:nvPr/>
          </p:nvSpPr>
          <p:spPr>
            <a:xfrm>
              <a:off x="-23860425" y="9357000"/>
              <a:ext cx="142025" cy="86925"/>
            </a:xfrm>
            <a:custGeom>
              <a:avLst/>
              <a:gdLst/>
              <a:ahLst/>
              <a:cxnLst/>
              <a:rect l="l" t="t" r="r" b="b"/>
              <a:pathLst>
                <a:path w="5681" h="3477" extrusionOk="0">
                  <a:moveTo>
                    <a:pt x="2231" y="1"/>
                  </a:moveTo>
                  <a:cubicBezTo>
                    <a:pt x="1816" y="1"/>
                    <a:pt x="1431" y="53"/>
                    <a:pt x="1110" y="168"/>
                  </a:cubicBezTo>
                  <a:cubicBezTo>
                    <a:pt x="438" y="370"/>
                    <a:pt x="1" y="806"/>
                    <a:pt x="1" y="1344"/>
                  </a:cubicBezTo>
                  <a:cubicBezTo>
                    <a:pt x="1" y="2285"/>
                    <a:pt x="1278" y="3226"/>
                    <a:pt x="2824" y="3428"/>
                  </a:cubicBezTo>
                  <a:cubicBezTo>
                    <a:pt x="3048" y="3462"/>
                    <a:pt x="3261" y="3476"/>
                    <a:pt x="3464" y="3476"/>
                  </a:cubicBezTo>
                  <a:cubicBezTo>
                    <a:pt x="3869" y="3476"/>
                    <a:pt x="4235" y="3417"/>
                    <a:pt x="4572" y="3327"/>
                  </a:cubicBezTo>
                  <a:cubicBezTo>
                    <a:pt x="5244" y="3125"/>
                    <a:pt x="5681" y="2689"/>
                    <a:pt x="5681" y="2151"/>
                  </a:cubicBezTo>
                  <a:cubicBezTo>
                    <a:pt x="5647" y="1210"/>
                    <a:pt x="4403" y="269"/>
                    <a:pt x="2824" y="33"/>
                  </a:cubicBezTo>
                  <a:cubicBezTo>
                    <a:pt x="2622" y="12"/>
                    <a:pt x="2423" y="1"/>
                    <a:pt x="2231" y="1"/>
                  </a:cubicBezTo>
                  <a:close/>
                </a:path>
              </a:pathLst>
            </a:custGeom>
            <a:solidFill>
              <a:srgbClr val="D3C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9"/>
            <p:cNvSpPr/>
            <p:nvPr/>
          </p:nvSpPr>
          <p:spPr>
            <a:xfrm>
              <a:off x="-23832700" y="8934150"/>
              <a:ext cx="143700" cy="97000"/>
            </a:xfrm>
            <a:custGeom>
              <a:avLst/>
              <a:gdLst/>
              <a:ahLst/>
              <a:cxnLst/>
              <a:rect l="l" t="t" r="r" b="b"/>
              <a:pathLst>
                <a:path w="5748" h="3880" extrusionOk="0">
                  <a:moveTo>
                    <a:pt x="3957" y="1"/>
                  </a:moveTo>
                  <a:cubicBezTo>
                    <a:pt x="3515" y="1"/>
                    <a:pt x="3025" y="80"/>
                    <a:pt x="2488" y="278"/>
                  </a:cubicBezTo>
                  <a:cubicBezTo>
                    <a:pt x="1009" y="849"/>
                    <a:pt x="1" y="2025"/>
                    <a:pt x="202" y="2933"/>
                  </a:cubicBezTo>
                  <a:cubicBezTo>
                    <a:pt x="303" y="3470"/>
                    <a:pt x="841" y="3806"/>
                    <a:pt x="1547" y="3874"/>
                  </a:cubicBezTo>
                  <a:cubicBezTo>
                    <a:pt x="1610" y="3878"/>
                    <a:pt x="1674" y="3880"/>
                    <a:pt x="1739" y="3880"/>
                  </a:cubicBezTo>
                  <a:cubicBezTo>
                    <a:pt x="2194" y="3880"/>
                    <a:pt x="2698" y="3777"/>
                    <a:pt x="3227" y="3571"/>
                  </a:cubicBezTo>
                  <a:cubicBezTo>
                    <a:pt x="4706" y="3033"/>
                    <a:pt x="5748" y="1824"/>
                    <a:pt x="5546" y="916"/>
                  </a:cubicBezTo>
                  <a:cubicBezTo>
                    <a:pt x="5412" y="378"/>
                    <a:pt x="4908" y="76"/>
                    <a:pt x="4202" y="9"/>
                  </a:cubicBezTo>
                  <a:cubicBezTo>
                    <a:pt x="4122" y="3"/>
                    <a:pt x="4041" y="1"/>
                    <a:pt x="3957" y="1"/>
                  </a:cubicBezTo>
                  <a:close/>
                </a:path>
              </a:pathLst>
            </a:custGeom>
            <a:solidFill>
              <a:srgbClr val="D3C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9"/>
            <p:cNvSpPr/>
            <p:nvPr/>
          </p:nvSpPr>
          <p:spPr>
            <a:xfrm>
              <a:off x="-24309100" y="8522650"/>
              <a:ext cx="1117525" cy="1487200"/>
            </a:xfrm>
            <a:custGeom>
              <a:avLst/>
              <a:gdLst/>
              <a:ahLst/>
              <a:cxnLst/>
              <a:rect l="l" t="t" r="r" b="b"/>
              <a:pathLst>
                <a:path w="44701" h="59488" extrusionOk="0">
                  <a:moveTo>
                    <a:pt x="34" y="40297"/>
                  </a:moveTo>
                  <a:cubicBezTo>
                    <a:pt x="34" y="40230"/>
                    <a:pt x="34" y="40196"/>
                    <a:pt x="34" y="40129"/>
                  </a:cubicBezTo>
                  <a:cubicBezTo>
                    <a:pt x="68" y="39995"/>
                    <a:pt x="68" y="39860"/>
                    <a:pt x="68" y="39726"/>
                  </a:cubicBezTo>
                  <a:cubicBezTo>
                    <a:pt x="68" y="39558"/>
                    <a:pt x="68" y="39390"/>
                    <a:pt x="102" y="39222"/>
                  </a:cubicBezTo>
                  <a:cubicBezTo>
                    <a:pt x="102" y="39121"/>
                    <a:pt x="102" y="38986"/>
                    <a:pt x="135" y="38886"/>
                  </a:cubicBezTo>
                  <a:cubicBezTo>
                    <a:pt x="135" y="38718"/>
                    <a:pt x="135" y="38583"/>
                    <a:pt x="169" y="38449"/>
                  </a:cubicBezTo>
                  <a:cubicBezTo>
                    <a:pt x="169" y="38348"/>
                    <a:pt x="169" y="38247"/>
                    <a:pt x="169" y="38146"/>
                  </a:cubicBezTo>
                  <a:cubicBezTo>
                    <a:pt x="202" y="37945"/>
                    <a:pt x="236" y="37743"/>
                    <a:pt x="236" y="37541"/>
                  </a:cubicBezTo>
                  <a:cubicBezTo>
                    <a:pt x="270" y="37440"/>
                    <a:pt x="270" y="37306"/>
                    <a:pt x="270" y="37205"/>
                  </a:cubicBezTo>
                  <a:cubicBezTo>
                    <a:pt x="270" y="37138"/>
                    <a:pt x="303" y="37104"/>
                    <a:pt x="303" y="37071"/>
                  </a:cubicBezTo>
                  <a:cubicBezTo>
                    <a:pt x="337" y="36701"/>
                    <a:pt x="404" y="36331"/>
                    <a:pt x="438" y="35962"/>
                  </a:cubicBezTo>
                  <a:cubicBezTo>
                    <a:pt x="438" y="35962"/>
                    <a:pt x="471" y="35928"/>
                    <a:pt x="471" y="35928"/>
                  </a:cubicBezTo>
                  <a:cubicBezTo>
                    <a:pt x="471" y="35894"/>
                    <a:pt x="471" y="35827"/>
                    <a:pt x="471" y="35760"/>
                  </a:cubicBezTo>
                  <a:cubicBezTo>
                    <a:pt x="538" y="35458"/>
                    <a:pt x="572" y="35155"/>
                    <a:pt x="639" y="34853"/>
                  </a:cubicBezTo>
                  <a:cubicBezTo>
                    <a:pt x="639" y="34785"/>
                    <a:pt x="673" y="34718"/>
                    <a:pt x="673" y="34685"/>
                  </a:cubicBezTo>
                  <a:cubicBezTo>
                    <a:pt x="707" y="34517"/>
                    <a:pt x="740" y="34382"/>
                    <a:pt x="774" y="34214"/>
                  </a:cubicBezTo>
                  <a:cubicBezTo>
                    <a:pt x="807" y="34046"/>
                    <a:pt x="841" y="33878"/>
                    <a:pt x="875" y="33676"/>
                  </a:cubicBezTo>
                  <a:cubicBezTo>
                    <a:pt x="908" y="33575"/>
                    <a:pt x="942" y="33475"/>
                    <a:pt x="942" y="33374"/>
                  </a:cubicBezTo>
                  <a:cubicBezTo>
                    <a:pt x="975" y="33206"/>
                    <a:pt x="1043" y="33071"/>
                    <a:pt x="1076" y="32903"/>
                  </a:cubicBezTo>
                  <a:cubicBezTo>
                    <a:pt x="1110" y="32769"/>
                    <a:pt x="1110" y="32634"/>
                    <a:pt x="1143" y="32534"/>
                  </a:cubicBezTo>
                  <a:cubicBezTo>
                    <a:pt x="1177" y="32366"/>
                    <a:pt x="1244" y="32231"/>
                    <a:pt x="1278" y="32063"/>
                  </a:cubicBezTo>
                  <a:cubicBezTo>
                    <a:pt x="1311" y="31895"/>
                    <a:pt x="1345" y="31761"/>
                    <a:pt x="1412" y="31593"/>
                  </a:cubicBezTo>
                  <a:lnTo>
                    <a:pt x="1480" y="31357"/>
                  </a:lnTo>
                  <a:cubicBezTo>
                    <a:pt x="1513" y="31122"/>
                    <a:pt x="1580" y="30920"/>
                    <a:pt x="1648" y="30719"/>
                  </a:cubicBezTo>
                  <a:cubicBezTo>
                    <a:pt x="1681" y="30584"/>
                    <a:pt x="1715" y="30416"/>
                    <a:pt x="1782" y="30282"/>
                  </a:cubicBezTo>
                  <a:cubicBezTo>
                    <a:pt x="1782" y="30248"/>
                    <a:pt x="1782" y="30215"/>
                    <a:pt x="1816" y="30181"/>
                  </a:cubicBezTo>
                  <a:cubicBezTo>
                    <a:pt x="1916" y="29778"/>
                    <a:pt x="2051" y="29408"/>
                    <a:pt x="2185" y="29038"/>
                  </a:cubicBezTo>
                  <a:cubicBezTo>
                    <a:pt x="2185" y="29038"/>
                    <a:pt x="2185" y="29005"/>
                    <a:pt x="2185" y="29005"/>
                  </a:cubicBezTo>
                  <a:cubicBezTo>
                    <a:pt x="2185" y="28971"/>
                    <a:pt x="2185" y="28937"/>
                    <a:pt x="2219" y="28904"/>
                  </a:cubicBezTo>
                  <a:cubicBezTo>
                    <a:pt x="2320" y="28568"/>
                    <a:pt x="2454" y="28232"/>
                    <a:pt x="2555" y="27896"/>
                  </a:cubicBezTo>
                  <a:cubicBezTo>
                    <a:pt x="2589" y="27828"/>
                    <a:pt x="2622" y="27795"/>
                    <a:pt x="2622" y="27728"/>
                  </a:cubicBezTo>
                  <a:cubicBezTo>
                    <a:pt x="2656" y="27627"/>
                    <a:pt x="2723" y="27492"/>
                    <a:pt x="2757" y="27358"/>
                  </a:cubicBezTo>
                  <a:cubicBezTo>
                    <a:pt x="2824" y="27190"/>
                    <a:pt x="2891" y="26988"/>
                    <a:pt x="2958" y="26820"/>
                  </a:cubicBezTo>
                  <a:cubicBezTo>
                    <a:pt x="3026" y="26686"/>
                    <a:pt x="3059" y="26585"/>
                    <a:pt x="3126" y="26450"/>
                  </a:cubicBezTo>
                  <a:cubicBezTo>
                    <a:pt x="3160" y="26316"/>
                    <a:pt x="3227" y="26182"/>
                    <a:pt x="3294" y="26047"/>
                  </a:cubicBezTo>
                  <a:cubicBezTo>
                    <a:pt x="3328" y="25946"/>
                    <a:pt x="3362" y="25845"/>
                    <a:pt x="3395" y="25745"/>
                  </a:cubicBezTo>
                  <a:cubicBezTo>
                    <a:pt x="3496" y="25543"/>
                    <a:pt x="3563" y="25341"/>
                    <a:pt x="3664" y="25140"/>
                  </a:cubicBezTo>
                  <a:cubicBezTo>
                    <a:pt x="3731" y="25005"/>
                    <a:pt x="3765" y="24904"/>
                    <a:pt x="3799" y="24804"/>
                  </a:cubicBezTo>
                  <a:cubicBezTo>
                    <a:pt x="3832" y="24736"/>
                    <a:pt x="3832" y="24703"/>
                    <a:pt x="3866" y="24669"/>
                  </a:cubicBezTo>
                  <a:cubicBezTo>
                    <a:pt x="4034" y="24299"/>
                    <a:pt x="4202" y="23963"/>
                    <a:pt x="4336" y="23594"/>
                  </a:cubicBezTo>
                  <a:cubicBezTo>
                    <a:pt x="4370" y="23594"/>
                    <a:pt x="4370" y="23560"/>
                    <a:pt x="4370" y="23560"/>
                  </a:cubicBezTo>
                  <a:cubicBezTo>
                    <a:pt x="4403" y="23459"/>
                    <a:pt x="4471" y="23358"/>
                    <a:pt x="4504" y="23291"/>
                  </a:cubicBezTo>
                  <a:cubicBezTo>
                    <a:pt x="4639" y="22989"/>
                    <a:pt x="4773" y="22720"/>
                    <a:pt x="4908" y="22417"/>
                  </a:cubicBezTo>
                  <a:lnTo>
                    <a:pt x="4975" y="22317"/>
                  </a:lnTo>
                  <a:cubicBezTo>
                    <a:pt x="5076" y="22081"/>
                    <a:pt x="5210" y="21880"/>
                    <a:pt x="5311" y="21644"/>
                  </a:cubicBezTo>
                  <a:lnTo>
                    <a:pt x="5580" y="21107"/>
                  </a:lnTo>
                  <a:cubicBezTo>
                    <a:pt x="5613" y="21073"/>
                    <a:pt x="5647" y="21039"/>
                    <a:pt x="5647" y="21006"/>
                  </a:cubicBezTo>
                  <a:cubicBezTo>
                    <a:pt x="5949" y="20434"/>
                    <a:pt x="6286" y="19863"/>
                    <a:pt x="6622" y="19292"/>
                  </a:cubicBezTo>
                  <a:cubicBezTo>
                    <a:pt x="6622" y="19258"/>
                    <a:pt x="6655" y="19191"/>
                    <a:pt x="6689" y="19157"/>
                  </a:cubicBezTo>
                  <a:cubicBezTo>
                    <a:pt x="6756" y="19023"/>
                    <a:pt x="6857" y="18855"/>
                    <a:pt x="6958" y="18720"/>
                  </a:cubicBezTo>
                  <a:cubicBezTo>
                    <a:pt x="7092" y="18485"/>
                    <a:pt x="7227" y="18284"/>
                    <a:pt x="7361" y="18048"/>
                  </a:cubicBezTo>
                  <a:cubicBezTo>
                    <a:pt x="7495" y="17847"/>
                    <a:pt x="7630" y="17645"/>
                    <a:pt x="7764" y="17443"/>
                  </a:cubicBezTo>
                  <a:cubicBezTo>
                    <a:pt x="7899" y="17208"/>
                    <a:pt x="8033" y="16973"/>
                    <a:pt x="8168" y="16771"/>
                  </a:cubicBezTo>
                  <a:cubicBezTo>
                    <a:pt x="8235" y="16670"/>
                    <a:pt x="8268" y="16603"/>
                    <a:pt x="8336" y="16536"/>
                  </a:cubicBezTo>
                  <a:cubicBezTo>
                    <a:pt x="8369" y="16469"/>
                    <a:pt x="8437" y="16401"/>
                    <a:pt x="8470" y="16334"/>
                  </a:cubicBezTo>
                  <a:cubicBezTo>
                    <a:pt x="8873" y="15729"/>
                    <a:pt x="9310" y="15124"/>
                    <a:pt x="9714" y="14553"/>
                  </a:cubicBezTo>
                  <a:lnTo>
                    <a:pt x="9714" y="14553"/>
                  </a:lnTo>
                  <a:cubicBezTo>
                    <a:pt x="9714" y="14519"/>
                    <a:pt x="9714" y="14519"/>
                    <a:pt x="9747" y="14519"/>
                  </a:cubicBezTo>
                  <a:cubicBezTo>
                    <a:pt x="10050" y="14116"/>
                    <a:pt x="10352" y="13713"/>
                    <a:pt x="10655" y="13309"/>
                  </a:cubicBezTo>
                  <a:cubicBezTo>
                    <a:pt x="10688" y="13276"/>
                    <a:pt x="10688" y="13276"/>
                    <a:pt x="10722" y="13242"/>
                  </a:cubicBezTo>
                  <a:cubicBezTo>
                    <a:pt x="10924" y="12940"/>
                    <a:pt x="11192" y="12671"/>
                    <a:pt x="11428" y="12368"/>
                  </a:cubicBezTo>
                  <a:cubicBezTo>
                    <a:pt x="11461" y="12301"/>
                    <a:pt x="11495" y="12268"/>
                    <a:pt x="11562" y="12200"/>
                  </a:cubicBezTo>
                  <a:cubicBezTo>
                    <a:pt x="11562" y="12200"/>
                    <a:pt x="11562" y="12200"/>
                    <a:pt x="11562" y="12200"/>
                  </a:cubicBezTo>
                  <a:cubicBezTo>
                    <a:pt x="11831" y="11831"/>
                    <a:pt x="12133" y="11528"/>
                    <a:pt x="12402" y="11192"/>
                  </a:cubicBezTo>
                  <a:cubicBezTo>
                    <a:pt x="12436" y="11158"/>
                    <a:pt x="12436" y="11158"/>
                    <a:pt x="12470" y="11125"/>
                  </a:cubicBezTo>
                  <a:cubicBezTo>
                    <a:pt x="12537" y="11024"/>
                    <a:pt x="12638" y="10957"/>
                    <a:pt x="12738" y="10856"/>
                  </a:cubicBezTo>
                  <a:cubicBezTo>
                    <a:pt x="12906" y="10621"/>
                    <a:pt x="13108" y="10419"/>
                    <a:pt x="13276" y="10217"/>
                  </a:cubicBezTo>
                  <a:cubicBezTo>
                    <a:pt x="13310" y="10184"/>
                    <a:pt x="13343" y="10150"/>
                    <a:pt x="13377" y="10117"/>
                  </a:cubicBezTo>
                  <a:cubicBezTo>
                    <a:pt x="13511" y="9982"/>
                    <a:pt x="13646" y="9848"/>
                    <a:pt x="13780" y="9713"/>
                  </a:cubicBezTo>
                  <a:cubicBezTo>
                    <a:pt x="13915" y="9579"/>
                    <a:pt x="14049" y="9444"/>
                    <a:pt x="14184" y="9276"/>
                  </a:cubicBezTo>
                  <a:cubicBezTo>
                    <a:pt x="14251" y="9243"/>
                    <a:pt x="14284" y="9176"/>
                    <a:pt x="14352" y="9142"/>
                  </a:cubicBezTo>
                  <a:cubicBezTo>
                    <a:pt x="14486" y="8974"/>
                    <a:pt x="14620" y="8839"/>
                    <a:pt x="14755" y="8705"/>
                  </a:cubicBezTo>
                  <a:cubicBezTo>
                    <a:pt x="14889" y="8604"/>
                    <a:pt x="14990" y="8470"/>
                    <a:pt x="15125" y="8369"/>
                  </a:cubicBezTo>
                  <a:cubicBezTo>
                    <a:pt x="15192" y="8302"/>
                    <a:pt x="15259" y="8235"/>
                    <a:pt x="15326" y="8167"/>
                  </a:cubicBezTo>
                  <a:cubicBezTo>
                    <a:pt x="15461" y="8033"/>
                    <a:pt x="15629" y="7898"/>
                    <a:pt x="15763" y="7730"/>
                  </a:cubicBezTo>
                  <a:cubicBezTo>
                    <a:pt x="15864" y="7663"/>
                    <a:pt x="15998" y="7562"/>
                    <a:pt x="16099" y="7462"/>
                  </a:cubicBezTo>
                  <a:cubicBezTo>
                    <a:pt x="16166" y="7361"/>
                    <a:pt x="16267" y="7293"/>
                    <a:pt x="16335" y="7226"/>
                  </a:cubicBezTo>
                  <a:cubicBezTo>
                    <a:pt x="16503" y="7092"/>
                    <a:pt x="16637" y="6957"/>
                    <a:pt x="16805" y="6823"/>
                  </a:cubicBezTo>
                  <a:cubicBezTo>
                    <a:pt x="16906" y="6756"/>
                    <a:pt x="16973" y="6655"/>
                    <a:pt x="17074" y="6588"/>
                  </a:cubicBezTo>
                  <a:cubicBezTo>
                    <a:pt x="17175" y="6520"/>
                    <a:pt x="17276" y="6420"/>
                    <a:pt x="17376" y="6352"/>
                  </a:cubicBezTo>
                  <a:cubicBezTo>
                    <a:pt x="17511" y="6218"/>
                    <a:pt x="17679" y="6084"/>
                    <a:pt x="17813" y="5983"/>
                  </a:cubicBezTo>
                  <a:cubicBezTo>
                    <a:pt x="17914" y="5916"/>
                    <a:pt x="17981" y="5848"/>
                    <a:pt x="18049" y="5781"/>
                  </a:cubicBezTo>
                  <a:cubicBezTo>
                    <a:pt x="18183" y="5680"/>
                    <a:pt x="18317" y="5579"/>
                    <a:pt x="18452" y="5512"/>
                  </a:cubicBezTo>
                  <a:cubicBezTo>
                    <a:pt x="18586" y="5378"/>
                    <a:pt x="18721" y="5277"/>
                    <a:pt x="18855" y="5176"/>
                  </a:cubicBezTo>
                  <a:cubicBezTo>
                    <a:pt x="18922" y="5143"/>
                    <a:pt x="18990" y="5075"/>
                    <a:pt x="19023" y="5042"/>
                  </a:cubicBezTo>
                  <a:cubicBezTo>
                    <a:pt x="19191" y="4907"/>
                    <a:pt x="19359" y="4806"/>
                    <a:pt x="19561" y="4672"/>
                  </a:cubicBezTo>
                  <a:lnTo>
                    <a:pt x="19897" y="4437"/>
                  </a:lnTo>
                  <a:cubicBezTo>
                    <a:pt x="19931" y="4403"/>
                    <a:pt x="19964" y="4370"/>
                    <a:pt x="19998" y="4370"/>
                  </a:cubicBezTo>
                  <a:cubicBezTo>
                    <a:pt x="20300" y="4134"/>
                    <a:pt x="20603" y="3933"/>
                    <a:pt x="20939" y="3731"/>
                  </a:cubicBezTo>
                  <a:cubicBezTo>
                    <a:pt x="20939" y="3731"/>
                    <a:pt x="20939" y="3731"/>
                    <a:pt x="20939" y="3731"/>
                  </a:cubicBezTo>
                  <a:cubicBezTo>
                    <a:pt x="20973" y="3731"/>
                    <a:pt x="20973" y="3697"/>
                    <a:pt x="21006" y="3697"/>
                  </a:cubicBezTo>
                  <a:cubicBezTo>
                    <a:pt x="21309" y="3496"/>
                    <a:pt x="21577" y="3328"/>
                    <a:pt x="21880" y="3160"/>
                  </a:cubicBezTo>
                  <a:cubicBezTo>
                    <a:pt x="21947" y="3126"/>
                    <a:pt x="22014" y="3092"/>
                    <a:pt x="22082" y="3025"/>
                  </a:cubicBezTo>
                  <a:cubicBezTo>
                    <a:pt x="22317" y="2891"/>
                    <a:pt x="22552" y="2756"/>
                    <a:pt x="22787" y="2655"/>
                  </a:cubicBezTo>
                  <a:lnTo>
                    <a:pt x="23056" y="2521"/>
                  </a:lnTo>
                  <a:cubicBezTo>
                    <a:pt x="23191" y="2454"/>
                    <a:pt x="23292" y="2387"/>
                    <a:pt x="23426" y="2319"/>
                  </a:cubicBezTo>
                  <a:cubicBezTo>
                    <a:pt x="23493" y="2286"/>
                    <a:pt x="23594" y="2219"/>
                    <a:pt x="23695" y="2151"/>
                  </a:cubicBezTo>
                  <a:cubicBezTo>
                    <a:pt x="23863" y="2084"/>
                    <a:pt x="23997" y="2017"/>
                    <a:pt x="24132" y="1950"/>
                  </a:cubicBezTo>
                  <a:cubicBezTo>
                    <a:pt x="24233" y="1916"/>
                    <a:pt x="24367" y="1849"/>
                    <a:pt x="24468" y="1815"/>
                  </a:cubicBezTo>
                  <a:cubicBezTo>
                    <a:pt x="24501" y="1782"/>
                    <a:pt x="24569" y="1748"/>
                    <a:pt x="24602" y="1748"/>
                  </a:cubicBezTo>
                  <a:cubicBezTo>
                    <a:pt x="24905" y="1614"/>
                    <a:pt x="25174" y="1479"/>
                    <a:pt x="25476" y="1378"/>
                  </a:cubicBezTo>
                  <a:cubicBezTo>
                    <a:pt x="25476" y="1378"/>
                    <a:pt x="25476" y="1378"/>
                    <a:pt x="25476" y="1378"/>
                  </a:cubicBezTo>
                  <a:cubicBezTo>
                    <a:pt x="25779" y="1244"/>
                    <a:pt x="26081" y="1143"/>
                    <a:pt x="26384" y="1042"/>
                  </a:cubicBezTo>
                  <a:lnTo>
                    <a:pt x="26484" y="1009"/>
                  </a:lnTo>
                  <a:cubicBezTo>
                    <a:pt x="26585" y="941"/>
                    <a:pt x="26720" y="908"/>
                    <a:pt x="26820" y="874"/>
                  </a:cubicBezTo>
                  <a:cubicBezTo>
                    <a:pt x="26955" y="841"/>
                    <a:pt x="27123" y="773"/>
                    <a:pt x="27257" y="740"/>
                  </a:cubicBezTo>
                  <a:cubicBezTo>
                    <a:pt x="27325" y="706"/>
                    <a:pt x="27425" y="706"/>
                    <a:pt x="27493" y="673"/>
                  </a:cubicBezTo>
                  <a:cubicBezTo>
                    <a:pt x="27627" y="639"/>
                    <a:pt x="27761" y="605"/>
                    <a:pt x="27862" y="572"/>
                  </a:cubicBezTo>
                  <a:cubicBezTo>
                    <a:pt x="27963" y="538"/>
                    <a:pt x="28064" y="505"/>
                    <a:pt x="28165" y="471"/>
                  </a:cubicBezTo>
                  <a:cubicBezTo>
                    <a:pt x="28299" y="471"/>
                    <a:pt x="28400" y="437"/>
                    <a:pt x="28501" y="404"/>
                  </a:cubicBezTo>
                  <a:lnTo>
                    <a:pt x="28871" y="336"/>
                  </a:lnTo>
                  <a:cubicBezTo>
                    <a:pt x="28938" y="303"/>
                    <a:pt x="29005" y="303"/>
                    <a:pt x="29072" y="269"/>
                  </a:cubicBezTo>
                  <a:cubicBezTo>
                    <a:pt x="29207" y="269"/>
                    <a:pt x="29341" y="236"/>
                    <a:pt x="29442" y="236"/>
                  </a:cubicBezTo>
                  <a:cubicBezTo>
                    <a:pt x="29610" y="202"/>
                    <a:pt x="29744" y="168"/>
                    <a:pt x="29912" y="135"/>
                  </a:cubicBezTo>
                  <a:cubicBezTo>
                    <a:pt x="29946" y="135"/>
                    <a:pt x="30013" y="135"/>
                    <a:pt x="30047" y="135"/>
                  </a:cubicBezTo>
                  <a:cubicBezTo>
                    <a:pt x="30181" y="101"/>
                    <a:pt x="30316" y="101"/>
                    <a:pt x="30417" y="68"/>
                  </a:cubicBezTo>
                  <a:cubicBezTo>
                    <a:pt x="30585" y="68"/>
                    <a:pt x="30753" y="34"/>
                    <a:pt x="30921" y="34"/>
                  </a:cubicBezTo>
                  <a:cubicBezTo>
                    <a:pt x="30954" y="34"/>
                    <a:pt x="30988" y="34"/>
                    <a:pt x="31055" y="34"/>
                  </a:cubicBezTo>
                  <a:cubicBezTo>
                    <a:pt x="31156" y="0"/>
                    <a:pt x="31257" y="0"/>
                    <a:pt x="31358" y="0"/>
                  </a:cubicBezTo>
                  <a:cubicBezTo>
                    <a:pt x="31559" y="0"/>
                    <a:pt x="31761" y="0"/>
                    <a:pt x="31929" y="0"/>
                  </a:cubicBezTo>
                  <a:cubicBezTo>
                    <a:pt x="31996" y="0"/>
                    <a:pt x="32030" y="0"/>
                    <a:pt x="32097" y="0"/>
                  </a:cubicBezTo>
                  <a:cubicBezTo>
                    <a:pt x="32164" y="0"/>
                    <a:pt x="32265" y="0"/>
                    <a:pt x="32332" y="0"/>
                  </a:cubicBezTo>
                  <a:cubicBezTo>
                    <a:pt x="32567" y="0"/>
                    <a:pt x="32803" y="0"/>
                    <a:pt x="33038" y="34"/>
                  </a:cubicBezTo>
                  <a:cubicBezTo>
                    <a:pt x="33105" y="34"/>
                    <a:pt x="33172" y="34"/>
                    <a:pt x="33240" y="34"/>
                  </a:cubicBezTo>
                  <a:cubicBezTo>
                    <a:pt x="33340" y="34"/>
                    <a:pt x="33441" y="68"/>
                    <a:pt x="33509" y="68"/>
                  </a:cubicBezTo>
                  <a:lnTo>
                    <a:pt x="33744" y="101"/>
                  </a:lnTo>
                  <a:cubicBezTo>
                    <a:pt x="34013" y="135"/>
                    <a:pt x="34248" y="168"/>
                    <a:pt x="34517" y="236"/>
                  </a:cubicBezTo>
                  <a:cubicBezTo>
                    <a:pt x="34517" y="236"/>
                    <a:pt x="34517" y="236"/>
                    <a:pt x="34550" y="236"/>
                  </a:cubicBezTo>
                  <a:cubicBezTo>
                    <a:pt x="34618" y="236"/>
                    <a:pt x="34685" y="269"/>
                    <a:pt x="34752" y="269"/>
                  </a:cubicBezTo>
                  <a:cubicBezTo>
                    <a:pt x="34954" y="336"/>
                    <a:pt x="35155" y="370"/>
                    <a:pt x="35357" y="437"/>
                  </a:cubicBezTo>
                  <a:cubicBezTo>
                    <a:pt x="35458" y="471"/>
                    <a:pt x="35559" y="505"/>
                    <a:pt x="35659" y="538"/>
                  </a:cubicBezTo>
                  <a:cubicBezTo>
                    <a:pt x="35794" y="572"/>
                    <a:pt x="35928" y="605"/>
                    <a:pt x="36063" y="639"/>
                  </a:cubicBezTo>
                  <a:cubicBezTo>
                    <a:pt x="36096" y="673"/>
                    <a:pt x="36130" y="673"/>
                    <a:pt x="36164" y="673"/>
                  </a:cubicBezTo>
                  <a:cubicBezTo>
                    <a:pt x="36365" y="773"/>
                    <a:pt x="36567" y="841"/>
                    <a:pt x="36735" y="941"/>
                  </a:cubicBezTo>
                  <a:cubicBezTo>
                    <a:pt x="36836" y="975"/>
                    <a:pt x="36937" y="1009"/>
                    <a:pt x="37037" y="1042"/>
                  </a:cubicBezTo>
                  <a:cubicBezTo>
                    <a:pt x="37306" y="1177"/>
                    <a:pt x="37575" y="1311"/>
                    <a:pt x="37844" y="1479"/>
                  </a:cubicBezTo>
                  <a:lnTo>
                    <a:pt x="44700" y="5445"/>
                  </a:lnTo>
                  <a:cubicBezTo>
                    <a:pt x="44431" y="5311"/>
                    <a:pt x="44162" y="5143"/>
                    <a:pt x="43860" y="5008"/>
                  </a:cubicBezTo>
                  <a:cubicBezTo>
                    <a:pt x="43759" y="4974"/>
                    <a:pt x="43692" y="4941"/>
                    <a:pt x="43591" y="4907"/>
                  </a:cubicBezTo>
                  <a:cubicBezTo>
                    <a:pt x="43389" y="4806"/>
                    <a:pt x="43188" y="4739"/>
                    <a:pt x="42986" y="4672"/>
                  </a:cubicBezTo>
                  <a:cubicBezTo>
                    <a:pt x="42852" y="4605"/>
                    <a:pt x="42684" y="4538"/>
                    <a:pt x="42516" y="4504"/>
                  </a:cubicBezTo>
                  <a:cubicBezTo>
                    <a:pt x="42415" y="4470"/>
                    <a:pt x="42314" y="4437"/>
                    <a:pt x="42213" y="4403"/>
                  </a:cubicBezTo>
                  <a:cubicBezTo>
                    <a:pt x="42012" y="4336"/>
                    <a:pt x="41776" y="4302"/>
                    <a:pt x="41575" y="4235"/>
                  </a:cubicBezTo>
                  <a:cubicBezTo>
                    <a:pt x="41507" y="4235"/>
                    <a:pt x="41440" y="4201"/>
                    <a:pt x="41373" y="4201"/>
                  </a:cubicBezTo>
                  <a:cubicBezTo>
                    <a:pt x="41104" y="4134"/>
                    <a:pt x="40835" y="4101"/>
                    <a:pt x="40566" y="4067"/>
                  </a:cubicBezTo>
                  <a:lnTo>
                    <a:pt x="40365" y="4033"/>
                  </a:lnTo>
                  <a:cubicBezTo>
                    <a:pt x="40197" y="4033"/>
                    <a:pt x="40029" y="4000"/>
                    <a:pt x="39861" y="4000"/>
                  </a:cubicBezTo>
                  <a:cubicBezTo>
                    <a:pt x="39625" y="4000"/>
                    <a:pt x="39390" y="3966"/>
                    <a:pt x="39155" y="3966"/>
                  </a:cubicBezTo>
                  <a:cubicBezTo>
                    <a:pt x="39020" y="3966"/>
                    <a:pt x="38920" y="3966"/>
                    <a:pt x="38785" y="3966"/>
                  </a:cubicBezTo>
                  <a:cubicBezTo>
                    <a:pt x="38583" y="3966"/>
                    <a:pt x="38382" y="3966"/>
                    <a:pt x="38214" y="3966"/>
                  </a:cubicBezTo>
                  <a:cubicBezTo>
                    <a:pt x="38046" y="4000"/>
                    <a:pt x="37911" y="4000"/>
                    <a:pt x="37743" y="4000"/>
                  </a:cubicBezTo>
                  <a:cubicBezTo>
                    <a:pt x="37575" y="4033"/>
                    <a:pt x="37441" y="4033"/>
                    <a:pt x="37273" y="4067"/>
                  </a:cubicBezTo>
                  <a:cubicBezTo>
                    <a:pt x="37105" y="4067"/>
                    <a:pt x="36903" y="4101"/>
                    <a:pt x="36735" y="4134"/>
                  </a:cubicBezTo>
                  <a:cubicBezTo>
                    <a:pt x="36601" y="4134"/>
                    <a:pt x="36432" y="4168"/>
                    <a:pt x="36298" y="4201"/>
                  </a:cubicBezTo>
                  <a:cubicBezTo>
                    <a:pt x="36096" y="4235"/>
                    <a:pt x="35928" y="4269"/>
                    <a:pt x="35727" y="4302"/>
                  </a:cubicBezTo>
                  <a:cubicBezTo>
                    <a:pt x="35592" y="4336"/>
                    <a:pt x="35458" y="4370"/>
                    <a:pt x="35323" y="4403"/>
                  </a:cubicBezTo>
                  <a:cubicBezTo>
                    <a:pt x="35122" y="4437"/>
                    <a:pt x="34920" y="4470"/>
                    <a:pt x="34718" y="4538"/>
                  </a:cubicBezTo>
                  <a:cubicBezTo>
                    <a:pt x="34584" y="4571"/>
                    <a:pt x="34450" y="4605"/>
                    <a:pt x="34315" y="4638"/>
                  </a:cubicBezTo>
                  <a:cubicBezTo>
                    <a:pt x="34113" y="4706"/>
                    <a:pt x="33878" y="4773"/>
                    <a:pt x="33643" y="4874"/>
                  </a:cubicBezTo>
                  <a:cubicBezTo>
                    <a:pt x="33542" y="4907"/>
                    <a:pt x="33441" y="4941"/>
                    <a:pt x="33340" y="4974"/>
                  </a:cubicBezTo>
                  <a:cubicBezTo>
                    <a:pt x="33004" y="5075"/>
                    <a:pt x="32668" y="5210"/>
                    <a:pt x="32332" y="5344"/>
                  </a:cubicBezTo>
                  <a:lnTo>
                    <a:pt x="32332" y="5344"/>
                  </a:lnTo>
                  <a:lnTo>
                    <a:pt x="32332" y="5344"/>
                  </a:lnTo>
                  <a:cubicBezTo>
                    <a:pt x="31996" y="5479"/>
                    <a:pt x="31660" y="5613"/>
                    <a:pt x="31290" y="5781"/>
                  </a:cubicBezTo>
                  <a:cubicBezTo>
                    <a:pt x="31190" y="5815"/>
                    <a:pt x="31089" y="5882"/>
                    <a:pt x="30988" y="5916"/>
                  </a:cubicBezTo>
                  <a:cubicBezTo>
                    <a:pt x="30753" y="6050"/>
                    <a:pt x="30517" y="6151"/>
                    <a:pt x="30248" y="6285"/>
                  </a:cubicBezTo>
                  <a:cubicBezTo>
                    <a:pt x="30148" y="6352"/>
                    <a:pt x="30013" y="6420"/>
                    <a:pt x="29912" y="6487"/>
                  </a:cubicBezTo>
                  <a:cubicBezTo>
                    <a:pt x="29576" y="6655"/>
                    <a:pt x="29240" y="6823"/>
                    <a:pt x="28938" y="6991"/>
                  </a:cubicBezTo>
                  <a:cubicBezTo>
                    <a:pt x="28568" y="7226"/>
                    <a:pt x="28198" y="7428"/>
                    <a:pt x="27862" y="7663"/>
                  </a:cubicBezTo>
                  <a:cubicBezTo>
                    <a:pt x="27829" y="7663"/>
                    <a:pt x="27795" y="7697"/>
                    <a:pt x="27795" y="7697"/>
                  </a:cubicBezTo>
                  <a:cubicBezTo>
                    <a:pt x="27425" y="7932"/>
                    <a:pt x="27089" y="8167"/>
                    <a:pt x="26753" y="8403"/>
                  </a:cubicBezTo>
                  <a:cubicBezTo>
                    <a:pt x="26619" y="8470"/>
                    <a:pt x="26518" y="8571"/>
                    <a:pt x="26384" y="8638"/>
                  </a:cubicBezTo>
                  <a:cubicBezTo>
                    <a:pt x="26148" y="8806"/>
                    <a:pt x="25913" y="8974"/>
                    <a:pt x="25711" y="9142"/>
                  </a:cubicBezTo>
                  <a:cubicBezTo>
                    <a:pt x="25543" y="9243"/>
                    <a:pt x="25409" y="9344"/>
                    <a:pt x="25274" y="9478"/>
                  </a:cubicBezTo>
                  <a:cubicBezTo>
                    <a:pt x="25073" y="9612"/>
                    <a:pt x="24871" y="9781"/>
                    <a:pt x="24669" y="9949"/>
                  </a:cubicBezTo>
                  <a:cubicBezTo>
                    <a:pt x="24501" y="10083"/>
                    <a:pt x="24367" y="10184"/>
                    <a:pt x="24199" y="10318"/>
                  </a:cubicBezTo>
                  <a:cubicBezTo>
                    <a:pt x="24031" y="10486"/>
                    <a:pt x="23829" y="10621"/>
                    <a:pt x="23628" y="10789"/>
                  </a:cubicBezTo>
                  <a:cubicBezTo>
                    <a:pt x="23460" y="10923"/>
                    <a:pt x="23325" y="11058"/>
                    <a:pt x="23157" y="11192"/>
                  </a:cubicBezTo>
                  <a:cubicBezTo>
                    <a:pt x="22989" y="11360"/>
                    <a:pt x="22787" y="11528"/>
                    <a:pt x="22619" y="11696"/>
                  </a:cubicBezTo>
                  <a:cubicBezTo>
                    <a:pt x="22451" y="11864"/>
                    <a:pt x="22317" y="11999"/>
                    <a:pt x="22149" y="12133"/>
                  </a:cubicBezTo>
                  <a:cubicBezTo>
                    <a:pt x="21947" y="12301"/>
                    <a:pt x="21779" y="12503"/>
                    <a:pt x="21577" y="12671"/>
                  </a:cubicBezTo>
                  <a:cubicBezTo>
                    <a:pt x="21443" y="12805"/>
                    <a:pt x="21309" y="12940"/>
                    <a:pt x="21174" y="13108"/>
                  </a:cubicBezTo>
                  <a:cubicBezTo>
                    <a:pt x="20973" y="13276"/>
                    <a:pt x="20771" y="13477"/>
                    <a:pt x="20603" y="13679"/>
                  </a:cubicBezTo>
                  <a:cubicBezTo>
                    <a:pt x="20468" y="13814"/>
                    <a:pt x="20334" y="13948"/>
                    <a:pt x="20200" y="14082"/>
                  </a:cubicBezTo>
                  <a:cubicBezTo>
                    <a:pt x="19998" y="14318"/>
                    <a:pt x="19763" y="14553"/>
                    <a:pt x="19561" y="14822"/>
                  </a:cubicBezTo>
                  <a:cubicBezTo>
                    <a:pt x="19460" y="14923"/>
                    <a:pt x="19359" y="15023"/>
                    <a:pt x="19292" y="15124"/>
                  </a:cubicBezTo>
                  <a:cubicBezTo>
                    <a:pt x="18990" y="15460"/>
                    <a:pt x="18687" y="15796"/>
                    <a:pt x="18385" y="16166"/>
                  </a:cubicBezTo>
                  <a:cubicBezTo>
                    <a:pt x="18317" y="16233"/>
                    <a:pt x="18284" y="16267"/>
                    <a:pt x="18250" y="16334"/>
                  </a:cubicBezTo>
                  <a:cubicBezTo>
                    <a:pt x="17981" y="16637"/>
                    <a:pt x="17746" y="16939"/>
                    <a:pt x="17477" y="17275"/>
                  </a:cubicBezTo>
                  <a:cubicBezTo>
                    <a:pt x="17175" y="17679"/>
                    <a:pt x="16872" y="18082"/>
                    <a:pt x="16570" y="18485"/>
                  </a:cubicBezTo>
                  <a:cubicBezTo>
                    <a:pt x="16570" y="18485"/>
                    <a:pt x="16570" y="18485"/>
                    <a:pt x="16536" y="18519"/>
                  </a:cubicBezTo>
                  <a:cubicBezTo>
                    <a:pt x="16133" y="19090"/>
                    <a:pt x="15696" y="19695"/>
                    <a:pt x="15293" y="20300"/>
                  </a:cubicBezTo>
                  <a:lnTo>
                    <a:pt x="14990" y="20737"/>
                  </a:lnTo>
                  <a:cubicBezTo>
                    <a:pt x="14856" y="20939"/>
                    <a:pt x="14721" y="21174"/>
                    <a:pt x="14553" y="21409"/>
                  </a:cubicBezTo>
                  <a:cubicBezTo>
                    <a:pt x="14452" y="21611"/>
                    <a:pt x="14318" y="21812"/>
                    <a:pt x="14184" y="22014"/>
                  </a:cubicBezTo>
                  <a:cubicBezTo>
                    <a:pt x="14049" y="22249"/>
                    <a:pt x="13915" y="22451"/>
                    <a:pt x="13780" y="22686"/>
                  </a:cubicBezTo>
                  <a:cubicBezTo>
                    <a:pt x="13646" y="22888"/>
                    <a:pt x="13545" y="23056"/>
                    <a:pt x="13411" y="23258"/>
                  </a:cubicBezTo>
                  <a:cubicBezTo>
                    <a:pt x="13108" y="23829"/>
                    <a:pt x="12772" y="24400"/>
                    <a:pt x="12470" y="24972"/>
                  </a:cubicBezTo>
                  <a:cubicBezTo>
                    <a:pt x="12369" y="25173"/>
                    <a:pt x="12234" y="25409"/>
                    <a:pt x="12133" y="25610"/>
                  </a:cubicBezTo>
                  <a:cubicBezTo>
                    <a:pt x="12033" y="25812"/>
                    <a:pt x="11898" y="26047"/>
                    <a:pt x="11797" y="26282"/>
                  </a:cubicBezTo>
                  <a:cubicBezTo>
                    <a:pt x="11629" y="26585"/>
                    <a:pt x="11461" y="26921"/>
                    <a:pt x="11327" y="27223"/>
                  </a:cubicBezTo>
                  <a:cubicBezTo>
                    <a:pt x="11293" y="27324"/>
                    <a:pt x="11226" y="27425"/>
                    <a:pt x="11192" y="27526"/>
                  </a:cubicBezTo>
                  <a:cubicBezTo>
                    <a:pt x="10991" y="27929"/>
                    <a:pt x="10823" y="28333"/>
                    <a:pt x="10621" y="28736"/>
                  </a:cubicBezTo>
                  <a:cubicBezTo>
                    <a:pt x="10587" y="28870"/>
                    <a:pt x="10520" y="28971"/>
                    <a:pt x="10487" y="29072"/>
                  </a:cubicBezTo>
                  <a:cubicBezTo>
                    <a:pt x="10352" y="29374"/>
                    <a:pt x="10218" y="29677"/>
                    <a:pt x="10117" y="30013"/>
                  </a:cubicBezTo>
                  <a:cubicBezTo>
                    <a:pt x="10050" y="30147"/>
                    <a:pt x="9982" y="30282"/>
                    <a:pt x="9915" y="30416"/>
                  </a:cubicBezTo>
                  <a:cubicBezTo>
                    <a:pt x="9814" y="30719"/>
                    <a:pt x="9714" y="31021"/>
                    <a:pt x="9579" y="31324"/>
                  </a:cubicBezTo>
                  <a:cubicBezTo>
                    <a:pt x="9546" y="31425"/>
                    <a:pt x="9478" y="31559"/>
                    <a:pt x="9445" y="31693"/>
                  </a:cubicBezTo>
                  <a:cubicBezTo>
                    <a:pt x="9310" y="32097"/>
                    <a:pt x="9176" y="32466"/>
                    <a:pt x="9041" y="32870"/>
                  </a:cubicBezTo>
                  <a:cubicBezTo>
                    <a:pt x="9008" y="32903"/>
                    <a:pt x="9008" y="32937"/>
                    <a:pt x="9008" y="32971"/>
                  </a:cubicBezTo>
                  <a:cubicBezTo>
                    <a:pt x="8840" y="33407"/>
                    <a:pt x="8705" y="33811"/>
                    <a:pt x="8571" y="34248"/>
                  </a:cubicBezTo>
                  <a:cubicBezTo>
                    <a:pt x="8537" y="34382"/>
                    <a:pt x="8504" y="34517"/>
                    <a:pt x="8470" y="34651"/>
                  </a:cubicBezTo>
                  <a:cubicBezTo>
                    <a:pt x="8369" y="34953"/>
                    <a:pt x="8302" y="35256"/>
                    <a:pt x="8201" y="35525"/>
                  </a:cubicBezTo>
                  <a:cubicBezTo>
                    <a:pt x="8168" y="35693"/>
                    <a:pt x="8134" y="35861"/>
                    <a:pt x="8100" y="36029"/>
                  </a:cubicBezTo>
                  <a:cubicBezTo>
                    <a:pt x="8000" y="36298"/>
                    <a:pt x="7932" y="36567"/>
                    <a:pt x="7865" y="36836"/>
                  </a:cubicBezTo>
                  <a:cubicBezTo>
                    <a:pt x="7832" y="37004"/>
                    <a:pt x="7798" y="37172"/>
                    <a:pt x="7764" y="37340"/>
                  </a:cubicBezTo>
                  <a:cubicBezTo>
                    <a:pt x="7697" y="37609"/>
                    <a:pt x="7630" y="37911"/>
                    <a:pt x="7596" y="38180"/>
                  </a:cubicBezTo>
                  <a:cubicBezTo>
                    <a:pt x="7563" y="38314"/>
                    <a:pt x="7529" y="38482"/>
                    <a:pt x="7495" y="38617"/>
                  </a:cubicBezTo>
                  <a:cubicBezTo>
                    <a:pt x="7428" y="38986"/>
                    <a:pt x="7361" y="39356"/>
                    <a:pt x="7294" y="39726"/>
                  </a:cubicBezTo>
                  <a:cubicBezTo>
                    <a:pt x="7294" y="39793"/>
                    <a:pt x="7260" y="39827"/>
                    <a:pt x="7260" y="39894"/>
                  </a:cubicBezTo>
                  <a:cubicBezTo>
                    <a:pt x="7193" y="40297"/>
                    <a:pt x="7126" y="40734"/>
                    <a:pt x="7092" y="41137"/>
                  </a:cubicBezTo>
                  <a:cubicBezTo>
                    <a:pt x="7092" y="41272"/>
                    <a:pt x="7059" y="41373"/>
                    <a:pt x="7059" y="41507"/>
                  </a:cubicBezTo>
                  <a:cubicBezTo>
                    <a:pt x="7025" y="41810"/>
                    <a:pt x="6991" y="42112"/>
                    <a:pt x="6958" y="42381"/>
                  </a:cubicBezTo>
                  <a:cubicBezTo>
                    <a:pt x="6958" y="42549"/>
                    <a:pt x="6924" y="42683"/>
                    <a:pt x="6924" y="42818"/>
                  </a:cubicBezTo>
                  <a:cubicBezTo>
                    <a:pt x="6891" y="43120"/>
                    <a:pt x="6891" y="43389"/>
                    <a:pt x="6891" y="43658"/>
                  </a:cubicBezTo>
                  <a:cubicBezTo>
                    <a:pt x="6857" y="43792"/>
                    <a:pt x="6857" y="43927"/>
                    <a:pt x="6857" y="44061"/>
                  </a:cubicBezTo>
                  <a:cubicBezTo>
                    <a:pt x="6857" y="44465"/>
                    <a:pt x="6823" y="44868"/>
                    <a:pt x="6823" y="45271"/>
                  </a:cubicBezTo>
                  <a:cubicBezTo>
                    <a:pt x="6823" y="45675"/>
                    <a:pt x="6857" y="46078"/>
                    <a:pt x="6857" y="46481"/>
                  </a:cubicBezTo>
                  <a:cubicBezTo>
                    <a:pt x="6857" y="46582"/>
                    <a:pt x="6891" y="46716"/>
                    <a:pt x="6891" y="46817"/>
                  </a:cubicBezTo>
                  <a:cubicBezTo>
                    <a:pt x="6891" y="47086"/>
                    <a:pt x="6924" y="47355"/>
                    <a:pt x="6958" y="47624"/>
                  </a:cubicBezTo>
                  <a:cubicBezTo>
                    <a:pt x="6958" y="47792"/>
                    <a:pt x="6991" y="47926"/>
                    <a:pt x="6991" y="48094"/>
                  </a:cubicBezTo>
                  <a:cubicBezTo>
                    <a:pt x="7025" y="48296"/>
                    <a:pt x="7059" y="48531"/>
                    <a:pt x="7059" y="48767"/>
                  </a:cubicBezTo>
                  <a:cubicBezTo>
                    <a:pt x="7092" y="48935"/>
                    <a:pt x="7126" y="49069"/>
                    <a:pt x="7159" y="49237"/>
                  </a:cubicBezTo>
                  <a:cubicBezTo>
                    <a:pt x="7193" y="49439"/>
                    <a:pt x="7227" y="49640"/>
                    <a:pt x="7260" y="49842"/>
                  </a:cubicBezTo>
                  <a:cubicBezTo>
                    <a:pt x="7294" y="50010"/>
                    <a:pt x="7327" y="50212"/>
                    <a:pt x="7361" y="50380"/>
                  </a:cubicBezTo>
                  <a:cubicBezTo>
                    <a:pt x="7395" y="50548"/>
                    <a:pt x="7428" y="50716"/>
                    <a:pt x="7462" y="50884"/>
                  </a:cubicBezTo>
                  <a:cubicBezTo>
                    <a:pt x="7529" y="51119"/>
                    <a:pt x="7563" y="51321"/>
                    <a:pt x="7630" y="51489"/>
                  </a:cubicBezTo>
                  <a:cubicBezTo>
                    <a:pt x="7664" y="51657"/>
                    <a:pt x="7731" y="51825"/>
                    <a:pt x="7764" y="51959"/>
                  </a:cubicBezTo>
                  <a:cubicBezTo>
                    <a:pt x="7832" y="52195"/>
                    <a:pt x="7932" y="52430"/>
                    <a:pt x="8000" y="52665"/>
                  </a:cubicBezTo>
                  <a:cubicBezTo>
                    <a:pt x="8033" y="52800"/>
                    <a:pt x="8100" y="52934"/>
                    <a:pt x="8134" y="53035"/>
                  </a:cubicBezTo>
                  <a:cubicBezTo>
                    <a:pt x="8302" y="53438"/>
                    <a:pt x="8437" y="53808"/>
                    <a:pt x="8605" y="54178"/>
                  </a:cubicBezTo>
                  <a:cubicBezTo>
                    <a:pt x="8739" y="54446"/>
                    <a:pt x="8873" y="54715"/>
                    <a:pt x="9041" y="54984"/>
                  </a:cubicBezTo>
                  <a:cubicBezTo>
                    <a:pt x="9041" y="54984"/>
                    <a:pt x="9041" y="54984"/>
                    <a:pt x="9041" y="54984"/>
                  </a:cubicBezTo>
                  <a:cubicBezTo>
                    <a:pt x="9176" y="55253"/>
                    <a:pt x="9344" y="55522"/>
                    <a:pt x="9512" y="55757"/>
                  </a:cubicBezTo>
                  <a:cubicBezTo>
                    <a:pt x="9546" y="55824"/>
                    <a:pt x="9579" y="55858"/>
                    <a:pt x="9613" y="55925"/>
                  </a:cubicBezTo>
                  <a:cubicBezTo>
                    <a:pt x="9714" y="56093"/>
                    <a:pt x="9848" y="56295"/>
                    <a:pt x="9982" y="56463"/>
                  </a:cubicBezTo>
                  <a:cubicBezTo>
                    <a:pt x="10050" y="56530"/>
                    <a:pt x="10083" y="56597"/>
                    <a:pt x="10151" y="56665"/>
                  </a:cubicBezTo>
                  <a:cubicBezTo>
                    <a:pt x="10251" y="56833"/>
                    <a:pt x="10386" y="57001"/>
                    <a:pt x="10520" y="57135"/>
                  </a:cubicBezTo>
                  <a:cubicBezTo>
                    <a:pt x="10587" y="57202"/>
                    <a:pt x="10621" y="57270"/>
                    <a:pt x="10655" y="57303"/>
                  </a:cubicBezTo>
                  <a:cubicBezTo>
                    <a:pt x="10856" y="57505"/>
                    <a:pt x="11024" y="57706"/>
                    <a:pt x="11226" y="57875"/>
                  </a:cubicBezTo>
                  <a:cubicBezTo>
                    <a:pt x="11260" y="57908"/>
                    <a:pt x="11260" y="57942"/>
                    <a:pt x="11293" y="57975"/>
                  </a:cubicBezTo>
                  <a:cubicBezTo>
                    <a:pt x="11461" y="58110"/>
                    <a:pt x="11629" y="58278"/>
                    <a:pt x="11797" y="58412"/>
                  </a:cubicBezTo>
                  <a:cubicBezTo>
                    <a:pt x="11865" y="58479"/>
                    <a:pt x="11932" y="58513"/>
                    <a:pt x="11999" y="58580"/>
                  </a:cubicBezTo>
                  <a:cubicBezTo>
                    <a:pt x="12167" y="58681"/>
                    <a:pt x="12301" y="58816"/>
                    <a:pt x="12470" y="58916"/>
                  </a:cubicBezTo>
                  <a:cubicBezTo>
                    <a:pt x="12537" y="58950"/>
                    <a:pt x="12570" y="59017"/>
                    <a:pt x="12638" y="59051"/>
                  </a:cubicBezTo>
                  <a:cubicBezTo>
                    <a:pt x="12873" y="59219"/>
                    <a:pt x="13074" y="59353"/>
                    <a:pt x="13310" y="59488"/>
                  </a:cubicBezTo>
                  <a:lnTo>
                    <a:pt x="6454" y="55488"/>
                  </a:lnTo>
                  <a:cubicBezTo>
                    <a:pt x="6252" y="55387"/>
                    <a:pt x="6017" y="55219"/>
                    <a:pt x="5815" y="55085"/>
                  </a:cubicBezTo>
                  <a:cubicBezTo>
                    <a:pt x="5748" y="55051"/>
                    <a:pt x="5681" y="54984"/>
                    <a:pt x="5613" y="54951"/>
                  </a:cubicBezTo>
                  <a:cubicBezTo>
                    <a:pt x="5479" y="54850"/>
                    <a:pt x="5311" y="54715"/>
                    <a:pt x="5176" y="54614"/>
                  </a:cubicBezTo>
                  <a:cubicBezTo>
                    <a:pt x="5109" y="54547"/>
                    <a:pt x="5042" y="54514"/>
                    <a:pt x="4975" y="54446"/>
                  </a:cubicBezTo>
                  <a:cubicBezTo>
                    <a:pt x="4807" y="54312"/>
                    <a:pt x="4639" y="54144"/>
                    <a:pt x="4471" y="53976"/>
                  </a:cubicBezTo>
                  <a:cubicBezTo>
                    <a:pt x="4437" y="53976"/>
                    <a:pt x="4403" y="53942"/>
                    <a:pt x="4403" y="53909"/>
                  </a:cubicBezTo>
                  <a:cubicBezTo>
                    <a:pt x="4202" y="53741"/>
                    <a:pt x="4000" y="53539"/>
                    <a:pt x="3832" y="53337"/>
                  </a:cubicBezTo>
                  <a:cubicBezTo>
                    <a:pt x="3799" y="53270"/>
                    <a:pt x="3731" y="53203"/>
                    <a:pt x="3698" y="53169"/>
                  </a:cubicBezTo>
                  <a:cubicBezTo>
                    <a:pt x="3563" y="53001"/>
                    <a:pt x="3429" y="52867"/>
                    <a:pt x="3294" y="52699"/>
                  </a:cubicBezTo>
                  <a:cubicBezTo>
                    <a:pt x="3261" y="52632"/>
                    <a:pt x="3194" y="52564"/>
                    <a:pt x="3160" y="52497"/>
                  </a:cubicBezTo>
                  <a:cubicBezTo>
                    <a:pt x="3026" y="52295"/>
                    <a:pt x="2891" y="52127"/>
                    <a:pt x="2757" y="51926"/>
                  </a:cubicBezTo>
                  <a:cubicBezTo>
                    <a:pt x="2723" y="51892"/>
                    <a:pt x="2689" y="51859"/>
                    <a:pt x="2656" y="51791"/>
                  </a:cubicBezTo>
                  <a:cubicBezTo>
                    <a:pt x="2656" y="51758"/>
                    <a:pt x="2656" y="51758"/>
                    <a:pt x="2622" y="51758"/>
                  </a:cubicBezTo>
                  <a:cubicBezTo>
                    <a:pt x="2488" y="51522"/>
                    <a:pt x="2353" y="51254"/>
                    <a:pt x="2185" y="51018"/>
                  </a:cubicBezTo>
                  <a:cubicBezTo>
                    <a:pt x="2185" y="51018"/>
                    <a:pt x="2185" y="51018"/>
                    <a:pt x="2185" y="51018"/>
                  </a:cubicBezTo>
                  <a:cubicBezTo>
                    <a:pt x="2051" y="50749"/>
                    <a:pt x="1916" y="50481"/>
                    <a:pt x="1816" y="50245"/>
                  </a:cubicBezTo>
                  <a:cubicBezTo>
                    <a:pt x="1782" y="50212"/>
                    <a:pt x="1782" y="50212"/>
                    <a:pt x="1782" y="50178"/>
                  </a:cubicBezTo>
                  <a:cubicBezTo>
                    <a:pt x="1614" y="49842"/>
                    <a:pt x="1446" y="49472"/>
                    <a:pt x="1311" y="49069"/>
                  </a:cubicBezTo>
                  <a:cubicBezTo>
                    <a:pt x="1311" y="49035"/>
                    <a:pt x="1278" y="49002"/>
                    <a:pt x="1278" y="48968"/>
                  </a:cubicBezTo>
                  <a:cubicBezTo>
                    <a:pt x="1244" y="48867"/>
                    <a:pt x="1211" y="48800"/>
                    <a:pt x="1177" y="48699"/>
                  </a:cubicBezTo>
                  <a:cubicBezTo>
                    <a:pt x="1110" y="48464"/>
                    <a:pt x="1009" y="48229"/>
                    <a:pt x="942" y="47994"/>
                  </a:cubicBezTo>
                  <a:cubicBezTo>
                    <a:pt x="908" y="47926"/>
                    <a:pt x="908" y="47859"/>
                    <a:pt x="875" y="47792"/>
                  </a:cubicBezTo>
                  <a:cubicBezTo>
                    <a:pt x="841" y="47725"/>
                    <a:pt x="841" y="47624"/>
                    <a:pt x="807" y="47523"/>
                  </a:cubicBezTo>
                  <a:cubicBezTo>
                    <a:pt x="740" y="47321"/>
                    <a:pt x="707" y="47120"/>
                    <a:pt x="639" y="46918"/>
                  </a:cubicBezTo>
                  <a:cubicBezTo>
                    <a:pt x="639" y="46817"/>
                    <a:pt x="606" y="46750"/>
                    <a:pt x="572" y="46683"/>
                  </a:cubicBezTo>
                  <a:cubicBezTo>
                    <a:pt x="572" y="46582"/>
                    <a:pt x="538" y="46481"/>
                    <a:pt x="538" y="46380"/>
                  </a:cubicBezTo>
                  <a:cubicBezTo>
                    <a:pt x="505" y="46212"/>
                    <a:pt x="471" y="46044"/>
                    <a:pt x="438" y="45843"/>
                  </a:cubicBezTo>
                  <a:cubicBezTo>
                    <a:pt x="404" y="45775"/>
                    <a:pt x="370" y="45675"/>
                    <a:pt x="370" y="45574"/>
                  </a:cubicBezTo>
                  <a:cubicBezTo>
                    <a:pt x="337" y="45473"/>
                    <a:pt x="337" y="45372"/>
                    <a:pt x="303" y="45271"/>
                  </a:cubicBezTo>
                  <a:cubicBezTo>
                    <a:pt x="303" y="45103"/>
                    <a:pt x="270" y="44935"/>
                    <a:pt x="236" y="44767"/>
                  </a:cubicBezTo>
                  <a:cubicBezTo>
                    <a:pt x="236" y="44700"/>
                    <a:pt x="236" y="44599"/>
                    <a:pt x="202" y="44532"/>
                  </a:cubicBezTo>
                  <a:cubicBezTo>
                    <a:pt x="202" y="44397"/>
                    <a:pt x="169" y="44263"/>
                    <a:pt x="169" y="44095"/>
                  </a:cubicBezTo>
                  <a:cubicBezTo>
                    <a:pt x="135" y="43961"/>
                    <a:pt x="135" y="43792"/>
                    <a:pt x="135" y="43658"/>
                  </a:cubicBezTo>
                  <a:cubicBezTo>
                    <a:pt x="102" y="43591"/>
                    <a:pt x="102" y="43524"/>
                    <a:pt x="102" y="43456"/>
                  </a:cubicBezTo>
                  <a:cubicBezTo>
                    <a:pt x="68" y="43255"/>
                    <a:pt x="68" y="43053"/>
                    <a:pt x="68" y="42851"/>
                  </a:cubicBezTo>
                  <a:cubicBezTo>
                    <a:pt x="68" y="42717"/>
                    <a:pt x="34" y="42616"/>
                    <a:pt x="34" y="42515"/>
                  </a:cubicBezTo>
                  <a:cubicBezTo>
                    <a:pt x="34" y="42482"/>
                    <a:pt x="34" y="42448"/>
                    <a:pt x="34" y="42415"/>
                  </a:cubicBezTo>
                  <a:cubicBezTo>
                    <a:pt x="34" y="42078"/>
                    <a:pt x="1" y="41709"/>
                    <a:pt x="1" y="41339"/>
                  </a:cubicBezTo>
                  <a:lnTo>
                    <a:pt x="1" y="41272"/>
                  </a:lnTo>
                  <a:cubicBezTo>
                    <a:pt x="34" y="40969"/>
                    <a:pt x="34" y="40633"/>
                    <a:pt x="34" y="40297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9"/>
            <p:cNvSpPr/>
            <p:nvPr/>
          </p:nvSpPr>
          <p:spPr>
            <a:xfrm>
              <a:off x="-24138525" y="8521800"/>
              <a:ext cx="1109950" cy="1626700"/>
            </a:xfrm>
            <a:custGeom>
              <a:avLst/>
              <a:gdLst/>
              <a:ahLst/>
              <a:cxnLst/>
              <a:rect l="l" t="t" r="r" b="b"/>
              <a:pathLst>
                <a:path w="44398" h="65068" extrusionOk="0">
                  <a:moveTo>
                    <a:pt x="22115" y="7059"/>
                  </a:moveTo>
                  <a:cubicBezTo>
                    <a:pt x="9881" y="14116"/>
                    <a:pt x="0" y="31257"/>
                    <a:pt x="34" y="45305"/>
                  </a:cubicBezTo>
                  <a:cubicBezTo>
                    <a:pt x="68" y="59387"/>
                    <a:pt x="10049" y="65067"/>
                    <a:pt x="22283" y="57976"/>
                  </a:cubicBezTo>
                  <a:cubicBezTo>
                    <a:pt x="34516" y="50918"/>
                    <a:pt x="44397" y="33778"/>
                    <a:pt x="44364" y="19729"/>
                  </a:cubicBezTo>
                  <a:cubicBezTo>
                    <a:pt x="44296" y="5681"/>
                    <a:pt x="34348" y="1"/>
                    <a:pt x="22115" y="7059"/>
                  </a:cubicBezTo>
                  <a:close/>
                </a:path>
              </a:pathLst>
            </a:custGeom>
            <a:solidFill>
              <a:srgbClr val="BF4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9"/>
            <p:cNvSpPr/>
            <p:nvPr/>
          </p:nvSpPr>
          <p:spPr>
            <a:xfrm>
              <a:off x="-24058700" y="8725200"/>
              <a:ext cx="948625" cy="1217050"/>
            </a:xfrm>
            <a:custGeom>
              <a:avLst/>
              <a:gdLst/>
              <a:ahLst/>
              <a:cxnLst/>
              <a:rect l="l" t="t" r="r" b="b"/>
              <a:pathLst>
                <a:path w="37945" h="48682" extrusionOk="0">
                  <a:moveTo>
                    <a:pt x="27406" y="1"/>
                  </a:moveTo>
                  <a:cubicBezTo>
                    <a:pt x="24851" y="1"/>
                    <a:pt x="21969" y="832"/>
                    <a:pt x="18922" y="2586"/>
                  </a:cubicBezTo>
                  <a:cubicBezTo>
                    <a:pt x="8469" y="8636"/>
                    <a:pt x="0" y="23255"/>
                    <a:pt x="34" y="35254"/>
                  </a:cubicBezTo>
                  <a:cubicBezTo>
                    <a:pt x="58" y="43769"/>
                    <a:pt x="4323" y="48682"/>
                    <a:pt x="10520" y="48682"/>
                  </a:cubicBezTo>
                  <a:cubicBezTo>
                    <a:pt x="13079" y="48682"/>
                    <a:pt x="15968" y="47844"/>
                    <a:pt x="19023" y="46076"/>
                  </a:cubicBezTo>
                  <a:cubicBezTo>
                    <a:pt x="29475" y="40060"/>
                    <a:pt x="37944" y="25406"/>
                    <a:pt x="37911" y="13408"/>
                  </a:cubicBezTo>
                  <a:cubicBezTo>
                    <a:pt x="37887" y="4908"/>
                    <a:pt x="33612" y="1"/>
                    <a:pt x="27406" y="1"/>
                  </a:cubicBezTo>
                  <a:close/>
                </a:path>
              </a:pathLst>
            </a:custGeom>
            <a:solidFill>
              <a:srgbClr val="F0E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49"/>
            <p:cNvSpPr/>
            <p:nvPr/>
          </p:nvSpPr>
          <p:spPr>
            <a:xfrm>
              <a:off x="-23946125" y="8868875"/>
              <a:ext cx="724300" cy="930025"/>
            </a:xfrm>
            <a:custGeom>
              <a:avLst/>
              <a:gdLst/>
              <a:ahLst/>
              <a:cxnLst/>
              <a:rect l="l" t="t" r="r" b="b"/>
              <a:pathLst>
                <a:path w="28972" h="37201" extrusionOk="0">
                  <a:moveTo>
                    <a:pt x="20912" y="1"/>
                  </a:moveTo>
                  <a:cubicBezTo>
                    <a:pt x="18958" y="1"/>
                    <a:pt x="16753" y="637"/>
                    <a:pt x="14419" y="1981"/>
                  </a:cubicBezTo>
                  <a:cubicBezTo>
                    <a:pt x="6454" y="6585"/>
                    <a:pt x="1" y="17777"/>
                    <a:pt x="34" y="26952"/>
                  </a:cubicBezTo>
                  <a:cubicBezTo>
                    <a:pt x="34" y="33450"/>
                    <a:pt x="3304" y="37200"/>
                    <a:pt x="8042" y="37200"/>
                  </a:cubicBezTo>
                  <a:cubicBezTo>
                    <a:pt x="9994" y="37200"/>
                    <a:pt x="12195" y="36564"/>
                    <a:pt x="14520" y="35220"/>
                  </a:cubicBezTo>
                  <a:cubicBezTo>
                    <a:pt x="22518" y="30582"/>
                    <a:pt x="28971" y="19424"/>
                    <a:pt x="28938" y="10249"/>
                  </a:cubicBezTo>
                  <a:cubicBezTo>
                    <a:pt x="28914" y="3751"/>
                    <a:pt x="25654" y="1"/>
                    <a:pt x="20912" y="1"/>
                  </a:cubicBezTo>
                  <a:close/>
                </a:path>
              </a:pathLst>
            </a:custGeom>
            <a:solidFill>
              <a:srgbClr val="A96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49"/>
            <p:cNvSpPr/>
            <p:nvPr/>
          </p:nvSpPr>
          <p:spPr>
            <a:xfrm>
              <a:off x="-23834375" y="9012550"/>
              <a:ext cx="499950" cy="642150"/>
            </a:xfrm>
            <a:custGeom>
              <a:avLst/>
              <a:gdLst/>
              <a:ahLst/>
              <a:cxnLst/>
              <a:rect l="l" t="t" r="r" b="b"/>
              <a:pathLst>
                <a:path w="19998" h="25686" extrusionOk="0">
                  <a:moveTo>
                    <a:pt x="14463" y="1"/>
                  </a:moveTo>
                  <a:cubicBezTo>
                    <a:pt x="13115" y="1"/>
                    <a:pt x="11593" y="443"/>
                    <a:pt x="9982" y="1376"/>
                  </a:cubicBezTo>
                  <a:cubicBezTo>
                    <a:pt x="4471" y="4569"/>
                    <a:pt x="1" y="12265"/>
                    <a:pt x="34" y="18617"/>
                  </a:cubicBezTo>
                  <a:cubicBezTo>
                    <a:pt x="34" y="23098"/>
                    <a:pt x="2299" y="25685"/>
                    <a:pt x="5581" y="25685"/>
                  </a:cubicBezTo>
                  <a:cubicBezTo>
                    <a:pt x="6928" y="25685"/>
                    <a:pt x="8446" y="25250"/>
                    <a:pt x="10050" y="24331"/>
                  </a:cubicBezTo>
                  <a:cubicBezTo>
                    <a:pt x="15561" y="21138"/>
                    <a:pt x="19998" y="13408"/>
                    <a:pt x="19964" y="7090"/>
                  </a:cubicBezTo>
                  <a:cubicBezTo>
                    <a:pt x="19964" y="2594"/>
                    <a:pt x="17725" y="1"/>
                    <a:pt x="14463" y="1"/>
                  </a:cubicBezTo>
                  <a:close/>
                </a:path>
              </a:pathLst>
            </a:custGeom>
            <a:solidFill>
              <a:srgbClr val="F0E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49"/>
            <p:cNvSpPr/>
            <p:nvPr/>
          </p:nvSpPr>
          <p:spPr>
            <a:xfrm>
              <a:off x="-23678925" y="9194825"/>
              <a:ext cx="189075" cy="278125"/>
            </a:xfrm>
            <a:custGeom>
              <a:avLst/>
              <a:gdLst/>
              <a:ahLst/>
              <a:cxnLst/>
              <a:rect l="l" t="t" r="r" b="b"/>
              <a:pathLst>
                <a:path w="7563" h="11125" extrusionOk="0">
                  <a:moveTo>
                    <a:pt x="3764" y="1210"/>
                  </a:moveTo>
                  <a:cubicBezTo>
                    <a:pt x="1681" y="2420"/>
                    <a:pt x="0" y="5344"/>
                    <a:pt x="0" y="7730"/>
                  </a:cubicBezTo>
                  <a:cubicBezTo>
                    <a:pt x="0" y="10150"/>
                    <a:pt x="1714" y="11125"/>
                    <a:pt x="3798" y="9915"/>
                  </a:cubicBezTo>
                  <a:cubicBezTo>
                    <a:pt x="5882" y="8705"/>
                    <a:pt x="7562" y="5781"/>
                    <a:pt x="7562" y="3361"/>
                  </a:cubicBezTo>
                  <a:cubicBezTo>
                    <a:pt x="7562" y="975"/>
                    <a:pt x="5848" y="0"/>
                    <a:pt x="3764" y="1210"/>
                  </a:cubicBezTo>
                  <a:close/>
                </a:path>
              </a:pathLst>
            </a:custGeom>
            <a:solidFill>
              <a:srgbClr val="BF4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49"/>
            <p:cNvSpPr/>
            <p:nvPr/>
          </p:nvSpPr>
          <p:spPr>
            <a:xfrm>
              <a:off x="-23591550" y="9329250"/>
              <a:ext cx="21025" cy="43725"/>
            </a:xfrm>
            <a:custGeom>
              <a:avLst/>
              <a:gdLst/>
              <a:ahLst/>
              <a:cxnLst/>
              <a:rect l="l" t="t" r="r" b="b"/>
              <a:pathLst>
                <a:path w="841" h="1749" extrusionOk="0">
                  <a:moveTo>
                    <a:pt x="841" y="1"/>
                  </a:moveTo>
                  <a:lnTo>
                    <a:pt x="0" y="505"/>
                  </a:lnTo>
                  <a:lnTo>
                    <a:pt x="0" y="1748"/>
                  </a:lnTo>
                  <a:lnTo>
                    <a:pt x="841" y="1244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rgbClr val="5B4A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49"/>
            <p:cNvSpPr/>
            <p:nvPr/>
          </p:nvSpPr>
          <p:spPr>
            <a:xfrm>
              <a:off x="-22749650" y="9818250"/>
              <a:ext cx="20175" cy="31125"/>
            </a:xfrm>
            <a:custGeom>
              <a:avLst/>
              <a:gdLst/>
              <a:ahLst/>
              <a:cxnLst/>
              <a:rect l="l" t="t" r="r" b="b"/>
              <a:pathLst>
                <a:path w="807" h="1245" extrusionOk="0">
                  <a:moveTo>
                    <a:pt x="0" y="1"/>
                  </a:moveTo>
                  <a:lnTo>
                    <a:pt x="0" y="1244"/>
                  </a:lnTo>
                  <a:lnTo>
                    <a:pt x="807" y="1244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rgbClr val="6F6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49"/>
            <p:cNvSpPr/>
            <p:nvPr/>
          </p:nvSpPr>
          <p:spPr>
            <a:xfrm>
              <a:off x="-22749650" y="9818250"/>
              <a:ext cx="1700" cy="44575"/>
            </a:xfrm>
            <a:custGeom>
              <a:avLst/>
              <a:gdLst/>
              <a:ahLst/>
              <a:cxnLst/>
              <a:rect l="l" t="t" r="r" b="b"/>
              <a:pathLst>
                <a:path w="68" h="1783" extrusionOk="0">
                  <a:moveTo>
                    <a:pt x="0" y="1"/>
                  </a:moveTo>
                  <a:lnTo>
                    <a:pt x="0" y="1244"/>
                  </a:lnTo>
                  <a:lnTo>
                    <a:pt x="68" y="1782"/>
                  </a:lnTo>
                  <a:lnTo>
                    <a:pt x="68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49"/>
            <p:cNvSpPr/>
            <p:nvPr/>
          </p:nvSpPr>
          <p:spPr>
            <a:xfrm>
              <a:off x="-23591550" y="9341850"/>
              <a:ext cx="843600" cy="520975"/>
            </a:xfrm>
            <a:custGeom>
              <a:avLst/>
              <a:gdLst/>
              <a:ahLst/>
              <a:cxnLst/>
              <a:rect l="l" t="t" r="r" b="b"/>
              <a:pathLst>
                <a:path w="33744" h="20839" extrusionOk="0">
                  <a:moveTo>
                    <a:pt x="0" y="1"/>
                  </a:moveTo>
                  <a:lnTo>
                    <a:pt x="0" y="1244"/>
                  </a:lnTo>
                  <a:lnTo>
                    <a:pt x="33744" y="20838"/>
                  </a:lnTo>
                  <a:lnTo>
                    <a:pt x="33744" y="19628"/>
                  </a:ln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49"/>
            <p:cNvSpPr/>
            <p:nvPr/>
          </p:nvSpPr>
          <p:spPr>
            <a:xfrm>
              <a:off x="-22730325" y="9828350"/>
              <a:ext cx="19350" cy="31100"/>
            </a:xfrm>
            <a:custGeom>
              <a:avLst/>
              <a:gdLst/>
              <a:ahLst/>
              <a:cxnLst/>
              <a:rect l="l" t="t" r="r" b="b"/>
              <a:pathLst>
                <a:path w="774" h="1244" extrusionOk="0">
                  <a:moveTo>
                    <a:pt x="0" y="0"/>
                  </a:moveTo>
                  <a:lnTo>
                    <a:pt x="0" y="1244"/>
                  </a:lnTo>
                  <a:lnTo>
                    <a:pt x="773" y="1244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6F6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49"/>
            <p:cNvSpPr/>
            <p:nvPr/>
          </p:nvSpPr>
          <p:spPr>
            <a:xfrm>
              <a:off x="-22626150" y="9818250"/>
              <a:ext cx="25" cy="41200"/>
            </a:xfrm>
            <a:custGeom>
              <a:avLst/>
              <a:gdLst/>
              <a:ahLst/>
              <a:cxnLst/>
              <a:rect l="l" t="t" r="r" b="b"/>
              <a:pathLst>
                <a:path w="1" h="1648" extrusionOk="0">
                  <a:moveTo>
                    <a:pt x="1" y="404"/>
                  </a:moveTo>
                  <a:lnTo>
                    <a:pt x="1" y="1648"/>
                  </a:lnTo>
                  <a:lnTo>
                    <a:pt x="1" y="12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7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49"/>
            <p:cNvSpPr/>
            <p:nvPr/>
          </p:nvSpPr>
          <p:spPr>
            <a:xfrm>
              <a:off x="-22711000" y="9828350"/>
              <a:ext cx="84875" cy="31100"/>
            </a:xfrm>
            <a:custGeom>
              <a:avLst/>
              <a:gdLst/>
              <a:ahLst/>
              <a:cxnLst/>
              <a:rect l="l" t="t" r="r" b="b"/>
              <a:pathLst>
                <a:path w="3395" h="1244" extrusionOk="0">
                  <a:moveTo>
                    <a:pt x="0" y="0"/>
                  </a:moveTo>
                  <a:lnTo>
                    <a:pt x="0" y="1244"/>
                  </a:lnTo>
                  <a:lnTo>
                    <a:pt x="3395" y="1244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49"/>
            <p:cNvSpPr/>
            <p:nvPr/>
          </p:nvSpPr>
          <p:spPr>
            <a:xfrm>
              <a:off x="-22730325" y="9828350"/>
              <a:ext cx="1700" cy="46225"/>
            </a:xfrm>
            <a:custGeom>
              <a:avLst/>
              <a:gdLst/>
              <a:ahLst/>
              <a:cxnLst/>
              <a:rect l="l" t="t" r="r" b="b"/>
              <a:pathLst>
                <a:path w="68" h="1849" extrusionOk="0">
                  <a:moveTo>
                    <a:pt x="0" y="0"/>
                  </a:moveTo>
                  <a:lnTo>
                    <a:pt x="0" y="1244"/>
                  </a:lnTo>
                  <a:lnTo>
                    <a:pt x="68" y="1849"/>
                  </a:lnTo>
                  <a:lnTo>
                    <a:pt x="68" y="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49"/>
            <p:cNvSpPr/>
            <p:nvPr/>
          </p:nvSpPr>
          <p:spPr>
            <a:xfrm>
              <a:off x="-22685800" y="9855225"/>
              <a:ext cx="21025" cy="31125"/>
            </a:xfrm>
            <a:custGeom>
              <a:avLst/>
              <a:gdLst/>
              <a:ahLst/>
              <a:cxnLst/>
              <a:rect l="l" t="t" r="r" b="b"/>
              <a:pathLst>
                <a:path w="841" h="1245" extrusionOk="0">
                  <a:moveTo>
                    <a:pt x="1" y="1"/>
                  </a:moveTo>
                  <a:lnTo>
                    <a:pt x="1" y="1244"/>
                  </a:lnTo>
                  <a:lnTo>
                    <a:pt x="841" y="1244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rgbClr val="6F6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49"/>
            <p:cNvSpPr/>
            <p:nvPr/>
          </p:nvSpPr>
          <p:spPr>
            <a:xfrm>
              <a:off x="-22666475" y="9866150"/>
              <a:ext cx="19350" cy="30275"/>
            </a:xfrm>
            <a:custGeom>
              <a:avLst/>
              <a:gdLst/>
              <a:ahLst/>
              <a:cxnLst/>
              <a:rect l="l" t="t" r="r" b="b"/>
              <a:pathLst>
                <a:path w="774" h="1211" extrusionOk="0">
                  <a:moveTo>
                    <a:pt x="1" y="1"/>
                  </a:moveTo>
                  <a:lnTo>
                    <a:pt x="34" y="1211"/>
                  </a:lnTo>
                  <a:lnTo>
                    <a:pt x="774" y="1211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6F6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49"/>
            <p:cNvSpPr/>
            <p:nvPr/>
          </p:nvSpPr>
          <p:spPr>
            <a:xfrm>
              <a:off x="-22647150" y="9865325"/>
              <a:ext cx="84875" cy="31100"/>
            </a:xfrm>
            <a:custGeom>
              <a:avLst/>
              <a:gdLst/>
              <a:ahLst/>
              <a:cxnLst/>
              <a:rect l="l" t="t" r="r" b="b"/>
              <a:pathLst>
                <a:path w="3395" h="1244" extrusionOk="0">
                  <a:moveTo>
                    <a:pt x="1" y="34"/>
                  </a:moveTo>
                  <a:lnTo>
                    <a:pt x="1" y="1244"/>
                  </a:lnTo>
                  <a:lnTo>
                    <a:pt x="3395" y="1244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49"/>
            <p:cNvSpPr/>
            <p:nvPr/>
          </p:nvSpPr>
          <p:spPr>
            <a:xfrm>
              <a:off x="-22562275" y="9855225"/>
              <a:ext cx="0" cy="41200"/>
            </a:xfrm>
            <a:custGeom>
              <a:avLst/>
              <a:gdLst/>
              <a:ahLst/>
              <a:cxnLst/>
              <a:rect l="l" t="t" r="r" b="b"/>
              <a:pathLst>
                <a:path h="1648" extrusionOk="0">
                  <a:moveTo>
                    <a:pt x="0" y="404"/>
                  </a:moveTo>
                  <a:lnTo>
                    <a:pt x="0" y="1648"/>
                  </a:lnTo>
                  <a:lnTo>
                    <a:pt x="0" y="12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49"/>
            <p:cNvSpPr/>
            <p:nvPr/>
          </p:nvSpPr>
          <p:spPr>
            <a:xfrm>
              <a:off x="-22685800" y="9855225"/>
              <a:ext cx="2550" cy="45400"/>
            </a:xfrm>
            <a:custGeom>
              <a:avLst/>
              <a:gdLst/>
              <a:ahLst/>
              <a:cxnLst/>
              <a:rect l="l" t="t" r="r" b="b"/>
              <a:pathLst>
                <a:path w="102" h="1816" extrusionOk="0">
                  <a:moveTo>
                    <a:pt x="1" y="1"/>
                  </a:moveTo>
                  <a:lnTo>
                    <a:pt x="1" y="1244"/>
                  </a:lnTo>
                  <a:lnTo>
                    <a:pt x="101" y="1816"/>
                  </a:lnTo>
                  <a:lnTo>
                    <a:pt x="68" y="5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49"/>
            <p:cNvSpPr/>
            <p:nvPr/>
          </p:nvSpPr>
          <p:spPr>
            <a:xfrm>
              <a:off x="-22728650" y="9843475"/>
              <a:ext cx="45400" cy="57150"/>
            </a:xfrm>
            <a:custGeom>
              <a:avLst/>
              <a:gdLst/>
              <a:ahLst/>
              <a:cxnLst/>
              <a:rect l="l" t="t" r="r" b="b"/>
              <a:pathLst>
                <a:path w="1816" h="2286" extrusionOk="0">
                  <a:moveTo>
                    <a:pt x="1" y="0"/>
                  </a:moveTo>
                  <a:lnTo>
                    <a:pt x="1" y="1244"/>
                  </a:lnTo>
                  <a:lnTo>
                    <a:pt x="1815" y="2286"/>
                  </a:lnTo>
                  <a:lnTo>
                    <a:pt x="1782" y="1042"/>
                  </a:ln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49"/>
            <p:cNvSpPr/>
            <p:nvPr/>
          </p:nvSpPr>
          <p:spPr>
            <a:xfrm>
              <a:off x="-22666475" y="9866150"/>
              <a:ext cx="2550" cy="45400"/>
            </a:xfrm>
            <a:custGeom>
              <a:avLst/>
              <a:gdLst/>
              <a:ahLst/>
              <a:cxnLst/>
              <a:rect l="l" t="t" r="r" b="b"/>
              <a:pathLst>
                <a:path w="102" h="1816" extrusionOk="0">
                  <a:moveTo>
                    <a:pt x="1" y="1"/>
                  </a:moveTo>
                  <a:lnTo>
                    <a:pt x="34" y="1211"/>
                  </a:lnTo>
                  <a:lnTo>
                    <a:pt x="101" y="1816"/>
                  </a:lnTo>
                  <a:lnTo>
                    <a:pt x="101" y="5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49"/>
            <p:cNvSpPr/>
            <p:nvPr/>
          </p:nvSpPr>
          <p:spPr>
            <a:xfrm>
              <a:off x="-22747975" y="9832550"/>
              <a:ext cx="7575" cy="89925"/>
            </a:xfrm>
            <a:custGeom>
              <a:avLst/>
              <a:gdLst/>
              <a:ahLst/>
              <a:cxnLst/>
              <a:rect l="l" t="t" r="r" b="b"/>
              <a:pathLst>
                <a:path w="303" h="3597" extrusionOk="0">
                  <a:moveTo>
                    <a:pt x="1" y="0"/>
                  </a:moveTo>
                  <a:lnTo>
                    <a:pt x="1" y="1210"/>
                  </a:lnTo>
                  <a:lnTo>
                    <a:pt x="303" y="3596"/>
                  </a:lnTo>
                  <a:lnTo>
                    <a:pt x="303" y="2353"/>
                  </a:ln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49"/>
            <p:cNvSpPr/>
            <p:nvPr/>
          </p:nvSpPr>
          <p:spPr>
            <a:xfrm>
              <a:off x="-22740400" y="9890525"/>
              <a:ext cx="17650" cy="31950"/>
            </a:xfrm>
            <a:custGeom>
              <a:avLst/>
              <a:gdLst/>
              <a:ahLst/>
              <a:cxnLst/>
              <a:rect l="l" t="t" r="r" b="b"/>
              <a:pathLst>
                <a:path w="706" h="1278" extrusionOk="0">
                  <a:moveTo>
                    <a:pt x="0" y="34"/>
                  </a:moveTo>
                  <a:lnTo>
                    <a:pt x="0" y="1277"/>
                  </a:lnTo>
                  <a:lnTo>
                    <a:pt x="706" y="124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49"/>
            <p:cNvSpPr/>
            <p:nvPr/>
          </p:nvSpPr>
          <p:spPr>
            <a:xfrm>
              <a:off x="-22663950" y="9880450"/>
              <a:ext cx="44550" cy="57150"/>
            </a:xfrm>
            <a:custGeom>
              <a:avLst/>
              <a:gdLst/>
              <a:ahLst/>
              <a:cxnLst/>
              <a:rect l="l" t="t" r="r" b="b"/>
              <a:pathLst>
                <a:path w="1782" h="2286" extrusionOk="0">
                  <a:moveTo>
                    <a:pt x="0" y="0"/>
                  </a:moveTo>
                  <a:lnTo>
                    <a:pt x="0" y="1244"/>
                  </a:lnTo>
                  <a:lnTo>
                    <a:pt x="1782" y="2285"/>
                  </a:lnTo>
                  <a:lnTo>
                    <a:pt x="1782" y="1042"/>
                  </a:ln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49"/>
            <p:cNvSpPr/>
            <p:nvPr/>
          </p:nvSpPr>
          <p:spPr>
            <a:xfrm>
              <a:off x="-23570550" y="9329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49"/>
            <p:cNvSpPr/>
            <p:nvPr/>
          </p:nvSpPr>
          <p:spPr>
            <a:xfrm>
              <a:off x="-23591550" y="9329250"/>
              <a:ext cx="1029275" cy="599100"/>
            </a:xfrm>
            <a:custGeom>
              <a:avLst/>
              <a:gdLst/>
              <a:ahLst/>
              <a:cxnLst/>
              <a:rect l="l" t="t" r="r" b="b"/>
              <a:pathLst>
                <a:path w="41171" h="23964" extrusionOk="0">
                  <a:moveTo>
                    <a:pt x="41171" y="21040"/>
                  </a:moveTo>
                  <a:lnTo>
                    <a:pt x="37071" y="21040"/>
                  </a:lnTo>
                  <a:lnTo>
                    <a:pt x="37071" y="21040"/>
                  </a:lnTo>
                  <a:lnTo>
                    <a:pt x="35222" y="19964"/>
                  </a:lnTo>
                  <a:lnTo>
                    <a:pt x="35222" y="19964"/>
                  </a:lnTo>
                  <a:lnTo>
                    <a:pt x="38617" y="19964"/>
                  </a:lnTo>
                  <a:lnTo>
                    <a:pt x="38617" y="19561"/>
                  </a:lnTo>
                  <a:lnTo>
                    <a:pt x="34483" y="19561"/>
                  </a:lnTo>
                  <a:lnTo>
                    <a:pt x="841" y="1"/>
                  </a:lnTo>
                  <a:lnTo>
                    <a:pt x="0" y="505"/>
                  </a:lnTo>
                  <a:lnTo>
                    <a:pt x="33744" y="20132"/>
                  </a:lnTo>
                  <a:lnTo>
                    <a:pt x="34046" y="22485"/>
                  </a:lnTo>
                  <a:lnTo>
                    <a:pt x="34752" y="22451"/>
                  </a:lnTo>
                  <a:lnTo>
                    <a:pt x="34517" y="20569"/>
                  </a:lnTo>
                  <a:lnTo>
                    <a:pt x="36298" y="21611"/>
                  </a:lnTo>
                  <a:lnTo>
                    <a:pt x="36600" y="23964"/>
                  </a:lnTo>
                  <a:lnTo>
                    <a:pt x="37340" y="23930"/>
                  </a:lnTo>
                  <a:lnTo>
                    <a:pt x="37104" y="22048"/>
                  </a:lnTo>
                  <a:lnTo>
                    <a:pt x="38886" y="23090"/>
                  </a:lnTo>
                  <a:lnTo>
                    <a:pt x="39726" y="22586"/>
                  </a:lnTo>
                  <a:lnTo>
                    <a:pt x="37777" y="21477"/>
                  </a:lnTo>
                  <a:lnTo>
                    <a:pt x="41171" y="21443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49"/>
            <p:cNvSpPr/>
            <p:nvPr/>
          </p:nvSpPr>
          <p:spPr>
            <a:xfrm>
              <a:off x="-22619425" y="9893875"/>
              <a:ext cx="21875" cy="43725"/>
            </a:xfrm>
            <a:custGeom>
              <a:avLst/>
              <a:gdLst/>
              <a:ahLst/>
              <a:cxnLst/>
              <a:rect l="l" t="t" r="r" b="b"/>
              <a:pathLst>
                <a:path w="875" h="1749" extrusionOk="0">
                  <a:moveTo>
                    <a:pt x="1" y="505"/>
                  </a:moveTo>
                  <a:lnTo>
                    <a:pt x="1" y="1748"/>
                  </a:lnTo>
                  <a:lnTo>
                    <a:pt x="874" y="1244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49"/>
            <p:cNvSpPr/>
            <p:nvPr/>
          </p:nvSpPr>
          <p:spPr>
            <a:xfrm>
              <a:off x="-22676550" y="9927500"/>
              <a:ext cx="18500" cy="31950"/>
            </a:xfrm>
            <a:custGeom>
              <a:avLst/>
              <a:gdLst/>
              <a:ahLst/>
              <a:cxnLst/>
              <a:rect l="l" t="t" r="r" b="b"/>
              <a:pathLst>
                <a:path w="740" h="1278" extrusionOk="0">
                  <a:moveTo>
                    <a:pt x="0" y="34"/>
                  </a:moveTo>
                  <a:lnTo>
                    <a:pt x="0" y="1277"/>
                  </a:lnTo>
                  <a:lnTo>
                    <a:pt x="740" y="1244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49"/>
            <p:cNvSpPr/>
            <p:nvPr/>
          </p:nvSpPr>
          <p:spPr>
            <a:xfrm>
              <a:off x="-22684125" y="9869525"/>
              <a:ext cx="7600" cy="89925"/>
            </a:xfrm>
            <a:custGeom>
              <a:avLst/>
              <a:gdLst/>
              <a:ahLst/>
              <a:cxnLst/>
              <a:rect l="l" t="t" r="r" b="b"/>
              <a:pathLst>
                <a:path w="304" h="3597" extrusionOk="0">
                  <a:moveTo>
                    <a:pt x="1" y="0"/>
                  </a:moveTo>
                  <a:lnTo>
                    <a:pt x="34" y="1244"/>
                  </a:lnTo>
                  <a:lnTo>
                    <a:pt x="303" y="3596"/>
                  </a:lnTo>
                  <a:lnTo>
                    <a:pt x="303" y="2353"/>
                  </a:ln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49"/>
            <p:cNvSpPr/>
            <p:nvPr/>
          </p:nvSpPr>
          <p:spPr>
            <a:xfrm>
              <a:off x="-18352800" y="8701625"/>
              <a:ext cx="107575" cy="155450"/>
            </a:xfrm>
            <a:custGeom>
              <a:avLst/>
              <a:gdLst/>
              <a:ahLst/>
              <a:cxnLst/>
              <a:rect l="l" t="t" r="r" b="b"/>
              <a:pathLst>
                <a:path w="4303" h="6218" extrusionOk="0">
                  <a:moveTo>
                    <a:pt x="2118" y="639"/>
                  </a:moveTo>
                  <a:cubicBezTo>
                    <a:pt x="2151" y="639"/>
                    <a:pt x="2151" y="639"/>
                    <a:pt x="2185" y="672"/>
                  </a:cubicBezTo>
                  <a:cubicBezTo>
                    <a:pt x="3327" y="1378"/>
                    <a:pt x="4302" y="3092"/>
                    <a:pt x="4302" y="4403"/>
                  </a:cubicBezTo>
                  <a:cubicBezTo>
                    <a:pt x="4269" y="5680"/>
                    <a:pt x="3260" y="6218"/>
                    <a:pt x="2151" y="5579"/>
                  </a:cubicBezTo>
                  <a:cubicBezTo>
                    <a:pt x="975" y="4907"/>
                    <a:pt x="0" y="3159"/>
                    <a:pt x="34" y="1849"/>
                  </a:cubicBezTo>
                  <a:cubicBezTo>
                    <a:pt x="67" y="571"/>
                    <a:pt x="1042" y="0"/>
                    <a:pt x="2118" y="639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49"/>
            <p:cNvSpPr/>
            <p:nvPr/>
          </p:nvSpPr>
          <p:spPr>
            <a:xfrm>
              <a:off x="-18610750" y="8384000"/>
              <a:ext cx="623450" cy="791525"/>
            </a:xfrm>
            <a:custGeom>
              <a:avLst/>
              <a:gdLst/>
              <a:ahLst/>
              <a:cxnLst/>
              <a:rect l="l" t="t" r="r" b="b"/>
              <a:pathLst>
                <a:path w="24938" h="31661" extrusionOk="0">
                  <a:moveTo>
                    <a:pt x="24098" y="20065"/>
                  </a:moveTo>
                  <a:cubicBezTo>
                    <a:pt x="24400" y="20334"/>
                    <a:pt x="24669" y="20805"/>
                    <a:pt x="24938" y="21174"/>
                  </a:cubicBezTo>
                  <a:cubicBezTo>
                    <a:pt x="24938" y="22418"/>
                    <a:pt x="24938" y="23628"/>
                    <a:pt x="24938" y="24871"/>
                  </a:cubicBezTo>
                  <a:cubicBezTo>
                    <a:pt x="24703" y="24939"/>
                    <a:pt x="24467" y="25073"/>
                    <a:pt x="24232" y="25039"/>
                  </a:cubicBezTo>
                  <a:cubicBezTo>
                    <a:pt x="23829" y="25006"/>
                    <a:pt x="23426" y="24871"/>
                    <a:pt x="23022" y="24636"/>
                  </a:cubicBezTo>
                  <a:cubicBezTo>
                    <a:pt x="21846" y="23998"/>
                    <a:pt x="21073" y="24132"/>
                    <a:pt x="20838" y="25376"/>
                  </a:cubicBezTo>
                  <a:cubicBezTo>
                    <a:pt x="20804" y="25611"/>
                    <a:pt x="20804" y="25913"/>
                    <a:pt x="20905" y="26182"/>
                  </a:cubicBezTo>
                  <a:cubicBezTo>
                    <a:pt x="21342" y="27291"/>
                    <a:pt x="21812" y="28367"/>
                    <a:pt x="22317" y="29442"/>
                  </a:cubicBezTo>
                  <a:cubicBezTo>
                    <a:pt x="22552" y="29946"/>
                    <a:pt x="22518" y="30282"/>
                    <a:pt x="22216" y="30450"/>
                  </a:cubicBezTo>
                  <a:cubicBezTo>
                    <a:pt x="21544" y="30820"/>
                    <a:pt x="20905" y="31190"/>
                    <a:pt x="20266" y="31560"/>
                  </a:cubicBezTo>
                  <a:cubicBezTo>
                    <a:pt x="20065" y="31660"/>
                    <a:pt x="19897" y="31660"/>
                    <a:pt x="19729" y="31560"/>
                  </a:cubicBezTo>
                  <a:cubicBezTo>
                    <a:pt x="19561" y="31459"/>
                    <a:pt x="19393" y="31291"/>
                    <a:pt x="19225" y="31055"/>
                  </a:cubicBezTo>
                  <a:cubicBezTo>
                    <a:pt x="18855" y="30518"/>
                    <a:pt x="18452" y="30047"/>
                    <a:pt x="18082" y="29509"/>
                  </a:cubicBezTo>
                  <a:cubicBezTo>
                    <a:pt x="17645" y="28770"/>
                    <a:pt x="17174" y="28232"/>
                    <a:pt x="16670" y="27930"/>
                  </a:cubicBezTo>
                  <a:cubicBezTo>
                    <a:pt x="16334" y="27728"/>
                    <a:pt x="15998" y="27661"/>
                    <a:pt x="15595" y="27695"/>
                  </a:cubicBezTo>
                  <a:cubicBezTo>
                    <a:pt x="15225" y="27762"/>
                    <a:pt x="15023" y="27829"/>
                    <a:pt x="14956" y="28266"/>
                  </a:cubicBezTo>
                  <a:cubicBezTo>
                    <a:pt x="14822" y="29039"/>
                    <a:pt x="14654" y="29778"/>
                    <a:pt x="14519" y="30518"/>
                  </a:cubicBezTo>
                  <a:cubicBezTo>
                    <a:pt x="14452" y="30921"/>
                    <a:pt x="14284" y="31123"/>
                    <a:pt x="13948" y="31022"/>
                  </a:cubicBezTo>
                  <a:cubicBezTo>
                    <a:pt x="12906" y="30417"/>
                    <a:pt x="11864" y="29812"/>
                    <a:pt x="10822" y="29207"/>
                  </a:cubicBezTo>
                  <a:cubicBezTo>
                    <a:pt x="10453" y="28904"/>
                    <a:pt x="10318" y="28501"/>
                    <a:pt x="10251" y="28064"/>
                  </a:cubicBezTo>
                  <a:cubicBezTo>
                    <a:pt x="10184" y="27526"/>
                    <a:pt x="10016" y="26922"/>
                    <a:pt x="10016" y="26417"/>
                  </a:cubicBezTo>
                  <a:cubicBezTo>
                    <a:pt x="10016" y="25107"/>
                    <a:pt x="9444" y="23998"/>
                    <a:pt x="8335" y="23090"/>
                  </a:cubicBezTo>
                  <a:cubicBezTo>
                    <a:pt x="8268" y="23023"/>
                    <a:pt x="8167" y="22956"/>
                    <a:pt x="8100" y="22922"/>
                  </a:cubicBezTo>
                  <a:cubicBezTo>
                    <a:pt x="7932" y="22821"/>
                    <a:pt x="7798" y="22788"/>
                    <a:pt x="7697" y="22788"/>
                  </a:cubicBezTo>
                  <a:cubicBezTo>
                    <a:pt x="7025" y="22888"/>
                    <a:pt x="6352" y="22989"/>
                    <a:pt x="5747" y="23157"/>
                  </a:cubicBezTo>
                  <a:cubicBezTo>
                    <a:pt x="5546" y="23225"/>
                    <a:pt x="5344" y="23191"/>
                    <a:pt x="5176" y="23124"/>
                  </a:cubicBezTo>
                  <a:cubicBezTo>
                    <a:pt x="4941" y="22989"/>
                    <a:pt x="4739" y="22720"/>
                    <a:pt x="4538" y="22351"/>
                  </a:cubicBezTo>
                  <a:cubicBezTo>
                    <a:pt x="3966" y="21342"/>
                    <a:pt x="3395" y="20301"/>
                    <a:pt x="2790" y="19326"/>
                  </a:cubicBezTo>
                  <a:cubicBezTo>
                    <a:pt x="2353" y="18620"/>
                    <a:pt x="2353" y="18183"/>
                    <a:pt x="2689" y="17881"/>
                  </a:cubicBezTo>
                  <a:cubicBezTo>
                    <a:pt x="3160" y="17410"/>
                    <a:pt x="3597" y="16906"/>
                    <a:pt x="4033" y="16402"/>
                  </a:cubicBezTo>
                  <a:cubicBezTo>
                    <a:pt x="4235" y="16167"/>
                    <a:pt x="3664" y="13915"/>
                    <a:pt x="3328" y="13545"/>
                  </a:cubicBezTo>
                  <a:cubicBezTo>
                    <a:pt x="3260" y="13512"/>
                    <a:pt x="3160" y="13444"/>
                    <a:pt x="3092" y="13411"/>
                  </a:cubicBezTo>
                  <a:cubicBezTo>
                    <a:pt x="2353" y="12806"/>
                    <a:pt x="1580" y="12235"/>
                    <a:pt x="841" y="11562"/>
                  </a:cubicBezTo>
                  <a:cubicBezTo>
                    <a:pt x="538" y="11293"/>
                    <a:pt x="269" y="10857"/>
                    <a:pt x="0" y="10487"/>
                  </a:cubicBezTo>
                  <a:cubicBezTo>
                    <a:pt x="34" y="9243"/>
                    <a:pt x="34" y="8000"/>
                    <a:pt x="34" y="6790"/>
                  </a:cubicBezTo>
                  <a:cubicBezTo>
                    <a:pt x="269" y="6723"/>
                    <a:pt x="505" y="6588"/>
                    <a:pt x="807" y="6622"/>
                  </a:cubicBezTo>
                  <a:cubicBezTo>
                    <a:pt x="1177" y="6689"/>
                    <a:pt x="1580" y="6824"/>
                    <a:pt x="1983" y="7025"/>
                  </a:cubicBezTo>
                  <a:cubicBezTo>
                    <a:pt x="3059" y="7563"/>
                    <a:pt x="3798" y="7597"/>
                    <a:pt x="4067" y="6420"/>
                  </a:cubicBezTo>
                  <a:cubicBezTo>
                    <a:pt x="4134" y="6084"/>
                    <a:pt x="4168" y="5815"/>
                    <a:pt x="4000" y="5378"/>
                  </a:cubicBezTo>
                  <a:cubicBezTo>
                    <a:pt x="3529" y="4370"/>
                    <a:pt x="3126" y="3362"/>
                    <a:pt x="2655" y="2354"/>
                  </a:cubicBezTo>
                  <a:cubicBezTo>
                    <a:pt x="2387" y="1782"/>
                    <a:pt x="2387" y="1413"/>
                    <a:pt x="2723" y="1211"/>
                  </a:cubicBezTo>
                  <a:cubicBezTo>
                    <a:pt x="3395" y="841"/>
                    <a:pt x="4033" y="472"/>
                    <a:pt x="4672" y="102"/>
                  </a:cubicBezTo>
                  <a:cubicBezTo>
                    <a:pt x="4840" y="1"/>
                    <a:pt x="5008" y="1"/>
                    <a:pt x="5176" y="102"/>
                  </a:cubicBezTo>
                  <a:cubicBezTo>
                    <a:pt x="5311" y="169"/>
                    <a:pt x="5479" y="337"/>
                    <a:pt x="5613" y="539"/>
                  </a:cubicBezTo>
                  <a:cubicBezTo>
                    <a:pt x="6016" y="1110"/>
                    <a:pt x="6487" y="1614"/>
                    <a:pt x="6857" y="2186"/>
                  </a:cubicBezTo>
                  <a:cubicBezTo>
                    <a:pt x="7293" y="2925"/>
                    <a:pt x="7730" y="3463"/>
                    <a:pt x="8201" y="3732"/>
                  </a:cubicBezTo>
                  <a:cubicBezTo>
                    <a:pt x="8571" y="3933"/>
                    <a:pt x="8940" y="4000"/>
                    <a:pt x="9310" y="3933"/>
                  </a:cubicBezTo>
                  <a:cubicBezTo>
                    <a:pt x="9646" y="3900"/>
                    <a:pt x="9848" y="3799"/>
                    <a:pt x="9881" y="3429"/>
                  </a:cubicBezTo>
                  <a:cubicBezTo>
                    <a:pt x="10016" y="2723"/>
                    <a:pt x="10117" y="2018"/>
                    <a:pt x="10285" y="1413"/>
                  </a:cubicBezTo>
                  <a:cubicBezTo>
                    <a:pt x="10385" y="1043"/>
                    <a:pt x="10621" y="808"/>
                    <a:pt x="10789" y="505"/>
                  </a:cubicBezTo>
                  <a:cubicBezTo>
                    <a:pt x="11864" y="1144"/>
                    <a:pt x="12940" y="1749"/>
                    <a:pt x="14015" y="2387"/>
                  </a:cubicBezTo>
                  <a:cubicBezTo>
                    <a:pt x="14385" y="2690"/>
                    <a:pt x="14519" y="3093"/>
                    <a:pt x="14587" y="3530"/>
                  </a:cubicBezTo>
                  <a:cubicBezTo>
                    <a:pt x="14687" y="4168"/>
                    <a:pt x="14822" y="4841"/>
                    <a:pt x="14889" y="5446"/>
                  </a:cubicBezTo>
                  <a:cubicBezTo>
                    <a:pt x="14956" y="6420"/>
                    <a:pt x="15191" y="7328"/>
                    <a:pt x="16133" y="8067"/>
                  </a:cubicBezTo>
                  <a:cubicBezTo>
                    <a:pt x="16233" y="8134"/>
                    <a:pt x="16334" y="8269"/>
                    <a:pt x="16435" y="8370"/>
                  </a:cubicBezTo>
                  <a:cubicBezTo>
                    <a:pt x="16569" y="8605"/>
                    <a:pt x="16704" y="8706"/>
                    <a:pt x="16838" y="8806"/>
                  </a:cubicBezTo>
                  <a:cubicBezTo>
                    <a:pt x="17040" y="8907"/>
                    <a:pt x="17208" y="8907"/>
                    <a:pt x="17410" y="8840"/>
                  </a:cubicBezTo>
                  <a:cubicBezTo>
                    <a:pt x="18082" y="8672"/>
                    <a:pt x="18754" y="8571"/>
                    <a:pt x="19426" y="8437"/>
                  </a:cubicBezTo>
                  <a:cubicBezTo>
                    <a:pt x="19561" y="8403"/>
                    <a:pt x="19695" y="8437"/>
                    <a:pt x="19829" y="8504"/>
                  </a:cubicBezTo>
                  <a:cubicBezTo>
                    <a:pt x="19998" y="8605"/>
                    <a:pt x="20132" y="8773"/>
                    <a:pt x="20266" y="9008"/>
                  </a:cubicBezTo>
                  <a:cubicBezTo>
                    <a:pt x="20972" y="10218"/>
                    <a:pt x="21678" y="11428"/>
                    <a:pt x="22350" y="12638"/>
                  </a:cubicBezTo>
                  <a:cubicBezTo>
                    <a:pt x="22485" y="12907"/>
                    <a:pt x="22485" y="13344"/>
                    <a:pt x="22384" y="13512"/>
                  </a:cubicBezTo>
                  <a:cubicBezTo>
                    <a:pt x="22182" y="13915"/>
                    <a:pt x="21913" y="14318"/>
                    <a:pt x="21544" y="14520"/>
                  </a:cubicBezTo>
                  <a:cubicBezTo>
                    <a:pt x="20737" y="15024"/>
                    <a:pt x="20670" y="15965"/>
                    <a:pt x="21308" y="17377"/>
                  </a:cubicBezTo>
                  <a:cubicBezTo>
                    <a:pt x="21510" y="17713"/>
                    <a:pt x="21644" y="18049"/>
                    <a:pt x="21846" y="18217"/>
                  </a:cubicBezTo>
                  <a:cubicBezTo>
                    <a:pt x="22585" y="18855"/>
                    <a:pt x="23358" y="19427"/>
                    <a:pt x="24098" y="20065"/>
                  </a:cubicBezTo>
                  <a:close/>
                  <a:moveTo>
                    <a:pt x="17679" y="18923"/>
                  </a:moveTo>
                  <a:cubicBezTo>
                    <a:pt x="17746" y="15730"/>
                    <a:pt x="15427" y="11529"/>
                    <a:pt x="12570" y="9882"/>
                  </a:cubicBezTo>
                  <a:cubicBezTo>
                    <a:pt x="9512" y="8101"/>
                    <a:pt x="7327" y="9613"/>
                    <a:pt x="7260" y="12739"/>
                  </a:cubicBezTo>
                  <a:cubicBezTo>
                    <a:pt x="7226" y="15999"/>
                    <a:pt x="9512" y="20032"/>
                    <a:pt x="12368" y="21779"/>
                  </a:cubicBezTo>
                  <a:cubicBezTo>
                    <a:pt x="12402" y="21779"/>
                    <a:pt x="12436" y="21813"/>
                    <a:pt x="12469" y="21813"/>
                  </a:cubicBezTo>
                  <a:cubicBezTo>
                    <a:pt x="15259" y="23426"/>
                    <a:pt x="17611" y="22149"/>
                    <a:pt x="17679" y="18923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49"/>
            <p:cNvSpPr/>
            <p:nvPr/>
          </p:nvSpPr>
          <p:spPr>
            <a:xfrm>
              <a:off x="-17836925" y="8321825"/>
              <a:ext cx="63900" cy="92450"/>
            </a:xfrm>
            <a:custGeom>
              <a:avLst/>
              <a:gdLst/>
              <a:ahLst/>
              <a:cxnLst/>
              <a:rect l="l" t="t" r="r" b="b"/>
              <a:pathLst>
                <a:path w="2556" h="3698" extrusionOk="0">
                  <a:moveTo>
                    <a:pt x="1278" y="371"/>
                  </a:moveTo>
                  <a:cubicBezTo>
                    <a:pt x="1278" y="371"/>
                    <a:pt x="1278" y="371"/>
                    <a:pt x="1312" y="371"/>
                  </a:cubicBezTo>
                  <a:cubicBezTo>
                    <a:pt x="1984" y="808"/>
                    <a:pt x="2555" y="1816"/>
                    <a:pt x="2555" y="2622"/>
                  </a:cubicBezTo>
                  <a:cubicBezTo>
                    <a:pt x="2555" y="3362"/>
                    <a:pt x="1950" y="3698"/>
                    <a:pt x="1278" y="3295"/>
                  </a:cubicBezTo>
                  <a:cubicBezTo>
                    <a:pt x="606" y="2925"/>
                    <a:pt x="1" y="1849"/>
                    <a:pt x="1" y="1076"/>
                  </a:cubicBezTo>
                  <a:cubicBezTo>
                    <a:pt x="35" y="337"/>
                    <a:pt x="639" y="1"/>
                    <a:pt x="1278" y="371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49"/>
            <p:cNvSpPr/>
            <p:nvPr/>
          </p:nvSpPr>
          <p:spPr>
            <a:xfrm>
              <a:off x="-17990675" y="8131950"/>
              <a:ext cx="372250" cy="472225"/>
            </a:xfrm>
            <a:custGeom>
              <a:avLst/>
              <a:gdLst/>
              <a:ahLst/>
              <a:cxnLst/>
              <a:rect l="l" t="t" r="r" b="b"/>
              <a:pathLst>
                <a:path w="14890" h="18889" extrusionOk="0">
                  <a:moveTo>
                    <a:pt x="14385" y="11999"/>
                  </a:moveTo>
                  <a:cubicBezTo>
                    <a:pt x="14553" y="12133"/>
                    <a:pt x="14721" y="12402"/>
                    <a:pt x="14889" y="12637"/>
                  </a:cubicBezTo>
                  <a:cubicBezTo>
                    <a:pt x="14856" y="13377"/>
                    <a:pt x="14856" y="14116"/>
                    <a:pt x="14856" y="14855"/>
                  </a:cubicBezTo>
                  <a:cubicBezTo>
                    <a:pt x="14721" y="14889"/>
                    <a:pt x="14587" y="14956"/>
                    <a:pt x="14452" y="14956"/>
                  </a:cubicBezTo>
                  <a:cubicBezTo>
                    <a:pt x="14217" y="14923"/>
                    <a:pt x="13982" y="14855"/>
                    <a:pt x="13746" y="14721"/>
                  </a:cubicBezTo>
                  <a:cubicBezTo>
                    <a:pt x="13041" y="14318"/>
                    <a:pt x="12570" y="14385"/>
                    <a:pt x="12436" y="15158"/>
                  </a:cubicBezTo>
                  <a:cubicBezTo>
                    <a:pt x="12402" y="15292"/>
                    <a:pt x="12402" y="15460"/>
                    <a:pt x="12469" y="15628"/>
                  </a:cubicBezTo>
                  <a:cubicBezTo>
                    <a:pt x="12738" y="16267"/>
                    <a:pt x="13007" y="16906"/>
                    <a:pt x="13310" y="17578"/>
                  </a:cubicBezTo>
                  <a:cubicBezTo>
                    <a:pt x="13444" y="17880"/>
                    <a:pt x="13410" y="18082"/>
                    <a:pt x="13242" y="18183"/>
                  </a:cubicBezTo>
                  <a:cubicBezTo>
                    <a:pt x="12839" y="18384"/>
                    <a:pt x="12469" y="18620"/>
                    <a:pt x="12066" y="18855"/>
                  </a:cubicBezTo>
                  <a:cubicBezTo>
                    <a:pt x="11965" y="18888"/>
                    <a:pt x="11864" y="18888"/>
                    <a:pt x="11764" y="18855"/>
                  </a:cubicBezTo>
                  <a:cubicBezTo>
                    <a:pt x="11663" y="18788"/>
                    <a:pt x="11562" y="18687"/>
                    <a:pt x="11461" y="18519"/>
                  </a:cubicBezTo>
                  <a:cubicBezTo>
                    <a:pt x="11259" y="18216"/>
                    <a:pt x="10991" y="17947"/>
                    <a:pt x="10789" y="17611"/>
                  </a:cubicBezTo>
                  <a:cubicBezTo>
                    <a:pt x="10520" y="17174"/>
                    <a:pt x="10251" y="16838"/>
                    <a:pt x="9949" y="16670"/>
                  </a:cubicBezTo>
                  <a:cubicBezTo>
                    <a:pt x="9747" y="16569"/>
                    <a:pt x="9545" y="16502"/>
                    <a:pt x="9310" y="16536"/>
                  </a:cubicBezTo>
                  <a:cubicBezTo>
                    <a:pt x="9075" y="16569"/>
                    <a:pt x="8940" y="16603"/>
                    <a:pt x="8907" y="16872"/>
                  </a:cubicBezTo>
                  <a:cubicBezTo>
                    <a:pt x="8840" y="17342"/>
                    <a:pt x="8739" y="17779"/>
                    <a:pt x="8638" y="18216"/>
                  </a:cubicBezTo>
                  <a:cubicBezTo>
                    <a:pt x="8604" y="18452"/>
                    <a:pt x="8537" y="18586"/>
                    <a:pt x="8302" y="18519"/>
                  </a:cubicBezTo>
                  <a:lnTo>
                    <a:pt x="6453" y="17443"/>
                  </a:lnTo>
                  <a:cubicBezTo>
                    <a:pt x="6218" y="17242"/>
                    <a:pt x="6151" y="17006"/>
                    <a:pt x="6117" y="16737"/>
                  </a:cubicBezTo>
                  <a:cubicBezTo>
                    <a:pt x="6050" y="16435"/>
                    <a:pt x="5983" y="16065"/>
                    <a:pt x="5949" y="15763"/>
                  </a:cubicBezTo>
                  <a:cubicBezTo>
                    <a:pt x="5949" y="14990"/>
                    <a:pt x="5613" y="14318"/>
                    <a:pt x="4975" y="13780"/>
                  </a:cubicBezTo>
                  <a:cubicBezTo>
                    <a:pt x="4907" y="13746"/>
                    <a:pt x="4874" y="13713"/>
                    <a:pt x="4807" y="13679"/>
                  </a:cubicBezTo>
                  <a:cubicBezTo>
                    <a:pt x="4739" y="13612"/>
                    <a:pt x="4639" y="13612"/>
                    <a:pt x="4571" y="13612"/>
                  </a:cubicBezTo>
                  <a:cubicBezTo>
                    <a:pt x="4168" y="13645"/>
                    <a:pt x="3798" y="13713"/>
                    <a:pt x="3395" y="13847"/>
                  </a:cubicBezTo>
                  <a:cubicBezTo>
                    <a:pt x="3294" y="13881"/>
                    <a:pt x="3193" y="13847"/>
                    <a:pt x="3093" y="13780"/>
                  </a:cubicBezTo>
                  <a:cubicBezTo>
                    <a:pt x="2958" y="13713"/>
                    <a:pt x="2824" y="13545"/>
                    <a:pt x="2689" y="13343"/>
                  </a:cubicBezTo>
                  <a:cubicBezTo>
                    <a:pt x="2353" y="12738"/>
                    <a:pt x="2017" y="12133"/>
                    <a:pt x="1647" y="11528"/>
                  </a:cubicBezTo>
                  <a:cubicBezTo>
                    <a:pt x="1378" y="11125"/>
                    <a:pt x="1412" y="10856"/>
                    <a:pt x="1580" y="10654"/>
                  </a:cubicBezTo>
                  <a:cubicBezTo>
                    <a:pt x="1849" y="10385"/>
                    <a:pt x="2118" y="10083"/>
                    <a:pt x="2387" y="9781"/>
                  </a:cubicBezTo>
                  <a:cubicBezTo>
                    <a:pt x="2521" y="9646"/>
                    <a:pt x="2185" y="8302"/>
                    <a:pt x="1950" y="8100"/>
                  </a:cubicBezTo>
                  <a:cubicBezTo>
                    <a:pt x="1916" y="8066"/>
                    <a:pt x="1883" y="8033"/>
                    <a:pt x="1849" y="7999"/>
                  </a:cubicBezTo>
                  <a:cubicBezTo>
                    <a:pt x="1378" y="7630"/>
                    <a:pt x="908" y="7293"/>
                    <a:pt x="471" y="6890"/>
                  </a:cubicBezTo>
                  <a:cubicBezTo>
                    <a:pt x="303" y="6756"/>
                    <a:pt x="169" y="6487"/>
                    <a:pt x="1" y="6252"/>
                  </a:cubicBezTo>
                  <a:cubicBezTo>
                    <a:pt x="1" y="5512"/>
                    <a:pt x="1" y="4773"/>
                    <a:pt x="1" y="4067"/>
                  </a:cubicBezTo>
                  <a:cubicBezTo>
                    <a:pt x="169" y="4033"/>
                    <a:pt x="303" y="3933"/>
                    <a:pt x="471" y="3966"/>
                  </a:cubicBezTo>
                  <a:cubicBezTo>
                    <a:pt x="673" y="4000"/>
                    <a:pt x="942" y="4067"/>
                    <a:pt x="1177" y="4201"/>
                  </a:cubicBezTo>
                  <a:cubicBezTo>
                    <a:pt x="1815" y="4504"/>
                    <a:pt x="2252" y="4538"/>
                    <a:pt x="2420" y="3832"/>
                  </a:cubicBezTo>
                  <a:cubicBezTo>
                    <a:pt x="2454" y="3630"/>
                    <a:pt x="2488" y="3462"/>
                    <a:pt x="2353" y="3227"/>
                  </a:cubicBezTo>
                  <a:cubicBezTo>
                    <a:pt x="2084" y="2622"/>
                    <a:pt x="1849" y="2017"/>
                    <a:pt x="1580" y="1412"/>
                  </a:cubicBezTo>
                  <a:cubicBezTo>
                    <a:pt x="1412" y="1042"/>
                    <a:pt x="1412" y="841"/>
                    <a:pt x="1614" y="740"/>
                  </a:cubicBezTo>
                  <a:cubicBezTo>
                    <a:pt x="2017" y="505"/>
                    <a:pt x="2387" y="303"/>
                    <a:pt x="2790" y="68"/>
                  </a:cubicBezTo>
                  <a:cubicBezTo>
                    <a:pt x="2857" y="0"/>
                    <a:pt x="2958" y="0"/>
                    <a:pt x="3093" y="68"/>
                  </a:cubicBezTo>
                  <a:cubicBezTo>
                    <a:pt x="3160" y="101"/>
                    <a:pt x="3261" y="202"/>
                    <a:pt x="3328" y="303"/>
                  </a:cubicBezTo>
                  <a:cubicBezTo>
                    <a:pt x="3563" y="639"/>
                    <a:pt x="3866" y="975"/>
                    <a:pt x="4067" y="1311"/>
                  </a:cubicBezTo>
                  <a:cubicBezTo>
                    <a:pt x="4336" y="1748"/>
                    <a:pt x="4605" y="2051"/>
                    <a:pt x="4874" y="2219"/>
                  </a:cubicBezTo>
                  <a:cubicBezTo>
                    <a:pt x="5075" y="2353"/>
                    <a:pt x="5311" y="2387"/>
                    <a:pt x="5546" y="2353"/>
                  </a:cubicBezTo>
                  <a:cubicBezTo>
                    <a:pt x="5748" y="2319"/>
                    <a:pt x="5848" y="2252"/>
                    <a:pt x="5882" y="2051"/>
                  </a:cubicBezTo>
                  <a:cubicBezTo>
                    <a:pt x="5949" y="1647"/>
                    <a:pt x="6016" y="1210"/>
                    <a:pt x="6117" y="841"/>
                  </a:cubicBezTo>
                  <a:cubicBezTo>
                    <a:pt x="6185" y="605"/>
                    <a:pt x="6319" y="471"/>
                    <a:pt x="6420" y="303"/>
                  </a:cubicBezTo>
                  <a:cubicBezTo>
                    <a:pt x="7058" y="673"/>
                    <a:pt x="7697" y="1042"/>
                    <a:pt x="8335" y="1412"/>
                  </a:cubicBezTo>
                  <a:cubicBezTo>
                    <a:pt x="8571" y="1614"/>
                    <a:pt x="8672" y="1849"/>
                    <a:pt x="8705" y="2118"/>
                  </a:cubicBezTo>
                  <a:cubicBezTo>
                    <a:pt x="8739" y="2487"/>
                    <a:pt x="8840" y="2891"/>
                    <a:pt x="8873" y="3260"/>
                  </a:cubicBezTo>
                  <a:cubicBezTo>
                    <a:pt x="8907" y="3832"/>
                    <a:pt x="9041" y="4370"/>
                    <a:pt x="9613" y="4806"/>
                  </a:cubicBezTo>
                  <a:cubicBezTo>
                    <a:pt x="9680" y="4874"/>
                    <a:pt x="9747" y="4941"/>
                    <a:pt x="9781" y="5008"/>
                  </a:cubicBezTo>
                  <a:cubicBezTo>
                    <a:pt x="9881" y="5143"/>
                    <a:pt x="9949" y="5210"/>
                    <a:pt x="10016" y="5243"/>
                  </a:cubicBezTo>
                  <a:cubicBezTo>
                    <a:pt x="10150" y="5311"/>
                    <a:pt x="10251" y="5311"/>
                    <a:pt x="10386" y="5277"/>
                  </a:cubicBezTo>
                  <a:cubicBezTo>
                    <a:pt x="10755" y="5176"/>
                    <a:pt x="11192" y="5143"/>
                    <a:pt x="11562" y="5042"/>
                  </a:cubicBezTo>
                  <a:cubicBezTo>
                    <a:pt x="11663" y="5042"/>
                    <a:pt x="11730" y="5042"/>
                    <a:pt x="11831" y="5075"/>
                  </a:cubicBezTo>
                  <a:cubicBezTo>
                    <a:pt x="11898" y="5143"/>
                    <a:pt x="11999" y="5243"/>
                    <a:pt x="12100" y="5378"/>
                  </a:cubicBezTo>
                  <a:cubicBezTo>
                    <a:pt x="12503" y="6117"/>
                    <a:pt x="12940" y="6823"/>
                    <a:pt x="13310" y="7562"/>
                  </a:cubicBezTo>
                  <a:cubicBezTo>
                    <a:pt x="13410" y="7697"/>
                    <a:pt x="13410" y="7966"/>
                    <a:pt x="13343" y="8066"/>
                  </a:cubicBezTo>
                  <a:cubicBezTo>
                    <a:pt x="13209" y="8302"/>
                    <a:pt x="13041" y="8537"/>
                    <a:pt x="12839" y="8671"/>
                  </a:cubicBezTo>
                  <a:cubicBezTo>
                    <a:pt x="12369" y="8974"/>
                    <a:pt x="12335" y="9545"/>
                    <a:pt x="12705" y="10385"/>
                  </a:cubicBezTo>
                  <a:cubicBezTo>
                    <a:pt x="12805" y="10587"/>
                    <a:pt x="12906" y="10789"/>
                    <a:pt x="13007" y="10890"/>
                  </a:cubicBezTo>
                  <a:cubicBezTo>
                    <a:pt x="13478" y="11259"/>
                    <a:pt x="13948" y="11595"/>
                    <a:pt x="14385" y="11999"/>
                  </a:cubicBezTo>
                  <a:close/>
                  <a:moveTo>
                    <a:pt x="10554" y="11293"/>
                  </a:moveTo>
                  <a:cubicBezTo>
                    <a:pt x="10587" y="9377"/>
                    <a:pt x="9209" y="6890"/>
                    <a:pt x="7495" y="5882"/>
                  </a:cubicBezTo>
                  <a:cubicBezTo>
                    <a:pt x="5680" y="4840"/>
                    <a:pt x="4370" y="5747"/>
                    <a:pt x="4336" y="7596"/>
                  </a:cubicBezTo>
                  <a:cubicBezTo>
                    <a:pt x="4302" y="9545"/>
                    <a:pt x="5680" y="11965"/>
                    <a:pt x="7394" y="13007"/>
                  </a:cubicBezTo>
                  <a:cubicBezTo>
                    <a:pt x="7394" y="13007"/>
                    <a:pt x="7428" y="13007"/>
                    <a:pt x="7428" y="13041"/>
                  </a:cubicBezTo>
                  <a:cubicBezTo>
                    <a:pt x="9108" y="13982"/>
                    <a:pt x="10520" y="13209"/>
                    <a:pt x="10554" y="11293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49"/>
            <p:cNvSpPr/>
            <p:nvPr/>
          </p:nvSpPr>
          <p:spPr>
            <a:xfrm>
              <a:off x="-22455575" y="7116125"/>
              <a:ext cx="524325" cy="895700"/>
            </a:xfrm>
            <a:custGeom>
              <a:avLst/>
              <a:gdLst/>
              <a:ahLst/>
              <a:cxnLst/>
              <a:rect l="l" t="t" r="r" b="b"/>
              <a:pathLst>
                <a:path w="20973" h="35828" extrusionOk="0">
                  <a:moveTo>
                    <a:pt x="0" y="9344"/>
                  </a:moveTo>
                  <a:cubicBezTo>
                    <a:pt x="0" y="15998"/>
                    <a:pt x="9915" y="34853"/>
                    <a:pt x="10419" y="35827"/>
                  </a:cubicBezTo>
                  <a:cubicBezTo>
                    <a:pt x="10957" y="35458"/>
                    <a:pt x="20939" y="28064"/>
                    <a:pt x="20939" y="21443"/>
                  </a:cubicBezTo>
                  <a:cubicBezTo>
                    <a:pt x="20972" y="14788"/>
                    <a:pt x="16301" y="6689"/>
                    <a:pt x="10520" y="3361"/>
                  </a:cubicBezTo>
                  <a:cubicBezTo>
                    <a:pt x="4739" y="1"/>
                    <a:pt x="34" y="2689"/>
                    <a:pt x="0" y="9344"/>
                  </a:cubicBezTo>
                  <a:close/>
                  <a:moveTo>
                    <a:pt x="5075" y="11091"/>
                  </a:moveTo>
                  <a:cubicBezTo>
                    <a:pt x="5075" y="7428"/>
                    <a:pt x="7663" y="5983"/>
                    <a:pt x="10856" y="7798"/>
                  </a:cubicBezTo>
                  <a:cubicBezTo>
                    <a:pt x="14015" y="9646"/>
                    <a:pt x="16603" y="14083"/>
                    <a:pt x="16603" y="17746"/>
                  </a:cubicBezTo>
                  <a:cubicBezTo>
                    <a:pt x="16569" y="21409"/>
                    <a:pt x="13982" y="22888"/>
                    <a:pt x="10822" y="21040"/>
                  </a:cubicBezTo>
                  <a:cubicBezTo>
                    <a:pt x="7630" y="19191"/>
                    <a:pt x="5075" y="14755"/>
                    <a:pt x="5075" y="11091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49"/>
            <p:cNvSpPr/>
            <p:nvPr/>
          </p:nvSpPr>
          <p:spPr>
            <a:xfrm>
              <a:off x="-22296775" y="14912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9953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49"/>
            <p:cNvSpPr/>
            <p:nvPr/>
          </p:nvSpPr>
          <p:spPr>
            <a:xfrm>
              <a:off x="-22768975" y="14912500"/>
              <a:ext cx="2587875" cy="1287225"/>
            </a:xfrm>
            <a:custGeom>
              <a:avLst/>
              <a:gdLst/>
              <a:ahLst/>
              <a:cxnLst/>
              <a:rect l="l" t="t" r="r" b="b"/>
              <a:pathLst>
                <a:path w="103515" h="51489" extrusionOk="0">
                  <a:moveTo>
                    <a:pt x="97566" y="39894"/>
                  </a:moveTo>
                  <a:lnTo>
                    <a:pt x="34348" y="3395"/>
                  </a:lnTo>
                  <a:cubicBezTo>
                    <a:pt x="33878" y="3126"/>
                    <a:pt x="33374" y="2891"/>
                    <a:pt x="32870" y="2622"/>
                  </a:cubicBezTo>
                  <a:cubicBezTo>
                    <a:pt x="32702" y="2555"/>
                    <a:pt x="32533" y="2487"/>
                    <a:pt x="32365" y="2420"/>
                  </a:cubicBezTo>
                  <a:cubicBezTo>
                    <a:pt x="32063" y="2286"/>
                    <a:pt x="31760" y="2151"/>
                    <a:pt x="31458" y="2017"/>
                  </a:cubicBezTo>
                  <a:lnTo>
                    <a:pt x="31324" y="1983"/>
                  </a:lnTo>
                  <a:cubicBezTo>
                    <a:pt x="30651" y="1714"/>
                    <a:pt x="29912" y="1479"/>
                    <a:pt x="29173" y="1244"/>
                  </a:cubicBezTo>
                  <a:cubicBezTo>
                    <a:pt x="29105" y="1244"/>
                    <a:pt x="29072" y="1210"/>
                    <a:pt x="29005" y="1177"/>
                  </a:cubicBezTo>
                  <a:cubicBezTo>
                    <a:pt x="28837" y="1143"/>
                    <a:pt x="28668" y="1109"/>
                    <a:pt x="28500" y="1076"/>
                  </a:cubicBezTo>
                  <a:cubicBezTo>
                    <a:pt x="28064" y="941"/>
                    <a:pt x="27660" y="841"/>
                    <a:pt x="27223" y="773"/>
                  </a:cubicBezTo>
                  <a:cubicBezTo>
                    <a:pt x="27122" y="740"/>
                    <a:pt x="27022" y="706"/>
                    <a:pt x="26921" y="672"/>
                  </a:cubicBezTo>
                  <a:cubicBezTo>
                    <a:pt x="26719" y="639"/>
                    <a:pt x="26551" y="639"/>
                    <a:pt x="26417" y="605"/>
                  </a:cubicBezTo>
                  <a:cubicBezTo>
                    <a:pt x="26047" y="538"/>
                    <a:pt x="25677" y="471"/>
                    <a:pt x="25341" y="404"/>
                  </a:cubicBezTo>
                  <a:cubicBezTo>
                    <a:pt x="25173" y="370"/>
                    <a:pt x="25039" y="336"/>
                    <a:pt x="24904" y="336"/>
                  </a:cubicBezTo>
                  <a:cubicBezTo>
                    <a:pt x="24736" y="303"/>
                    <a:pt x="24568" y="303"/>
                    <a:pt x="24434" y="269"/>
                  </a:cubicBezTo>
                  <a:cubicBezTo>
                    <a:pt x="24098" y="236"/>
                    <a:pt x="23762" y="202"/>
                    <a:pt x="23426" y="168"/>
                  </a:cubicBezTo>
                  <a:cubicBezTo>
                    <a:pt x="23257" y="135"/>
                    <a:pt x="23089" y="135"/>
                    <a:pt x="22955" y="101"/>
                  </a:cubicBezTo>
                  <a:cubicBezTo>
                    <a:pt x="22787" y="101"/>
                    <a:pt x="22653" y="101"/>
                    <a:pt x="22485" y="68"/>
                  </a:cubicBezTo>
                  <a:cubicBezTo>
                    <a:pt x="22148" y="68"/>
                    <a:pt x="21812" y="34"/>
                    <a:pt x="21443" y="34"/>
                  </a:cubicBezTo>
                  <a:cubicBezTo>
                    <a:pt x="21275" y="0"/>
                    <a:pt x="21107" y="0"/>
                    <a:pt x="20939" y="0"/>
                  </a:cubicBezTo>
                  <a:cubicBezTo>
                    <a:pt x="20804" y="0"/>
                    <a:pt x="20670" y="0"/>
                    <a:pt x="20535" y="0"/>
                  </a:cubicBezTo>
                  <a:cubicBezTo>
                    <a:pt x="20166" y="0"/>
                    <a:pt x="19796" y="0"/>
                    <a:pt x="19426" y="0"/>
                  </a:cubicBezTo>
                  <a:cubicBezTo>
                    <a:pt x="19258" y="0"/>
                    <a:pt x="19056" y="0"/>
                    <a:pt x="18888" y="0"/>
                  </a:cubicBezTo>
                  <a:cubicBezTo>
                    <a:pt x="18754" y="0"/>
                    <a:pt x="18653" y="34"/>
                    <a:pt x="18552" y="34"/>
                  </a:cubicBezTo>
                  <a:cubicBezTo>
                    <a:pt x="18082" y="34"/>
                    <a:pt x="17645" y="101"/>
                    <a:pt x="17174" y="135"/>
                  </a:cubicBezTo>
                  <a:cubicBezTo>
                    <a:pt x="17006" y="135"/>
                    <a:pt x="16805" y="135"/>
                    <a:pt x="16637" y="168"/>
                  </a:cubicBezTo>
                  <a:cubicBezTo>
                    <a:pt x="16569" y="168"/>
                    <a:pt x="16536" y="168"/>
                    <a:pt x="16469" y="168"/>
                  </a:cubicBezTo>
                  <a:cubicBezTo>
                    <a:pt x="15696" y="269"/>
                    <a:pt x="14923" y="370"/>
                    <a:pt x="14183" y="504"/>
                  </a:cubicBezTo>
                  <a:cubicBezTo>
                    <a:pt x="14150" y="504"/>
                    <a:pt x="14116" y="504"/>
                    <a:pt x="14049" y="504"/>
                  </a:cubicBezTo>
                  <a:cubicBezTo>
                    <a:pt x="13847" y="538"/>
                    <a:pt x="13645" y="605"/>
                    <a:pt x="13410" y="639"/>
                  </a:cubicBezTo>
                  <a:cubicBezTo>
                    <a:pt x="13040" y="740"/>
                    <a:pt x="12671" y="807"/>
                    <a:pt x="12301" y="908"/>
                  </a:cubicBezTo>
                  <a:cubicBezTo>
                    <a:pt x="12032" y="941"/>
                    <a:pt x="11763" y="1042"/>
                    <a:pt x="11494" y="1109"/>
                  </a:cubicBezTo>
                  <a:cubicBezTo>
                    <a:pt x="11158" y="1210"/>
                    <a:pt x="10822" y="1311"/>
                    <a:pt x="10486" y="1412"/>
                  </a:cubicBezTo>
                  <a:cubicBezTo>
                    <a:pt x="10385" y="1412"/>
                    <a:pt x="10318" y="1445"/>
                    <a:pt x="10251" y="1479"/>
                  </a:cubicBezTo>
                  <a:cubicBezTo>
                    <a:pt x="10117" y="1513"/>
                    <a:pt x="10016" y="1546"/>
                    <a:pt x="9881" y="1614"/>
                  </a:cubicBezTo>
                  <a:cubicBezTo>
                    <a:pt x="9344" y="1782"/>
                    <a:pt x="8839" y="1983"/>
                    <a:pt x="8302" y="2185"/>
                  </a:cubicBezTo>
                  <a:cubicBezTo>
                    <a:pt x="8134" y="2286"/>
                    <a:pt x="7932" y="2353"/>
                    <a:pt x="7730" y="2454"/>
                  </a:cubicBezTo>
                  <a:cubicBezTo>
                    <a:pt x="7092" y="2723"/>
                    <a:pt x="6453" y="3059"/>
                    <a:pt x="5848" y="3395"/>
                  </a:cubicBezTo>
                  <a:cubicBezTo>
                    <a:pt x="5747" y="3428"/>
                    <a:pt x="5680" y="3496"/>
                    <a:pt x="5613" y="3529"/>
                  </a:cubicBezTo>
                  <a:cubicBezTo>
                    <a:pt x="5411" y="3664"/>
                    <a:pt x="5243" y="3764"/>
                    <a:pt x="5075" y="3899"/>
                  </a:cubicBezTo>
                  <a:cubicBezTo>
                    <a:pt x="4840" y="4033"/>
                    <a:pt x="4605" y="4201"/>
                    <a:pt x="4369" y="4369"/>
                  </a:cubicBezTo>
                  <a:cubicBezTo>
                    <a:pt x="4168" y="4504"/>
                    <a:pt x="4000" y="4672"/>
                    <a:pt x="3798" y="4806"/>
                  </a:cubicBezTo>
                  <a:cubicBezTo>
                    <a:pt x="3596" y="4974"/>
                    <a:pt x="3361" y="5142"/>
                    <a:pt x="3193" y="5310"/>
                  </a:cubicBezTo>
                  <a:cubicBezTo>
                    <a:pt x="3126" y="5344"/>
                    <a:pt x="3092" y="5378"/>
                    <a:pt x="3059" y="5411"/>
                  </a:cubicBezTo>
                  <a:cubicBezTo>
                    <a:pt x="2790" y="5647"/>
                    <a:pt x="2555" y="5915"/>
                    <a:pt x="2319" y="6151"/>
                  </a:cubicBezTo>
                  <a:cubicBezTo>
                    <a:pt x="2286" y="6218"/>
                    <a:pt x="2252" y="6252"/>
                    <a:pt x="2185" y="6319"/>
                  </a:cubicBezTo>
                  <a:cubicBezTo>
                    <a:pt x="2050" y="6453"/>
                    <a:pt x="1916" y="6621"/>
                    <a:pt x="1815" y="6756"/>
                  </a:cubicBezTo>
                  <a:cubicBezTo>
                    <a:pt x="1714" y="6890"/>
                    <a:pt x="1614" y="7025"/>
                    <a:pt x="1546" y="7125"/>
                  </a:cubicBezTo>
                  <a:cubicBezTo>
                    <a:pt x="1513" y="7193"/>
                    <a:pt x="1479" y="7226"/>
                    <a:pt x="1446" y="7260"/>
                  </a:cubicBezTo>
                  <a:cubicBezTo>
                    <a:pt x="1277" y="7495"/>
                    <a:pt x="1143" y="7730"/>
                    <a:pt x="1009" y="7966"/>
                  </a:cubicBezTo>
                  <a:cubicBezTo>
                    <a:pt x="975" y="8033"/>
                    <a:pt x="941" y="8066"/>
                    <a:pt x="908" y="8134"/>
                  </a:cubicBezTo>
                  <a:cubicBezTo>
                    <a:pt x="807" y="8335"/>
                    <a:pt x="706" y="8537"/>
                    <a:pt x="639" y="8739"/>
                  </a:cubicBezTo>
                  <a:cubicBezTo>
                    <a:pt x="572" y="8873"/>
                    <a:pt x="504" y="9007"/>
                    <a:pt x="471" y="9108"/>
                  </a:cubicBezTo>
                  <a:cubicBezTo>
                    <a:pt x="437" y="9175"/>
                    <a:pt x="437" y="9209"/>
                    <a:pt x="437" y="9243"/>
                  </a:cubicBezTo>
                  <a:cubicBezTo>
                    <a:pt x="336" y="9444"/>
                    <a:pt x="303" y="9646"/>
                    <a:pt x="236" y="9848"/>
                  </a:cubicBezTo>
                  <a:cubicBezTo>
                    <a:pt x="202" y="9982"/>
                    <a:pt x="168" y="10116"/>
                    <a:pt x="135" y="10251"/>
                  </a:cubicBezTo>
                  <a:cubicBezTo>
                    <a:pt x="135" y="10285"/>
                    <a:pt x="135" y="10318"/>
                    <a:pt x="101" y="10352"/>
                  </a:cubicBezTo>
                  <a:cubicBezTo>
                    <a:pt x="68" y="10587"/>
                    <a:pt x="68" y="10789"/>
                    <a:pt x="34" y="10990"/>
                  </a:cubicBezTo>
                  <a:cubicBezTo>
                    <a:pt x="34" y="11125"/>
                    <a:pt x="0" y="11259"/>
                    <a:pt x="0" y="11427"/>
                  </a:cubicBezTo>
                  <a:cubicBezTo>
                    <a:pt x="0" y="11461"/>
                    <a:pt x="0" y="11528"/>
                    <a:pt x="0" y="11595"/>
                  </a:cubicBezTo>
                  <a:lnTo>
                    <a:pt x="0" y="14889"/>
                  </a:lnTo>
                  <a:cubicBezTo>
                    <a:pt x="0" y="14687"/>
                    <a:pt x="34" y="14486"/>
                    <a:pt x="34" y="14284"/>
                  </a:cubicBezTo>
                  <a:cubicBezTo>
                    <a:pt x="68" y="14082"/>
                    <a:pt x="68" y="13881"/>
                    <a:pt x="101" y="13645"/>
                  </a:cubicBezTo>
                  <a:cubicBezTo>
                    <a:pt x="135" y="13477"/>
                    <a:pt x="202" y="13309"/>
                    <a:pt x="236" y="13141"/>
                  </a:cubicBezTo>
                  <a:cubicBezTo>
                    <a:pt x="303" y="12940"/>
                    <a:pt x="336" y="12738"/>
                    <a:pt x="404" y="12536"/>
                  </a:cubicBezTo>
                  <a:cubicBezTo>
                    <a:pt x="471" y="12368"/>
                    <a:pt x="538" y="12200"/>
                    <a:pt x="605" y="12032"/>
                  </a:cubicBezTo>
                  <a:cubicBezTo>
                    <a:pt x="706" y="11831"/>
                    <a:pt x="807" y="11629"/>
                    <a:pt x="908" y="11427"/>
                  </a:cubicBezTo>
                  <a:cubicBezTo>
                    <a:pt x="1076" y="11125"/>
                    <a:pt x="1244" y="10856"/>
                    <a:pt x="1412" y="10553"/>
                  </a:cubicBezTo>
                  <a:cubicBezTo>
                    <a:pt x="1446" y="10520"/>
                    <a:pt x="1479" y="10486"/>
                    <a:pt x="1513" y="10419"/>
                  </a:cubicBezTo>
                  <a:cubicBezTo>
                    <a:pt x="1714" y="10150"/>
                    <a:pt x="1950" y="9881"/>
                    <a:pt x="2185" y="9612"/>
                  </a:cubicBezTo>
                  <a:cubicBezTo>
                    <a:pt x="2219" y="9545"/>
                    <a:pt x="2252" y="9478"/>
                    <a:pt x="2319" y="9444"/>
                  </a:cubicBezTo>
                  <a:cubicBezTo>
                    <a:pt x="2588" y="9142"/>
                    <a:pt x="2857" y="8873"/>
                    <a:pt x="3160" y="8604"/>
                  </a:cubicBezTo>
                  <a:cubicBezTo>
                    <a:pt x="3361" y="8436"/>
                    <a:pt x="3563" y="8268"/>
                    <a:pt x="3765" y="8100"/>
                  </a:cubicBezTo>
                  <a:cubicBezTo>
                    <a:pt x="3966" y="7932"/>
                    <a:pt x="4134" y="7798"/>
                    <a:pt x="4336" y="7663"/>
                  </a:cubicBezTo>
                  <a:cubicBezTo>
                    <a:pt x="4571" y="7495"/>
                    <a:pt x="4806" y="7327"/>
                    <a:pt x="5075" y="7159"/>
                  </a:cubicBezTo>
                  <a:cubicBezTo>
                    <a:pt x="5310" y="6991"/>
                    <a:pt x="5546" y="6823"/>
                    <a:pt x="5848" y="6688"/>
                  </a:cubicBezTo>
                  <a:cubicBezTo>
                    <a:pt x="6420" y="6319"/>
                    <a:pt x="7058" y="6016"/>
                    <a:pt x="7730" y="5714"/>
                  </a:cubicBezTo>
                  <a:cubicBezTo>
                    <a:pt x="7932" y="5647"/>
                    <a:pt x="8100" y="5546"/>
                    <a:pt x="8302" y="5479"/>
                  </a:cubicBezTo>
                  <a:cubicBezTo>
                    <a:pt x="8806" y="5243"/>
                    <a:pt x="9344" y="5075"/>
                    <a:pt x="9881" y="4874"/>
                  </a:cubicBezTo>
                  <a:cubicBezTo>
                    <a:pt x="10083" y="4806"/>
                    <a:pt x="10251" y="4739"/>
                    <a:pt x="10453" y="4672"/>
                  </a:cubicBezTo>
                  <a:cubicBezTo>
                    <a:pt x="10789" y="4571"/>
                    <a:pt x="11158" y="4470"/>
                    <a:pt x="11494" y="4369"/>
                  </a:cubicBezTo>
                  <a:cubicBezTo>
                    <a:pt x="11763" y="4302"/>
                    <a:pt x="12032" y="4235"/>
                    <a:pt x="12301" y="4168"/>
                  </a:cubicBezTo>
                  <a:cubicBezTo>
                    <a:pt x="12671" y="4067"/>
                    <a:pt x="13040" y="4000"/>
                    <a:pt x="13410" y="3933"/>
                  </a:cubicBezTo>
                  <a:cubicBezTo>
                    <a:pt x="13645" y="3865"/>
                    <a:pt x="13914" y="3832"/>
                    <a:pt x="14150" y="3764"/>
                  </a:cubicBezTo>
                  <a:cubicBezTo>
                    <a:pt x="14923" y="3630"/>
                    <a:pt x="15696" y="3529"/>
                    <a:pt x="16469" y="3462"/>
                  </a:cubicBezTo>
                  <a:cubicBezTo>
                    <a:pt x="16704" y="3428"/>
                    <a:pt x="16939" y="3428"/>
                    <a:pt x="17174" y="3395"/>
                  </a:cubicBezTo>
                  <a:cubicBezTo>
                    <a:pt x="17611" y="3361"/>
                    <a:pt x="18082" y="3328"/>
                    <a:pt x="18552" y="3294"/>
                  </a:cubicBezTo>
                  <a:cubicBezTo>
                    <a:pt x="18821" y="3294"/>
                    <a:pt x="19124" y="3294"/>
                    <a:pt x="19393" y="3294"/>
                  </a:cubicBezTo>
                  <a:cubicBezTo>
                    <a:pt x="19762" y="3260"/>
                    <a:pt x="20132" y="3260"/>
                    <a:pt x="20502" y="3260"/>
                  </a:cubicBezTo>
                  <a:cubicBezTo>
                    <a:pt x="20838" y="3294"/>
                    <a:pt x="21140" y="3294"/>
                    <a:pt x="21443" y="3294"/>
                  </a:cubicBezTo>
                  <a:cubicBezTo>
                    <a:pt x="21779" y="3328"/>
                    <a:pt x="22115" y="3328"/>
                    <a:pt x="22451" y="3361"/>
                  </a:cubicBezTo>
                  <a:cubicBezTo>
                    <a:pt x="22787" y="3361"/>
                    <a:pt x="23089" y="3395"/>
                    <a:pt x="23392" y="3428"/>
                  </a:cubicBezTo>
                  <a:cubicBezTo>
                    <a:pt x="23728" y="3462"/>
                    <a:pt x="24064" y="3496"/>
                    <a:pt x="24400" y="3529"/>
                  </a:cubicBezTo>
                  <a:cubicBezTo>
                    <a:pt x="24703" y="3596"/>
                    <a:pt x="25005" y="3630"/>
                    <a:pt x="25308" y="3664"/>
                  </a:cubicBezTo>
                  <a:cubicBezTo>
                    <a:pt x="25677" y="3731"/>
                    <a:pt x="26013" y="3798"/>
                    <a:pt x="26383" y="3865"/>
                  </a:cubicBezTo>
                  <a:cubicBezTo>
                    <a:pt x="26652" y="3899"/>
                    <a:pt x="26921" y="3966"/>
                    <a:pt x="27223" y="4033"/>
                  </a:cubicBezTo>
                  <a:cubicBezTo>
                    <a:pt x="27627" y="4101"/>
                    <a:pt x="28064" y="4235"/>
                    <a:pt x="28467" y="4336"/>
                  </a:cubicBezTo>
                  <a:cubicBezTo>
                    <a:pt x="28702" y="4403"/>
                    <a:pt x="28937" y="4437"/>
                    <a:pt x="29173" y="4504"/>
                  </a:cubicBezTo>
                  <a:cubicBezTo>
                    <a:pt x="29912" y="4739"/>
                    <a:pt x="30618" y="4974"/>
                    <a:pt x="31324" y="5243"/>
                  </a:cubicBezTo>
                  <a:cubicBezTo>
                    <a:pt x="31660" y="5378"/>
                    <a:pt x="31996" y="5512"/>
                    <a:pt x="32332" y="5680"/>
                  </a:cubicBezTo>
                  <a:cubicBezTo>
                    <a:pt x="32500" y="5747"/>
                    <a:pt x="32668" y="5815"/>
                    <a:pt x="32836" y="5915"/>
                  </a:cubicBezTo>
                  <a:cubicBezTo>
                    <a:pt x="33374" y="6151"/>
                    <a:pt x="33844" y="6386"/>
                    <a:pt x="34315" y="6688"/>
                  </a:cubicBezTo>
                  <a:lnTo>
                    <a:pt x="97533" y="43154"/>
                  </a:lnTo>
                  <a:cubicBezTo>
                    <a:pt x="101498" y="45473"/>
                    <a:pt x="103481" y="48464"/>
                    <a:pt x="103481" y="51489"/>
                  </a:cubicBezTo>
                  <a:lnTo>
                    <a:pt x="103481" y="48195"/>
                  </a:lnTo>
                  <a:cubicBezTo>
                    <a:pt x="103515" y="45204"/>
                    <a:pt x="101532" y="42179"/>
                    <a:pt x="97566" y="39894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49"/>
            <p:cNvSpPr/>
            <p:nvPr/>
          </p:nvSpPr>
          <p:spPr>
            <a:xfrm>
              <a:off x="-22862250" y="15202375"/>
              <a:ext cx="2774425" cy="1341000"/>
            </a:xfrm>
            <a:custGeom>
              <a:avLst/>
              <a:gdLst/>
              <a:ahLst/>
              <a:cxnLst/>
              <a:rect l="l" t="t" r="r" b="b"/>
              <a:pathLst>
                <a:path w="110977" h="53640" extrusionOk="0">
                  <a:moveTo>
                    <a:pt x="110842" y="37844"/>
                  </a:moveTo>
                  <a:cubicBezTo>
                    <a:pt x="110842" y="37911"/>
                    <a:pt x="110808" y="37944"/>
                    <a:pt x="110808" y="38012"/>
                  </a:cubicBezTo>
                  <a:cubicBezTo>
                    <a:pt x="110741" y="38415"/>
                    <a:pt x="110640" y="38785"/>
                    <a:pt x="110540" y="39154"/>
                  </a:cubicBezTo>
                  <a:cubicBezTo>
                    <a:pt x="110506" y="39222"/>
                    <a:pt x="110472" y="39255"/>
                    <a:pt x="110472" y="39322"/>
                  </a:cubicBezTo>
                  <a:cubicBezTo>
                    <a:pt x="110338" y="39692"/>
                    <a:pt x="110170" y="40095"/>
                    <a:pt x="110002" y="40465"/>
                  </a:cubicBezTo>
                  <a:cubicBezTo>
                    <a:pt x="109968" y="40499"/>
                    <a:pt x="109935" y="40566"/>
                    <a:pt x="109901" y="40633"/>
                  </a:cubicBezTo>
                  <a:cubicBezTo>
                    <a:pt x="109699" y="41003"/>
                    <a:pt x="109498" y="41373"/>
                    <a:pt x="109229" y="41742"/>
                  </a:cubicBezTo>
                  <a:cubicBezTo>
                    <a:pt x="109195" y="41776"/>
                    <a:pt x="109162" y="41843"/>
                    <a:pt x="109128" y="41877"/>
                  </a:cubicBezTo>
                  <a:cubicBezTo>
                    <a:pt x="108893" y="42213"/>
                    <a:pt x="108624" y="42549"/>
                    <a:pt x="108355" y="42885"/>
                  </a:cubicBezTo>
                  <a:cubicBezTo>
                    <a:pt x="108288" y="42919"/>
                    <a:pt x="108254" y="42986"/>
                    <a:pt x="108187" y="43053"/>
                  </a:cubicBezTo>
                  <a:cubicBezTo>
                    <a:pt x="107884" y="43389"/>
                    <a:pt x="107515" y="43725"/>
                    <a:pt x="107179" y="44061"/>
                  </a:cubicBezTo>
                  <a:cubicBezTo>
                    <a:pt x="106943" y="44263"/>
                    <a:pt x="106708" y="44465"/>
                    <a:pt x="106439" y="44633"/>
                  </a:cubicBezTo>
                  <a:cubicBezTo>
                    <a:pt x="106238" y="44834"/>
                    <a:pt x="106002" y="45002"/>
                    <a:pt x="105767" y="45170"/>
                  </a:cubicBezTo>
                  <a:cubicBezTo>
                    <a:pt x="105498" y="45372"/>
                    <a:pt x="105229" y="45540"/>
                    <a:pt x="104927" y="45742"/>
                  </a:cubicBezTo>
                  <a:cubicBezTo>
                    <a:pt x="104624" y="45943"/>
                    <a:pt x="104356" y="46145"/>
                    <a:pt x="104019" y="46313"/>
                  </a:cubicBezTo>
                  <a:cubicBezTo>
                    <a:pt x="103515" y="46615"/>
                    <a:pt x="102944" y="46918"/>
                    <a:pt x="102406" y="47187"/>
                  </a:cubicBezTo>
                  <a:cubicBezTo>
                    <a:pt x="102272" y="47254"/>
                    <a:pt x="102104" y="47321"/>
                    <a:pt x="101969" y="47388"/>
                  </a:cubicBezTo>
                  <a:cubicBezTo>
                    <a:pt x="101465" y="47624"/>
                    <a:pt x="100961" y="47825"/>
                    <a:pt x="100423" y="48027"/>
                  </a:cubicBezTo>
                  <a:cubicBezTo>
                    <a:pt x="100356" y="48061"/>
                    <a:pt x="100323" y="48094"/>
                    <a:pt x="100255" y="48128"/>
                  </a:cubicBezTo>
                  <a:cubicBezTo>
                    <a:pt x="99684" y="48330"/>
                    <a:pt x="99113" y="48531"/>
                    <a:pt x="98541" y="48699"/>
                  </a:cubicBezTo>
                  <a:cubicBezTo>
                    <a:pt x="98138" y="48834"/>
                    <a:pt x="97701" y="48934"/>
                    <a:pt x="97298" y="49035"/>
                  </a:cubicBezTo>
                  <a:cubicBezTo>
                    <a:pt x="96995" y="49136"/>
                    <a:pt x="96693" y="49237"/>
                    <a:pt x="96357" y="49304"/>
                  </a:cubicBezTo>
                  <a:cubicBezTo>
                    <a:pt x="95920" y="49405"/>
                    <a:pt x="95483" y="49506"/>
                    <a:pt x="95046" y="49573"/>
                  </a:cubicBezTo>
                  <a:cubicBezTo>
                    <a:pt x="94710" y="49640"/>
                    <a:pt x="94407" y="49707"/>
                    <a:pt x="94071" y="49775"/>
                  </a:cubicBezTo>
                  <a:cubicBezTo>
                    <a:pt x="93937" y="49808"/>
                    <a:pt x="93802" y="49808"/>
                    <a:pt x="93668" y="49842"/>
                  </a:cubicBezTo>
                  <a:cubicBezTo>
                    <a:pt x="93130" y="49943"/>
                    <a:pt x="92559" y="50010"/>
                    <a:pt x="92021" y="50077"/>
                  </a:cubicBezTo>
                  <a:cubicBezTo>
                    <a:pt x="91853" y="50111"/>
                    <a:pt x="91685" y="50111"/>
                    <a:pt x="91551" y="50144"/>
                  </a:cubicBezTo>
                  <a:cubicBezTo>
                    <a:pt x="91215" y="50178"/>
                    <a:pt x="90912" y="50178"/>
                    <a:pt x="90576" y="50212"/>
                  </a:cubicBezTo>
                  <a:cubicBezTo>
                    <a:pt x="90038" y="50279"/>
                    <a:pt x="89501" y="50312"/>
                    <a:pt x="88963" y="50312"/>
                  </a:cubicBezTo>
                  <a:cubicBezTo>
                    <a:pt x="88627" y="50346"/>
                    <a:pt x="88291" y="50346"/>
                    <a:pt x="87921" y="50346"/>
                  </a:cubicBezTo>
                  <a:cubicBezTo>
                    <a:pt x="87484" y="50380"/>
                    <a:pt x="87047" y="50380"/>
                    <a:pt x="86610" y="50346"/>
                  </a:cubicBezTo>
                  <a:cubicBezTo>
                    <a:pt x="86240" y="50346"/>
                    <a:pt x="85904" y="50346"/>
                    <a:pt x="85535" y="50346"/>
                  </a:cubicBezTo>
                  <a:cubicBezTo>
                    <a:pt x="85131" y="50312"/>
                    <a:pt x="84728" y="50279"/>
                    <a:pt x="84325" y="50279"/>
                  </a:cubicBezTo>
                  <a:cubicBezTo>
                    <a:pt x="83955" y="50245"/>
                    <a:pt x="83585" y="50212"/>
                    <a:pt x="83216" y="50178"/>
                  </a:cubicBezTo>
                  <a:cubicBezTo>
                    <a:pt x="82812" y="50144"/>
                    <a:pt x="82409" y="50077"/>
                    <a:pt x="82006" y="50044"/>
                  </a:cubicBezTo>
                  <a:cubicBezTo>
                    <a:pt x="81670" y="50010"/>
                    <a:pt x="81300" y="49943"/>
                    <a:pt x="80964" y="49876"/>
                  </a:cubicBezTo>
                  <a:cubicBezTo>
                    <a:pt x="80527" y="49808"/>
                    <a:pt x="80124" y="49741"/>
                    <a:pt x="79687" y="49674"/>
                  </a:cubicBezTo>
                  <a:cubicBezTo>
                    <a:pt x="79351" y="49607"/>
                    <a:pt x="79015" y="49539"/>
                    <a:pt x="78712" y="49472"/>
                  </a:cubicBezTo>
                  <a:cubicBezTo>
                    <a:pt x="78208" y="49371"/>
                    <a:pt x="77704" y="49237"/>
                    <a:pt x="77200" y="49103"/>
                  </a:cubicBezTo>
                  <a:cubicBezTo>
                    <a:pt x="76897" y="49035"/>
                    <a:pt x="76595" y="48934"/>
                    <a:pt x="76259" y="48867"/>
                  </a:cubicBezTo>
                  <a:cubicBezTo>
                    <a:pt x="76091" y="48800"/>
                    <a:pt x="75923" y="48733"/>
                    <a:pt x="75788" y="48699"/>
                  </a:cubicBezTo>
                  <a:cubicBezTo>
                    <a:pt x="75284" y="48531"/>
                    <a:pt x="74814" y="48363"/>
                    <a:pt x="74343" y="48195"/>
                  </a:cubicBezTo>
                  <a:cubicBezTo>
                    <a:pt x="74175" y="48161"/>
                    <a:pt x="74041" y="48094"/>
                    <a:pt x="73906" y="48061"/>
                  </a:cubicBezTo>
                  <a:cubicBezTo>
                    <a:pt x="73469" y="47893"/>
                    <a:pt x="73066" y="47691"/>
                    <a:pt x="72629" y="47523"/>
                  </a:cubicBezTo>
                  <a:cubicBezTo>
                    <a:pt x="72427" y="47422"/>
                    <a:pt x="72226" y="47355"/>
                    <a:pt x="72024" y="47254"/>
                  </a:cubicBezTo>
                  <a:cubicBezTo>
                    <a:pt x="71419" y="46952"/>
                    <a:pt x="70848" y="46649"/>
                    <a:pt x="70276" y="46347"/>
                  </a:cubicBezTo>
                  <a:lnTo>
                    <a:pt x="7059" y="9848"/>
                  </a:lnTo>
                  <a:cubicBezTo>
                    <a:pt x="2353" y="7125"/>
                    <a:pt x="34" y="3563"/>
                    <a:pt x="34" y="0"/>
                  </a:cubicBezTo>
                  <a:lnTo>
                    <a:pt x="34" y="3294"/>
                  </a:lnTo>
                  <a:cubicBezTo>
                    <a:pt x="1" y="6856"/>
                    <a:pt x="2353" y="10419"/>
                    <a:pt x="7059" y="13141"/>
                  </a:cubicBezTo>
                  <a:lnTo>
                    <a:pt x="70276" y="49607"/>
                  </a:lnTo>
                  <a:cubicBezTo>
                    <a:pt x="70848" y="49943"/>
                    <a:pt x="71419" y="50245"/>
                    <a:pt x="72024" y="50548"/>
                  </a:cubicBezTo>
                  <a:cubicBezTo>
                    <a:pt x="72226" y="50615"/>
                    <a:pt x="72427" y="50716"/>
                    <a:pt x="72629" y="50783"/>
                  </a:cubicBezTo>
                  <a:cubicBezTo>
                    <a:pt x="72999" y="50951"/>
                    <a:pt x="73335" y="51119"/>
                    <a:pt x="73704" y="51253"/>
                  </a:cubicBezTo>
                  <a:cubicBezTo>
                    <a:pt x="73772" y="51287"/>
                    <a:pt x="73839" y="51321"/>
                    <a:pt x="73906" y="51321"/>
                  </a:cubicBezTo>
                  <a:cubicBezTo>
                    <a:pt x="74041" y="51388"/>
                    <a:pt x="74175" y="51422"/>
                    <a:pt x="74309" y="51489"/>
                  </a:cubicBezTo>
                  <a:cubicBezTo>
                    <a:pt x="74780" y="51657"/>
                    <a:pt x="75284" y="51825"/>
                    <a:pt x="75755" y="51993"/>
                  </a:cubicBezTo>
                  <a:cubicBezTo>
                    <a:pt x="75923" y="52026"/>
                    <a:pt x="76091" y="52094"/>
                    <a:pt x="76259" y="52127"/>
                  </a:cubicBezTo>
                  <a:cubicBezTo>
                    <a:pt x="76360" y="52161"/>
                    <a:pt x="76494" y="52195"/>
                    <a:pt x="76595" y="52228"/>
                  </a:cubicBezTo>
                  <a:cubicBezTo>
                    <a:pt x="76796" y="52295"/>
                    <a:pt x="76998" y="52329"/>
                    <a:pt x="77200" y="52396"/>
                  </a:cubicBezTo>
                  <a:cubicBezTo>
                    <a:pt x="77704" y="52531"/>
                    <a:pt x="78174" y="52631"/>
                    <a:pt x="78679" y="52766"/>
                  </a:cubicBezTo>
                  <a:cubicBezTo>
                    <a:pt x="78813" y="52799"/>
                    <a:pt x="78947" y="52833"/>
                    <a:pt x="79082" y="52867"/>
                  </a:cubicBezTo>
                  <a:cubicBezTo>
                    <a:pt x="79284" y="52900"/>
                    <a:pt x="79485" y="52934"/>
                    <a:pt x="79687" y="52968"/>
                  </a:cubicBezTo>
                  <a:cubicBezTo>
                    <a:pt x="80090" y="53035"/>
                    <a:pt x="80527" y="53102"/>
                    <a:pt x="80964" y="53169"/>
                  </a:cubicBezTo>
                  <a:cubicBezTo>
                    <a:pt x="81132" y="53203"/>
                    <a:pt x="81266" y="53236"/>
                    <a:pt x="81434" y="53270"/>
                  </a:cubicBezTo>
                  <a:cubicBezTo>
                    <a:pt x="81636" y="53304"/>
                    <a:pt x="81838" y="53304"/>
                    <a:pt x="82006" y="53337"/>
                  </a:cubicBezTo>
                  <a:cubicBezTo>
                    <a:pt x="82409" y="53371"/>
                    <a:pt x="82812" y="53438"/>
                    <a:pt x="83216" y="53472"/>
                  </a:cubicBezTo>
                  <a:cubicBezTo>
                    <a:pt x="83417" y="53472"/>
                    <a:pt x="83585" y="53505"/>
                    <a:pt x="83787" y="53539"/>
                  </a:cubicBezTo>
                  <a:cubicBezTo>
                    <a:pt x="83955" y="53539"/>
                    <a:pt x="84123" y="53539"/>
                    <a:pt x="84325" y="53539"/>
                  </a:cubicBezTo>
                  <a:cubicBezTo>
                    <a:pt x="84728" y="53572"/>
                    <a:pt x="85131" y="53606"/>
                    <a:pt x="85535" y="53606"/>
                  </a:cubicBezTo>
                  <a:cubicBezTo>
                    <a:pt x="85736" y="53640"/>
                    <a:pt x="85938" y="53640"/>
                    <a:pt x="86140" y="53640"/>
                  </a:cubicBezTo>
                  <a:cubicBezTo>
                    <a:pt x="86308" y="53640"/>
                    <a:pt x="86442" y="53640"/>
                    <a:pt x="86610" y="53640"/>
                  </a:cubicBezTo>
                  <a:cubicBezTo>
                    <a:pt x="87047" y="53640"/>
                    <a:pt x="87484" y="53640"/>
                    <a:pt x="87921" y="53640"/>
                  </a:cubicBezTo>
                  <a:cubicBezTo>
                    <a:pt x="88156" y="53640"/>
                    <a:pt x="88358" y="53640"/>
                    <a:pt x="88593" y="53640"/>
                  </a:cubicBezTo>
                  <a:cubicBezTo>
                    <a:pt x="88694" y="53640"/>
                    <a:pt x="88828" y="53606"/>
                    <a:pt x="88963" y="53606"/>
                  </a:cubicBezTo>
                  <a:cubicBezTo>
                    <a:pt x="89501" y="53572"/>
                    <a:pt x="90038" y="53539"/>
                    <a:pt x="90576" y="53505"/>
                  </a:cubicBezTo>
                  <a:cubicBezTo>
                    <a:pt x="90811" y="53472"/>
                    <a:pt x="91013" y="53472"/>
                    <a:pt x="91248" y="53472"/>
                  </a:cubicBezTo>
                  <a:cubicBezTo>
                    <a:pt x="91349" y="53438"/>
                    <a:pt x="91450" y="53438"/>
                    <a:pt x="91551" y="53438"/>
                  </a:cubicBezTo>
                  <a:cubicBezTo>
                    <a:pt x="91719" y="53404"/>
                    <a:pt x="91853" y="53371"/>
                    <a:pt x="92021" y="53371"/>
                  </a:cubicBezTo>
                  <a:cubicBezTo>
                    <a:pt x="92593" y="53304"/>
                    <a:pt x="93130" y="53236"/>
                    <a:pt x="93668" y="53136"/>
                  </a:cubicBezTo>
                  <a:cubicBezTo>
                    <a:pt x="93802" y="53102"/>
                    <a:pt x="93970" y="53102"/>
                    <a:pt x="94105" y="53068"/>
                  </a:cubicBezTo>
                  <a:cubicBezTo>
                    <a:pt x="94172" y="53068"/>
                    <a:pt x="94239" y="53035"/>
                    <a:pt x="94273" y="53035"/>
                  </a:cubicBezTo>
                  <a:cubicBezTo>
                    <a:pt x="94542" y="53001"/>
                    <a:pt x="94811" y="52934"/>
                    <a:pt x="95046" y="52867"/>
                  </a:cubicBezTo>
                  <a:cubicBezTo>
                    <a:pt x="95483" y="52766"/>
                    <a:pt x="95953" y="52699"/>
                    <a:pt x="96357" y="52598"/>
                  </a:cubicBezTo>
                  <a:cubicBezTo>
                    <a:pt x="96693" y="52497"/>
                    <a:pt x="96995" y="52430"/>
                    <a:pt x="97298" y="52329"/>
                  </a:cubicBezTo>
                  <a:cubicBezTo>
                    <a:pt x="97735" y="52228"/>
                    <a:pt x="98138" y="52127"/>
                    <a:pt x="98541" y="51993"/>
                  </a:cubicBezTo>
                  <a:cubicBezTo>
                    <a:pt x="98642" y="51959"/>
                    <a:pt x="98709" y="51926"/>
                    <a:pt x="98810" y="51926"/>
                  </a:cubicBezTo>
                  <a:cubicBezTo>
                    <a:pt x="99314" y="51758"/>
                    <a:pt x="99785" y="51590"/>
                    <a:pt x="100255" y="51388"/>
                  </a:cubicBezTo>
                  <a:cubicBezTo>
                    <a:pt x="100323" y="51388"/>
                    <a:pt x="100390" y="51354"/>
                    <a:pt x="100457" y="51321"/>
                  </a:cubicBezTo>
                  <a:cubicBezTo>
                    <a:pt x="100961" y="51119"/>
                    <a:pt x="101465" y="50884"/>
                    <a:pt x="101969" y="50682"/>
                  </a:cubicBezTo>
                  <a:cubicBezTo>
                    <a:pt x="102137" y="50615"/>
                    <a:pt x="102272" y="50548"/>
                    <a:pt x="102406" y="50447"/>
                  </a:cubicBezTo>
                  <a:cubicBezTo>
                    <a:pt x="102978" y="50212"/>
                    <a:pt x="103515" y="49909"/>
                    <a:pt x="104019" y="49607"/>
                  </a:cubicBezTo>
                  <a:cubicBezTo>
                    <a:pt x="104120" y="49573"/>
                    <a:pt x="104221" y="49506"/>
                    <a:pt x="104322" y="49439"/>
                  </a:cubicBezTo>
                  <a:cubicBezTo>
                    <a:pt x="104524" y="49304"/>
                    <a:pt x="104725" y="49170"/>
                    <a:pt x="104927" y="49035"/>
                  </a:cubicBezTo>
                  <a:cubicBezTo>
                    <a:pt x="105229" y="48834"/>
                    <a:pt x="105532" y="48666"/>
                    <a:pt x="105801" y="48464"/>
                  </a:cubicBezTo>
                  <a:cubicBezTo>
                    <a:pt x="106036" y="48296"/>
                    <a:pt x="106238" y="48094"/>
                    <a:pt x="106473" y="47926"/>
                  </a:cubicBezTo>
                  <a:cubicBezTo>
                    <a:pt x="106708" y="47725"/>
                    <a:pt x="106943" y="47523"/>
                    <a:pt x="107179" y="47321"/>
                  </a:cubicBezTo>
                  <a:cubicBezTo>
                    <a:pt x="107246" y="47288"/>
                    <a:pt x="107279" y="47254"/>
                    <a:pt x="107313" y="47220"/>
                  </a:cubicBezTo>
                  <a:cubicBezTo>
                    <a:pt x="107649" y="46918"/>
                    <a:pt x="107918" y="46649"/>
                    <a:pt x="108187" y="46347"/>
                  </a:cubicBezTo>
                  <a:cubicBezTo>
                    <a:pt x="108254" y="46279"/>
                    <a:pt x="108288" y="46212"/>
                    <a:pt x="108355" y="46145"/>
                  </a:cubicBezTo>
                  <a:cubicBezTo>
                    <a:pt x="108523" y="45977"/>
                    <a:pt x="108657" y="45809"/>
                    <a:pt x="108825" y="45607"/>
                  </a:cubicBezTo>
                  <a:cubicBezTo>
                    <a:pt x="108926" y="45473"/>
                    <a:pt x="109027" y="45338"/>
                    <a:pt x="109128" y="45170"/>
                  </a:cubicBezTo>
                  <a:cubicBezTo>
                    <a:pt x="109162" y="45137"/>
                    <a:pt x="109229" y="45069"/>
                    <a:pt x="109262" y="45036"/>
                  </a:cubicBezTo>
                  <a:cubicBezTo>
                    <a:pt x="109430" y="44733"/>
                    <a:pt x="109598" y="44465"/>
                    <a:pt x="109767" y="44196"/>
                  </a:cubicBezTo>
                  <a:cubicBezTo>
                    <a:pt x="109834" y="44095"/>
                    <a:pt x="109867" y="43994"/>
                    <a:pt x="109901" y="43927"/>
                  </a:cubicBezTo>
                  <a:cubicBezTo>
                    <a:pt x="109935" y="43860"/>
                    <a:pt x="109968" y="43792"/>
                    <a:pt x="110002" y="43725"/>
                  </a:cubicBezTo>
                  <a:cubicBezTo>
                    <a:pt x="110170" y="43423"/>
                    <a:pt x="110304" y="43154"/>
                    <a:pt x="110405" y="42851"/>
                  </a:cubicBezTo>
                  <a:cubicBezTo>
                    <a:pt x="110439" y="42750"/>
                    <a:pt x="110472" y="42683"/>
                    <a:pt x="110472" y="42616"/>
                  </a:cubicBezTo>
                  <a:cubicBezTo>
                    <a:pt x="110506" y="42549"/>
                    <a:pt x="110506" y="42482"/>
                    <a:pt x="110540" y="42448"/>
                  </a:cubicBezTo>
                  <a:cubicBezTo>
                    <a:pt x="110640" y="42112"/>
                    <a:pt x="110741" y="41809"/>
                    <a:pt x="110808" y="41473"/>
                  </a:cubicBezTo>
                  <a:cubicBezTo>
                    <a:pt x="110808" y="41440"/>
                    <a:pt x="110808" y="41373"/>
                    <a:pt x="110842" y="41305"/>
                  </a:cubicBezTo>
                  <a:cubicBezTo>
                    <a:pt x="110842" y="41238"/>
                    <a:pt x="110842" y="41171"/>
                    <a:pt x="110842" y="41137"/>
                  </a:cubicBezTo>
                  <a:cubicBezTo>
                    <a:pt x="110909" y="40801"/>
                    <a:pt x="110943" y="40465"/>
                    <a:pt x="110943" y="40129"/>
                  </a:cubicBezTo>
                  <a:cubicBezTo>
                    <a:pt x="110943" y="40062"/>
                    <a:pt x="110943" y="39995"/>
                    <a:pt x="110943" y="39894"/>
                  </a:cubicBezTo>
                  <a:lnTo>
                    <a:pt x="110976" y="36634"/>
                  </a:lnTo>
                  <a:cubicBezTo>
                    <a:pt x="110943" y="37037"/>
                    <a:pt x="110909" y="37440"/>
                    <a:pt x="110842" y="37844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49"/>
            <p:cNvSpPr/>
            <p:nvPr/>
          </p:nvSpPr>
          <p:spPr>
            <a:xfrm>
              <a:off x="-22920225" y="14825100"/>
              <a:ext cx="2890375" cy="1670375"/>
            </a:xfrm>
            <a:custGeom>
              <a:avLst/>
              <a:gdLst/>
              <a:ahLst/>
              <a:cxnLst/>
              <a:rect l="l" t="t" r="r" b="b"/>
              <a:pathLst>
                <a:path w="115615" h="66815" extrusionOk="0">
                  <a:moveTo>
                    <a:pt x="106238" y="41877"/>
                  </a:moveTo>
                  <a:cubicBezTo>
                    <a:pt x="115547" y="47255"/>
                    <a:pt x="115614" y="56027"/>
                    <a:pt x="106338" y="61438"/>
                  </a:cubicBezTo>
                  <a:cubicBezTo>
                    <a:pt x="97062" y="66815"/>
                    <a:pt x="81939" y="66815"/>
                    <a:pt x="72595" y="61438"/>
                  </a:cubicBezTo>
                  <a:lnTo>
                    <a:pt x="9378" y="24939"/>
                  </a:lnTo>
                  <a:cubicBezTo>
                    <a:pt x="34" y="19528"/>
                    <a:pt x="1" y="10756"/>
                    <a:pt x="9277" y="5378"/>
                  </a:cubicBezTo>
                  <a:cubicBezTo>
                    <a:pt x="18519" y="1"/>
                    <a:pt x="33677" y="1"/>
                    <a:pt x="43020" y="5378"/>
                  </a:cubicBezTo>
                  <a:close/>
                  <a:moveTo>
                    <a:pt x="75217" y="59892"/>
                  </a:moveTo>
                  <a:cubicBezTo>
                    <a:pt x="83081" y="64462"/>
                    <a:pt x="95853" y="64462"/>
                    <a:pt x="103683" y="59892"/>
                  </a:cubicBezTo>
                  <a:cubicBezTo>
                    <a:pt x="111514" y="55354"/>
                    <a:pt x="111481" y="47961"/>
                    <a:pt x="103616" y="43390"/>
                  </a:cubicBezTo>
                  <a:lnTo>
                    <a:pt x="40398" y="6891"/>
                  </a:lnTo>
                  <a:cubicBezTo>
                    <a:pt x="32500" y="2354"/>
                    <a:pt x="19729" y="2354"/>
                    <a:pt x="11898" y="6891"/>
                  </a:cubicBezTo>
                  <a:cubicBezTo>
                    <a:pt x="4067" y="11462"/>
                    <a:pt x="4101" y="18855"/>
                    <a:pt x="11999" y="23393"/>
                  </a:cubicBezTo>
                  <a:lnTo>
                    <a:pt x="75217" y="59892"/>
                  </a:ln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49"/>
            <p:cNvSpPr/>
            <p:nvPr/>
          </p:nvSpPr>
          <p:spPr>
            <a:xfrm>
              <a:off x="-22832000" y="12645600"/>
              <a:ext cx="2682825" cy="3806200"/>
            </a:xfrm>
            <a:custGeom>
              <a:avLst/>
              <a:gdLst/>
              <a:ahLst/>
              <a:cxnLst/>
              <a:rect l="l" t="t" r="r" b="b"/>
              <a:pathLst>
                <a:path w="107313" h="152248" extrusionOk="0">
                  <a:moveTo>
                    <a:pt x="105901" y="137123"/>
                  </a:moveTo>
                  <a:lnTo>
                    <a:pt x="106238" y="137292"/>
                  </a:lnTo>
                  <a:lnTo>
                    <a:pt x="106238" y="51825"/>
                  </a:lnTo>
                  <a:lnTo>
                    <a:pt x="14116" y="0"/>
                  </a:lnTo>
                  <a:lnTo>
                    <a:pt x="14116" y="91584"/>
                  </a:lnTo>
                  <a:lnTo>
                    <a:pt x="14251" y="91651"/>
                  </a:lnTo>
                  <a:cubicBezTo>
                    <a:pt x="11898" y="92189"/>
                    <a:pt x="9680" y="93029"/>
                    <a:pt x="7764" y="94138"/>
                  </a:cubicBezTo>
                  <a:cubicBezTo>
                    <a:pt x="1" y="98675"/>
                    <a:pt x="34" y="106002"/>
                    <a:pt x="7865" y="110505"/>
                  </a:cubicBezTo>
                  <a:lnTo>
                    <a:pt x="72360" y="147744"/>
                  </a:lnTo>
                  <a:cubicBezTo>
                    <a:pt x="80191" y="152247"/>
                    <a:pt x="92828" y="152247"/>
                    <a:pt x="100591" y="147744"/>
                  </a:cubicBezTo>
                  <a:cubicBezTo>
                    <a:pt x="105565" y="144853"/>
                    <a:pt x="107313" y="140820"/>
                    <a:pt x="105901" y="137123"/>
                  </a:cubicBezTo>
                  <a:close/>
                </a:path>
              </a:pathLst>
            </a:custGeom>
            <a:solidFill>
              <a:srgbClr val="EFE4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49"/>
            <p:cNvSpPr/>
            <p:nvPr/>
          </p:nvSpPr>
          <p:spPr>
            <a:xfrm>
              <a:off x="-22411050" y="13237950"/>
              <a:ext cx="427700" cy="2278225"/>
            </a:xfrm>
            <a:custGeom>
              <a:avLst/>
              <a:gdLst/>
              <a:ahLst/>
              <a:cxnLst/>
              <a:rect l="l" t="t" r="r" b="b"/>
              <a:pathLst>
                <a:path w="17108" h="91129" extrusionOk="0">
                  <a:moveTo>
                    <a:pt x="17107" y="67"/>
                  </a:moveTo>
                  <a:lnTo>
                    <a:pt x="17107" y="293"/>
                  </a:lnTo>
                  <a:lnTo>
                    <a:pt x="17107" y="293"/>
                  </a:lnTo>
                  <a:cubicBezTo>
                    <a:pt x="17107" y="285"/>
                    <a:pt x="17107" y="277"/>
                    <a:pt x="17107" y="269"/>
                  </a:cubicBezTo>
                  <a:cubicBezTo>
                    <a:pt x="17107" y="202"/>
                    <a:pt x="17107" y="101"/>
                    <a:pt x="17107" y="67"/>
                  </a:cubicBezTo>
                  <a:close/>
                  <a:moveTo>
                    <a:pt x="269" y="0"/>
                  </a:moveTo>
                  <a:lnTo>
                    <a:pt x="34" y="86240"/>
                  </a:lnTo>
                  <a:cubicBezTo>
                    <a:pt x="1" y="87484"/>
                    <a:pt x="841" y="88727"/>
                    <a:pt x="2521" y="89702"/>
                  </a:cubicBezTo>
                  <a:cubicBezTo>
                    <a:pt x="2891" y="89903"/>
                    <a:pt x="3294" y="90105"/>
                    <a:pt x="3731" y="90273"/>
                  </a:cubicBezTo>
                  <a:cubicBezTo>
                    <a:pt x="3731" y="90307"/>
                    <a:pt x="3765" y="90307"/>
                    <a:pt x="3798" y="90307"/>
                  </a:cubicBezTo>
                  <a:cubicBezTo>
                    <a:pt x="3866" y="90340"/>
                    <a:pt x="3933" y="90340"/>
                    <a:pt x="4000" y="90374"/>
                  </a:cubicBezTo>
                  <a:cubicBezTo>
                    <a:pt x="4235" y="90475"/>
                    <a:pt x="4471" y="90542"/>
                    <a:pt x="4739" y="90643"/>
                  </a:cubicBezTo>
                  <a:cubicBezTo>
                    <a:pt x="4874" y="90676"/>
                    <a:pt x="5042" y="90710"/>
                    <a:pt x="5176" y="90744"/>
                  </a:cubicBezTo>
                  <a:cubicBezTo>
                    <a:pt x="5244" y="90744"/>
                    <a:pt x="5311" y="90777"/>
                    <a:pt x="5412" y="90777"/>
                  </a:cubicBezTo>
                  <a:cubicBezTo>
                    <a:pt x="5479" y="90811"/>
                    <a:pt x="5546" y="90811"/>
                    <a:pt x="5613" y="90844"/>
                  </a:cubicBezTo>
                  <a:cubicBezTo>
                    <a:pt x="5882" y="90912"/>
                    <a:pt x="6185" y="90945"/>
                    <a:pt x="6453" y="90979"/>
                  </a:cubicBezTo>
                  <a:cubicBezTo>
                    <a:pt x="6554" y="91012"/>
                    <a:pt x="6655" y="91012"/>
                    <a:pt x="6756" y="91012"/>
                  </a:cubicBezTo>
                  <a:cubicBezTo>
                    <a:pt x="6823" y="91046"/>
                    <a:pt x="6890" y="91046"/>
                    <a:pt x="6958" y="91046"/>
                  </a:cubicBezTo>
                  <a:cubicBezTo>
                    <a:pt x="7058" y="91046"/>
                    <a:pt x="7159" y="91080"/>
                    <a:pt x="7294" y="91080"/>
                  </a:cubicBezTo>
                  <a:cubicBezTo>
                    <a:pt x="7563" y="91113"/>
                    <a:pt x="7831" y="91113"/>
                    <a:pt x="8100" y="91113"/>
                  </a:cubicBezTo>
                  <a:cubicBezTo>
                    <a:pt x="8134" y="91125"/>
                    <a:pt x="8164" y="91128"/>
                    <a:pt x="8192" y="91128"/>
                  </a:cubicBezTo>
                  <a:cubicBezTo>
                    <a:pt x="8250" y="91128"/>
                    <a:pt x="8302" y="91113"/>
                    <a:pt x="8369" y="91113"/>
                  </a:cubicBezTo>
                  <a:lnTo>
                    <a:pt x="8604" y="91113"/>
                  </a:lnTo>
                  <a:cubicBezTo>
                    <a:pt x="8672" y="91113"/>
                    <a:pt x="8754" y="91128"/>
                    <a:pt x="8841" y="91128"/>
                  </a:cubicBezTo>
                  <a:cubicBezTo>
                    <a:pt x="8884" y="91128"/>
                    <a:pt x="8929" y="91125"/>
                    <a:pt x="8974" y="91113"/>
                  </a:cubicBezTo>
                  <a:cubicBezTo>
                    <a:pt x="9277" y="91113"/>
                    <a:pt x="9579" y="91113"/>
                    <a:pt x="9915" y="91080"/>
                  </a:cubicBezTo>
                  <a:cubicBezTo>
                    <a:pt x="9949" y="91046"/>
                    <a:pt x="9982" y="91046"/>
                    <a:pt x="10016" y="91046"/>
                  </a:cubicBezTo>
                  <a:cubicBezTo>
                    <a:pt x="10083" y="91046"/>
                    <a:pt x="10184" y="91012"/>
                    <a:pt x="10251" y="91012"/>
                  </a:cubicBezTo>
                  <a:cubicBezTo>
                    <a:pt x="10486" y="90979"/>
                    <a:pt x="10722" y="90945"/>
                    <a:pt x="10991" y="90912"/>
                  </a:cubicBezTo>
                  <a:cubicBezTo>
                    <a:pt x="11091" y="90912"/>
                    <a:pt x="11192" y="90878"/>
                    <a:pt x="11293" y="90844"/>
                  </a:cubicBezTo>
                  <a:cubicBezTo>
                    <a:pt x="11562" y="90777"/>
                    <a:pt x="11864" y="90710"/>
                    <a:pt x="12133" y="90643"/>
                  </a:cubicBezTo>
                  <a:cubicBezTo>
                    <a:pt x="12268" y="90576"/>
                    <a:pt x="12436" y="90576"/>
                    <a:pt x="12570" y="90508"/>
                  </a:cubicBezTo>
                  <a:cubicBezTo>
                    <a:pt x="12705" y="90475"/>
                    <a:pt x="12805" y="90441"/>
                    <a:pt x="12906" y="90408"/>
                  </a:cubicBezTo>
                  <a:cubicBezTo>
                    <a:pt x="13041" y="90340"/>
                    <a:pt x="13142" y="90307"/>
                    <a:pt x="13242" y="90273"/>
                  </a:cubicBezTo>
                  <a:cubicBezTo>
                    <a:pt x="13646" y="90105"/>
                    <a:pt x="14049" y="89937"/>
                    <a:pt x="14419" y="89702"/>
                  </a:cubicBezTo>
                  <a:cubicBezTo>
                    <a:pt x="14452" y="89702"/>
                    <a:pt x="14486" y="89668"/>
                    <a:pt x="14520" y="89635"/>
                  </a:cubicBezTo>
                  <a:cubicBezTo>
                    <a:pt x="14587" y="89601"/>
                    <a:pt x="14654" y="89567"/>
                    <a:pt x="14755" y="89500"/>
                  </a:cubicBezTo>
                  <a:cubicBezTo>
                    <a:pt x="14856" y="89433"/>
                    <a:pt x="14956" y="89366"/>
                    <a:pt x="15057" y="89298"/>
                  </a:cubicBezTo>
                  <a:cubicBezTo>
                    <a:pt x="15124" y="89231"/>
                    <a:pt x="15192" y="89164"/>
                    <a:pt x="15293" y="89130"/>
                  </a:cubicBezTo>
                  <a:cubicBezTo>
                    <a:pt x="15360" y="89063"/>
                    <a:pt x="15461" y="88996"/>
                    <a:pt x="15528" y="88895"/>
                  </a:cubicBezTo>
                  <a:cubicBezTo>
                    <a:pt x="15561" y="88895"/>
                    <a:pt x="15561" y="88862"/>
                    <a:pt x="15595" y="88862"/>
                  </a:cubicBezTo>
                  <a:cubicBezTo>
                    <a:pt x="15629" y="88828"/>
                    <a:pt x="15629" y="88794"/>
                    <a:pt x="15662" y="88761"/>
                  </a:cubicBezTo>
                  <a:cubicBezTo>
                    <a:pt x="15797" y="88660"/>
                    <a:pt x="15931" y="88525"/>
                    <a:pt x="16032" y="88391"/>
                  </a:cubicBezTo>
                  <a:cubicBezTo>
                    <a:pt x="16066" y="88357"/>
                    <a:pt x="16099" y="88324"/>
                    <a:pt x="16099" y="88290"/>
                  </a:cubicBezTo>
                  <a:cubicBezTo>
                    <a:pt x="16133" y="88290"/>
                    <a:pt x="16133" y="88257"/>
                    <a:pt x="16166" y="88223"/>
                  </a:cubicBezTo>
                  <a:cubicBezTo>
                    <a:pt x="16234" y="88122"/>
                    <a:pt x="16301" y="88021"/>
                    <a:pt x="16368" y="87920"/>
                  </a:cubicBezTo>
                  <a:cubicBezTo>
                    <a:pt x="16402" y="87887"/>
                    <a:pt x="16435" y="87853"/>
                    <a:pt x="16435" y="87786"/>
                  </a:cubicBezTo>
                  <a:cubicBezTo>
                    <a:pt x="16469" y="87786"/>
                    <a:pt x="16469" y="87752"/>
                    <a:pt x="16469" y="87752"/>
                  </a:cubicBezTo>
                  <a:cubicBezTo>
                    <a:pt x="16536" y="87652"/>
                    <a:pt x="16570" y="87551"/>
                    <a:pt x="16603" y="87484"/>
                  </a:cubicBezTo>
                  <a:cubicBezTo>
                    <a:pt x="16637" y="87416"/>
                    <a:pt x="16670" y="87383"/>
                    <a:pt x="16670" y="87316"/>
                  </a:cubicBezTo>
                  <a:cubicBezTo>
                    <a:pt x="16670" y="87316"/>
                    <a:pt x="16670" y="87282"/>
                    <a:pt x="16704" y="87282"/>
                  </a:cubicBezTo>
                  <a:cubicBezTo>
                    <a:pt x="16704" y="87181"/>
                    <a:pt x="16738" y="87114"/>
                    <a:pt x="16771" y="87013"/>
                  </a:cubicBezTo>
                  <a:cubicBezTo>
                    <a:pt x="16771" y="86946"/>
                    <a:pt x="16805" y="86912"/>
                    <a:pt x="16805" y="86845"/>
                  </a:cubicBezTo>
                  <a:cubicBezTo>
                    <a:pt x="16805" y="86845"/>
                    <a:pt x="16805" y="86811"/>
                    <a:pt x="16805" y="86811"/>
                  </a:cubicBezTo>
                  <a:cubicBezTo>
                    <a:pt x="16839" y="86711"/>
                    <a:pt x="16839" y="86610"/>
                    <a:pt x="16839" y="86543"/>
                  </a:cubicBezTo>
                  <a:cubicBezTo>
                    <a:pt x="16839" y="86475"/>
                    <a:pt x="16872" y="86408"/>
                    <a:pt x="16872" y="86374"/>
                  </a:cubicBezTo>
                  <a:lnTo>
                    <a:pt x="16872" y="86274"/>
                  </a:lnTo>
                  <a:lnTo>
                    <a:pt x="17107" y="293"/>
                  </a:lnTo>
                  <a:lnTo>
                    <a:pt x="17107" y="293"/>
                  </a:lnTo>
                  <a:cubicBezTo>
                    <a:pt x="17102" y="381"/>
                    <a:pt x="17074" y="445"/>
                    <a:pt x="17074" y="538"/>
                  </a:cubicBezTo>
                  <a:cubicBezTo>
                    <a:pt x="17074" y="605"/>
                    <a:pt x="17040" y="672"/>
                    <a:pt x="17007" y="773"/>
                  </a:cubicBezTo>
                  <a:cubicBezTo>
                    <a:pt x="17007" y="840"/>
                    <a:pt x="16973" y="941"/>
                    <a:pt x="16939" y="1008"/>
                  </a:cubicBezTo>
                  <a:cubicBezTo>
                    <a:pt x="16906" y="1076"/>
                    <a:pt x="16872" y="1143"/>
                    <a:pt x="16872" y="1210"/>
                  </a:cubicBezTo>
                  <a:cubicBezTo>
                    <a:pt x="16805" y="1311"/>
                    <a:pt x="16771" y="1378"/>
                    <a:pt x="16738" y="1479"/>
                  </a:cubicBezTo>
                  <a:cubicBezTo>
                    <a:pt x="16704" y="1546"/>
                    <a:pt x="16670" y="1613"/>
                    <a:pt x="16637" y="1681"/>
                  </a:cubicBezTo>
                  <a:cubicBezTo>
                    <a:pt x="16570" y="1781"/>
                    <a:pt x="16502" y="1882"/>
                    <a:pt x="16435" y="1950"/>
                  </a:cubicBezTo>
                  <a:cubicBezTo>
                    <a:pt x="16368" y="2017"/>
                    <a:pt x="16334" y="2084"/>
                    <a:pt x="16301" y="2151"/>
                  </a:cubicBezTo>
                  <a:cubicBezTo>
                    <a:pt x="16166" y="2252"/>
                    <a:pt x="16066" y="2386"/>
                    <a:pt x="15931" y="2521"/>
                  </a:cubicBezTo>
                  <a:cubicBezTo>
                    <a:pt x="15897" y="2554"/>
                    <a:pt x="15830" y="2622"/>
                    <a:pt x="15797" y="2655"/>
                  </a:cubicBezTo>
                  <a:cubicBezTo>
                    <a:pt x="15729" y="2723"/>
                    <a:pt x="15629" y="2790"/>
                    <a:pt x="15528" y="2857"/>
                  </a:cubicBezTo>
                  <a:cubicBezTo>
                    <a:pt x="15461" y="2924"/>
                    <a:pt x="15393" y="2991"/>
                    <a:pt x="15293" y="3059"/>
                  </a:cubicBezTo>
                  <a:cubicBezTo>
                    <a:pt x="15225" y="3126"/>
                    <a:pt x="15124" y="3193"/>
                    <a:pt x="14990" y="3260"/>
                  </a:cubicBezTo>
                  <a:cubicBezTo>
                    <a:pt x="14889" y="3327"/>
                    <a:pt x="14788" y="3395"/>
                    <a:pt x="14688" y="3462"/>
                  </a:cubicBezTo>
                  <a:cubicBezTo>
                    <a:pt x="14318" y="3697"/>
                    <a:pt x="13915" y="3865"/>
                    <a:pt x="13511" y="4033"/>
                  </a:cubicBezTo>
                  <a:lnTo>
                    <a:pt x="13175" y="4168"/>
                  </a:lnTo>
                  <a:cubicBezTo>
                    <a:pt x="12906" y="4235"/>
                    <a:pt x="12637" y="4336"/>
                    <a:pt x="12369" y="4403"/>
                  </a:cubicBezTo>
                  <a:cubicBezTo>
                    <a:pt x="12100" y="4470"/>
                    <a:pt x="11831" y="4537"/>
                    <a:pt x="11528" y="4605"/>
                  </a:cubicBezTo>
                  <a:cubicBezTo>
                    <a:pt x="11192" y="4672"/>
                    <a:pt x="10856" y="4739"/>
                    <a:pt x="10520" y="4773"/>
                  </a:cubicBezTo>
                  <a:cubicBezTo>
                    <a:pt x="10419" y="4806"/>
                    <a:pt x="10352" y="4806"/>
                    <a:pt x="10251" y="4806"/>
                  </a:cubicBezTo>
                  <a:cubicBezTo>
                    <a:pt x="9781" y="4873"/>
                    <a:pt x="9310" y="4907"/>
                    <a:pt x="8840" y="4907"/>
                  </a:cubicBezTo>
                  <a:lnTo>
                    <a:pt x="8604" y="4907"/>
                  </a:lnTo>
                  <a:cubicBezTo>
                    <a:pt x="8168" y="4907"/>
                    <a:pt x="7697" y="4873"/>
                    <a:pt x="7226" y="4806"/>
                  </a:cubicBezTo>
                  <a:lnTo>
                    <a:pt x="7025" y="4806"/>
                  </a:lnTo>
                  <a:cubicBezTo>
                    <a:pt x="6554" y="4739"/>
                    <a:pt x="6084" y="4672"/>
                    <a:pt x="5647" y="4571"/>
                  </a:cubicBezTo>
                  <a:cubicBezTo>
                    <a:pt x="5580" y="4537"/>
                    <a:pt x="5479" y="4537"/>
                    <a:pt x="5412" y="4504"/>
                  </a:cubicBezTo>
                  <a:cubicBezTo>
                    <a:pt x="5008" y="4403"/>
                    <a:pt x="4605" y="4302"/>
                    <a:pt x="4235" y="4134"/>
                  </a:cubicBezTo>
                  <a:cubicBezTo>
                    <a:pt x="4168" y="4134"/>
                    <a:pt x="4101" y="4100"/>
                    <a:pt x="4034" y="4067"/>
                  </a:cubicBezTo>
                  <a:cubicBezTo>
                    <a:pt x="3597" y="3899"/>
                    <a:pt x="3160" y="3697"/>
                    <a:pt x="2757" y="3462"/>
                  </a:cubicBezTo>
                  <a:cubicBezTo>
                    <a:pt x="1110" y="2521"/>
                    <a:pt x="269" y="1244"/>
                    <a:pt x="269" y="0"/>
                  </a:cubicBezTo>
                  <a:close/>
                </a:path>
              </a:pathLst>
            </a:custGeom>
            <a:solidFill>
              <a:srgbClr val="240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49"/>
            <p:cNvSpPr/>
            <p:nvPr/>
          </p:nvSpPr>
          <p:spPr>
            <a:xfrm>
              <a:off x="-22425325" y="13116225"/>
              <a:ext cx="462975" cy="244200"/>
            </a:xfrm>
            <a:custGeom>
              <a:avLst/>
              <a:gdLst/>
              <a:ahLst/>
              <a:cxnLst/>
              <a:rect l="l" t="t" r="r" b="b"/>
              <a:pathLst>
                <a:path w="18519" h="9768" extrusionOk="0">
                  <a:moveTo>
                    <a:pt x="9259" y="0"/>
                  </a:moveTo>
                  <a:cubicBezTo>
                    <a:pt x="7094" y="0"/>
                    <a:pt x="4931" y="479"/>
                    <a:pt x="3294" y="1441"/>
                  </a:cubicBezTo>
                  <a:cubicBezTo>
                    <a:pt x="0" y="3323"/>
                    <a:pt x="34" y="6415"/>
                    <a:pt x="3328" y="8331"/>
                  </a:cubicBezTo>
                  <a:cubicBezTo>
                    <a:pt x="4974" y="9289"/>
                    <a:pt x="7134" y="9768"/>
                    <a:pt x="9293" y="9768"/>
                  </a:cubicBezTo>
                  <a:cubicBezTo>
                    <a:pt x="11452" y="9768"/>
                    <a:pt x="13612" y="9289"/>
                    <a:pt x="15259" y="8331"/>
                  </a:cubicBezTo>
                  <a:cubicBezTo>
                    <a:pt x="18519" y="6415"/>
                    <a:pt x="18519" y="3323"/>
                    <a:pt x="15191" y="1408"/>
                  </a:cubicBezTo>
                  <a:cubicBezTo>
                    <a:pt x="13552" y="471"/>
                    <a:pt x="11404" y="0"/>
                    <a:pt x="9259" y="0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49"/>
            <p:cNvSpPr/>
            <p:nvPr/>
          </p:nvSpPr>
          <p:spPr>
            <a:xfrm>
              <a:off x="-21704425" y="14693200"/>
              <a:ext cx="424325" cy="1209925"/>
            </a:xfrm>
            <a:custGeom>
              <a:avLst/>
              <a:gdLst/>
              <a:ahLst/>
              <a:cxnLst/>
              <a:rect l="l" t="t" r="r" b="b"/>
              <a:pathLst>
                <a:path w="16973" h="48397" extrusionOk="0">
                  <a:moveTo>
                    <a:pt x="16939" y="303"/>
                  </a:moveTo>
                  <a:cubicBezTo>
                    <a:pt x="16939" y="404"/>
                    <a:pt x="16939" y="505"/>
                    <a:pt x="16906" y="572"/>
                  </a:cubicBezTo>
                  <a:cubicBezTo>
                    <a:pt x="16906" y="639"/>
                    <a:pt x="16872" y="706"/>
                    <a:pt x="16872" y="807"/>
                  </a:cubicBezTo>
                  <a:cubicBezTo>
                    <a:pt x="16838" y="874"/>
                    <a:pt x="16838" y="975"/>
                    <a:pt x="16805" y="1042"/>
                  </a:cubicBezTo>
                  <a:cubicBezTo>
                    <a:pt x="16771" y="1110"/>
                    <a:pt x="16738" y="1177"/>
                    <a:pt x="16704" y="1244"/>
                  </a:cubicBezTo>
                  <a:cubicBezTo>
                    <a:pt x="16670" y="1345"/>
                    <a:pt x="16637" y="1412"/>
                    <a:pt x="16570" y="1513"/>
                  </a:cubicBezTo>
                  <a:cubicBezTo>
                    <a:pt x="16536" y="1580"/>
                    <a:pt x="16502" y="1647"/>
                    <a:pt x="16469" y="1714"/>
                  </a:cubicBezTo>
                  <a:cubicBezTo>
                    <a:pt x="16401" y="1815"/>
                    <a:pt x="16334" y="1883"/>
                    <a:pt x="16267" y="1983"/>
                  </a:cubicBezTo>
                  <a:cubicBezTo>
                    <a:pt x="16233" y="2051"/>
                    <a:pt x="16200" y="2118"/>
                    <a:pt x="16133" y="2151"/>
                  </a:cubicBezTo>
                  <a:cubicBezTo>
                    <a:pt x="16032" y="2286"/>
                    <a:pt x="15897" y="2420"/>
                    <a:pt x="15797" y="2555"/>
                  </a:cubicBezTo>
                  <a:cubicBezTo>
                    <a:pt x="15729" y="2588"/>
                    <a:pt x="15696" y="2656"/>
                    <a:pt x="15628" y="2689"/>
                  </a:cubicBezTo>
                  <a:cubicBezTo>
                    <a:pt x="15561" y="2756"/>
                    <a:pt x="15460" y="2824"/>
                    <a:pt x="15393" y="2891"/>
                  </a:cubicBezTo>
                  <a:cubicBezTo>
                    <a:pt x="15292" y="2958"/>
                    <a:pt x="15225" y="3025"/>
                    <a:pt x="15158" y="3092"/>
                  </a:cubicBezTo>
                  <a:cubicBezTo>
                    <a:pt x="15057" y="3160"/>
                    <a:pt x="14956" y="3227"/>
                    <a:pt x="14855" y="3294"/>
                  </a:cubicBezTo>
                  <a:cubicBezTo>
                    <a:pt x="14755" y="3361"/>
                    <a:pt x="14654" y="3429"/>
                    <a:pt x="14519" y="3496"/>
                  </a:cubicBezTo>
                  <a:cubicBezTo>
                    <a:pt x="14150" y="3697"/>
                    <a:pt x="13746" y="3899"/>
                    <a:pt x="13343" y="4033"/>
                  </a:cubicBezTo>
                  <a:lnTo>
                    <a:pt x="13007" y="4168"/>
                  </a:lnTo>
                  <a:cubicBezTo>
                    <a:pt x="12772" y="4269"/>
                    <a:pt x="12503" y="4336"/>
                    <a:pt x="12234" y="4403"/>
                  </a:cubicBezTo>
                  <a:cubicBezTo>
                    <a:pt x="11965" y="4504"/>
                    <a:pt x="11663" y="4571"/>
                    <a:pt x="11394" y="4638"/>
                  </a:cubicBezTo>
                  <a:cubicBezTo>
                    <a:pt x="11058" y="4706"/>
                    <a:pt x="10722" y="4773"/>
                    <a:pt x="10352" y="4806"/>
                  </a:cubicBezTo>
                  <a:cubicBezTo>
                    <a:pt x="10285" y="4806"/>
                    <a:pt x="10184" y="4840"/>
                    <a:pt x="10117" y="4840"/>
                  </a:cubicBezTo>
                  <a:cubicBezTo>
                    <a:pt x="9646" y="4874"/>
                    <a:pt x="9176" y="4907"/>
                    <a:pt x="8705" y="4907"/>
                  </a:cubicBezTo>
                  <a:lnTo>
                    <a:pt x="8470" y="4907"/>
                  </a:lnTo>
                  <a:cubicBezTo>
                    <a:pt x="7999" y="4907"/>
                    <a:pt x="7529" y="4874"/>
                    <a:pt x="7092" y="4840"/>
                  </a:cubicBezTo>
                  <a:cubicBezTo>
                    <a:pt x="6991" y="4840"/>
                    <a:pt x="6924" y="4806"/>
                    <a:pt x="6857" y="4806"/>
                  </a:cubicBezTo>
                  <a:cubicBezTo>
                    <a:pt x="6420" y="4773"/>
                    <a:pt x="5949" y="4672"/>
                    <a:pt x="5512" y="4571"/>
                  </a:cubicBezTo>
                  <a:cubicBezTo>
                    <a:pt x="5445" y="4571"/>
                    <a:pt x="5344" y="4538"/>
                    <a:pt x="5277" y="4538"/>
                  </a:cubicBezTo>
                  <a:cubicBezTo>
                    <a:pt x="4874" y="4437"/>
                    <a:pt x="4470" y="4302"/>
                    <a:pt x="4101" y="4168"/>
                  </a:cubicBezTo>
                  <a:cubicBezTo>
                    <a:pt x="4033" y="4134"/>
                    <a:pt x="3966" y="4134"/>
                    <a:pt x="3899" y="4101"/>
                  </a:cubicBezTo>
                  <a:cubicBezTo>
                    <a:pt x="3429" y="3933"/>
                    <a:pt x="3025" y="3731"/>
                    <a:pt x="2622" y="3496"/>
                  </a:cubicBezTo>
                  <a:cubicBezTo>
                    <a:pt x="941" y="2521"/>
                    <a:pt x="135" y="1278"/>
                    <a:pt x="135" y="0"/>
                  </a:cubicBezTo>
                  <a:lnTo>
                    <a:pt x="0" y="43490"/>
                  </a:lnTo>
                  <a:cubicBezTo>
                    <a:pt x="0" y="44734"/>
                    <a:pt x="841" y="46011"/>
                    <a:pt x="2487" y="46952"/>
                  </a:cubicBezTo>
                  <a:cubicBezTo>
                    <a:pt x="2857" y="47187"/>
                    <a:pt x="3294" y="47389"/>
                    <a:pt x="3697" y="47557"/>
                  </a:cubicBezTo>
                  <a:cubicBezTo>
                    <a:pt x="3731" y="47557"/>
                    <a:pt x="3765" y="47557"/>
                    <a:pt x="3765" y="47557"/>
                  </a:cubicBezTo>
                  <a:cubicBezTo>
                    <a:pt x="3832" y="47590"/>
                    <a:pt x="3899" y="47624"/>
                    <a:pt x="3966" y="47624"/>
                  </a:cubicBezTo>
                  <a:cubicBezTo>
                    <a:pt x="4235" y="47725"/>
                    <a:pt x="4470" y="47826"/>
                    <a:pt x="4739" y="47893"/>
                  </a:cubicBezTo>
                  <a:cubicBezTo>
                    <a:pt x="4874" y="47926"/>
                    <a:pt x="5008" y="47960"/>
                    <a:pt x="5143" y="47994"/>
                  </a:cubicBezTo>
                  <a:cubicBezTo>
                    <a:pt x="5243" y="48027"/>
                    <a:pt x="5311" y="48027"/>
                    <a:pt x="5378" y="48061"/>
                  </a:cubicBezTo>
                  <a:cubicBezTo>
                    <a:pt x="5479" y="48061"/>
                    <a:pt x="5546" y="48094"/>
                    <a:pt x="5613" y="48094"/>
                  </a:cubicBezTo>
                  <a:cubicBezTo>
                    <a:pt x="5882" y="48162"/>
                    <a:pt x="6151" y="48195"/>
                    <a:pt x="6453" y="48262"/>
                  </a:cubicBezTo>
                  <a:cubicBezTo>
                    <a:pt x="6554" y="48262"/>
                    <a:pt x="6655" y="48262"/>
                    <a:pt x="6756" y="48296"/>
                  </a:cubicBezTo>
                  <a:cubicBezTo>
                    <a:pt x="6823" y="48296"/>
                    <a:pt x="6890" y="48296"/>
                    <a:pt x="6957" y="48296"/>
                  </a:cubicBezTo>
                  <a:cubicBezTo>
                    <a:pt x="7058" y="48330"/>
                    <a:pt x="7159" y="48330"/>
                    <a:pt x="7260" y="48330"/>
                  </a:cubicBezTo>
                  <a:cubicBezTo>
                    <a:pt x="7529" y="48363"/>
                    <a:pt x="7831" y="48397"/>
                    <a:pt x="8100" y="48397"/>
                  </a:cubicBezTo>
                  <a:lnTo>
                    <a:pt x="8369" y="48397"/>
                  </a:lnTo>
                  <a:lnTo>
                    <a:pt x="8571" y="48397"/>
                  </a:lnTo>
                  <a:cubicBezTo>
                    <a:pt x="8705" y="48397"/>
                    <a:pt x="8840" y="48397"/>
                    <a:pt x="8940" y="48397"/>
                  </a:cubicBezTo>
                  <a:cubicBezTo>
                    <a:pt x="9276" y="48363"/>
                    <a:pt x="9579" y="48363"/>
                    <a:pt x="9881" y="48330"/>
                  </a:cubicBezTo>
                  <a:cubicBezTo>
                    <a:pt x="9915" y="48330"/>
                    <a:pt x="9949" y="48330"/>
                    <a:pt x="9982" y="48296"/>
                  </a:cubicBezTo>
                  <a:cubicBezTo>
                    <a:pt x="10083" y="48296"/>
                    <a:pt x="10150" y="48296"/>
                    <a:pt x="10251" y="48262"/>
                  </a:cubicBezTo>
                  <a:cubicBezTo>
                    <a:pt x="10486" y="48262"/>
                    <a:pt x="10722" y="48229"/>
                    <a:pt x="10957" y="48162"/>
                  </a:cubicBezTo>
                  <a:cubicBezTo>
                    <a:pt x="11058" y="48162"/>
                    <a:pt x="11159" y="48128"/>
                    <a:pt x="11259" y="48094"/>
                  </a:cubicBezTo>
                  <a:cubicBezTo>
                    <a:pt x="11562" y="48027"/>
                    <a:pt x="11831" y="47960"/>
                    <a:pt x="12100" y="47893"/>
                  </a:cubicBezTo>
                  <a:cubicBezTo>
                    <a:pt x="12268" y="47859"/>
                    <a:pt x="12402" y="47826"/>
                    <a:pt x="12570" y="47792"/>
                  </a:cubicBezTo>
                  <a:cubicBezTo>
                    <a:pt x="12671" y="47758"/>
                    <a:pt x="12772" y="47691"/>
                    <a:pt x="12906" y="47658"/>
                  </a:cubicBezTo>
                  <a:cubicBezTo>
                    <a:pt x="13007" y="47624"/>
                    <a:pt x="13108" y="47557"/>
                    <a:pt x="13242" y="47523"/>
                  </a:cubicBezTo>
                  <a:cubicBezTo>
                    <a:pt x="13646" y="47355"/>
                    <a:pt x="14049" y="47187"/>
                    <a:pt x="14419" y="46952"/>
                  </a:cubicBezTo>
                  <a:cubicBezTo>
                    <a:pt x="14452" y="46952"/>
                    <a:pt x="14486" y="46918"/>
                    <a:pt x="14519" y="46918"/>
                  </a:cubicBezTo>
                  <a:cubicBezTo>
                    <a:pt x="14587" y="46851"/>
                    <a:pt x="14654" y="46817"/>
                    <a:pt x="14721" y="46750"/>
                  </a:cubicBezTo>
                  <a:cubicBezTo>
                    <a:pt x="14822" y="46683"/>
                    <a:pt x="14923" y="46616"/>
                    <a:pt x="15024" y="46548"/>
                  </a:cubicBezTo>
                  <a:cubicBezTo>
                    <a:pt x="15124" y="46515"/>
                    <a:pt x="15192" y="46448"/>
                    <a:pt x="15259" y="46380"/>
                  </a:cubicBezTo>
                  <a:cubicBezTo>
                    <a:pt x="15360" y="46313"/>
                    <a:pt x="15427" y="46246"/>
                    <a:pt x="15528" y="46145"/>
                  </a:cubicBezTo>
                  <a:cubicBezTo>
                    <a:pt x="15528" y="46145"/>
                    <a:pt x="15561" y="46145"/>
                    <a:pt x="15561" y="46112"/>
                  </a:cubicBezTo>
                  <a:cubicBezTo>
                    <a:pt x="15595" y="46078"/>
                    <a:pt x="15628" y="46044"/>
                    <a:pt x="15662" y="46011"/>
                  </a:cubicBezTo>
                  <a:cubicBezTo>
                    <a:pt x="15797" y="45910"/>
                    <a:pt x="15897" y="45775"/>
                    <a:pt x="16032" y="45641"/>
                  </a:cubicBezTo>
                  <a:cubicBezTo>
                    <a:pt x="16032" y="45607"/>
                    <a:pt x="16065" y="45574"/>
                    <a:pt x="16099" y="45540"/>
                  </a:cubicBezTo>
                  <a:cubicBezTo>
                    <a:pt x="16133" y="45540"/>
                    <a:pt x="16133" y="45507"/>
                    <a:pt x="16166" y="45473"/>
                  </a:cubicBezTo>
                  <a:cubicBezTo>
                    <a:pt x="16233" y="45372"/>
                    <a:pt x="16301" y="45271"/>
                    <a:pt x="16368" y="45170"/>
                  </a:cubicBezTo>
                  <a:cubicBezTo>
                    <a:pt x="16368" y="45137"/>
                    <a:pt x="16401" y="45103"/>
                    <a:pt x="16435" y="45070"/>
                  </a:cubicBezTo>
                  <a:cubicBezTo>
                    <a:pt x="16435" y="45036"/>
                    <a:pt x="16469" y="45002"/>
                    <a:pt x="16469" y="45002"/>
                  </a:cubicBezTo>
                  <a:cubicBezTo>
                    <a:pt x="16502" y="44902"/>
                    <a:pt x="16536" y="44801"/>
                    <a:pt x="16603" y="44734"/>
                  </a:cubicBezTo>
                  <a:cubicBezTo>
                    <a:pt x="16603" y="44666"/>
                    <a:pt x="16637" y="44633"/>
                    <a:pt x="16670" y="44566"/>
                  </a:cubicBezTo>
                  <a:cubicBezTo>
                    <a:pt x="16670" y="44566"/>
                    <a:pt x="16670" y="44532"/>
                    <a:pt x="16670" y="44532"/>
                  </a:cubicBezTo>
                  <a:cubicBezTo>
                    <a:pt x="16704" y="44431"/>
                    <a:pt x="16738" y="44364"/>
                    <a:pt x="16738" y="44263"/>
                  </a:cubicBezTo>
                  <a:cubicBezTo>
                    <a:pt x="16771" y="44229"/>
                    <a:pt x="16771" y="44162"/>
                    <a:pt x="16805" y="44095"/>
                  </a:cubicBezTo>
                  <a:cubicBezTo>
                    <a:pt x="16805" y="44095"/>
                    <a:pt x="16805" y="44061"/>
                    <a:pt x="16805" y="44061"/>
                  </a:cubicBezTo>
                  <a:cubicBezTo>
                    <a:pt x="16805" y="43961"/>
                    <a:pt x="16838" y="43893"/>
                    <a:pt x="16838" y="43793"/>
                  </a:cubicBezTo>
                  <a:cubicBezTo>
                    <a:pt x="16838" y="43725"/>
                    <a:pt x="16838" y="43692"/>
                    <a:pt x="16838" y="43624"/>
                  </a:cubicBezTo>
                  <a:lnTo>
                    <a:pt x="16838" y="43557"/>
                  </a:lnTo>
                  <a:lnTo>
                    <a:pt x="16973" y="68"/>
                  </a:lnTo>
                  <a:cubicBezTo>
                    <a:pt x="16973" y="135"/>
                    <a:pt x="16973" y="236"/>
                    <a:pt x="16939" y="303"/>
                  </a:cubicBezTo>
                  <a:close/>
                </a:path>
              </a:pathLst>
            </a:custGeom>
            <a:solidFill>
              <a:srgbClr val="BF4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49"/>
            <p:cNvSpPr/>
            <p:nvPr/>
          </p:nvSpPr>
          <p:spPr>
            <a:xfrm>
              <a:off x="-21722900" y="14560450"/>
              <a:ext cx="463800" cy="268050"/>
            </a:xfrm>
            <a:custGeom>
              <a:avLst/>
              <a:gdLst/>
              <a:ahLst/>
              <a:cxnLst/>
              <a:rect l="l" t="t" r="r" b="b"/>
              <a:pathLst>
                <a:path w="18552" h="10722" extrusionOk="0">
                  <a:moveTo>
                    <a:pt x="15225" y="1916"/>
                  </a:moveTo>
                  <a:cubicBezTo>
                    <a:pt x="18518" y="3798"/>
                    <a:pt x="18552" y="6890"/>
                    <a:pt x="15258" y="8806"/>
                  </a:cubicBezTo>
                  <a:cubicBezTo>
                    <a:pt x="11965" y="10721"/>
                    <a:pt x="6655" y="10721"/>
                    <a:pt x="3327" y="8806"/>
                  </a:cubicBezTo>
                  <a:cubicBezTo>
                    <a:pt x="34" y="6890"/>
                    <a:pt x="0" y="3798"/>
                    <a:pt x="3294" y="1916"/>
                  </a:cubicBezTo>
                  <a:cubicBezTo>
                    <a:pt x="6587" y="0"/>
                    <a:pt x="11931" y="0"/>
                    <a:pt x="15225" y="1916"/>
                  </a:cubicBezTo>
                  <a:close/>
                </a:path>
              </a:pathLst>
            </a:custGeom>
            <a:solidFill>
              <a:srgbClr val="CF7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49"/>
            <p:cNvSpPr/>
            <p:nvPr/>
          </p:nvSpPr>
          <p:spPr>
            <a:xfrm>
              <a:off x="-21000325" y="14722600"/>
              <a:ext cx="425175" cy="1572075"/>
            </a:xfrm>
            <a:custGeom>
              <a:avLst/>
              <a:gdLst/>
              <a:ahLst/>
              <a:cxnLst/>
              <a:rect l="l" t="t" r="r" b="b"/>
              <a:pathLst>
                <a:path w="17007" h="62883" extrusionOk="0">
                  <a:moveTo>
                    <a:pt x="17006" y="68"/>
                  </a:moveTo>
                  <a:lnTo>
                    <a:pt x="17006" y="354"/>
                  </a:lnTo>
                  <a:lnTo>
                    <a:pt x="17006" y="354"/>
                  </a:lnTo>
                  <a:cubicBezTo>
                    <a:pt x="17006" y="348"/>
                    <a:pt x="17006" y="342"/>
                    <a:pt x="17006" y="337"/>
                  </a:cubicBezTo>
                  <a:cubicBezTo>
                    <a:pt x="17006" y="236"/>
                    <a:pt x="17006" y="169"/>
                    <a:pt x="17006" y="68"/>
                  </a:cubicBezTo>
                  <a:close/>
                  <a:moveTo>
                    <a:pt x="169" y="1"/>
                  </a:moveTo>
                  <a:lnTo>
                    <a:pt x="0" y="57976"/>
                  </a:lnTo>
                  <a:cubicBezTo>
                    <a:pt x="0" y="59253"/>
                    <a:pt x="841" y="60496"/>
                    <a:pt x="2488" y="61471"/>
                  </a:cubicBezTo>
                  <a:cubicBezTo>
                    <a:pt x="2891" y="61673"/>
                    <a:pt x="3294" y="61874"/>
                    <a:pt x="3697" y="62042"/>
                  </a:cubicBezTo>
                  <a:cubicBezTo>
                    <a:pt x="3731" y="62042"/>
                    <a:pt x="3765" y="62042"/>
                    <a:pt x="3765" y="62076"/>
                  </a:cubicBezTo>
                  <a:cubicBezTo>
                    <a:pt x="3832" y="62076"/>
                    <a:pt x="3933" y="62110"/>
                    <a:pt x="4000" y="62143"/>
                  </a:cubicBezTo>
                  <a:cubicBezTo>
                    <a:pt x="4235" y="62210"/>
                    <a:pt x="4470" y="62311"/>
                    <a:pt x="4739" y="62378"/>
                  </a:cubicBezTo>
                  <a:cubicBezTo>
                    <a:pt x="4874" y="62412"/>
                    <a:pt x="5008" y="62446"/>
                    <a:pt x="5143" y="62479"/>
                  </a:cubicBezTo>
                  <a:cubicBezTo>
                    <a:pt x="5243" y="62513"/>
                    <a:pt x="5311" y="62546"/>
                    <a:pt x="5411" y="62546"/>
                  </a:cubicBezTo>
                  <a:cubicBezTo>
                    <a:pt x="5479" y="62580"/>
                    <a:pt x="5546" y="62580"/>
                    <a:pt x="5613" y="62614"/>
                  </a:cubicBezTo>
                  <a:cubicBezTo>
                    <a:pt x="5882" y="62647"/>
                    <a:pt x="6184" y="62714"/>
                    <a:pt x="6453" y="62748"/>
                  </a:cubicBezTo>
                  <a:cubicBezTo>
                    <a:pt x="6554" y="62748"/>
                    <a:pt x="6655" y="62782"/>
                    <a:pt x="6756" y="62782"/>
                  </a:cubicBezTo>
                  <a:cubicBezTo>
                    <a:pt x="6823" y="62782"/>
                    <a:pt x="6890" y="62815"/>
                    <a:pt x="6957" y="62815"/>
                  </a:cubicBezTo>
                  <a:cubicBezTo>
                    <a:pt x="7058" y="62815"/>
                    <a:pt x="7159" y="62849"/>
                    <a:pt x="7260" y="62849"/>
                  </a:cubicBezTo>
                  <a:cubicBezTo>
                    <a:pt x="7562" y="62849"/>
                    <a:pt x="7831" y="62883"/>
                    <a:pt x="8100" y="62883"/>
                  </a:cubicBezTo>
                  <a:lnTo>
                    <a:pt x="8974" y="62883"/>
                  </a:lnTo>
                  <a:cubicBezTo>
                    <a:pt x="9276" y="62883"/>
                    <a:pt x="9579" y="62849"/>
                    <a:pt x="9881" y="62815"/>
                  </a:cubicBezTo>
                  <a:lnTo>
                    <a:pt x="9982" y="62815"/>
                  </a:lnTo>
                  <a:cubicBezTo>
                    <a:pt x="10083" y="62815"/>
                    <a:pt x="10150" y="62782"/>
                    <a:pt x="10251" y="62782"/>
                  </a:cubicBezTo>
                  <a:cubicBezTo>
                    <a:pt x="10486" y="62748"/>
                    <a:pt x="10722" y="62714"/>
                    <a:pt x="10957" y="62681"/>
                  </a:cubicBezTo>
                  <a:cubicBezTo>
                    <a:pt x="11058" y="62647"/>
                    <a:pt x="11159" y="62614"/>
                    <a:pt x="11259" y="62614"/>
                  </a:cubicBezTo>
                  <a:cubicBezTo>
                    <a:pt x="11562" y="62546"/>
                    <a:pt x="11831" y="62479"/>
                    <a:pt x="12100" y="62378"/>
                  </a:cubicBezTo>
                  <a:cubicBezTo>
                    <a:pt x="12268" y="62345"/>
                    <a:pt x="12402" y="62311"/>
                    <a:pt x="12570" y="62278"/>
                  </a:cubicBezTo>
                  <a:cubicBezTo>
                    <a:pt x="12671" y="62244"/>
                    <a:pt x="12772" y="62177"/>
                    <a:pt x="12906" y="62143"/>
                  </a:cubicBezTo>
                  <a:cubicBezTo>
                    <a:pt x="13007" y="62110"/>
                    <a:pt x="13108" y="62076"/>
                    <a:pt x="13242" y="62009"/>
                  </a:cubicBezTo>
                  <a:cubicBezTo>
                    <a:pt x="13646" y="61874"/>
                    <a:pt x="14049" y="61673"/>
                    <a:pt x="14419" y="61471"/>
                  </a:cubicBezTo>
                  <a:cubicBezTo>
                    <a:pt x="14452" y="61437"/>
                    <a:pt x="14486" y="61437"/>
                    <a:pt x="14519" y="61404"/>
                  </a:cubicBezTo>
                  <a:cubicBezTo>
                    <a:pt x="14587" y="61370"/>
                    <a:pt x="14654" y="61303"/>
                    <a:pt x="14721" y="61269"/>
                  </a:cubicBezTo>
                  <a:cubicBezTo>
                    <a:pt x="14822" y="61202"/>
                    <a:pt x="14923" y="61135"/>
                    <a:pt x="15024" y="61068"/>
                  </a:cubicBezTo>
                  <a:cubicBezTo>
                    <a:pt x="15124" y="61000"/>
                    <a:pt x="15192" y="60933"/>
                    <a:pt x="15259" y="60866"/>
                  </a:cubicBezTo>
                  <a:cubicBezTo>
                    <a:pt x="15360" y="60799"/>
                    <a:pt x="15460" y="60732"/>
                    <a:pt x="15528" y="60664"/>
                  </a:cubicBezTo>
                  <a:cubicBezTo>
                    <a:pt x="15528" y="60631"/>
                    <a:pt x="15561" y="60631"/>
                    <a:pt x="15561" y="60631"/>
                  </a:cubicBezTo>
                  <a:cubicBezTo>
                    <a:pt x="15595" y="60597"/>
                    <a:pt x="15628" y="60564"/>
                    <a:pt x="15662" y="60530"/>
                  </a:cubicBezTo>
                  <a:cubicBezTo>
                    <a:pt x="15797" y="60395"/>
                    <a:pt x="15897" y="60261"/>
                    <a:pt x="16032" y="60127"/>
                  </a:cubicBezTo>
                  <a:cubicBezTo>
                    <a:pt x="16032" y="60127"/>
                    <a:pt x="16065" y="60093"/>
                    <a:pt x="16099" y="60059"/>
                  </a:cubicBezTo>
                  <a:cubicBezTo>
                    <a:pt x="16133" y="60026"/>
                    <a:pt x="16133" y="59992"/>
                    <a:pt x="16166" y="59959"/>
                  </a:cubicBezTo>
                  <a:cubicBezTo>
                    <a:pt x="16233" y="59858"/>
                    <a:pt x="16301" y="59791"/>
                    <a:pt x="16368" y="59690"/>
                  </a:cubicBezTo>
                  <a:cubicBezTo>
                    <a:pt x="16368" y="59622"/>
                    <a:pt x="16401" y="59589"/>
                    <a:pt x="16435" y="59555"/>
                  </a:cubicBezTo>
                  <a:cubicBezTo>
                    <a:pt x="16469" y="59522"/>
                    <a:pt x="16469" y="59522"/>
                    <a:pt x="16469" y="59488"/>
                  </a:cubicBezTo>
                  <a:cubicBezTo>
                    <a:pt x="16502" y="59387"/>
                    <a:pt x="16570" y="59320"/>
                    <a:pt x="16603" y="59219"/>
                  </a:cubicBezTo>
                  <a:cubicBezTo>
                    <a:pt x="16603" y="59186"/>
                    <a:pt x="16637" y="59118"/>
                    <a:pt x="16670" y="59085"/>
                  </a:cubicBezTo>
                  <a:cubicBezTo>
                    <a:pt x="16670" y="59051"/>
                    <a:pt x="16670" y="59051"/>
                    <a:pt x="16670" y="59018"/>
                  </a:cubicBezTo>
                  <a:cubicBezTo>
                    <a:pt x="16704" y="58950"/>
                    <a:pt x="16738" y="58849"/>
                    <a:pt x="16738" y="58782"/>
                  </a:cubicBezTo>
                  <a:cubicBezTo>
                    <a:pt x="16771" y="58715"/>
                    <a:pt x="16805" y="58648"/>
                    <a:pt x="16805" y="58614"/>
                  </a:cubicBezTo>
                  <a:cubicBezTo>
                    <a:pt x="16805" y="58581"/>
                    <a:pt x="16805" y="58581"/>
                    <a:pt x="16805" y="58547"/>
                  </a:cubicBezTo>
                  <a:cubicBezTo>
                    <a:pt x="16838" y="58480"/>
                    <a:pt x="16838" y="58379"/>
                    <a:pt x="16838" y="58312"/>
                  </a:cubicBezTo>
                  <a:cubicBezTo>
                    <a:pt x="16838" y="58245"/>
                    <a:pt x="16838" y="58177"/>
                    <a:pt x="16872" y="58110"/>
                  </a:cubicBezTo>
                  <a:lnTo>
                    <a:pt x="16872" y="58043"/>
                  </a:lnTo>
                  <a:lnTo>
                    <a:pt x="17006" y="354"/>
                  </a:lnTo>
                  <a:lnTo>
                    <a:pt x="17006" y="354"/>
                  </a:lnTo>
                  <a:cubicBezTo>
                    <a:pt x="17001" y="421"/>
                    <a:pt x="16973" y="510"/>
                    <a:pt x="16973" y="572"/>
                  </a:cubicBezTo>
                  <a:cubicBezTo>
                    <a:pt x="16973" y="673"/>
                    <a:pt x="16939" y="740"/>
                    <a:pt x="16906" y="807"/>
                  </a:cubicBezTo>
                  <a:cubicBezTo>
                    <a:pt x="16906" y="875"/>
                    <a:pt x="16872" y="975"/>
                    <a:pt x="16838" y="1043"/>
                  </a:cubicBezTo>
                  <a:cubicBezTo>
                    <a:pt x="16805" y="1110"/>
                    <a:pt x="16771" y="1177"/>
                    <a:pt x="16771" y="1244"/>
                  </a:cubicBezTo>
                  <a:cubicBezTo>
                    <a:pt x="16704" y="1345"/>
                    <a:pt x="16670" y="1446"/>
                    <a:pt x="16637" y="1513"/>
                  </a:cubicBezTo>
                  <a:cubicBezTo>
                    <a:pt x="16603" y="1580"/>
                    <a:pt x="16570" y="1648"/>
                    <a:pt x="16536" y="1715"/>
                  </a:cubicBezTo>
                  <a:cubicBezTo>
                    <a:pt x="16469" y="1816"/>
                    <a:pt x="16401" y="1916"/>
                    <a:pt x="16334" y="2017"/>
                  </a:cubicBezTo>
                  <a:cubicBezTo>
                    <a:pt x="16267" y="2051"/>
                    <a:pt x="16233" y="2118"/>
                    <a:pt x="16200" y="2185"/>
                  </a:cubicBezTo>
                  <a:cubicBezTo>
                    <a:pt x="16065" y="2286"/>
                    <a:pt x="15965" y="2421"/>
                    <a:pt x="15830" y="2555"/>
                  </a:cubicBezTo>
                  <a:cubicBezTo>
                    <a:pt x="15797" y="2589"/>
                    <a:pt x="15729" y="2656"/>
                    <a:pt x="15696" y="2689"/>
                  </a:cubicBezTo>
                  <a:cubicBezTo>
                    <a:pt x="15628" y="2757"/>
                    <a:pt x="15528" y="2824"/>
                    <a:pt x="15427" y="2891"/>
                  </a:cubicBezTo>
                  <a:cubicBezTo>
                    <a:pt x="15360" y="2958"/>
                    <a:pt x="15292" y="3026"/>
                    <a:pt x="15192" y="3093"/>
                  </a:cubicBezTo>
                  <a:cubicBezTo>
                    <a:pt x="15091" y="3160"/>
                    <a:pt x="14990" y="3227"/>
                    <a:pt x="14889" y="3294"/>
                  </a:cubicBezTo>
                  <a:cubicBezTo>
                    <a:pt x="14788" y="3362"/>
                    <a:pt x="14687" y="3429"/>
                    <a:pt x="14587" y="3496"/>
                  </a:cubicBezTo>
                  <a:cubicBezTo>
                    <a:pt x="14217" y="3698"/>
                    <a:pt x="13814" y="3899"/>
                    <a:pt x="13410" y="4067"/>
                  </a:cubicBezTo>
                  <a:cubicBezTo>
                    <a:pt x="13276" y="4101"/>
                    <a:pt x="13175" y="4135"/>
                    <a:pt x="13074" y="4168"/>
                  </a:cubicBezTo>
                  <a:cubicBezTo>
                    <a:pt x="12805" y="4269"/>
                    <a:pt x="12536" y="4336"/>
                    <a:pt x="12268" y="4437"/>
                  </a:cubicBezTo>
                  <a:cubicBezTo>
                    <a:pt x="11999" y="4504"/>
                    <a:pt x="11730" y="4572"/>
                    <a:pt x="11427" y="4639"/>
                  </a:cubicBezTo>
                  <a:cubicBezTo>
                    <a:pt x="11091" y="4706"/>
                    <a:pt x="10755" y="4773"/>
                    <a:pt x="10419" y="4807"/>
                  </a:cubicBezTo>
                  <a:cubicBezTo>
                    <a:pt x="10318" y="4807"/>
                    <a:pt x="10251" y="4840"/>
                    <a:pt x="10150" y="4840"/>
                  </a:cubicBezTo>
                  <a:cubicBezTo>
                    <a:pt x="9680" y="4908"/>
                    <a:pt x="9209" y="4908"/>
                    <a:pt x="8739" y="4908"/>
                  </a:cubicBezTo>
                  <a:lnTo>
                    <a:pt x="8537" y="4908"/>
                  </a:lnTo>
                  <a:cubicBezTo>
                    <a:pt x="8067" y="4908"/>
                    <a:pt x="7596" y="4908"/>
                    <a:pt x="7126" y="4840"/>
                  </a:cubicBezTo>
                  <a:cubicBezTo>
                    <a:pt x="7058" y="4840"/>
                    <a:pt x="6991" y="4840"/>
                    <a:pt x="6924" y="4807"/>
                  </a:cubicBezTo>
                  <a:cubicBezTo>
                    <a:pt x="6453" y="4773"/>
                    <a:pt x="6016" y="4672"/>
                    <a:pt x="5546" y="4572"/>
                  </a:cubicBezTo>
                  <a:cubicBezTo>
                    <a:pt x="5479" y="4572"/>
                    <a:pt x="5411" y="4538"/>
                    <a:pt x="5311" y="4538"/>
                  </a:cubicBezTo>
                  <a:cubicBezTo>
                    <a:pt x="4907" y="4437"/>
                    <a:pt x="4538" y="4303"/>
                    <a:pt x="4134" y="4168"/>
                  </a:cubicBezTo>
                  <a:cubicBezTo>
                    <a:pt x="4067" y="4135"/>
                    <a:pt x="4000" y="4135"/>
                    <a:pt x="3933" y="4101"/>
                  </a:cubicBezTo>
                  <a:cubicBezTo>
                    <a:pt x="3496" y="3933"/>
                    <a:pt x="3059" y="3731"/>
                    <a:pt x="2656" y="3496"/>
                  </a:cubicBezTo>
                  <a:cubicBezTo>
                    <a:pt x="1009" y="2521"/>
                    <a:pt x="169" y="1278"/>
                    <a:pt x="169" y="1"/>
                  </a:cubicBezTo>
                  <a:close/>
                </a:path>
              </a:pathLst>
            </a:custGeom>
            <a:solidFill>
              <a:srgbClr val="A96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49"/>
            <p:cNvSpPr/>
            <p:nvPr/>
          </p:nvSpPr>
          <p:spPr>
            <a:xfrm>
              <a:off x="-21017125" y="14601825"/>
              <a:ext cx="462975" cy="244100"/>
            </a:xfrm>
            <a:custGeom>
              <a:avLst/>
              <a:gdLst/>
              <a:ahLst/>
              <a:cxnLst/>
              <a:rect l="l" t="t" r="r" b="b"/>
              <a:pathLst>
                <a:path w="18519" h="9764" extrusionOk="0">
                  <a:moveTo>
                    <a:pt x="9234" y="0"/>
                  </a:moveTo>
                  <a:cubicBezTo>
                    <a:pt x="7075" y="0"/>
                    <a:pt x="4924" y="479"/>
                    <a:pt x="3294" y="1437"/>
                  </a:cubicBezTo>
                  <a:cubicBezTo>
                    <a:pt x="0" y="3353"/>
                    <a:pt x="34" y="6445"/>
                    <a:pt x="3328" y="8327"/>
                  </a:cubicBezTo>
                  <a:cubicBezTo>
                    <a:pt x="4974" y="9285"/>
                    <a:pt x="7134" y="9764"/>
                    <a:pt x="9293" y="9764"/>
                  </a:cubicBezTo>
                  <a:cubicBezTo>
                    <a:pt x="11452" y="9764"/>
                    <a:pt x="13612" y="9285"/>
                    <a:pt x="15259" y="8327"/>
                  </a:cubicBezTo>
                  <a:cubicBezTo>
                    <a:pt x="18519" y="6411"/>
                    <a:pt x="18519" y="3319"/>
                    <a:pt x="15225" y="1437"/>
                  </a:cubicBezTo>
                  <a:cubicBezTo>
                    <a:pt x="13561" y="479"/>
                    <a:pt x="11394" y="0"/>
                    <a:pt x="9234" y="0"/>
                  </a:cubicBezTo>
                  <a:close/>
                </a:path>
              </a:pathLst>
            </a:custGeom>
            <a:solidFill>
              <a:srgbClr val="BC8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49"/>
            <p:cNvSpPr/>
            <p:nvPr/>
          </p:nvSpPr>
          <p:spPr>
            <a:xfrm>
              <a:off x="-18739300" y="16029975"/>
              <a:ext cx="184875" cy="126075"/>
            </a:xfrm>
            <a:custGeom>
              <a:avLst/>
              <a:gdLst/>
              <a:ahLst/>
              <a:cxnLst/>
              <a:rect l="l" t="t" r="r" b="b"/>
              <a:pathLst>
                <a:path w="7395" h="5043" extrusionOk="0">
                  <a:moveTo>
                    <a:pt x="0" y="1"/>
                  </a:moveTo>
                  <a:lnTo>
                    <a:pt x="5378" y="3899"/>
                  </a:lnTo>
                  <a:lnTo>
                    <a:pt x="7394" y="5042"/>
                  </a:lnTo>
                  <a:lnTo>
                    <a:pt x="2017" y="11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C8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49"/>
            <p:cNvSpPr/>
            <p:nvPr/>
          </p:nvSpPr>
          <p:spPr>
            <a:xfrm>
              <a:off x="-19071200" y="15581300"/>
              <a:ext cx="79025" cy="620950"/>
            </a:xfrm>
            <a:custGeom>
              <a:avLst/>
              <a:gdLst/>
              <a:ahLst/>
              <a:cxnLst/>
              <a:rect l="l" t="t" r="r" b="b"/>
              <a:pathLst>
                <a:path w="3161" h="24838" extrusionOk="0">
                  <a:moveTo>
                    <a:pt x="2051" y="22451"/>
                  </a:moveTo>
                  <a:lnTo>
                    <a:pt x="2017" y="1143"/>
                  </a:lnTo>
                  <a:lnTo>
                    <a:pt x="1" y="1"/>
                  </a:lnTo>
                  <a:lnTo>
                    <a:pt x="68" y="21309"/>
                  </a:lnTo>
                  <a:cubicBezTo>
                    <a:pt x="68" y="22485"/>
                    <a:pt x="505" y="23292"/>
                    <a:pt x="1144" y="23695"/>
                  </a:cubicBezTo>
                  <a:lnTo>
                    <a:pt x="3160" y="24838"/>
                  </a:lnTo>
                  <a:cubicBezTo>
                    <a:pt x="2488" y="24468"/>
                    <a:pt x="2051" y="23628"/>
                    <a:pt x="2051" y="22451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49"/>
            <p:cNvSpPr/>
            <p:nvPr/>
          </p:nvSpPr>
          <p:spPr>
            <a:xfrm>
              <a:off x="-19071200" y="14988125"/>
              <a:ext cx="935200" cy="622625"/>
            </a:xfrm>
            <a:custGeom>
              <a:avLst/>
              <a:gdLst/>
              <a:ahLst/>
              <a:cxnLst/>
              <a:rect l="l" t="t" r="r" b="b"/>
              <a:pathLst>
                <a:path w="37408" h="24905" extrusionOk="0">
                  <a:moveTo>
                    <a:pt x="35424" y="269"/>
                  </a:moveTo>
                  <a:cubicBezTo>
                    <a:pt x="35424" y="269"/>
                    <a:pt x="35424" y="235"/>
                    <a:pt x="35424" y="235"/>
                  </a:cubicBezTo>
                  <a:cubicBezTo>
                    <a:pt x="35357" y="202"/>
                    <a:pt x="35290" y="168"/>
                    <a:pt x="35223" y="168"/>
                  </a:cubicBezTo>
                  <a:cubicBezTo>
                    <a:pt x="35155" y="135"/>
                    <a:pt x="35088" y="101"/>
                    <a:pt x="35021" y="67"/>
                  </a:cubicBezTo>
                  <a:cubicBezTo>
                    <a:pt x="34987" y="67"/>
                    <a:pt x="34920" y="67"/>
                    <a:pt x="34887" y="67"/>
                  </a:cubicBezTo>
                  <a:cubicBezTo>
                    <a:pt x="34887" y="34"/>
                    <a:pt x="34853" y="34"/>
                    <a:pt x="34853" y="34"/>
                  </a:cubicBezTo>
                  <a:cubicBezTo>
                    <a:pt x="34853" y="34"/>
                    <a:pt x="34819" y="34"/>
                    <a:pt x="34819" y="34"/>
                  </a:cubicBezTo>
                  <a:cubicBezTo>
                    <a:pt x="34752" y="34"/>
                    <a:pt x="34685" y="0"/>
                    <a:pt x="34584" y="0"/>
                  </a:cubicBezTo>
                  <a:cubicBezTo>
                    <a:pt x="34517" y="0"/>
                    <a:pt x="34416" y="0"/>
                    <a:pt x="34349" y="0"/>
                  </a:cubicBezTo>
                  <a:cubicBezTo>
                    <a:pt x="34315" y="0"/>
                    <a:pt x="34282" y="0"/>
                    <a:pt x="34248" y="0"/>
                  </a:cubicBezTo>
                  <a:cubicBezTo>
                    <a:pt x="34248" y="0"/>
                    <a:pt x="34214" y="0"/>
                    <a:pt x="34214" y="0"/>
                  </a:cubicBezTo>
                  <a:cubicBezTo>
                    <a:pt x="34147" y="34"/>
                    <a:pt x="34114" y="34"/>
                    <a:pt x="34080" y="34"/>
                  </a:cubicBezTo>
                  <a:cubicBezTo>
                    <a:pt x="33946" y="34"/>
                    <a:pt x="33845" y="67"/>
                    <a:pt x="33744" y="101"/>
                  </a:cubicBezTo>
                  <a:cubicBezTo>
                    <a:pt x="33677" y="101"/>
                    <a:pt x="33643" y="135"/>
                    <a:pt x="33609" y="135"/>
                  </a:cubicBezTo>
                  <a:cubicBezTo>
                    <a:pt x="33542" y="168"/>
                    <a:pt x="33509" y="168"/>
                    <a:pt x="33475" y="202"/>
                  </a:cubicBezTo>
                  <a:cubicBezTo>
                    <a:pt x="33408" y="202"/>
                    <a:pt x="33341" y="235"/>
                    <a:pt x="33307" y="269"/>
                  </a:cubicBezTo>
                  <a:cubicBezTo>
                    <a:pt x="33139" y="336"/>
                    <a:pt x="32937" y="403"/>
                    <a:pt x="32769" y="504"/>
                  </a:cubicBezTo>
                  <a:lnTo>
                    <a:pt x="3731" y="17309"/>
                  </a:lnTo>
                  <a:cubicBezTo>
                    <a:pt x="3463" y="17443"/>
                    <a:pt x="3227" y="17611"/>
                    <a:pt x="3026" y="17779"/>
                  </a:cubicBezTo>
                  <a:cubicBezTo>
                    <a:pt x="2925" y="17846"/>
                    <a:pt x="2858" y="17913"/>
                    <a:pt x="2790" y="17981"/>
                  </a:cubicBezTo>
                  <a:cubicBezTo>
                    <a:pt x="2690" y="18082"/>
                    <a:pt x="2589" y="18149"/>
                    <a:pt x="2488" y="18250"/>
                  </a:cubicBezTo>
                  <a:cubicBezTo>
                    <a:pt x="2421" y="18317"/>
                    <a:pt x="2387" y="18350"/>
                    <a:pt x="2320" y="18418"/>
                  </a:cubicBezTo>
                  <a:cubicBezTo>
                    <a:pt x="2286" y="18451"/>
                    <a:pt x="2253" y="18485"/>
                    <a:pt x="2219" y="18552"/>
                  </a:cubicBezTo>
                  <a:cubicBezTo>
                    <a:pt x="2152" y="18586"/>
                    <a:pt x="2118" y="18653"/>
                    <a:pt x="2051" y="18686"/>
                  </a:cubicBezTo>
                  <a:cubicBezTo>
                    <a:pt x="1950" y="18821"/>
                    <a:pt x="1849" y="18922"/>
                    <a:pt x="1749" y="19056"/>
                  </a:cubicBezTo>
                  <a:cubicBezTo>
                    <a:pt x="1715" y="19090"/>
                    <a:pt x="1681" y="19157"/>
                    <a:pt x="1648" y="19191"/>
                  </a:cubicBezTo>
                  <a:cubicBezTo>
                    <a:pt x="1648" y="19224"/>
                    <a:pt x="1614" y="19224"/>
                    <a:pt x="1614" y="19258"/>
                  </a:cubicBezTo>
                  <a:cubicBezTo>
                    <a:pt x="1580" y="19325"/>
                    <a:pt x="1547" y="19359"/>
                    <a:pt x="1513" y="19392"/>
                  </a:cubicBezTo>
                  <a:cubicBezTo>
                    <a:pt x="1446" y="19493"/>
                    <a:pt x="1379" y="19628"/>
                    <a:pt x="1312" y="19728"/>
                  </a:cubicBezTo>
                  <a:cubicBezTo>
                    <a:pt x="1244" y="19829"/>
                    <a:pt x="1177" y="19930"/>
                    <a:pt x="1110" y="20031"/>
                  </a:cubicBezTo>
                  <a:cubicBezTo>
                    <a:pt x="1110" y="20031"/>
                    <a:pt x="1110" y="20064"/>
                    <a:pt x="1076" y="20064"/>
                  </a:cubicBezTo>
                  <a:lnTo>
                    <a:pt x="1076" y="20098"/>
                  </a:lnTo>
                  <a:cubicBezTo>
                    <a:pt x="1043" y="20165"/>
                    <a:pt x="976" y="20266"/>
                    <a:pt x="942" y="20367"/>
                  </a:cubicBezTo>
                  <a:cubicBezTo>
                    <a:pt x="875" y="20468"/>
                    <a:pt x="807" y="20569"/>
                    <a:pt x="774" y="20669"/>
                  </a:cubicBezTo>
                  <a:cubicBezTo>
                    <a:pt x="740" y="20770"/>
                    <a:pt x="673" y="20871"/>
                    <a:pt x="639" y="20972"/>
                  </a:cubicBezTo>
                  <a:cubicBezTo>
                    <a:pt x="639" y="20972"/>
                    <a:pt x="639" y="20972"/>
                    <a:pt x="639" y="20972"/>
                  </a:cubicBezTo>
                  <a:cubicBezTo>
                    <a:pt x="639" y="20972"/>
                    <a:pt x="639" y="21005"/>
                    <a:pt x="606" y="21005"/>
                  </a:cubicBezTo>
                  <a:cubicBezTo>
                    <a:pt x="572" y="21106"/>
                    <a:pt x="539" y="21207"/>
                    <a:pt x="471" y="21342"/>
                  </a:cubicBezTo>
                  <a:cubicBezTo>
                    <a:pt x="438" y="21442"/>
                    <a:pt x="404" y="21577"/>
                    <a:pt x="371" y="21678"/>
                  </a:cubicBezTo>
                  <a:cubicBezTo>
                    <a:pt x="337" y="21745"/>
                    <a:pt x="337" y="21812"/>
                    <a:pt x="303" y="21846"/>
                  </a:cubicBezTo>
                  <a:lnTo>
                    <a:pt x="270" y="21947"/>
                  </a:lnTo>
                  <a:lnTo>
                    <a:pt x="236" y="22047"/>
                  </a:lnTo>
                  <a:cubicBezTo>
                    <a:pt x="203" y="22215"/>
                    <a:pt x="169" y="22350"/>
                    <a:pt x="135" y="22484"/>
                  </a:cubicBezTo>
                  <a:cubicBezTo>
                    <a:pt x="102" y="22585"/>
                    <a:pt x="102" y="22652"/>
                    <a:pt x="102" y="22753"/>
                  </a:cubicBezTo>
                  <a:cubicBezTo>
                    <a:pt x="68" y="22787"/>
                    <a:pt x="68" y="22820"/>
                    <a:pt x="68" y="22888"/>
                  </a:cubicBezTo>
                  <a:cubicBezTo>
                    <a:pt x="68" y="22921"/>
                    <a:pt x="34" y="22955"/>
                    <a:pt x="34" y="22988"/>
                  </a:cubicBezTo>
                  <a:cubicBezTo>
                    <a:pt x="1" y="23257"/>
                    <a:pt x="1" y="23493"/>
                    <a:pt x="1" y="23728"/>
                  </a:cubicBezTo>
                  <a:lnTo>
                    <a:pt x="1984" y="24904"/>
                  </a:lnTo>
                  <a:cubicBezTo>
                    <a:pt x="1984" y="24602"/>
                    <a:pt x="2017" y="24333"/>
                    <a:pt x="2051" y="24030"/>
                  </a:cubicBezTo>
                  <a:cubicBezTo>
                    <a:pt x="2051" y="23997"/>
                    <a:pt x="2085" y="23963"/>
                    <a:pt x="2085" y="23896"/>
                  </a:cubicBezTo>
                  <a:cubicBezTo>
                    <a:pt x="2118" y="23627"/>
                    <a:pt x="2185" y="23358"/>
                    <a:pt x="2253" y="23089"/>
                  </a:cubicBezTo>
                  <a:lnTo>
                    <a:pt x="2286" y="23022"/>
                  </a:lnTo>
                  <a:cubicBezTo>
                    <a:pt x="2387" y="22720"/>
                    <a:pt x="2488" y="22417"/>
                    <a:pt x="2622" y="22148"/>
                  </a:cubicBezTo>
                  <a:cubicBezTo>
                    <a:pt x="2622" y="22148"/>
                    <a:pt x="2622" y="22115"/>
                    <a:pt x="2622" y="22115"/>
                  </a:cubicBezTo>
                  <a:cubicBezTo>
                    <a:pt x="2757" y="21812"/>
                    <a:pt x="2891" y="21543"/>
                    <a:pt x="3059" y="21241"/>
                  </a:cubicBezTo>
                  <a:lnTo>
                    <a:pt x="3093" y="21241"/>
                  </a:lnTo>
                  <a:cubicBezTo>
                    <a:pt x="3227" y="20938"/>
                    <a:pt x="3395" y="20703"/>
                    <a:pt x="3597" y="20434"/>
                  </a:cubicBezTo>
                  <a:cubicBezTo>
                    <a:pt x="3631" y="20401"/>
                    <a:pt x="3631" y="20401"/>
                    <a:pt x="3664" y="20367"/>
                  </a:cubicBezTo>
                  <a:cubicBezTo>
                    <a:pt x="3832" y="20132"/>
                    <a:pt x="4000" y="19896"/>
                    <a:pt x="4202" y="19695"/>
                  </a:cubicBezTo>
                  <a:cubicBezTo>
                    <a:pt x="4236" y="19661"/>
                    <a:pt x="4269" y="19628"/>
                    <a:pt x="4303" y="19560"/>
                  </a:cubicBezTo>
                  <a:cubicBezTo>
                    <a:pt x="4471" y="19426"/>
                    <a:pt x="4639" y="19291"/>
                    <a:pt x="4773" y="19123"/>
                  </a:cubicBezTo>
                  <a:cubicBezTo>
                    <a:pt x="4874" y="19056"/>
                    <a:pt x="4941" y="19023"/>
                    <a:pt x="5009" y="18955"/>
                  </a:cubicBezTo>
                  <a:cubicBezTo>
                    <a:pt x="5244" y="18754"/>
                    <a:pt x="5479" y="18586"/>
                    <a:pt x="5714" y="18451"/>
                  </a:cubicBezTo>
                  <a:lnTo>
                    <a:pt x="34752" y="1681"/>
                  </a:lnTo>
                  <a:cubicBezTo>
                    <a:pt x="34987" y="1546"/>
                    <a:pt x="35223" y="1445"/>
                    <a:pt x="35458" y="1378"/>
                  </a:cubicBezTo>
                  <a:cubicBezTo>
                    <a:pt x="35492" y="1344"/>
                    <a:pt x="35525" y="1344"/>
                    <a:pt x="35592" y="1311"/>
                  </a:cubicBezTo>
                  <a:cubicBezTo>
                    <a:pt x="35794" y="1244"/>
                    <a:pt x="35996" y="1210"/>
                    <a:pt x="36197" y="1176"/>
                  </a:cubicBezTo>
                  <a:cubicBezTo>
                    <a:pt x="36197" y="1176"/>
                    <a:pt x="36231" y="1176"/>
                    <a:pt x="36265" y="1176"/>
                  </a:cubicBezTo>
                  <a:cubicBezTo>
                    <a:pt x="36466" y="1176"/>
                    <a:pt x="36668" y="1176"/>
                    <a:pt x="36836" y="1210"/>
                  </a:cubicBezTo>
                  <a:cubicBezTo>
                    <a:pt x="36870" y="1210"/>
                    <a:pt x="36870" y="1210"/>
                    <a:pt x="36870" y="1210"/>
                  </a:cubicBezTo>
                  <a:cubicBezTo>
                    <a:pt x="37071" y="1244"/>
                    <a:pt x="37239" y="1311"/>
                    <a:pt x="37407" y="1412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49"/>
            <p:cNvSpPr/>
            <p:nvPr/>
          </p:nvSpPr>
          <p:spPr>
            <a:xfrm>
              <a:off x="-19021625" y="15017100"/>
              <a:ext cx="915025" cy="1191900"/>
            </a:xfrm>
            <a:custGeom>
              <a:avLst/>
              <a:gdLst/>
              <a:ahLst/>
              <a:cxnLst/>
              <a:rect l="l" t="t" r="r" b="b"/>
              <a:pathLst>
                <a:path w="36601" h="47676" extrusionOk="0">
                  <a:moveTo>
                    <a:pt x="34475" y="0"/>
                  </a:moveTo>
                  <a:cubicBezTo>
                    <a:pt x="33971" y="0"/>
                    <a:pt x="33403" y="167"/>
                    <a:pt x="32803" y="522"/>
                  </a:cubicBezTo>
                  <a:lnTo>
                    <a:pt x="3731" y="17292"/>
                  </a:lnTo>
                  <a:cubicBezTo>
                    <a:pt x="1681" y="18469"/>
                    <a:pt x="1" y="21359"/>
                    <a:pt x="34" y="23711"/>
                  </a:cubicBezTo>
                  <a:lnTo>
                    <a:pt x="68" y="45019"/>
                  </a:lnTo>
                  <a:cubicBezTo>
                    <a:pt x="92" y="46711"/>
                    <a:pt x="926" y="47676"/>
                    <a:pt x="2152" y="47676"/>
                  </a:cubicBezTo>
                  <a:cubicBezTo>
                    <a:pt x="2655" y="47676"/>
                    <a:pt x="3225" y="47513"/>
                    <a:pt x="3832" y="47170"/>
                  </a:cubicBezTo>
                  <a:lnTo>
                    <a:pt x="13310" y="41692"/>
                  </a:lnTo>
                  <a:lnTo>
                    <a:pt x="18687" y="45557"/>
                  </a:lnTo>
                  <a:lnTo>
                    <a:pt x="23527" y="35777"/>
                  </a:lnTo>
                  <a:lnTo>
                    <a:pt x="32870" y="30400"/>
                  </a:lnTo>
                  <a:cubicBezTo>
                    <a:pt x="34920" y="29190"/>
                    <a:pt x="36601" y="26299"/>
                    <a:pt x="36601" y="23947"/>
                  </a:cubicBezTo>
                  <a:lnTo>
                    <a:pt x="36533" y="2639"/>
                  </a:lnTo>
                  <a:cubicBezTo>
                    <a:pt x="36533" y="975"/>
                    <a:pt x="35693" y="0"/>
                    <a:pt x="34475" y="0"/>
                  </a:cubicBezTo>
                  <a:close/>
                </a:path>
              </a:pathLst>
            </a:custGeom>
            <a:solidFill>
              <a:srgbClr val="A96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49"/>
            <p:cNvSpPr/>
            <p:nvPr/>
          </p:nvSpPr>
          <p:spPr>
            <a:xfrm>
              <a:off x="-18875425" y="15301900"/>
              <a:ext cx="572225" cy="352975"/>
            </a:xfrm>
            <a:custGeom>
              <a:avLst/>
              <a:gdLst/>
              <a:ahLst/>
              <a:cxnLst/>
              <a:rect l="l" t="t" r="r" b="b"/>
              <a:pathLst>
                <a:path w="22889" h="14119" extrusionOk="0">
                  <a:moveTo>
                    <a:pt x="22552" y="0"/>
                  </a:moveTo>
                  <a:cubicBezTo>
                    <a:pt x="22471" y="0"/>
                    <a:pt x="22380" y="28"/>
                    <a:pt x="22283" y="86"/>
                  </a:cubicBezTo>
                  <a:lnTo>
                    <a:pt x="606" y="12588"/>
                  </a:lnTo>
                  <a:cubicBezTo>
                    <a:pt x="270" y="12790"/>
                    <a:pt x="1" y="13261"/>
                    <a:pt x="1" y="13664"/>
                  </a:cubicBezTo>
                  <a:cubicBezTo>
                    <a:pt x="1" y="13951"/>
                    <a:pt x="137" y="14119"/>
                    <a:pt x="337" y="14119"/>
                  </a:cubicBezTo>
                  <a:cubicBezTo>
                    <a:pt x="418" y="14119"/>
                    <a:pt x="509" y="14092"/>
                    <a:pt x="606" y="14034"/>
                  </a:cubicBezTo>
                  <a:lnTo>
                    <a:pt x="22283" y="1531"/>
                  </a:lnTo>
                  <a:cubicBezTo>
                    <a:pt x="22619" y="1329"/>
                    <a:pt x="22888" y="825"/>
                    <a:pt x="22888" y="456"/>
                  </a:cubicBezTo>
                  <a:cubicBezTo>
                    <a:pt x="22888" y="168"/>
                    <a:pt x="22752" y="0"/>
                    <a:pt x="22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49"/>
            <p:cNvSpPr/>
            <p:nvPr/>
          </p:nvSpPr>
          <p:spPr>
            <a:xfrm>
              <a:off x="-18850225" y="15427100"/>
              <a:ext cx="573050" cy="352975"/>
            </a:xfrm>
            <a:custGeom>
              <a:avLst/>
              <a:gdLst/>
              <a:ahLst/>
              <a:cxnLst/>
              <a:rect l="l" t="t" r="r" b="b"/>
              <a:pathLst>
                <a:path w="22922" h="14119" extrusionOk="0">
                  <a:moveTo>
                    <a:pt x="22559" y="0"/>
                  </a:moveTo>
                  <a:cubicBezTo>
                    <a:pt x="22474" y="0"/>
                    <a:pt x="22380" y="28"/>
                    <a:pt x="22283" y="86"/>
                  </a:cubicBezTo>
                  <a:lnTo>
                    <a:pt x="606" y="12588"/>
                  </a:lnTo>
                  <a:cubicBezTo>
                    <a:pt x="270" y="12790"/>
                    <a:pt x="1" y="13260"/>
                    <a:pt x="1" y="13664"/>
                  </a:cubicBezTo>
                  <a:cubicBezTo>
                    <a:pt x="1" y="13951"/>
                    <a:pt x="137" y="14119"/>
                    <a:pt x="349" y="14119"/>
                  </a:cubicBezTo>
                  <a:cubicBezTo>
                    <a:pt x="435" y="14119"/>
                    <a:pt x="533" y="14091"/>
                    <a:pt x="639" y="14033"/>
                  </a:cubicBezTo>
                  <a:lnTo>
                    <a:pt x="22283" y="1531"/>
                  </a:lnTo>
                  <a:cubicBezTo>
                    <a:pt x="22620" y="1329"/>
                    <a:pt x="22922" y="825"/>
                    <a:pt x="22922" y="455"/>
                  </a:cubicBezTo>
                  <a:cubicBezTo>
                    <a:pt x="22922" y="168"/>
                    <a:pt x="22769" y="0"/>
                    <a:pt x="225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49"/>
            <p:cNvSpPr/>
            <p:nvPr/>
          </p:nvSpPr>
          <p:spPr>
            <a:xfrm>
              <a:off x="-18825000" y="15571425"/>
              <a:ext cx="573050" cy="353175"/>
            </a:xfrm>
            <a:custGeom>
              <a:avLst/>
              <a:gdLst/>
              <a:ahLst/>
              <a:cxnLst/>
              <a:rect l="l" t="t" r="r" b="b"/>
              <a:pathLst>
                <a:path w="22922" h="14127" extrusionOk="0">
                  <a:moveTo>
                    <a:pt x="22577" y="1"/>
                  </a:moveTo>
                  <a:cubicBezTo>
                    <a:pt x="22488" y="1"/>
                    <a:pt x="22387" y="31"/>
                    <a:pt x="22283" y="93"/>
                  </a:cubicBezTo>
                  <a:lnTo>
                    <a:pt x="605" y="12596"/>
                  </a:lnTo>
                  <a:cubicBezTo>
                    <a:pt x="269" y="12764"/>
                    <a:pt x="0" y="13268"/>
                    <a:pt x="0" y="13671"/>
                  </a:cubicBezTo>
                  <a:cubicBezTo>
                    <a:pt x="0" y="13958"/>
                    <a:pt x="137" y="14126"/>
                    <a:pt x="349" y="14126"/>
                  </a:cubicBezTo>
                  <a:cubicBezTo>
                    <a:pt x="434" y="14126"/>
                    <a:pt x="532" y="14099"/>
                    <a:pt x="639" y="14041"/>
                  </a:cubicBezTo>
                  <a:lnTo>
                    <a:pt x="22283" y="1538"/>
                  </a:lnTo>
                  <a:cubicBezTo>
                    <a:pt x="22619" y="1337"/>
                    <a:pt x="22921" y="833"/>
                    <a:pt x="22921" y="429"/>
                  </a:cubicBezTo>
                  <a:cubicBezTo>
                    <a:pt x="22921" y="151"/>
                    <a:pt x="22777" y="1"/>
                    <a:pt x="22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2" name="Google Shape;3782;p49"/>
          <p:cNvSpPr txBox="1">
            <a:spLocks noGrp="1"/>
          </p:cNvSpPr>
          <p:nvPr>
            <p:ph type="title"/>
          </p:nvPr>
        </p:nvSpPr>
        <p:spPr>
          <a:xfrm>
            <a:off x="1761150" y="554700"/>
            <a:ext cx="562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Los Documentos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sz="2400" dirty="0" smtClean="0"/>
              <a:t>LOS DOCUMENTOS</a:t>
            </a:r>
            <a:endParaRPr lang="es-ES" sz="2400" dirty="0"/>
          </a:p>
        </p:txBody>
      </p:sp>
      <p:sp>
        <p:nvSpPr>
          <p:cNvPr id="1142" name="Google Shape;804;p35"/>
          <p:cNvSpPr txBox="1">
            <a:spLocks/>
          </p:cNvSpPr>
          <p:nvPr/>
        </p:nvSpPr>
        <p:spPr>
          <a:xfrm>
            <a:off x="5221704" y="1419514"/>
            <a:ext cx="3573379" cy="3260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0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NI" sz="1800" dirty="0" smtClean="0">
                <a:solidFill>
                  <a:schemeClr val="bg1"/>
                </a:solidFill>
              </a:rPr>
              <a:t>No tienen una estructura definida</a:t>
            </a:r>
          </a:p>
          <a:p>
            <a:pPr marL="285750" indent="-285750">
              <a:spcAft>
                <a:spcPts val="10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NI" sz="1800" dirty="0" smtClean="0">
                <a:solidFill>
                  <a:schemeClr val="bg1"/>
                </a:solidFill>
              </a:rPr>
              <a:t>Tienen formato JSON</a:t>
            </a:r>
          </a:p>
          <a:p>
            <a:pPr marL="285750" indent="-285750">
              <a:spcAft>
                <a:spcPts val="10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NI" sz="1800" dirty="0" smtClean="0">
                <a:solidFill>
                  <a:schemeClr val="bg1"/>
                </a:solidFill>
              </a:rPr>
              <a:t>Se almacenan en colecciones</a:t>
            </a:r>
          </a:p>
          <a:p>
            <a:pPr marL="285750" indent="-285750">
              <a:spcAft>
                <a:spcPts val="10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NI" sz="1800" dirty="0" smtClean="0">
                <a:solidFill>
                  <a:schemeClr val="bg1"/>
                </a:solidFill>
              </a:rPr>
              <a:t>Son equivalente a las filas en SQL</a:t>
            </a:r>
          </a:p>
          <a:p>
            <a:pPr marL="285750" indent="-285750">
              <a:spcAft>
                <a:spcPts val="10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NI" sz="1800" dirty="0" smtClean="0">
                <a:solidFill>
                  <a:schemeClr val="bg1"/>
                </a:solidFill>
              </a:rPr>
              <a:t>Pares </a:t>
            </a:r>
            <a:r>
              <a:rPr lang="es-NI" sz="1800" dirty="0" err="1" smtClean="0">
                <a:solidFill>
                  <a:schemeClr val="bg1"/>
                </a:solidFill>
              </a:rPr>
              <a:t>key</a:t>
            </a:r>
            <a:r>
              <a:rPr lang="es-NI" sz="1800" dirty="0" smtClean="0">
                <a:solidFill>
                  <a:schemeClr val="bg1"/>
                </a:solidFill>
              </a:rPr>
              <a:t> – </a:t>
            </a:r>
            <a:r>
              <a:rPr lang="es-NI" sz="1800" dirty="0" err="1" smtClean="0">
                <a:solidFill>
                  <a:schemeClr val="bg1"/>
                </a:solidFill>
              </a:rPr>
              <a:t>value</a:t>
            </a:r>
            <a:endParaRPr lang="es-NI" sz="1800" dirty="0" smtClean="0">
              <a:solidFill>
                <a:schemeClr val="bg1"/>
              </a:solidFill>
            </a:endParaRPr>
          </a:p>
          <a:p>
            <a:pPr marL="285750" indent="-285750">
              <a:spcAft>
                <a:spcPts val="10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NI" sz="1800" dirty="0" smtClean="0">
                <a:solidFill>
                  <a:schemeClr val="bg1"/>
                </a:solidFill>
              </a:rPr>
              <a:t>La clave primaria es por defecto en la clave _id</a:t>
            </a:r>
            <a:endParaRPr lang="es-ES" sz="1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4"/>
          <p:cNvSpPr txBox="1">
            <a:spLocks noGrp="1"/>
          </p:cNvSpPr>
          <p:nvPr>
            <p:ph type="title"/>
          </p:nvPr>
        </p:nvSpPr>
        <p:spPr>
          <a:xfrm>
            <a:off x="606525" y="555295"/>
            <a:ext cx="425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Sintaxis</a:t>
            </a:r>
            <a:endParaRPr dirty="0"/>
          </a:p>
        </p:txBody>
      </p:sp>
      <p:sp>
        <p:nvSpPr>
          <p:cNvPr id="632" name="Google Shape;632;p34"/>
          <p:cNvSpPr txBox="1">
            <a:spLocks noGrp="1"/>
          </p:cNvSpPr>
          <p:nvPr>
            <p:ph type="title" idx="2"/>
          </p:nvPr>
        </p:nvSpPr>
        <p:spPr>
          <a:xfrm>
            <a:off x="756435" y="1304222"/>
            <a:ext cx="41064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5"/>
                </a:solidFill>
              </a:rPr>
              <a:t>Creación de Base de datos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633" name="Google Shape;633;p34"/>
          <p:cNvSpPr txBox="1">
            <a:spLocks noGrp="1"/>
          </p:cNvSpPr>
          <p:nvPr>
            <p:ph type="subTitle" idx="1"/>
          </p:nvPr>
        </p:nvSpPr>
        <p:spPr>
          <a:xfrm>
            <a:off x="1916835" y="1888949"/>
            <a:ext cx="5764681" cy="2598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NI" b="1" dirty="0"/>
              <a:t>u</a:t>
            </a:r>
            <a:r>
              <a:rPr lang="es-NI" b="1" dirty="0" smtClean="0"/>
              <a:t>se </a:t>
            </a:r>
            <a:r>
              <a:rPr lang="es-NI" b="1" dirty="0" err="1" smtClean="0"/>
              <a:t>bd</a:t>
            </a:r>
            <a:r>
              <a:rPr lang="es-NI" b="1" dirty="0" err="1" smtClean="0"/>
              <a:t>Biblioteca</a:t>
            </a:r>
            <a:endParaRPr lang="es-NI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NI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NI" b="1" dirty="0" err="1" smtClean="0"/>
              <a:t>db.libro.insert</a:t>
            </a:r>
            <a:r>
              <a:rPr lang="es-NI" b="1" dirty="0" smtClean="0"/>
              <a:t>{{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NI" b="1" dirty="0" smtClean="0"/>
              <a:t>	Titulo: “Introducción a la programación en Java”,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NI" b="1" dirty="0"/>
              <a:t>	</a:t>
            </a:r>
            <a:r>
              <a:rPr lang="es-NI" b="1" dirty="0" smtClean="0"/>
              <a:t>Descripción: ‘Descripción general del libro’,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NI" b="1" dirty="0"/>
              <a:t>	</a:t>
            </a:r>
            <a:r>
              <a:rPr lang="es-NI" b="1" dirty="0" smtClean="0"/>
              <a:t>ISBN: 978-987-25620-2-1,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NI" b="1" dirty="0"/>
              <a:t>	</a:t>
            </a:r>
            <a:r>
              <a:rPr lang="es-NI" b="1" dirty="0" err="1" smtClean="0"/>
              <a:t>Anio</a:t>
            </a:r>
            <a:r>
              <a:rPr lang="es-NI" b="1" dirty="0" smtClean="0"/>
              <a:t>: 2005,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NI" b="1" dirty="0"/>
              <a:t>	</a:t>
            </a:r>
            <a:r>
              <a:rPr lang="es-NI" b="1" dirty="0" smtClean="0"/>
              <a:t>Autor: Juan Pérez,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NI" b="1" dirty="0"/>
              <a:t>	</a:t>
            </a:r>
            <a:r>
              <a:rPr lang="es-NI" b="1" dirty="0" err="1" smtClean="0"/>
              <a:t>CantidadEnInventario</a:t>
            </a:r>
            <a:r>
              <a:rPr lang="es-NI" b="1" dirty="0" smtClean="0"/>
              <a:t>: 10,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NI" b="1" dirty="0"/>
              <a:t>	</a:t>
            </a:r>
            <a:r>
              <a:rPr lang="es-NI" b="1" dirty="0" smtClean="0"/>
              <a:t>Etiquetas: [‘</a:t>
            </a:r>
            <a:r>
              <a:rPr lang="es-NI" b="1" dirty="0" err="1" smtClean="0"/>
              <a:t>Programación’,’Algoritmos</a:t>
            </a:r>
            <a:r>
              <a:rPr lang="es-NI" b="1" dirty="0" smtClean="0"/>
              <a:t>’]</a:t>
            </a:r>
            <a:endParaRPr lang="es-NI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NI" b="1" dirty="0" smtClean="0"/>
              <a:t>}};</a:t>
            </a:r>
            <a:endParaRPr lang="es-NI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Sintaxis</a:t>
            </a:r>
            <a:endParaRPr lang="es-ES" dirty="0"/>
          </a:p>
        </p:txBody>
      </p:sp>
      <p:sp>
        <p:nvSpPr>
          <p:cNvPr id="9" name="Google Shape;632;p34"/>
          <p:cNvSpPr txBox="1">
            <a:spLocks noGrp="1"/>
          </p:cNvSpPr>
          <p:nvPr>
            <p:ph type="title" idx="2"/>
          </p:nvPr>
        </p:nvSpPr>
        <p:spPr>
          <a:xfrm>
            <a:off x="756435" y="1304222"/>
            <a:ext cx="4106490" cy="644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5"/>
                </a:solidFill>
              </a:rPr>
              <a:t>Eliminando la Base de datos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0" name="Google Shape;633;p34"/>
          <p:cNvSpPr txBox="1">
            <a:spLocks noGrp="1"/>
          </p:cNvSpPr>
          <p:nvPr>
            <p:ph type="subTitle" idx="1"/>
          </p:nvPr>
        </p:nvSpPr>
        <p:spPr>
          <a:xfrm>
            <a:off x="1916835" y="1888949"/>
            <a:ext cx="5764681" cy="866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s-NI" b="1" dirty="0"/>
              <a:t>use </a:t>
            </a:r>
            <a:r>
              <a:rPr lang="es-NI" b="1" dirty="0" err="1" smtClean="0"/>
              <a:t>bdBiblioteca</a:t>
            </a:r>
            <a:endParaRPr lang="es-NI" b="1" dirty="0" smtClean="0"/>
          </a:p>
          <a:p>
            <a:pPr marL="0" lvl="0" indent="0" algn="l"/>
            <a:endParaRPr lang="es-NI" b="1" dirty="0"/>
          </a:p>
          <a:p>
            <a:pPr marL="0" lvl="0" indent="0" algn="l"/>
            <a:r>
              <a:rPr lang="es-NI" b="1" dirty="0" err="1" smtClean="0"/>
              <a:t>db.dropDatabase</a:t>
            </a:r>
            <a:r>
              <a:rPr lang="es-NI" b="1" dirty="0" smtClean="0"/>
              <a:t>();</a:t>
            </a:r>
            <a:endParaRPr lang="es-NI" b="1" dirty="0"/>
          </a:p>
        </p:txBody>
      </p:sp>
      <p:sp>
        <p:nvSpPr>
          <p:cNvPr id="11" name="Google Shape;632;p34"/>
          <p:cNvSpPr txBox="1">
            <a:spLocks noGrp="1"/>
          </p:cNvSpPr>
          <p:nvPr>
            <p:ph type="title" idx="2"/>
          </p:nvPr>
        </p:nvSpPr>
        <p:spPr>
          <a:xfrm>
            <a:off x="517358" y="2767259"/>
            <a:ext cx="57149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5"/>
                </a:solidFill>
              </a:rPr>
              <a:t>Leyendo documentos de mi colección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2" name="Google Shape;633;p34"/>
          <p:cNvSpPr txBox="1">
            <a:spLocks noGrp="1"/>
          </p:cNvSpPr>
          <p:nvPr>
            <p:ph type="subTitle" idx="1"/>
          </p:nvPr>
        </p:nvSpPr>
        <p:spPr>
          <a:xfrm>
            <a:off x="1916834" y="3291819"/>
            <a:ext cx="5764681" cy="1207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s-NI" b="1" dirty="0" err="1" smtClean="0"/>
              <a:t>db.libro.find</a:t>
            </a:r>
            <a:r>
              <a:rPr lang="es-NI" b="1" dirty="0" smtClean="0"/>
              <a:t>();</a:t>
            </a:r>
          </a:p>
          <a:p>
            <a:pPr marL="0" lvl="0" indent="0" algn="l"/>
            <a:r>
              <a:rPr lang="es-ES" b="1" dirty="0" err="1" smtClean="0"/>
              <a:t>db</a:t>
            </a:r>
            <a:r>
              <a:rPr lang="es-ES" b="1" dirty="0" smtClean="0"/>
              <a:t>.</a:t>
            </a:r>
            <a:r>
              <a:rPr lang="es-NI" b="1" dirty="0" smtClean="0"/>
              <a:t>libro</a:t>
            </a:r>
            <a:r>
              <a:rPr lang="es-ES" b="1" dirty="0" smtClean="0"/>
              <a:t>.</a:t>
            </a:r>
            <a:r>
              <a:rPr lang="es-ES" b="1" dirty="0" err="1" smtClean="0"/>
              <a:t>find</a:t>
            </a:r>
            <a:r>
              <a:rPr lang="es-ES" b="1" dirty="0" smtClean="0"/>
              <a:t>({anio:2005});</a:t>
            </a:r>
          </a:p>
          <a:p>
            <a:pPr marL="0" lvl="0" indent="0" algn="l"/>
            <a:r>
              <a:rPr lang="es-NI" b="1" dirty="0" err="1"/>
              <a:t>d</a:t>
            </a:r>
            <a:r>
              <a:rPr lang="es-NI" b="1" dirty="0" err="1" smtClean="0"/>
              <a:t>bo.libro.find</a:t>
            </a:r>
            <a:r>
              <a:rPr lang="es-NI" b="1" dirty="0" smtClean="0"/>
              <a:t>().</a:t>
            </a:r>
            <a:r>
              <a:rPr lang="es-NI" b="1" dirty="0" err="1" smtClean="0"/>
              <a:t>sort</a:t>
            </a:r>
            <a:r>
              <a:rPr lang="es-NI" b="1" dirty="0" smtClean="0"/>
              <a:t>({titulo: 1});</a:t>
            </a:r>
          </a:p>
          <a:p>
            <a:pPr marL="0" lvl="0" indent="0" algn="l"/>
            <a:r>
              <a:rPr lang="es-NI" b="1" dirty="0" err="1"/>
              <a:t>d</a:t>
            </a:r>
            <a:r>
              <a:rPr lang="es-NI" b="1" dirty="0" err="1" smtClean="0"/>
              <a:t>bo.libro.find</a:t>
            </a:r>
            <a:r>
              <a:rPr lang="es-NI" b="1" dirty="0" smtClean="0"/>
              <a:t>().</a:t>
            </a:r>
            <a:r>
              <a:rPr lang="es-NI" b="1" dirty="0" err="1" smtClean="0"/>
              <a:t>limit</a:t>
            </a:r>
            <a:r>
              <a:rPr lang="es-NI" b="1" dirty="0" smtClean="0"/>
              <a:t>(5);</a:t>
            </a:r>
          </a:p>
          <a:p>
            <a:pPr marL="0" lvl="0" indent="0" algn="l"/>
            <a:r>
              <a:rPr lang="es-NI" b="1" dirty="0" err="1"/>
              <a:t>d</a:t>
            </a:r>
            <a:r>
              <a:rPr lang="es-NI" b="1" dirty="0" err="1" smtClean="0"/>
              <a:t>bo.libro.find</a:t>
            </a:r>
            <a:r>
              <a:rPr lang="es-NI" b="1" dirty="0" smtClean="0"/>
              <a:t>().</a:t>
            </a:r>
            <a:r>
              <a:rPr lang="es-NI" b="1" dirty="0" err="1" smtClean="0"/>
              <a:t>pretty</a:t>
            </a:r>
            <a:r>
              <a:rPr lang="es-NI" b="1" dirty="0" smtClean="0"/>
              <a:t>();</a:t>
            </a:r>
            <a:endParaRPr lang="es-NI" b="1" dirty="0"/>
          </a:p>
        </p:txBody>
      </p:sp>
    </p:spTree>
    <p:extLst>
      <p:ext uri="{BB962C8B-B14F-4D97-AF65-F5344CB8AC3E}">
        <p14:creationId xmlns:p14="http://schemas.microsoft.com/office/powerpoint/2010/main" val="30149654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Visualiz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C3EE6"/>
      </a:accent1>
      <a:accent2>
        <a:srgbClr val="220B49"/>
      </a:accent2>
      <a:accent3>
        <a:srgbClr val="8C3EE6"/>
      </a:accent3>
      <a:accent4>
        <a:srgbClr val="D4B6F6"/>
      </a:accent4>
      <a:accent5>
        <a:srgbClr val="B32A9A"/>
      </a:accent5>
      <a:accent6>
        <a:srgbClr val="6D195D"/>
      </a:accent6>
      <a:hlink>
        <a:srgbClr val="D4B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265</Words>
  <Application>Microsoft Office PowerPoint</Application>
  <PresentationFormat>Presentación en pantalla (16:9)</PresentationFormat>
  <Paragraphs>107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Fira Sans</vt:lpstr>
      <vt:lpstr>Montserrat</vt:lpstr>
      <vt:lpstr>Raleway</vt:lpstr>
      <vt:lpstr>Raleway Light</vt:lpstr>
      <vt:lpstr>Wingdings</vt:lpstr>
      <vt:lpstr>Data Visualization by Slidesgo</vt:lpstr>
      <vt:lpstr> </vt:lpstr>
      <vt:lpstr>EXPOSITOR</vt:lpstr>
      <vt:lpstr>CONTENIDO</vt:lpstr>
      <vt:lpstr>MISSION STATEMENT</vt:lpstr>
      <vt:lpstr>SQL</vt:lpstr>
      <vt:lpstr>Qué nos ofrece MongoDB?</vt:lpstr>
      <vt:lpstr>OUR TEAM</vt:lpstr>
      <vt:lpstr>Sintaxis</vt:lpstr>
      <vt:lpstr>Sintaxis</vt:lpstr>
      <vt:lpstr>Sintaxis</vt:lpstr>
      <vt:lpstr>CLIENTES GRATUITOS</vt:lpstr>
      <vt:lpstr>VAMOS A LA PRÁCTICA</vt:lpstr>
      <vt:lpstr>Muchas gracias por su atención!!!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cp:lastModifiedBy>MARGUELLO</cp:lastModifiedBy>
  <cp:revision>17</cp:revision>
  <dcterms:modified xsi:type="dcterms:W3CDTF">2020-07-13T06:16:53Z</dcterms:modified>
</cp:coreProperties>
</file>