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2"/>
  </p:notesMasterIdLst>
  <p:sldIdLst>
    <p:sldId id="256" r:id="rId3"/>
    <p:sldId id="259" r:id="rId4"/>
    <p:sldId id="257" r:id="rId5"/>
    <p:sldId id="258" r:id="rId6"/>
    <p:sldId id="260" r:id="rId7"/>
    <p:sldId id="262" r:id="rId8"/>
    <p:sldId id="263" r:id="rId9"/>
    <p:sldId id="266" r:id="rId10"/>
    <p:sldId id="306" r:id="rId11"/>
  </p:sldIdLst>
  <p:sldSz cx="9144000" cy="5143500" type="screen16x9"/>
  <p:notesSz cx="6858000" cy="9144000"/>
  <p:embeddedFontLst>
    <p:embeddedFont>
      <p:font typeface="Arimo" panose="020B0604020202020204" charset="0"/>
      <p:regular r:id="rId13"/>
      <p:bold r:id="rId14"/>
      <p:italic r:id="rId15"/>
      <p:boldItalic r:id="rId16"/>
    </p:embeddedFont>
    <p:embeddedFont>
      <p:font typeface="Comic Sans MS" panose="030F0702030302020204" pitchFamily="66" charset="0"/>
      <p:regular r:id="rId17"/>
      <p:bold r:id="rId18"/>
      <p:italic r:id="rId19"/>
      <p:boldItalic r:id="rId20"/>
    </p:embeddedFont>
    <p:embeddedFont>
      <p:font typeface="Nunito" panose="020B0604020202020204" charset="0"/>
      <p:regular r:id="rId21"/>
      <p:bold r:id="rId22"/>
      <p:italic r:id="rId23"/>
      <p:boldItalic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Comfortaa" panose="020B0604020202020204" charset="0"/>
      <p:regular r:id="rId33"/>
      <p:bold r:id="rId34"/>
    </p:embeddedFont>
    <p:embeddedFont>
      <p:font typeface="Josefin Sans" panose="020B0604020202020204" charset="0"/>
      <p:regular r:id="rId35"/>
      <p:bold r:id="rId36"/>
      <p:italic r:id="rId37"/>
      <p:boldItalic r:id="rId38"/>
    </p:embeddedFont>
    <p:embeddedFont>
      <p:font typeface="Proxima Nova Semibold" panose="020B0604020202020204" charset="0"/>
      <p:regular r:id="rId39"/>
      <p:bold r:id="rId40"/>
      <p:boldItalic r:id="rId41"/>
    </p:embeddedFont>
    <p:embeddedFont>
      <p:font typeface="Fjalla One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1DD07E-35F6-4B77-AFAA-9B2E863ACDA1}">
  <a:tblStyle styleId="{DB1DD07E-35F6-4B77-AFAA-9B2E863ACD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font" Target="fonts/font27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font" Target="fonts/font30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font" Target="fonts/font28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Relationship Id="rId46" Type="http://schemas.openxmlformats.org/officeDocument/2006/relationships/tableStyles" Target="tableStyles.xml"/><Relationship Id="rId20" Type="http://schemas.openxmlformats.org/officeDocument/2006/relationships/font" Target="fonts/font8.fntdata"/><Relationship Id="rId41" Type="http://schemas.openxmlformats.org/officeDocument/2006/relationships/font" Target="fonts/font2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7368dabe1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7368dabe1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7368dabe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7368dabe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593a616e1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593a616e1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7368dabe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77368dabe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7368dabe1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7368dabe1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054aec1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054aec1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054aec1cd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8054aec1cd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8735ded38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8735ded38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9" name="Google Shape;11849;g8593a616e1_3_10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0" name="Google Shape;11850;g8593a616e1_3_10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71" y="2139"/>
            <a:ext cx="9144063" cy="5143687"/>
            <a:chOff x="571" y="2139"/>
            <a:chExt cx="9144063" cy="5143687"/>
          </a:xfrm>
        </p:grpSpPr>
        <p:sp>
          <p:nvSpPr>
            <p:cNvPr id="10" name="Google Shape;10;p2"/>
            <p:cNvSpPr/>
            <p:nvPr/>
          </p:nvSpPr>
          <p:spPr>
            <a:xfrm>
              <a:off x="3774548" y="3422525"/>
              <a:ext cx="603397" cy="531421"/>
            </a:xfrm>
            <a:custGeom>
              <a:avLst/>
              <a:gdLst/>
              <a:ahLst/>
              <a:cxnLst/>
              <a:rect l="l" t="t" r="r" b="b"/>
              <a:pathLst>
                <a:path w="18896" h="16642" extrusionOk="0">
                  <a:moveTo>
                    <a:pt x="9452" y="1"/>
                  </a:moveTo>
                  <a:cubicBezTo>
                    <a:pt x="8389" y="1"/>
                    <a:pt x="7308" y="206"/>
                    <a:pt x="6263" y="639"/>
                  </a:cubicBezTo>
                  <a:cubicBezTo>
                    <a:pt x="2025" y="2389"/>
                    <a:pt x="1" y="7259"/>
                    <a:pt x="1763" y="11509"/>
                  </a:cubicBezTo>
                  <a:cubicBezTo>
                    <a:pt x="3093" y="14710"/>
                    <a:pt x="6190" y="16641"/>
                    <a:pt x="9456" y="16641"/>
                  </a:cubicBezTo>
                  <a:cubicBezTo>
                    <a:pt x="10515" y="16641"/>
                    <a:pt x="11593" y="16438"/>
                    <a:pt x="12633" y="16010"/>
                  </a:cubicBezTo>
                  <a:cubicBezTo>
                    <a:pt x="16872" y="14247"/>
                    <a:pt x="18896" y="9378"/>
                    <a:pt x="17134" y="5139"/>
                  </a:cubicBezTo>
                  <a:cubicBezTo>
                    <a:pt x="15805" y="1933"/>
                    <a:pt x="12714" y="1"/>
                    <a:pt x="945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60816" y="2139"/>
              <a:ext cx="2477004" cy="1373832"/>
            </a:xfrm>
            <a:custGeom>
              <a:avLst/>
              <a:gdLst/>
              <a:ahLst/>
              <a:cxnLst/>
              <a:rect l="l" t="t" r="r" b="b"/>
              <a:pathLst>
                <a:path w="77570" h="43023" extrusionOk="0">
                  <a:moveTo>
                    <a:pt x="40803" y="0"/>
                  </a:moveTo>
                  <a:lnTo>
                    <a:pt x="5941" y="24003"/>
                  </a:lnTo>
                  <a:cubicBezTo>
                    <a:pt x="1191" y="27266"/>
                    <a:pt x="0" y="33778"/>
                    <a:pt x="3262" y="38505"/>
                  </a:cubicBezTo>
                  <a:cubicBezTo>
                    <a:pt x="5282" y="41446"/>
                    <a:pt x="8544" y="43023"/>
                    <a:pt x="11859" y="43023"/>
                  </a:cubicBezTo>
                  <a:cubicBezTo>
                    <a:pt x="13899" y="43023"/>
                    <a:pt x="15960" y="42426"/>
                    <a:pt x="17764" y="41184"/>
                  </a:cubicBezTo>
                  <a:lnTo>
                    <a:pt x="77569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083070" y="1765101"/>
              <a:ext cx="1061564" cy="1207336"/>
            </a:xfrm>
            <a:custGeom>
              <a:avLst/>
              <a:gdLst/>
              <a:ahLst/>
              <a:cxnLst/>
              <a:rect l="l" t="t" r="r" b="b"/>
              <a:pathLst>
                <a:path w="33244" h="37809" extrusionOk="0">
                  <a:moveTo>
                    <a:pt x="33231" y="0"/>
                  </a:moveTo>
                  <a:lnTo>
                    <a:pt x="33231" y="9"/>
                  </a:lnTo>
                  <a:lnTo>
                    <a:pt x="33231" y="9"/>
                  </a:lnTo>
                  <a:lnTo>
                    <a:pt x="33243" y="0"/>
                  </a:lnTo>
                  <a:close/>
                  <a:moveTo>
                    <a:pt x="33231" y="9"/>
                  </a:moveTo>
                  <a:lnTo>
                    <a:pt x="5930" y="18789"/>
                  </a:lnTo>
                  <a:cubicBezTo>
                    <a:pt x="1192" y="22051"/>
                    <a:pt x="1" y="28552"/>
                    <a:pt x="3251" y="33290"/>
                  </a:cubicBezTo>
                  <a:cubicBezTo>
                    <a:pt x="5271" y="36232"/>
                    <a:pt x="8532" y="37808"/>
                    <a:pt x="11848" y="37808"/>
                  </a:cubicBezTo>
                  <a:cubicBezTo>
                    <a:pt x="13888" y="37808"/>
                    <a:pt x="15948" y="37212"/>
                    <a:pt x="17753" y="35969"/>
                  </a:cubicBezTo>
                  <a:lnTo>
                    <a:pt x="33231" y="25313"/>
                  </a:lnTo>
                  <a:lnTo>
                    <a:pt x="33231" y="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55" y="1590781"/>
              <a:ext cx="945170" cy="1127121"/>
            </a:xfrm>
            <a:custGeom>
              <a:avLst/>
              <a:gdLst/>
              <a:ahLst/>
              <a:cxnLst/>
              <a:rect l="l" t="t" r="r" b="b"/>
              <a:pathLst>
                <a:path w="29599" h="35297" extrusionOk="0">
                  <a:moveTo>
                    <a:pt x="17728" y="1"/>
                  </a:moveTo>
                  <a:cubicBezTo>
                    <a:pt x="15688" y="1"/>
                    <a:pt x="13628" y="598"/>
                    <a:pt x="11823" y="1840"/>
                  </a:cubicBezTo>
                  <a:lnTo>
                    <a:pt x="0" y="9984"/>
                  </a:lnTo>
                  <a:lnTo>
                    <a:pt x="0" y="35296"/>
                  </a:lnTo>
                  <a:lnTo>
                    <a:pt x="23658" y="19033"/>
                  </a:lnTo>
                  <a:cubicBezTo>
                    <a:pt x="28385" y="15758"/>
                    <a:pt x="29599" y="9269"/>
                    <a:pt x="26325" y="4519"/>
                  </a:cubicBezTo>
                  <a:cubicBezTo>
                    <a:pt x="24305" y="1578"/>
                    <a:pt x="21044" y="1"/>
                    <a:pt x="1772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11221" y="3479493"/>
              <a:ext cx="4670352" cy="1666334"/>
            </a:xfrm>
            <a:custGeom>
              <a:avLst/>
              <a:gdLst/>
              <a:ahLst/>
              <a:cxnLst/>
              <a:rect l="l" t="t" r="r" b="b"/>
              <a:pathLst>
                <a:path w="146257" h="52183" extrusionOk="0">
                  <a:moveTo>
                    <a:pt x="134403" y="1"/>
                  </a:moveTo>
                  <a:cubicBezTo>
                    <a:pt x="132366" y="1"/>
                    <a:pt x="130307" y="594"/>
                    <a:pt x="128504" y="1831"/>
                  </a:cubicBezTo>
                  <a:lnTo>
                    <a:pt x="84046" y="32442"/>
                  </a:lnTo>
                  <a:cubicBezTo>
                    <a:pt x="83110" y="33092"/>
                    <a:pt x="82041" y="33403"/>
                    <a:pt x="80983" y="33403"/>
                  </a:cubicBezTo>
                  <a:cubicBezTo>
                    <a:pt x="79268" y="33403"/>
                    <a:pt x="77584" y="32585"/>
                    <a:pt x="76545" y="31061"/>
                  </a:cubicBezTo>
                  <a:cubicBezTo>
                    <a:pt x="74855" y="28608"/>
                    <a:pt x="75474" y="25251"/>
                    <a:pt x="77926" y="23560"/>
                  </a:cubicBezTo>
                  <a:lnTo>
                    <a:pt x="84058" y="19333"/>
                  </a:lnTo>
                  <a:cubicBezTo>
                    <a:pt x="88809" y="16083"/>
                    <a:pt x="89999" y="9570"/>
                    <a:pt x="86737" y="4843"/>
                  </a:cubicBezTo>
                  <a:cubicBezTo>
                    <a:pt x="84725" y="1902"/>
                    <a:pt x="81462" y="326"/>
                    <a:pt x="78146" y="326"/>
                  </a:cubicBezTo>
                  <a:cubicBezTo>
                    <a:pt x="76107" y="326"/>
                    <a:pt x="74047" y="922"/>
                    <a:pt x="72247" y="2165"/>
                  </a:cubicBezTo>
                  <a:lnTo>
                    <a:pt x="1655" y="50766"/>
                  </a:lnTo>
                  <a:cubicBezTo>
                    <a:pt x="1048" y="51183"/>
                    <a:pt x="500" y="51659"/>
                    <a:pt x="0" y="52183"/>
                  </a:cubicBezTo>
                  <a:lnTo>
                    <a:pt x="92190" y="52183"/>
                  </a:lnTo>
                  <a:lnTo>
                    <a:pt x="140339" y="19024"/>
                  </a:lnTo>
                  <a:cubicBezTo>
                    <a:pt x="145066" y="15750"/>
                    <a:pt x="146256" y="9249"/>
                    <a:pt x="143006" y="4510"/>
                  </a:cubicBezTo>
                  <a:cubicBezTo>
                    <a:pt x="140985" y="1575"/>
                    <a:pt x="137721" y="1"/>
                    <a:pt x="13440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00200" y="4009955"/>
              <a:ext cx="1998719" cy="1135488"/>
            </a:xfrm>
            <a:custGeom>
              <a:avLst/>
              <a:gdLst/>
              <a:ahLst/>
              <a:cxnLst/>
              <a:rect l="l" t="t" r="r" b="b"/>
              <a:pathLst>
                <a:path w="62592" h="35559" extrusionOk="0">
                  <a:moveTo>
                    <a:pt x="53679" y="0"/>
                  </a:moveTo>
                  <a:cubicBezTo>
                    <a:pt x="52380" y="0"/>
                    <a:pt x="51100" y="367"/>
                    <a:pt x="49983" y="1138"/>
                  </a:cubicBezTo>
                  <a:lnTo>
                    <a:pt x="1" y="35559"/>
                  </a:lnTo>
                  <a:lnTo>
                    <a:pt x="27409" y="35559"/>
                  </a:lnTo>
                  <a:lnTo>
                    <a:pt x="58794" y="13949"/>
                  </a:lnTo>
                  <a:cubicBezTo>
                    <a:pt x="61985" y="11758"/>
                    <a:pt x="62592" y="7115"/>
                    <a:pt x="60151" y="3567"/>
                  </a:cubicBezTo>
                  <a:cubicBezTo>
                    <a:pt x="58564" y="1268"/>
                    <a:pt x="56092" y="0"/>
                    <a:pt x="5367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65571" y="2139"/>
              <a:ext cx="1800259" cy="992175"/>
            </a:xfrm>
            <a:custGeom>
              <a:avLst/>
              <a:gdLst/>
              <a:ahLst/>
              <a:cxnLst/>
              <a:rect l="l" t="t" r="r" b="b"/>
              <a:pathLst>
                <a:path w="56377" h="31071" extrusionOk="0">
                  <a:moveTo>
                    <a:pt x="28944" y="0"/>
                  </a:moveTo>
                  <a:lnTo>
                    <a:pt x="4429" y="16883"/>
                  </a:lnTo>
                  <a:cubicBezTo>
                    <a:pt x="893" y="19324"/>
                    <a:pt x="0" y="24158"/>
                    <a:pt x="2441" y="27706"/>
                  </a:cubicBezTo>
                  <a:cubicBezTo>
                    <a:pt x="3952" y="29895"/>
                    <a:pt x="6379" y="31071"/>
                    <a:pt x="8848" y="31071"/>
                  </a:cubicBezTo>
                  <a:cubicBezTo>
                    <a:pt x="10368" y="31071"/>
                    <a:pt x="11904" y="30625"/>
                    <a:pt x="13252" y="29694"/>
                  </a:cubicBezTo>
                  <a:lnTo>
                    <a:pt x="56376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71" y="3800095"/>
              <a:ext cx="1111698" cy="1121054"/>
            </a:xfrm>
            <a:custGeom>
              <a:avLst/>
              <a:gdLst/>
              <a:ahLst/>
              <a:cxnLst/>
              <a:rect l="l" t="t" r="r" b="b"/>
              <a:pathLst>
                <a:path w="34814" h="35107" extrusionOk="0">
                  <a:moveTo>
                    <a:pt x="25972" y="0"/>
                  </a:moveTo>
                  <a:cubicBezTo>
                    <a:pt x="24451" y="0"/>
                    <a:pt x="22914" y="446"/>
                    <a:pt x="21562" y="1376"/>
                  </a:cubicBezTo>
                  <a:lnTo>
                    <a:pt x="0" y="16223"/>
                  </a:lnTo>
                  <a:lnTo>
                    <a:pt x="0" y="35106"/>
                  </a:lnTo>
                  <a:lnTo>
                    <a:pt x="30385" y="14175"/>
                  </a:lnTo>
                  <a:cubicBezTo>
                    <a:pt x="33921" y="11758"/>
                    <a:pt x="34814" y="6900"/>
                    <a:pt x="32385" y="3376"/>
                  </a:cubicBezTo>
                  <a:cubicBezTo>
                    <a:pt x="30874" y="1179"/>
                    <a:pt x="28445" y="0"/>
                    <a:pt x="2597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22117" y="2139"/>
              <a:ext cx="4100836" cy="3860288"/>
            </a:xfrm>
            <a:custGeom>
              <a:avLst/>
              <a:gdLst/>
              <a:ahLst/>
              <a:cxnLst/>
              <a:rect l="l" t="t" r="r" b="b"/>
              <a:pathLst>
                <a:path w="128422" h="120889" extrusionOk="0">
                  <a:moveTo>
                    <a:pt x="89679" y="0"/>
                  </a:moveTo>
                  <a:lnTo>
                    <a:pt x="11264" y="54019"/>
                  </a:lnTo>
                  <a:cubicBezTo>
                    <a:pt x="6264" y="57448"/>
                    <a:pt x="5013" y="64294"/>
                    <a:pt x="8454" y="69283"/>
                  </a:cubicBezTo>
                  <a:cubicBezTo>
                    <a:pt x="10583" y="72376"/>
                    <a:pt x="14015" y="74035"/>
                    <a:pt x="17502" y="74035"/>
                  </a:cubicBezTo>
                  <a:cubicBezTo>
                    <a:pt x="19651" y="74035"/>
                    <a:pt x="21820" y="73405"/>
                    <a:pt x="23718" y="72093"/>
                  </a:cubicBezTo>
                  <a:lnTo>
                    <a:pt x="24016" y="71890"/>
                  </a:lnTo>
                  <a:cubicBezTo>
                    <a:pt x="25215" y="71062"/>
                    <a:pt x="26583" y="70666"/>
                    <a:pt x="27937" y="70666"/>
                  </a:cubicBezTo>
                  <a:cubicBezTo>
                    <a:pt x="30145" y="70666"/>
                    <a:pt x="32317" y="71720"/>
                    <a:pt x="33660" y="73676"/>
                  </a:cubicBezTo>
                  <a:cubicBezTo>
                    <a:pt x="35839" y="76831"/>
                    <a:pt x="35029" y="81141"/>
                    <a:pt x="31874" y="83320"/>
                  </a:cubicBezTo>
                  <a:lnTo>
                    <a:pt x="5835" y="101251"/>
                  </a:lnTo>
                  <a:cubicBezTo>
                    <a:pt x="596" y="104858"/>
                    <a:pt x="1" y="111478"/>
                    <a:pt x="4490" y="115967"/>
                  </a:cubicBezTo>
                  <a:cubicBezTo>
                    <a:pt x="6695" y="119168"/>
                    <a:pt x="10252" y="120888"/>
                    <a:pt x="13868" y="120888"/>
                  </a:cubicBezTo>
                  <a:cubicBezTo>
                    <a:pt x="16090" y="120888"/>
                    <a:pt x="18335" y="120239"/>
                    <a:pt x="20301" y="118884"/>
                  </a:cubicBezTo>
                  <a:lnTo>
                    <a:pt x="114956" y="53709"/>
                  </a:lnTo>
                  <a:cubicBezTo>
                    <a:pt x="120123" y="50161"/>
                    <a:pt x="121433" y="43077"/>
                    <a:pt x="117873" y="37910"/>
                  </a:cubicBezTo>
                  <a:cubicBezTo>
                    <a:pt x="115668" y="34709"/>
                    <a:pt x="112110" y="32988"/>
                    <a:pt x="108494" y="32988"/>
                  </a:cubicBezTo>
                  <a:cubicBezTo>
                    <a:pt x="106272" y="32988"/>
                    <a:pt x="104028" y="33638"/>
                    <a:pt x="102061" y="34993"/>
                  </a:cubicBezTo>
                  <a:lnTo>
                    <a:pt x="98192" y="37660"/>
                  </a:lnTo>
                  <a:cubicBezTo>
                    <a:pt x="96992" y="38484"/>
                    <a:pt x="95625" y="38879"/>
                    <a:pt x="94272" y="38879"/>
                  </a:cubicBezTo>
                  <a:cubicBezTo>
                    <a:pt x="92067" y="38879"/>
                    <a:pt x="89898" y="37829"/>
                    <a:pt x="88548" y="35874"/>
                  </a:cubicBezTo>
                  <a:cubicBezTo>
                    <a:pt x="86369" y="32731"/>
                    <a:pt x="87155" y="28420"/>
                    <a:pt x="90322" y="26242"/>
                  </a:cubicBezTo>
                  <a:lnTo>
                    <a:pt x="12842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382195" y="2139"/>
              <a:ext cx="3940375" cy="2362558"/>
            </a:xfrm>
            <a:custGeom>
              <a:avLst/>
              <a:gdLst/>
              <a:ahLst/>
              <a:cxnLst/>
              <a:rect l="l" t="t" r="r" b="b"/>
              <a:pathLst>
                <a:path w="123397" h="73986" extrusionOk="0">
                  <a:moveTo>
                    <a:pt x="84666" y="0"/>
                  </a:moveTo>
                  <a:lnTo>
                    <a:pt x="6430" y="53900"/>
                  </a:lnTo>
                  <a:cubicBezTo>
                    <a:pt x="1346" y="57412"/>
                    <a:pt x="0" y="64294"/>
                    <a:pt x="3441" y="69283"/>
                  </a:cubicBezTo>
                  <a:cubicBezTo>
                    <a:pt x="5550" y="72348"/>
                    <a:pt x="8966" y="73986"/>
                    <a:pt x="12465" y="73986"/>
                  </a:cubicBezTo>
                  <a:cubicBezTo>
                    <a:pt x="14674" y="73986"/>
                    <a:pt x="16916" y="73333"/>
                    <a:pt x="18884" y="71973"/>
                  </a:cubicBezTo>
                  <a:lnTo>
                    <a:pt x="123397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91334" y="1055528"/>
              <a:ext cx="3908442" cy="2847293"/>
            </a:xfrm>
            <a:custGeom>
              <a:avLst/>
              <a:gdLst/>
              <a:ahLst/>
              <a:cxnLst/>
              <a:rect l="l" t="t" r="r" b="b"/>
              <a:pathLst>
                <a:path w="122397" h="89166" extrusionOk="0">
                  <a:moveTo>
                    <a:pt x="109458" y="0"/>
                  </a:moveTo>
                  <a:cubicBezTo>
                    <a:pt x="107236" y="0"/>
                    <a:pt x="104992" y="650"/>
                    <a:pt x="103025" y="2005"/>
                  </a:cubicBezTo>
                  <a:lnTo>
                    <a:pt x="6466" y="68441"/>
                  </a:lnTo>
                  <a:cubicBezTo>
                    <a:pt x="1310" y="72001"/>
                    <a:pt x="1" y="79086"/>
                    <a:pt x="3549" y="84253"/>
                  </a:cubicBezTo>
                  <a:cubicBezTo>
                    <a:pt x="5755" y="87448"/>
                    <a:pt x="9315" y="89166"/>
                    <a:pt x="12933" y="89166"/>
                  </a:cubicBezTo>
                  <a:cubicBezTo>
                    <a:pt x="15153" y="89166"/>
                    <a:pt x="17395" y="88519"/>
                    <a:pt x="19360" y="87170"/>
                  </a:cubicBezTo>
                  <a:lnTo>
                    <a:pt x="115920" y="20733"/>
                  </a:lnTo>
                  <a:cubicBezTo>
                    <a:pt x="121075" y="17173"/>
                    <a:pt x="122397" y="10101"/>
                    <a:pt x="118837" y="4922"/>
                  </a:cubicBezTo>
                  <a:cubicBezTo>
                    <a:pt x="116632" y="1721"/>
                    <a:pt x="113074" y="0"/>
                    <a:pt x="109458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685739" y="3465027"/>
              <a:ext cx="2940089" cy="1680416"/>
            </a:xfrm>
            <a:custGeom>
              <a:avLst/>
              <a:gdLst/>
              <a:ahLst/>
              <a:cxnLst/>
              <a:rect l="l" t="t" r="r" b="b"/>
              <a:pathLst>
                <a:path w="92072" h="52624" extrusionOk="0">
                  <a:moveTo>
                    <a:pt x="79772" y="1"/>
                  </a:moveTo>
                  <a:cubicBezTo>
                    <a:pt x="77655" y="1"/>
                    <a:pt x="75515" y="621"/>
                    <a:pt x="73641" y="1915"/>
                  </a:cubicBezTo>
                  <a:lnTo>
                    <a:pt x="0" y="52624"/>
                  </a:lnTo>
                  <a:lnTo>
                    <a:pt x="38148" y="52624"/>
                  </a:lnTo>
                  <a:lnTo>
                    <a:pt x="85904" y="19727"/>
                  </a:lnTo>
                  <a:cubicBezTo>
                    <a:pt x="90833" y="16334"/>
                    <a:pt x="92071" y="9607"/>
                    <a:pt x="88666" y="4677"/>
                  </a:cubicBezTo>
                  <a:cubicBezTo>
                    <a:pt x="86581" y="1635"/>
                    <a:pt x="83207" y="1"/>
                    <a:pt x="79772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56683" y="3484314"/>
              <a:ext cx="2928306" cy="1661129"/>
            </a:xfrm>
            <a:custGeom>
              <a:avLst/>
              <a:gdLst/>
              <a:ahLst/>
              <a:cxnLst/>
              <a:rect l="l" t="t" r="r" b="b"/>
              <a:pathLst>
                <a:path w="91703" h="52020" extrusionOk="0">
                  <a:moveTo>
                    <a:pt x="79608" y="1"/>
                  </a:moveTo>
                  <a:cubicBezTo>
                    <a:pt x="77063" y="1"/>
                    <a:pt x="74399" y="791"/>
                    <a:pt x="72033" y="2418"/>
                  </a:cubicBezTo>
                  <a:lnTo>
                    <a:pt x="1" y="52020"/>
                  </a:lnTo>
                  <a:lnTo>
                    <a:pt x="38136" y="52020"/>
                  </a:lnTo>
                  <a:lnTo>
                    <a:pt x="84297" y="20242"/>
                  </a:lnTo>
                  <a:cubicBezTo>
                    <a:pt x="89905" y="16372"/>
                    <a:pt x="91703" y="9241"/>
                    <a:pt x="88321" y="4335"/>
                  </a:cubicBezTo>
                  <a:cubicBezTo>
                    <a:pt x="86359" y="1485"/>
                    <a:pt x="83096" y="1"/>
                    <a:pt x="7960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09098" y="527333"/>
              <a:ext cx="3320309" cy="2994566"/>
            </a:xfrm>
            <a:custGeom>
              <a:avLst/>
              <a:gdLst/>
              <a:ahLst/>
              <a:cxnLst/>
              <a:rect l="l" t="t" r="r" b="b"/>
              <a:pathLst>
                <a:path w="103979" h="93778" extrusionOk="0">
                  <a:moveTo>
                    <a:pt x="93142" y="0"/>
                  </a:moveTo>
                  <a:cubicBezTo>
                    <a:pt x="92148" y="0"/>
                    <a:pt x="91144" y="292"/>
                    <a:pt x="90262" y="901"/>
                  </a:cubicBezTo>
                  <a:lnTo>
                    <a:pt x="43661" y="32988"/>
                  </a:lnTo>
                  <a:cubicBezTo>
                    <a:pt x="41411" y="34536"/>
                    <a:pt x="40673" y="37596"/>
                    <a:pt x="42113" y="39917"/>
                  </a:cubicBezTo>
                  <a:cubicBezTo>
                    <a:pt x="43079" y="41481"/>
                    <a:pt x="44735" y="42321"/>
                    <a:pt x="46422" y="42321"/>
                  </a:cubicBezTo>
                  <a:cubicBezTo>
                    <a:pt x="47418" y="42321"/>
                    <a:pt x="48425" y="42028"/>
                    <a:pt x="49305" y="41418"/>
                  </a:cubicBezTo>
                  <a:lnTo>
                    <a:pt x="55639" y="37060"/>
                  </a:lnTo>
                  <a:cubicBezTo>
                    <a:pt x="56240" y="36649"/>
                    <a:pt x="56923" y="36452"/>
                    <a:pt x="57599" y="36452"/>
                  </a:cubicBezTo>
                  <a:cubicBezTo>
                    <a:pt x="58704" y="36452"/>
                    <a:pt x="59789" y="36978"/>
                    <a:pt x="60461" y="37953"/>
                  </a:cubicBezTo>
                  <a:cubicBezTo>
                    <a:pt x="61544" y="39536"/>
                    <a:pt x="61151" y="41691"/>
                    <a:pt x="59568" y="42775"/>
                  </a:cubicBezTo>
                  <a:lnTo>
                    <a:pt x="4001" y="81018"/>
                  </a:lnTo>
                  <a:cubicBezTo>
                    <a:pt x="418" y="83494"/>
                    <a:pt x="1" y="88019"/>
                    <a:pt x="3073" y="91102"/>
                  </a:cubicBezTo>
                  <a:cubicBezTo>
                    <a:pt x="4833" y="92863"/>
                    <a:pt x="7362" y="93777"/>
                    <a:pt x="9872" y="93777"/>
                  </a:cubicBezTo>
                  <a:cubicBezTo>
                    <a:pt x="11760" y="93777"/>
                    <a:pt x="13637" y="93260"/>
                    <a:pt x="15169" y="92198"/>
                  </a:cubicBezTo>
                  <a:lnTo>
                    <a:pt x="99394" y="34202"/>
                  </a:lnTo>
                  <a:cubicBezTo>
                    <a:pt x="102930" y="31774"/>
                    <a:pt x="103978" y="26940"/>
                    <a:pt x="101597" y="23380"/>
                  </a:cubicBezTo>
                  <a:cubicBezTo>
                    <a:pt x="100096" y="21137"/>
                    <a:pt x="97643" y="19933"/>
                    <a:pt x="95137" y="19933"/>
                  </a:cubicBezTo>
                  <a:cubicBezTo>
                    <a:pt x="94145" y="19933"/>
                    <a:pt x="93144" y="20122"/>
                    <a:pt x="92191" y="20510"/>
                  </a:cubicBezTo>
                  <a:lnTo>
                    <a:pt x="88167" y="14652"/>
                  </a:lnTo>
                  <a:lnTo>
                    <a:pt x="96025" y="9247"/>
                  </a:lnTo>
                  <a:cubicBezTo>
                    <a:pt x="98323" y="7652"/>
                    <a:pt x="98906" y="4496"/>
                    <a:pt x="97311" y="2187"/>
                  </a:cubicBezTo>
                  <a:cubicBezTo>
                    <a:pt x="96331" y="766"/>
                    <a:pt x="94751" y="0"/>
                    <a:pt x="9314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607473" y="526758"/>
              <a:ext cx="1859972" cy="1351511"/>
            </a:xfrm>
            <a:custGeom>
              <a:avLst/>
              <a:gdLst/>
              <a:ahLst/>
              <a:cxnLst/>
              <a:rect l="l" t="t" r="r" b="b"/>
              <a:pathLst>
                <a:path w="58247" h="42324" extrusionOk="0">
                  <a:moveTo>
                    <a:pt x="52480" y="0"/>
                  </a:moveTo>
                  <a:cubicBezTo>
                    <a:pt x="51487" y="0"/>
                    <a:pt x="50483" y="291"/>
                    <a:pt x="49602" y="895"/>
                  </a:cubicBezTo>
                  <a:lnTo>
                    <a:pt x="2882" y="33077"/>
                  </a:lnTo>
                  <a:cubicBezTo>
                    <a:pt x="572" y="34673"/>
                    <a:pt x="1" y="37828"/>
                    <a:pt x="1584" y="40126"/>
                  </a:cubicBezTo>
                  <a:cubicBezTo>
                    <a:pt x="2571" y="41555"/>
                    <a:pt x="4156" y="42323"/>
                    <a:pt x="5768" y="42323"/>
                  </a:cubicBezTo>
                  <a:cubicBezTo>
                    <a:pt x="6761" y="42323"/>
                    <a:pt x="7764" y="42032"/>
                    <a:pt x="8645" y="41424"/>
                  </a:cubicBezTo>
                  <a:lnTo>
                    <a:pt x="55365" y="9253"/>
                  </a:lnTo>
                  <a:cubicBezTo>
                    <a:pt x="57663" y="7670"/>
                    <a:pt x="58246" y="4502"/>
                    <a:pt x="56651" y="2193"/>
                  </a:cubicBezTo>
                  <a:cubicBezTo>
                    <a:pt x="55671" y="764"/>
                    <a:pt x="54090" y="0"/>
                    <a:pt x="5248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575215" y="3020782"/>
              <a:ext cx="694276" cy="631369"/>
            </a:xfrm>
            <a:custGeom>
              <a:avLst/>
              <a:gdLst/>
              <a:ahLst/>
              <a:cxnLst/>
              <a:rect l="l" t="t" r="r" b="b"/>
              <a:pathLst>
                <a:path w="21742" h="19772" extrusionOk="0">
                  <a:moveTo>
                    <a:pt x="10866" y="0"/>
                  </a:moveTo>
                  <a:cubicBezTo>
                    <a:pt x="6380" y="0"/>
                    <a:pt x="2322" y="3064"/>
                    <a:pt x="1251" y="7612"/>
                  </a:cubicBezTo>
                  <a:cubicBezTo>
                    <a:pt x="1" y="12922"/>
                    <a:pt x="3287" y="18244"/>
                    <a:pt x="8597" y="19506"/>
                  </a:cubicBezTo>
                  <a:cubicBezTo>
                    <a:pt x="9359" y="19686"/>
                    <a:pt x="10121" y="19772"/>
                    <a:pt x="10872" y="19772"/>
                  </a:cubicBezTo>
                  <a:cubicBezTo>
                    <a:pt x="15351" y="19772"/>
                    <a:pt x="19411" y="16708"/>
                    <a:pt x="20492" y="12160"/>
                  </a:cubicBezTo>
                  <a:cubicBezTo>
                    <a:pt x="21742" y="6838"/>
                    <a:pt x="18456" y="1516"/>
                    <a:pt x="13145" y="266"/>
                  </a:cubicBezTo>
                  <a:cubicBezTo>
                    <a:pt x="12382" y="86"/>
                    <a:pt x="11618" y="0"/>
                    <a:pt x="10866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74340" y="4163551"/>
              <a:ext cx="414069" cy="377570"/>
            </a:xfrm>
            <a:custGeom>
              <a:avLst/>
              <a:gdLst/>
              <a:ahLst/>
              <a:cxnLst/>
              <a:rect l="l" t="t" r="r" b="b"/>
              <a:pathLst>
                <a:path w="12967" h="11824" extrusionOk="0">
                  <a:moveTo>
                    <a:pt x="6477" y="1"/>
                  </a:moveTo>
                  <a:cubicBezTo>
                    <a:pt x="4965" y="1"/>
                    <a:pt x="3453" y="578"/>
                    <a:pt x="2298" y="1733"/>
                  </a:cubicBezTo>
                  <a:cubicBezTo>
                    <a:pt x="0" y="4043"/>
                    <a:pt x="0" y="7782"/>
                    <a:pt x="2298" y="10091"/>
                  </a:cubicBezTo>
                  <a:cubicBezTo>
                    <a:pt x="3453" y="11246"/>
                    <a:pt x="4965" y="11824"/>
                    <a:pt x="6477" y="11824"/>
                  </a:cubicBezTo>
                  <a:cubicBezTo>
                    <a:pt x="7989" y="11824"/>
                    <a:pt x="9501" y="11246"/>
                    <a:pt x="10656" y="10091"/>
                  </a:cubicBezTo>
                  <a:cubicBezTo>
                    <a:pt x="12966" y="7782"/>
                    <a:pt x="12966" y="4043"/>
                    <a:pt x="10656" y="1733"/>
                  </a:cubicBezTo>
                  <a:cubicBezTo>
                    <a:pt x="9501" y="578"/>
                    <a:pt x="7989" y="1"/>
                    <a:pt x="647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551811" y="186006"/>
              <a:ext cx="415186" cy="377474"/>
            </a:xfrm>
            <a:custGeom>
              <a:avLst/>
              <a:gdLst/>
              <a:ahLst/>
              <a:cxnLst/>
              <a:rect l="l" t="t" r="r" b="b"/>
              <a:pathLst>
                <a:path w="13002" h="11821" extrusionOk="0">
                  <a:moveTo>
                    <a:pt x="6497" y="0"/>
                  </a:moveTo>
                  <a:cubicBezTo>
                    <a:pt x="3824" y="0"/>
                    <a:pt x="1392" y="1832"/>
                    <a:pt x="750" y="4553"/>
                  </a:cubicBezTo>
                  <a:cubicBezTo>
                    <a:pt x="0" y="7732"/>
                    <a:pt x="1977" y="10911"/>
                    <a:pt x="5144" y="11661"/>
                  </a:cubicBezTo>
                  <a:cubicBezTo>
                    <a:pt x="5601" y="11769"/>
                    <a:pt x="6058" y="11821"/>
                    <a:pt x="6509" y="11821"/>
                  </a:cubicBezTo>
                  <a:cubicBezTo>
                    <a:pt x="9187" y="11821"/>
                    <a:pt x="11610" y="9989"/>
                    <a:pt x="12252" y="7268"/>
                  </a:cubicBezTo>
                  <a:cubicBezTo>
                    <a:pt x="13002" y="4089"/>
                    <a:pt x="11037" y="910"/>
                    <a:pt x="7858" y="160"/>
                  </a:cubicBezTo>
                  <a:cubicBezTo>
                    <a:pt x="7403" y="52"/>
                    <a:pt x="6947" y="0"/>
                    <a:pt x="649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1380" y="2142351"/>
              <a:ext cx="692744" cy="631050"/>
            </a:xfrm>
            <a:custGeom>
              <a:avLst/>
              <a:gdLst/>
              <a:ahLst/>
              <a:cxnLst/>
              <a:rect l="l" t="t" r="r" b="b"/>
              <a:pathLst>
                <a:path w="21694" h="19762" extrusionOk="0">
                  <a:moveTo>
                    <a:pt x="10853" y="0"/>
                  </a:moveTo>
                  <a:cubicBezTo>
                    <a:pt x="8326" y="0"/>
                    <a:pt x="5798" y="968"/>
                    <a:pt x="3870" y="2903"/>
                  </a:cubicBezTo>
                  <a:cubicBezTo>
                    <a:pt x="0" y="6760"/>
                    <a:pt x="0" y="13011"/>
                    <a:pt x="3870" y="16869"/>
                  </a:cubicBezTo>
                  <a:cubicBezTo>
                    <a:pt x="5798" y="18797"/>
                    <a:pt x="8326" y="19762"/>
                    <a:pt x="10853" y="19762"/>
                  </a:cubicBezTo>
                  <a:cubicBezTo>
                    <a:pt x="13380" y="19762"/>
                    <a:pt x="15907" y="18797"/>
                    <a:pt x="17836" y="16869"/>
                  </a:cubicBezTo>
                  <a:cubicBezTo>
                    <a:pt x="21693" y="13011"/>
                    <a:pt x="21693" y="6760"/>
                    <a:pt x="17836" y="2903"/>
                  </a:cubicBezTo>
                  <a:cubicBezTo>
                    <a:pt x="15907" y="968"/>
                    <a:pt x="13380" y="0"/>
                    <a:pt x="1085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31703" y="4312420"/>
              <a:ext cx="512932" cy="630763"/>
            </a:xfrm>
            <a:custGeom>
              <a:avLst/>
              <a:gdLst/>
              <a:ahLst/>
              <a:cxnLst/>
              <a:rect l="l" t="t" r="r" b="b"/>
              <a:pathLst>
                <a:path w="16063" h="19753" extrusionOk="0">
                  <a:moveTo>
                    <a:pt x="9883" y="0"/>
                  </a:moveTo>
                  <a:cubicBezTo>
                    <a:pt x="4430" y="0"/>
                    <a:pt x="1" y="4417"/>
                    <a:pt x="1" y="9882"/>
                  </a:cubicBezTo>
                  <a:cubicBezTo>
                    <a:pt x="1" y="15335"/>
                    <a:pt x="4430" y="19753"/>
                    <a:pt x="9883" y="19753"/>
                  </a:cubicBezTo>
                  <a:cubicBezTo>
                    <a:pt x="12228" y="19753"/>
                    <a:pt x="14371" y="18943"/>
                    <a:pt x="16062" y="17586"/>
                  </a:cubicBezTo>
                  <a:lnTo>
                    <a:pt x="16062" y="2167"/>
                  </a:lnTo>
                  <a:cubicBezTo>
                    <a:pt x="14371" y="810"/>
                    <a:pt x="12228" y="0"/>
                    <a:pt x="988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59984" y="1802462"/>
              <a:ext cx="369204" cy="336313"/>
            </a:xfrm>
            <a:custGeom>
              <a:avLst/>
              <a:gdLst/>
              <a:ahLst/>
              <a:cxnLst/>
              <a:rect l="l" t="t" r="r" b="b"/>
              <a:pathLst>
                <a:path w="11562" h="10532" extrusionOk="0">
                  <a:moveTo>
                    <a:pt x="5781" y="0"/>
                  </a:moveTo>
                  <a:cubicBezTo>
                    <a:pt x="4432" y="0"/>
                    <a:pt x="3084" y="515"/>
                    <a:pt x="2060" y="1545"/>
                  </a:cubicBezTo>
                  <a:cubicBezTo>
                    <a:pt x="0" y="3593"/>
                    <a:pt x="0" y="6939"/>
                    <a:pt x="2060" y="8986"/>
                  </a:cubicBezTo>
                  <a:cubicBezTo>
                    <a:pt x="3084" y="10016"/>
                    <a:pt x="4432" y="10531"/>
                    <a:pt x="5781" y="10531"/>
                  </a:cubicBezTo>
                  <a:cubicBezTo>
                    <a:pt x="7129" y="10531"/>
                    <a:pt x="8478" y="10016"/>
                    <a:pt x="9502" y="8986"/>
                  </a:cubicBezTo>
                  <a:cubicBezTo>
                    <a:pt x="11561" y="6939"/>
                    <a:pt x="11561" y="3593"/>
                    <a:pt x="9502" y="1545"/>
                  </a:cubicBezTo>
                  <a:cubicBezTo>
                    <a:pt x="8478" y="515"/>
                    <a:pt x="7129" y="0"/>
                    <a:pt x="5781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683691" y="141045"/>
              <a:ext cx="424734" cy="386000"/>
            </a:xfrm>
            <a:custGeom>
              <a:avLst/>
              <a:gdLst/>
              <a:ahLst/>
              <a:cxnLst/>
              <a:rect l="l" t="t" r="r" b="b"/>
              <a:pathLst>
                <a:path w="13301" h="12088" extrusionOk="0">
                  <a:moveTo>
                    <a:pt x="6645" y="1"/>
                  </a:moveTo>
                  <a:cubicBezTo>
                    <a:pt x="3905" y="1"/>
                    <a:pt x="1427" y="1868"/>
                    <a:pt x="775" y="4651"/>
                  </a:cubicBezTo>
                  <a:cubicBezTo>
                    <a:pt x="1" y="7902"/>
                    <a:pt x="2013" y="11152"/>
                    <a:pt x="5263" y="11926"/>
                  </a:cubicBezTo>
                  <a:cubicBezTo>
                    <a:pt x="5728" y="12035"/>
                    <a:pt x="6193" y="12087"/>
                    <a:pt x="6651" y="12087"/>
                  </a:cubicBezTo>
                  <a:cubicBezTo>
                    <a:pt x="9393" y="12087"/>
                    <a:pt x="11873" y="10211"/>
                    <a:pt x="12526" y="7426"/>
                  </a:cubicBezTo>
                  <a:cubicBezTo>
                    <a:pt x="13300" y="4187"/>
                    <a:pt x="11288" y="925"/>
                    <a:pt x="8038" y="163"/>
                  </a:cubicBezTo>
                  <a:cubicBezTo>
                    <a:pt x="7571" y="53"/>
                    <a:pt x="7104" y="1"/>
                    <a:pt x="6645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2557425" y="1379038"/>
            <a:ext cx="4032600" cy="1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2792800" y="2975163"/>
            <a:ext cx="355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>
            <a:off x="6492221" y="4295338"/>
            <a:ext cx="2376676" cy="847974"/>
          </a:xfrm>
          <a:custGeom>
            <a:avLst/>
            <a:gdLst/>
            <a:ahLst/>
            <a:cxnLst/>
            <a:rect l="l" t="t" r="r" b="b"/>
            <a:pathLst>
              <a:path w="146257" h="52183" extrusionOk="0">
                <a:moveTo>
                  <a:pt x="134403" y="1"/>
                </a:moveTo>
                <a:cubicBezTo>
                  <a:pt x="132366" y="1"/>
                  <a:pt x="130307" y="594"/>
                  <a:pt x="128504" y="1831"/>
                </a:cubicBezTo>
                <a:lnTo>
                  <a:pt x="84046" y="32442"/>
                </a:lnTo>
                <a:cubicBezTo>
                  <a:pt x="83110" y="33092"/>
                  <a:pt x="82041" y="33403"/>
                  <a:pt x="80983" y="33403"/>
                </a:cubicBezTo>
                <a:cubicBezTo>
                  <a:pt x="79268" y="33403"/>
                  <a:pt x="77584" y="32585"/>
                  <a:pt x="76545" y="31061"/>
                </a:cubicBezTo>
                <a:cubicBezTo>
                  <a:pt x="74855" y="28608"/>
                  <a:pt x="75474" y="25251"/>
                  <a:pt x="77926" y="23560"/>
                </a:cubicBezTo>
                <a:lnTo>
                  <a:pt x="84058" y="19333"/>
                </a:lnTo>
                <a:cubicBezTo>
                  <a:pt x="88809" y="16083"/>
                  <a:pt x="89999" y="9570"/>
                  <a:pt x="86737" y="4843"/>
                </a:cubicBezTo>
                <a:cubicBezTo>
                  <a:pt x="84725" y="1902"/>
                  <a:pt x="81462" y="326"/>
                  <a:pt x="78146" y="326"/>
                </a:cubicBezTo>
                <a:cubicBezTo>
                  <a:pt x="76107" y="326"/>
                  <a:pt x="74047" y="922"/>
                  <a:pt x="72247" y="2165"/>
                </a:cubicBezTo>
                <a:lnTo>
                  <a:pt x="1655" y="50766"/>
                </a:lnTo>
                <a:cubicBezTo>
                  <a:pt x="1048" y="51183"/>
                  <a:pt x="500" y="51659"/>
                  <a:pt x="0" y="52183"/>
                </a:cubicBezTo>
                <a:lnTo>
                  <a:pt x="92190" y="52183"/>
                </a:lnTo>
                <a:lnTo>
                  <a:pt x="140339" y="19024"/>
                </a:lnTo>
                <a:cubicBezTo>
                  <a:pt x="145066" y="15750"/>
                  <a:pt x="146256" y="9249"/>
                  <a:pt x="143006" y="4510"/>
                </a:cubicBezTo>
                <a:cubicBezTo>
                  <a:pt x="140985" y="1575"/>
                  <a:pt x="137721" y="1"/>
                  <a:pt x="134403" y="1"/>
                </a:cubicBezTo>
                <a:close/>
              </a:path>
            </a:pathLst>
          </a:custGeom>
          <a:solidFill>
            <a:srgbClr val="000000">
              <a:alpha val="8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18"/>
          <p:cNvGrpSpPr/>
          <p:nvPr/>
        </p:nvGrpSpPr>
        <p:grpSpPr>
          <a:xfrm>
            <a:off x="950" y="141050"/>
            <a:ext cx="9143685" cy="5004758"/>
            <a:chOff x="950" y="141050"/>
            <a:chExt cx="9143685" cy="5004758"/>
          </a:xfrm>
        </p:grpSpPr>
        <p:sp>
          <p:nvSpPr>
            <p:cNvPr id="228" name="Google Shape;228;p18"/>
            <p:cNvSpPr/>
            <p:nvPr/>
          </p:nvSpPr>
          <p:spPr>
            <a:xfrm>
              <a:off x="8218284" y="141050"/>
              <a:ext cx="926344" cy="1053548"/>
            </a:xfrm>
            <a:custGeom>
              <a:avLst/>
              <a:gdLst/>
              <a:ahLst/>
              <a:cxnLst/>
              <a:rect l="l" t="t" r="r" b="b"/>
              <a:pathLst>
                <a:path w="33244" h="37809" extrusionOk="0">
                  <a:moveTo>
                    <a:pt x="33231" y="0"/>
                  </a:moveTo>
                  <a:lnTo>
                    <a:pt x="33231" y="9"/>
                  </a:lnTo>
                  <a:lnTo>
                    <a:pt x="33231" y="9"/>
                  </a:lnTo>
                  <a:lnTo>
                    <a:pt x="33243" y="0"/>
                  </a:lnTo>
                  <a:close/>
                  <a:moveTo>
                    <a:pt x="33231" y="9"/>
                  </a:moveTo>
                  <a:lnTo>
                    <a:pt x="5930" y="18789"/>
                  </a:lnTo>
                  <a:cubicBezTo>
                    <a:pt x="1192" y="22051"/>
                    <a:pt x="1" y="28552"/>
                    <a:pt x="3251" y="33290"/>
                  </a:cubicBezTo>
                  <a:cubicBezTo>
                    <a:pt x="5271" y="36232"/>
                    <a:pt x="8532" y="37808"/>
                    <a:pt x="11848" y="37808"/>
                  </a:cubicBezTo>
                  <a:cubicBezTo>
                    <a:pt x="13888" y="37808"/>
                    <a:pt x="15948" y="37212"/>
                    <a:pt x="17753" y="35969"/>
                  </a:cubicBezTo>
                  <a:lnTo>
                    <a:pt x="33231" y="25313"/>
                  </a:lnTo>
                  <a:lnTo>
                    <a:pt x="33231" y="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951" y="543851"/>
              <a:ext cx="802503" cy="956990"/>
            </a:xfrm>
            <a:custGeom>
              <a:avLst/>
              <a:gdLst/>
              <a:ahLst/>
              <a:cxnLst/>
              <a:rect l="l" t="t" r="r" b="b"/>
              <a:pathLst>
                <a:path w="29599" h="35297" extrusionOk="0">
                  <a:moveTo>
                    <a:pt x="17728" y="1"/>
                  </a:moveTo>
                  <a:cubicBezTo>
                    <a:pt x="15688" y="1"/>
                    <a:pt x="13628" y="598"/>
                    <a:pt x="11823" y="1840"/>
                  </a:cubicBezTo>
                  <a:lnTo>
                    <a:pt x="0" y="9984"/>
                  </a:lnTo>
                  <a:lnTo>
                    <a:pt x="0" y="35296"/>
                  </a:lnTo>
                  <a:lnTo>
                    <a:pt x="23658" y="19033"/>
                  </a:lnTo>
                  <a:cubicBezTo>
                    <a:pt x="28385" y="15758"/>
                    <a:pt x="29599" y="9269"/>
                    <a:pt x="26325" y="4519"/>
                  </a:cubicBezTo>
                  <a:cubicBezTo>
                    <a:pt x="24305" y="1578"/>
                    <a:pt x="21044" y="1"/>
                    <a:pt x="17728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9632" y="4578057"/>
              <a:ext cx="1591276" cy="567751"/>
            </a:xfrm>
            <a:custGeom>
              <a:avLst/>
              <a:gdLst/>
              <a:ahLst/>
              <a:cxnLst/>
              <a:rect l="l" t="t" r="r" b="b"/>
              <a:pathLst>
                <a:path w="146257" h="52183" extrusionOk="0">
                  <a:moveTo>
                    <a:pt x="134403" y="1"/>
                  </a:moveTo>
                  <a:cubicBezTo>
                    <a:pt x="132366" y="1"/>
                    <a:pt x="130307" y="594"/>
                    <a:pt x="128504" y="1831"/>
                  </a:cubicBezTo>
                  <a:lnTo>
                    <a:pt x="84046" y="32442"/>
                  </a:lnTo>
                  <a:cubicBezTo>
                    <a:pt x="83110" y="33092"/>
                    <a:pt x="82041" y="33403"/>
                    <a:pt x="80983" y="33403"/>
                  </a:cubicBezTo>
                  <a:cubicBezTo>
                    <a:pt x="79268" y="33403"/>
                    <a:pt x="77584" y="32585"/>
                    <a:pt x="76545" y="31061"/>
                  </a:cubicBezTo>
                  <a:cubicBezTo>
                    <a:pt x="74855" y="28608"/>
                    <a:pt x="75474" y="25251"/>
                    <a:pt x="77926" y="23560"/>
                  </a:cubicBezTo>
                  <a:lnTo>
                    <a:pt x="84058" y="19333"/>
                  </a:lnTo>
                  <a:cubicBezTo>
                    <a:pt x="88809" y="16083"/>
                    <a:pt x="89999" y="9570"/>
                    <a:pt x="86737" y="4843"/>
                  </a:cubicBezTo>
                  <a:cubicBezTo>
                    <a:pt x="84725" y="1902"/>
                    <a:pt x="81462" y="326"/>
                    <a:pt x="78146" y="326"/>
                  </a:cubicBezTo>
                  <a:cubicBezTo>
                    <a:pt x="76107" y="326"/>
                    <a:pt x="74047" y="922"/>
                    <a:pt x="72247" y="2165"/>
                  </a:cubicBezTo>
                  <a:lnTo>
                    <a:pt x="1655" y="50766"/>
                  </a:lnTo>
                  <a:cubicBezTo>
                    <a:pt x="1048" y="51183"/>
                    <a:pt x="500" y="51659"/>
                    <a:pt x="0" y="52183"/>
                  </a:cubicBezTo>
                  <a:lnTo>
                    <a:pt x="92190" y="52183"/>
                  </a:lnTo>
                  <a:lnTo>
                    <a:pt x="140339" y="19024"/>
                  </a:lnTo>
                  <a:cubicBezTo>
                    <a:pt x="145066" y="15750"/>
                    <a:pt x="146256" y="9249"/>
                    <a:pt x="143006" y="4510"/>
                  </a:cubicBezTo>
                  <a:cubicBezTo>
                    <a:pt x="140985" y="1575"/>
                    <a:pt x="137721" y="1"/>
                    <a:pt x="13440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950" y="4573128"/>
              <a:ext cx="1001743" cy="572549"/>
            </a:xfrm>
            <a:custGeom>
              <a:avLst/>
              <a:gdLst/>
              <a:ahLst/>
              <a:cxnLst/>
              <a:rect l="l" t="t" r="r" b="b"/>
              <a:pathLst>
                <a:path w="92072" h="52624" extrusionOk="0">
                  <a:moveTo>
                    <a:pt x="79772" y="1"/>
                  </a:moveTo>
                  <a:cubicBezTo>
                    <a:pt x="77655" y="1"/>
                    <a:pt x="75515" y="621"/>
                    <a:pt x="73641" y="1915"/>
                  </a:cubicBezTo>
                  <a:lnTo>
                    <a:pt x="0" y="52624"/>
                  </a:lnTo>
                  <a:lnTo>
                    <a:pt x="38148" y="52624"/>
                  </a:lnTo>
                  <a:lnTo>
                    <a:pt x="85904" y="19727"/>
                  </a:lnTo>
                  <a:cubicBezTo>
                    <a:pt x="90833" y="16334"/>
                    <a:pt x="92071" y="9607"/>
                    <a:pt x="88666" y="4677"/>
                  </a:cubicBezTo>
                  <a:cubicBezTo>
                    <a:pt x="86581" y="1635"/>
                    <a:pt x="83207" y="1"/>
                    <a:pt x="79772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604359" y="4579700"/>
              <a:ext cx="997729" cy="565978"/>
            </a:xfrm>
            <a:custGeom>
              <a:avLst/>
              <a:gdLst/>
              <a:ahLst/>
              <a:cxnLst/>
              <a:rect l="l" t="t" r="r" b="b"/>
              <a:pathLst>
                <a:path w="91703" h="52020" extrusionOk="0">
                  <a:moveTo>
                    <a:pt x="79608" y="1"/>
                  </a:moveTo>
                  <a:cubicBezTo>
                    <a:pt x="77063" y="1"/>
                    <a:pt x="74399" y="791"/>
                    <a:pt x="72033" y="2418"/>
                  </a:cubicBezTo>
                  <a:lnTo>
                    <a:pt x="1" y="52020"/>
                  </a:lnTo>
                  <a:lnTo>
                    <a:pt x="38136" y="52020"/>
                  </a:lnTo>
                  <a:lnTo>
                    <a:pt x="84297" y="20242"/>
                  </a:lnTo>
                  <a:cubicBezTo>
                    <a:pt x="89905" y="16372"/>
                    <a:pt x="91703" y="9241"/>
                    <a:pt x="88321" y="4335"/>
                  </a:cubicBezTo>
                  <a:cubicBezTo>
                    <a:pt x="86359" y="1485"/>
                    <a:pt x="83096" y="1"/>
                    <a:pt x="7960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631703" y="4312420"/>
              <a:ext cx="512932" cy="630763"/>
            </a:xfrm>
            <a:custGeom>
              <a:avLst/>
              <a:gdLst/>
              <a:ahLst/>
              <a:cxnLst/>
              <a:rect l="l" t="t" r="r" b="b"/>
              <a:pathLst>
                <a:path w="16063" h="19753" extrusionOk="0">
                  <a:moveTo>
                    <a:pt x="9883" y="0"/>
                  </a:moveTo>
                  <a:cubicBezTo>
                    <a:pt x="4430" y="0"/>
                    <a:pt x="1" y="4417"/>
                    <a:pt x="1" y="9882"/>
                  </a:cubicBezTo>
                  <a:cubicBezTo>
                    <a:pt x="1" y="15335"/>
                    <a:pt x="4430" y="19753"/>
                    <a:pt x="9883" y="19753"/>
                  </a:cubicBezTo>
                  <a:cubicBezTo>
                    <a:pt x="12228" y="19753"/>
                    <a:pt x="14371" y="18943"/>
                    <a:pt x="16062" y="17586"/>
                  </a:cubicBezTo>
                  <a:lnTo>
                    <a:pt x="16062" y="2167"/>
                  </a:lnTo>
                  <a:cubicBezTo>
                    <a:pt x="14371" y="810"/>
                    <a:pt x="12228" y="0"/>
                    <a:pt x="988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18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8"/>
          <p:cNvSpPr txBox="1">
            <a:spLocks noGrp="1"/>
          </p:cNvSpPr>
          <p:nvPr>
            <p:ph type="subTitle" idx="1"/>
          </p:nvPr>
        </p:nvSpPr>
        <p:spPr>
          <a:xfrm>
            <a:off x="1142425" y="2903320"/>
            <a:ext cx="19752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2"/>
          </p:nvPr>
        </p:nvSpPr>
        <p:spPr>
          <a:xfrm>
            <a:off x="1142425" y="3261145"/>
            <a:ext cx="19752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3"/>
          </p:nvPr>
        </p:nvSpPr>
        <p:spPr>
          <a:xfrm>
            <a:off x="3584400" y="2903320"/>
            <a:ext cx="19752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4"/>
          </p:nvPr>
        </p:nvSpPr>
        <p:spPr>
          <a:xfrm>
            <a:off x="3584400" y="3261145"/>
            <a:ext cx="19752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5"/>
          </p:nvPr>
        </p:nvSpPr>
        <p:spPr>
          <a:xfrm>
            <a:off x="6026375" y="2903320"/>
            <a:ext cx="19752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6"/>
          </p:nvPr>
        </p:nvSpPr>
        <p:spPr>
          <a:xfrm>
            <a:off x="6026375" y="3261145"/>
            <a:ext cx="19752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grpSp>
        <p:nvGrpSpPr>
          <p:cNvPr id="241" name="Google Shape;241;p18"/>
          <p:cNvGrpSpPr/>
          <p:nvPr/>
        </p:nvGrpSpPr>
        <p:grpSpPr>
          <a:xfrm rot="10800000">
            <a:off x="1012088" y="2"/>
            <a:ext cx="4043929" cy="1682163"/>
            <a:chOff x="3711221" y="2848104"/>
            <a:chExt cx="5523739" cy="2297723"/>
          </a:xfrm>
        </p:grpSpPr>
        <p:sp>
          <p:nvSpPr>
            <p:cNvPr id="242" name="Google Shape;242;p18"/>
            <p:cNvSpPr/>
            <p:nvPr/>
          </p:nvSpPr>
          <p:spPr>
            <a:xfrm>
              <a:off x="3711221" y="3479493"/>
              <a:ext cx="4670352" cy="1666334"/>
            </a:xfrm>
            <a:custGeom>
              <a:avLst/>
              <a:gdLst/>
              <a:ahLst/>
              <a:cxnLst/>
              <a:rect l="l" t="t" r="r" b="b"/>
              <a:pathLst>
                <a:path w="146257" h="52183" extrusionOk="0">
                  <a:moveTo>
                    <a:pt x="134403" y="1"/>
                  </a:moveTo>
                  <a:cubicBezTo>
                    <a:pt x="132366" y="1"/>
                    <a:pt x="130307" y="594"/>
                    <a:pt x="128504" y="1831"/>
                  </a:cubicBezTo>
                  <a:lnTo>
                    <a:pt x="84046" y="32442"/>
                  </a:lnTo>
                  <a:cubicBezTo>
                    <a:pt x="83110" y="33092"/>
                    <a:pt x="82041" y="33403"/>
                    <a:pt x="80983" y="33403"/>
                  </a:cubicBezTo>
                  <a:cubicBezTo>
                    <a:pt x="79268" y="33403"/>
                    <a:pt x="77584" y="32585"/>
                    <a:pt x="76545" y="31061"/>
                  </a:cubicBezTo>
                  <a:cubicBezTo>
                    <a:pt x="74855" y="28608"/>
                    <a:pt x="75474" y="25251"/>
                    <a:pt x="77926" y="23560"/>
                  </a:cubicBezTo>
                  <a:lnTo>
                    <a:pt x="84058" y="19333"/>
                  </a:lnTo>
                  <a:cubicBezTo>
                    <a:pt x="88809" y="16083"/>
                    <a:pt x="89999" y="9570"/>
                    <a:pt x="86737" y="4843"/>
                  </a:cubicBezTo>
                  <a:cubicBezTo>
                    <a:pt x="84725" y="1902"/>
                    <a:pt x="81462" y="326"/>
                    <a:pt x="78146" y="326"/>
                  </a:cubicBezTo>
                  <a:cubicBezTo>
                    <a:pt x="76107" y="326"/>
                    <a:pt x="74047" y="922"/>
                    <a:pt x="72247" y="2165"/>
                  </a:cubicBezTo>
                  <a:lnTo>
                    <a:pt x="1655" y="50766"/>
                  </a:lnTo>
                  <a:cubicBezTo>
                    <a:pt x="1048" y="51183"/>
                    <a:pt x="500" y="51659"/>
                    <a:pt x="0" y="52183"/>
                  </a:cubicBezTo>
                  <a:lnTo>
                    <a:pt x="92190" y="52183"/>
                  </a:lnTo>
                  <a:lnTo>
                    <a:pt x="140339" y="19024"/>
                  </a:lnTo>
                  <a:cubicBezTo>
                    <a:pt x="145066" y="15750"/>
                    <a:pt x="146256" y="9249"/>
                    <a:pt x="143006" y="4510"/>
                  </a:cubicBezTo>
                  <a:cubicBezTo>
                    <a:pt x="140985" y="1575"/>
                    <a:pt x="137721" y="1"/>
                    <a:pt x="134403" y="1"/>
                  </a:cubicBezTo>
                  <a:close/>
                </a:path>
              </a:pathLst>
            </a:cu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8540683" y="2848104"/>
              <a:ext cx="694276" cy="631369"/>
            </a:xfrm>
            <a:custGeom>
              <a:avLst/>
              <a:gdLst/>
              <a:ahLst/>
              <a:cxnLst/>
              <a:rect l="l" t="t" r="r" b="b"/>
              <a:pathLst>
                <a:path w="21742" h="19772" extrusionOk="0">
                  <a:moveTo>
                    <a:pt x="10866" y="0"/>
                  </a:moveTo>
                  <a:cubicBezTo>
                    <a:pt x="6380" y="0"/>
                    <a:pt x="2322" y="3064"/>
                    <a:pt x="1251" y="7612"/>
                  </a:cubicBezTo>
                  <a:cubicBezTo>
                    <a:pt x="1" y="12922"/>
                    <a:pt x="3287" y="18244"/>
                    <a:pt x="8597" y="19506"/>
                  </a:cubicBezTo>
                  <a:cubicBezTo>
                    <a:pt x="9359" y="19686"/>
                    <a:pt x="10121" y="19772"/>
                    <a:pt x="10872" y="19772"/>
                  </a:cubicBezTo>
                  <a:cubicBezTo>
                    <a:pt x="15351" y="19772"/>
                    <a:pt x="19411" y="16708"/>
                    <a:pt x="20492" y="12160"/>
                  </a:cubicBezTo>
                  <a:cubicBezTo>
                    <a:pt x="21742" y="6838"/>
                    <a:pt x="18456" y="1516"/>
                    <a:pt x="13145" y="266"/>
                  </a:cubicBezTo>
                  <a:cubicBezTo>
                    <a:pt x="12382" y="86"/>
                    <a:pt x="11618" y="0"/>
                    <a:pt x="10866" y="0"/>
                  </a:cubicBezTo>
                  <a:close/>
                </a:path>
              </a:pathLst>
            </a:cu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subTitle" idx="1"/>
          </p:nvPr>
        </p:nvSpPr>
        <p:spPr>
          <a:xfrm>
            <a:off x="713100" y="1427200"/>
            <a:ext cx="18162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/>
            </a:lvl9pPr>
          </a:lstStyle>
          <a:p>
            <a:endParaRPr/>
          </a:p>
        </p:txBody>
      </p:sp>
      <p:sp>
        <p:nvSpPr>
          <p:cNvPr id="247" name="Google Shape;247;p19"/>
          <p:cNvSpPr txBox="1">
            <a:spLocks noGrp="1"/>
          </p:cNvSpPr>
          <p:nvPr>
            <p:ph type="subTitle" idx="2"/>
          </p:nvPr>
        </p:nvSpPr>
        <p:spPr>
          <a:xfrm>
            <a:off x="713100" y="1785025"/>
            <a:ext cx="18162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48" name="Google Shape;248;p19"/>
          <p:cNvSpPr txBox="1">
            <a:spLocks noGrp="1"/>
          </p:cNvSpPr>
          <p:nvPr>
            <p:ph type="subTitle" idx="3"/>
          </p:nvPr>
        </p:nvSpPr>
        <p:spPr>
          <a:xfrm>
            <a:off x="2680300" y="1427200"/>
            <a:ext cx="18162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/>
            </a:lvl9pPr>
          </a:lstStyle>
          <a:p>
            <a:endParaRPr/>
          </a:p>
        </p:txBody>
      </p:sp>
      <p:sp>
        <p:nvSpPr>
          <p:cNvPr id="249" name="Google Shape;249;p19"/>
          <p:cNvSpPr txBox="1">
            <a:spLocks noGrp="1"/>
          </p:cNvSpPr>
          <p:nvPr>
            <p:ph type="subTitle" idx="4"/>
          </p:nvPr>
        </p:nvSpPr>
        <p:spPr>
          <a:xfrm>
            <a:off x="2680300" y="1785025"/>
            <a:ext cx="18162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subTitle" idx="5"/>
          </p:nvPr>
        </p:nvSpPr>
        <p:spPr>
          <a:xfrm>
            <a:off x="4647500" y="1427200"/>
            <a:ext cx="18162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/>
            </a:lvl9pPr>
          </a:lstStyle>
          <a:p>
            <a:endParaRPr/>
          </a:p>
        </p:txBody>
      </p:sp>
      <p:sp>
        <p:nvSpPr>
          <p:cNvPr id="251" name="Google Shape;251;p19"/>
          <p:cNvSpPr txBox="1">
            <a:spLocks noGrp="1"/>
          </p:cNvSpPr>
          <p:nvPr>
            <p:ph type="subTitle" idx="6"/>
          </p:nvPr>
        </p:nvSpPr>
        <p:spPr>
          <a:xfrm>
            <a:off x="4647500" y="1785025"/>
            <a:ext cx="18162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2" name="Google Shape;252;p19"/>
          <p:cNvSpPr txBox="1">
            <a:spLocks noGrp="1"/>
          </p:cNvSpPr>
          <p:nvPr>
            <p:ph type="subTitle" idx="7"/>
          </p:nvPr>
        </p:nvSpPr>
        <p:spPr>
          <a:xfrm>
            <a:off x="6614700" y="1427200"/>
            <a:ext cx="18162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/>
            </a:lvl9pPr>
          </a:lstStyle>
          <a:p>
            <a:endParaRPr/>
          </a:p>
        </p:txBody>
      </p:sp>
      <p:sp>
        <p:nvSpPr>
          <p:cNvPr id="253" name="Google Shape;253;p19"/>
          <p:cNvSpPr txBox="1">
            <a:spLocks noGrp="1"/>
          </p:cNvSpPr>
          <p:nvPr>
            <p:ph type="subTitle" idx="8"/>
          </p:nvPr>
        </p:nvSpPr>
        <p:spPr>
          <a:xfrm>
            <a:off x="6614700" y="1785025"/>
            <a:ext cx="18162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grpSp>
        <p:nvGrpSpPr>
          <p:cNvPr id="254" name="Google Shape;254;p19"/>
          <p:cNvGrpSpPr/>
          <p:nvPr/>
        </p:nvGrpSpPr>
        <p:grpSpPr>
          <a:xfrm rot="10800000">
            <a:off x="821845" y="-117"/>
            <a:ext cx="2545891" cy="1059020"/>
            <a:chOff x="3711221" y="2848104"/>
            <a:chExt cx="5523739" cy="2297723"/>
          </a:xfrm>
        </p:grpSpPr>
        <p:sp>
          <p:nvSpPr>
            <p:cNvPr id="255" name="Google Shape;255;p19"/>
            <p:cNvSpPr/>
            <p:nvPr/>
          </p:nvSpPr>
          <p:spPr>
            <a:xfrm>
              <a:off x="3711221" y="3479493"/>
              <a:ext cx="4670352" cy="1666334"/>
            </a:xfrm>
            <a:custGeom>
              <a:avLst/>
              <a:gdLst/>
              <a:ahLst/>
              <a:cxnLst/>
              <a:rect l="l" t="t" r="r" b="b"/>
              <a:pathLst>
                <a:path w="146257" h="52183" extrusionOk="0">
                  <a:moveTo>
                    <a:pt x="134403" y="1"/>
                  </a:moveTo>
                  <a:cubicBezTo>
                    <a:pt x="132366" y="1"/>
                    <a:pt x="130307" y="594"/>
                    <a:pt x="128504" y="1831"/>
                  </a:cubicBezTo>
                  <a:lnTo>
                    <a:pt x="84046" y="32442"/>
                  </a:lnTo>
                  <a:cubicBezTo>
                    <a:pt x="83110" y="33092"/>
                    <a:pt x="82041" y="33403"/>
                    <a:pt x="80983" y="33403"/>
                  </a:cubicBezTo>
                  <a:cubicBezTo>
                    <a:pt x="79268" y="33403"/>
                    <a:pt x="77584" y="32585"/>
                    <a:pt x="76545" y="31061"/>
                  </a:cubicBezTo>
                  <a:cubicBezTo>
                    <a:pt x="74855" y="28608"/>
                    <a:pt x="75474" y="25251"/>
                    <a:pt x="77926" y="23560"/>
                  </a:cubicBezTo>
                  <a:lnTo>
                    <a:pt x="84058" y="19333"/>
                  </a:lnTo>
                  <a:cubicBezTo>
                    <a:pt x="88809" y="16083"/>
                    <a:pt x="89999" y="9570"/>
                    <a:pt x="86737" y="4843"/>
                  </a:cubicBezTo>
                  <a:cubicBezTo>
                    <a:pt x="84725" y="1902"/>
                    <a:pt x="81462" y="326"/>
                    <a:pt x="78146" y="326"/>
                  </a:cubicBezTo>
                  <a:cubicBezTo>
                    <a:pt x="76107" y="326"/>
                    <a:pt x="74047" y="922"/>
                    <a:pt x="72247" y="2165"/>
                  </a:cubicBezTo>
                  <a:lnTo>
                    <a:pt x="1655" y="50766"/>
                  </a:lnTo>
                  <a:cubicBezTo>
                    <a:pt x="1048" y="51183"/>
                    <a:pt x="500" y="51659"/>
                    <a:pt x="0" y="52183"/>
                  </a:cubicBezTo>
                  <a:lnTo>
                    <a:pt x="92190" y="52183"/>
                  </a:lnTo>
                  <a:lnTo>
                    <a:pt x="140339" y="19024"/>
                  </a:lnTo>
                  <a:cubicBezTo>
                    <a:pt x="145066" y="15750"/>
                    <a:pt x="146256" y="9249"/>
                    <a:pt x="143006" y="4510"/>
                  </a:cubicBezTo>
                  <a:cubicBezTo>
                    <a:pt x="140985" y="1575"/>
                    <a:pt x="137721" y="1"/>
                    <a:pt x="134403" y="1"/>
                  </a:cubicBezTo>
                  <a:close/>
                </a:path>
              </a:pathLst>
            </a:cu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8540683" y="2848104"/>
              <a:ext cx="694276" cy="631369"/>
            </a:xfrm>
            <a:custGeom>
              <a:avLst/>
              <a:gdLst/>
              <a:ahLst/>
              <a:cxnLst/>
              <a:rect l="l" t="t" r="r" b="b"/>
              <a:pathLst>
                <a:path w="21742" h="19772" extrusionOk="0">
                  <a:moveTo>
                    <a:pt x="10866" y="0"/>
                  </a:moveTo>
                  <a:cubicBezTo>
                    <a:pt x="6380" y="0"/>
                    <a:pt x="2322" y="3064"/>
                    <a:pt x="1251" y="7612"/>
                  </a:cubicBezTo>
                  <a:cubicBezTo>
                    <a:pt x="1" y="12922"/>
                    <a:pt x="3287" y="18244"/>
                    <a:pt x="8597" y="19506"/>
                  </a:cubicBezTo>
                  <a:cubicBezTo>
                    <a:pt x="9359" y="19686"/>
                    <a:pt x="10121" y="19772"/>
                    <a:pt x="10872" y="19772"/>
                  </a:cubicBezTo>
                  <a:cubicBezTo>
                    <a:pt x="15351" y="19772"/>
                    <a:pt x="19411" y="16708"/>
                    <a:pt x="20492" y="12160"/>
                  </a:cubicBezTo>
                  <a:cubicBezTo>
                    <a:pt x="21742" y="6838"/>
                    <a:pt x="18456" y="1516"/>
                    <a:pt x="13145" y="266"/>
                  </a:cubicBezTo>
                  <a:cubicBezTo>
                    <a:pt x="12382" y="86"/>
                    <a:pt x="11618" y="0"/>
                    <a:pt x="10866" y="0"/>
                  </a:cubicBezTo>
                  <a:close/>
                </a:path>
              </a:pathLst>
            </a:cu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19"/>
          <p:cNvSpPr/>
          <p:nvPr/>
        </p:nvSpPr>
        <p:spPr>
          <a:xfrm>
            <a:off x="6968825" y="1996229"/>
            <a:ext cx="1833957" cy="1889378"/>
          </a:xfrm>
          <a:custGeom>
            <a:avLst/>
            <a:gdLst/>
            <a:ahLst/>
            <a:cxnLst/>
            <a:rect l="l" t="t" r="r" b="b"/>
            <a:pathLst>
              <a:path w="136303" h="140422" extrusionOk="0">
                <a:moveTo>
                  <a:pt x="122328" y="0"/>
                </a:moveTo>
                <a:cubicBezTo>
                  <a:pt x="119669" y="0"/>
                  <a:pt x="117024" y="723"/>
                  <a:pt x="114860" y="2209"/>
                </a:cubicBezTo>
                <a:lnTo>
                  <a:pt x="11263" y="73552"/>
                </a:lnTo>
                <a:cubicBezTo>
                  <a:pt x="6263" y="76981"/>
                  <a:pt x="5013" y="83827"/>
                  <a:pt x="8442" y="88815"/>
                </a:cubicBezTo>
                <a:cubicBezTo>
                  <a:pt x="10570" y="91909"/>
                  <a:pt x="14003" y="93567"/>
                  <a:pt x="17492" y="93567"/>
                </a:cubicBezTo>
                <a:cubicBezTo>
                  <a:pt x="19643" y="93567"/>
                  <a:pt x="21815" y="92937"/>
                  <a:pt x="23717" y="91625"/>
                </a:cubicBezTo>
                <a:lnTo>
                  <a:pt x="24015" y="91423"/>
                </a:lnTo>
                <a:cubicBezTo>
                  <a:pt x="25214" y="90595"/>
                  <a:pt x="26580" y="90198"/>
                  <a:pt x="27933" y="90198"/>
                </a:cubicBezTo>
                <a:cubicBezTo>
                  <a:pt x="30139" y="90198"/>
                  <a:pt x="32308" y="91253"/>
                  <a:pt x="33659" y="93209"/>
                </a:cubicBezTo>
                <a:cubicBezTo>
                  <a:pt x="35826" y="96364"/>
                  <a:pt x="35028" y="100674"/>
                  <a:pt x="31873" y="102853"/>
                </a:cubicBezTo>
                <a:lnTo>
                  <a:pt x="5822" y="120784"/>
                </a:lnTo>
                <a:cubicBezTo>
                  <a:pt x="595" y="124391"/>
                  <a:pt x="0" y="131011"/>
                  <a:pt x="4489" y="135500"/>
                </a:cubicBezTo>
                <a:cubicBezTo>
                  <a:pt x="6694" y="138700"/>
                  <a:pt x="10251" y="140421"/>
                  <a:pt x="13865" y="140421"/>
                </a:cubicBezTo>
                <a:cubicBezTo>
                  <a:pt x="16085" y="140421"/>
                  <a:pt x="18326" y="139771"/>
                  <a:pt x="20288" y="138417"/>
                </a:cubicBezTo>
                <a:lnTo>
                  <a:pt x="114943" y="73254"/>
                </a:lnTo>
                <a:cubicBezTo>
                  <a:pt x="120110" y="69694"/>
                  <a:pt x="121420" y="62610"/>
                  <a:pt x="117860" y="57442"/>
                </a:cubicBezTo>
                <a:cubicBezTo>
                  <a:pt x="115662" y="54242"/>
                  <a:pt x="112108" y="52521"/>
                  <a:pt x="108492" y="52521"/>
                </a:cubicBezTo>
                <a:cubicBezTo>
                  <a:pt x="106271" y="52521"/>
                  <a:pt x="104027" y="53171"/>
                  <a:pt x="102060" y="54525"/>
                </a:cubicBezTo>
                <a:lnTo>
                  <a:pt x="98191" y="57192"/>
                </a:lnTo>
                <a:cubicBezTo>
                  <a:pt x="96991" y="58016"/>
                  <a:pt x="95624" y="58412"/>
                  <a:pt x="94271" y="58412"/>
                </a:cubicBezTo>
                <a:cubicBezTo>
                  <a:pt x="92066" y="58412"/>
                  <a:pt x="89897" y="57362"/>
                  <a:pt x="88547" y="55406"/>
                </a:cubicBezTo>
                <a:cubicBezTo>
                  <a:pt x="86368" y="52251"/>
                  <a:pt x="87178" y="47929"/>
                  <a:pt x="90333" y="45762"/>
                </a:cubicBezTo>
                <a:lnTo>
                  <a:pt x="130683" y="17985"/>
                </a:lnTo>
                <a:cubicBezTo>
                  <a:pt x="135708" y="14520"/>
                  <a:pt x="136303" y="8127"/>
                  <a:pt x="131957" y="3781"/>
                </a:cubicBezTo>
                <a:cubicBezTo>
                  <a:pt x="129470" y="1294"/>
                  <a:pt x="125887" y="0"/>
                  <a:pt x="122328" y="0"/>
                </a:cubicBezTo>
                <a:close/>
              </a:path>
            </a:pathLst>
          </a:custGeom>
          <a:solidFill>
            <a:srgbClr val="000000">
              <a:alpha val="8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/>
          <p:nvPr/>
        </p:nvSpPr>
        <p:spPr>
          <a:xfrm>
            <a:off x="7392222" y="3922525"/>
            <a:ext cx="246900" cy="246900"/>
          </a:xfrm>
          <a:prstGeom prst="ellipse">
            <a:avLst/>
          </a:prstGeom>
          <a:solidFill>
            <a:srgbClr val="000000">
              <a:alpha val="8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5107751" y="4352826"/>
            <a:ext cx="2221644" cy="792660"/>
          </a:xfrm>
          <a:custGeom>
            <a:avLst/>
            <a:gdLst/>
            <a:ahLst/>
            <a:cxnLst/>
            <a:rect l="l" t="t" r="r" b="b"/>
            <a:pathLst>
              <a:path w="146257" h="52183" extrusionOk="0">
                <a:moveTo>
                  <a:pt x="134403" y="1"/>
                </a:moveTo>
                <a:cubicBezTo>
                  <a:pt x="132366" y="1"/>
                  <a:pt x="130307" y="594"/>
                  <a:pt x="128504" y="1831"/>
                </a:cubicBezTo>
                <a:lnTo>
                  <a:pt x="84046" y="32442"/>
                </a:lnTo>
                <a:cubicBezTo>
                  <a:pt x="83110" y="33092"/>
                  <a:pt x="82041" y="33403"/>
                  <a:pt x="80983" y="33403"/>
                </a:cubicBezTo>
                <a:cubicBezTo>
                  <a:pt x="79268" y="33403"/>
                  <a:pt x="77584" y="32585"/>
                  <a:pt x="76545" y="31061"/>
                </a:cubicBezTo>
                <a:cubicBezTo>
                  <a:pt x="74855" y="28608"/>
                  <a:pt x="75474" y="25251"/>
                  <a:pt x="77926" y="23560"/>
                </a:cubicBezTo>
                <a:lnTo>
                  <a:pt x="84058" y="19333"/>
                </a:lnTo>
                <a:cubicBezTo>
                  <a:pt x="88809" y="16083"/>
                  <a:pt x="89999" y="9570"/>
                  <a:pt x="86737" y="4843"/>
                </a:cubicBezTo>
                <a:cubicBezTo>
                  <a:pt x="84725" y="1902"/>
                  <a:pt x="81462" y="326"/>
                  <a:pt x="78146" y="326"/>
                </a:cubicBezTo>
                <a:cubicBezTo>
                  <a:pt x="76107" y="326"/>
                  <a:pt x="74047" y="922"/>
                  <a:pt x="72247" y="2165"/>
                </a:cubicBezTo>
                <a:lnTo>
                  <a:pt x="1655" y="50766"/>
                </a:lnTo>
                <a:cubicBezTo>
                  <a:pt x="1048" y="51183"/>
                  <a:pt x="500" y="51659"/>
                  <a:pt x="0" y="52183"/>
                </a:cubicBezTo>
                <a:lnTo>
                  <a:pt x="92190" y="52183"/>
                </a:lnTo>
                <a:lnTo>
                  <a:pt x="140339" y="19024"/>
                </a:lnTo>
                <a:cubicBezTo>
                  <a:pt x="145066" y="15750"/>
                  <a:pt x="146256" y="9249"/>
                  <a:pt x="143006" y="4510"/>
                </a:cubicBezTo>
                <a:cubicBezTo>
                  <a:pt x="140985" y="1575"/>
                  <a:pt x="137721" y="1"/>
                  <a:pt x="134403" y="1"/>
                </a:cubicBezTo>
                <a:close/>
              </a:path>
            </a:pathLst>
          </a:custGeom>
          <a:solidFill>
            <a:srgbClr val="000000">
              <a:alpha val="8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6340113" y="3813212"/>
            <a:ext cx="3706226" cy="1330336"/>
          </a:xfrm>
          <a:custGeom>
            <a:avLst/>
            <a:gdLst/>
            <a:ahLst/>
            <a:cxnLst/>
            <a:rect l="l" t="t" r="r" b="b"/>
            <a:pathLst>
              <a:path w="151708" h="54455" extrusionOk="0">
                <a:moveTo>
                  <a:pt x="82525" y="0"/>
                </a:moveTo>
                <a:cubicBezTo>
                  <a:pt x="80336" y="0"/>
                  <a:pt x="78122" y="640"/>
                  <a:pt x="76180" y="1973"/>
                </a:cubicBezTo>
                <a:lnTo>
                  <a:pt x="1" y="54440"/>
                </a:lnTo>
                <a:lnTo>
                  <a:pt x="836" y="54440"/>
                </a:lnTo>
                <a:lnTo>
                  <a:pt x="822" y="54454"/>
                </a:lnTo>
                <a:lnTo>
                  <a:pt x="96209" y="54454"/>
                </a:lnTo>
                <a:lnTo>
                  <a:pt x="96223" y="54440"/>
                </a:lnTo>
                <a:lnTo>
                  <a:pt x="96832" y="54440"/>
                </a:lnTo>
                <a:lnTo>
                  <a:pt x="144582" y="21563"/>
                </a:lnTo>
                <a:cubicBezTo>
                  <a:pt x="145659" y="20827"/>
                  <a:pt x="146636" y="19934"/>
                  <a:pt x="147472" y="18943"/>
                </a:cubicBezTo>
                <a:cubicBezTo>
                  <a:pt x="151028" y="15416"/>
                  <a:pt x="151707" y="9934"/>
                  <a:pt x="149115" y="5656"/>
                </a:cubicBezTo>
                <a:cubicBezTo>
                  <a:pt x="149002" y="5458"/>
                  <a:pt x="148889" y="5273"/>
                  <a:pt x="148761" y="5103"/>
                </a:cubicBezTo>
                <a:cubicBezTo>
                  <a:pt x="148563" y="4806"/>
                  <a:pt x="148350" y="4537"/>
                  <a:pt x="148124" y="4268"/>
                </a:cubicBezTo>
                <a:lnTo>
                  <a:pt x="148095" y="4254"/>
                </a:lnTo>
                <a:lnTo>
                  <a:pt x="147954" y="4084"/>
                </a:lnTo>
                <a:cubicBezTo>
                  <a:pt x="145862" y="1739"/>
                  <a:pt x="142906" y="462"/>
                  <a:pt x="139881" y="462"/>
                </a:cubicBezTo>
                <a:cubicBezTo>
                  <a:pt x="138666" y="462"/>
                  <a:pt x="137439" y="668"/>
                  <a:pt x="136253" y="1095"/>
                </a:cubicBezTo>
                <a:cubicBezTo>
                  <a:pt x="134695" y="1520"/>
                  <a:pt x="133222" y="2200"/>
                  <a:pt x="131891" y="3106"/>
                </a:cubicBezTo>
                <a:lnTo>
                  <a:pt x="85727" y="34906"/>
                </a:lnTo>
                <a:cubicBezTo>
                  <a:pt x="85334" y="34986"/>
                  <a:pt x="84949" y="35024"/>
                  <a:pt x="84574" y="35024"/>
                </a:cubicBezTo>
                <a:cubicBezTo>
                  <a:pt x="80473" y="35024"/>
                  <a:pt x="77609" y="30506"/>
                  <a:pt x="79764" y="26691"/>
                </a:cubicBezTo>
                <a:lnTo>
                  <a:pt x="88872" y="20402"/>
                </a:lnTo>
                <a:cubicBezTo>
                  <a:pt x="93971" y="16903"/>
                  <a:pt x="95246" y="9934"/>
                  <a:pt x="91747" y="4849"/>
                </a:cubicBezTo>
                <a:cubicBezTo>
                  <a:pt x="89581" y="1691"/>
                  <a:pt x="86085" y="0"/>
                  <a:pt x="82525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2988462" y="4492028"/>
            <a:ext cx="1826400" cy="651555"/>
          </a:xfrm>
          <a:custGeom>
            <a:avLst/>
            <a:gdLst/>
            <a:ahLst/>
            <a:cxnLst/>
            <a:rect l="l" t="t" r="r" b="b"/>
            <a:pathLst>
              <a:path w="68035" h="24271" extrusionOk="0">
                <a:moveTo>
                  <a:pt x="62525" y="1"/>
                </a:moveTo>
                <a:cubicBezTo>
                  <a:pt x="61577" y="1"/>
                  <a:pt x="60618" y="278"/>
                  <a:pt x="59777" y="855"/>
                </a:cubicBezTo>
                <a:lnTo>
                  <a:pt x="39096" y="15105"/>
                </a:lnTo>
                <a:cubicBezTo>
                  <a:pt x="38665" y="15402"/>
                  <a:pt x="38171" y="15544"/>
                  <a:pt x="37681" y="15544"/>
                </a:cubicBezTo>
                <a:cubicBezTo>
                  <a:pt x="36882" y="15544"/>
                  <a:pt x="36094" y="15165"/>
                  <a:pt x="35611" y="14454"/>
                </a:cubicBezTo>
                <a:cubicBezTo>
                  <a:pt x="34818" y="13306"/>
                  <a:pt x="35115" y="11748"/>
                  <a:pt x="36249" y="10969"/>
                </a:cubicBezTo>
                <a:lnTo>
                  <a:pt x="39110" y="9000"/>
                </a:lnTo>
                <a:cubicBezTo>
                  <a:pt x="41362" y="7499"/>
                  <a:pt x="41957" y="4439"/>
                  <a:pt x="40427" y="2201"/>
                </a:cubicBezTo>
                <a:cubicBezTo>
                  <a:pt x="39481" y="838"/>
                  <a:pt x="37961" y="103"/>
                  <a:pt x="36417" y="103"/>
                </a:cubicBezTo>
                <a:cubicBezTo>
                  <a:pt x="35441" y="103"/>
                  <a:pt x="34456" y="397"/>
                  <a:pt x="33600" y="1011"/>
                </a:cubicBezTo>
                <a:lnTo>
                  <a:pt x="765" y="23618"/>
                </a:lnTo>
                <a:cubicBezTo>
                  <a:pt x="482" y="23803"/>
                  <a:pt x="227" y="24029"/>
                  <a:pt x="1" y="24270"/>
                </a:cubicBezTo>
                <a:lnTo>
                  <a:pt x="42892" y="24270"/>
                </a:lnTo>
                <a:lnTo>
                  <a:pt x="65287" y="8844"/>
                </a:lnTo>
                <a:cubicBezTo>
                  <a:pt x="67482" y="7315"/>
                  <a:pt x="68035" y="4298"/>
                  <a:pt x="66519" y="2102"/>
                </a:cubicBezTo>
                <a:cubicBezTo>
                  <a:pt x="65581" y="734"/>
                  <a:pt x="64067" y="1"/>
                  <a:pt x="62525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595886" y="3506776"/>
            <a:ext cx="336059" cy="306450"/>
          </a:xfrm>
          <a:custGeom>
            <a:avLst/>
            <a:gdLst/>
            <a:ahLst/>
            <a:cxnLst/>
            <a:rect l="l" t="t" r="r" b="b"/>
            <a:pathLst>
              <a:path w="13756" h="12544" extrusionOk="0">
                <a:moveTo>
                  <a:pt x="6885" y="0"/>
                </a:moveTo>
                <a:cubicBezTo>
                  <a:pt x="5281" y="0"/>
                  <a:pt x="3677" y="613"/>
                  <a:pt x="2451" y="1838"/>
                </a:cubicBezTo>
                <a:cubicBezTo>
                  <a:pt x="1" y="4289"/>
                  <a:pt x="1" y="8255"/>
                  <a:pt x="2451" y="10706"/>
                </a:cubicBezTo>
                <a:cubicBezTo>
                  <a:pt x="3677" y="11931"/>
                  <a:pt x="5281" y="12543"/>
                  <a:pt x="6885" y="12543"/>
                </a:cubicBezTo>
                <a:cubicBezTo>
                  <a:pt x="8489" y="12543"/>
                  <a:pt x="10093" y="11931"/>
                  <a:pt x="11319" y="10706"/>
                </a:cubicBezTo>
                <a:cubicBezTo>
                  <a:pt x="13755" y="8255"/>
                  <a:pt x="13755" y="4289"/>
                  <a:pt x="11319" y="1838"/>
                </a:cubicBezTo>
                <a:cubicBezTo>
                  <a:pt x="10093" y="613"/>
                  <a:pt x="8489" y="0"/>
                  <a:pt x="6885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 rot="10800000">
            <a:off x="3462325" y="13977"/>
            <a:ext cx="3405114" cy="1614831"/>
            <a:chOff x="3711221" y="2633643"/>
            <a:chExt cx="5297315" cy="2512183"/>
          </a:xfrm>
        </p:grpSpPr>
        <p:sp>
          <p:nvSpPr>
            <p:cNvPr id="41" name="Google Shape;41;p3"/>
            <p:cNvSpPr/>
            <p:nvPr/>
          </p:nvSpPr>
          <p:spPr>
            <a:xfrm>
              <a:off x="3711221" y="3479493"/>
              <a:ext cx="4670352" cy="1666334"/>
            </a:xfrm>
            <a:custGeom>
              <a:avLst/>
              <a:gdLst/>
              <a:ahLst/>
              <a:cxnLst/>
              <a:rect l="l" t="t" r="r" b="b"/>
              <a:pathLst>
                <a:path w="146257" h="52183" extrusionOk="0">
                  <a:moveTo>
                    <a:pt x="134403" y="1"/>
                  </a:moveTo>
                  <a:cubicBezTo>
                    <a:pt x="132366" y="1"/>
                    <a:pt x="130307" y="594"/>
                    <a:pt x="128504" y="1831"/>
                  </a:cubicBezTo>
                  <a:lnTo>
                    <a:pt x="84046" y="32442"/>
                  </a:lnTo>
                  <a:cubicBezTo>
                    <a:pt x="83110" y="33092"/>
                    <a:pt x="82041" y="33403"/>
                    <a:pt x="80983" y="33403"/>
                  </a:cubicBezTo>
                  <a:cubicBezTo>
                    <a:pt x="79268" y="33403"/>
                    <a:pt x="77584" y="32585"/>
                    <a:pt x="76545" y="31061"/>
                  </a:cubicBezTo>
                  <a:cubicBezTo>
                    <a:pt x="74855" y="28608"/>
                    <a:pt x="75474" y="25251"/>
                    <a:pt x="77926" y="23560"/>
                  </a:cubicBezTo>
                  <a:lnTo>
                    <a:pt x="84058" y="19333"/>
                  </a:lnTo>
                  <a:cubicBezTo>
                    <a:pt x="88809" y="16083"/>
                    <a:pt x="89999" y="9570"/>
                    <a:pt x="86737" y="4843"/>
                  </a:cubicBezTo>
                  <a:cubicBezTo>
                    <a:pt x="84725" y="1902"/>
                    <a:pt x="81462" y="326"/>
                    <a:pt x="78146" y="326"/>
                  </a:cubicBezTo>
                  <a:cubicBezTo>
                    <a:pt x="76107" y="326"/>
                    <a:pt x="74047" y="922"/>
                    <a:pt x="72247" y="2165"/>
                  </a:cubicBezTo>
                  <a:lnTo>
                    <a:pt x="1655" y="50766"/>
                  </a:lnTo>
                  <a:cubicBezTo>
                    <a:pt x="1048" y="51183"/>
                    <a:pt x="500" y="51659"/>
                    <a:pt x="0" y="52183"/>
                  </a:cubicBezTo>
                  <a:lnTo>
                    <a:pt x="92190" y="52183"/>
                  </a:lnTo>
                  <a:lnTo>
                    <a:pt x="140339" y="19024"/>
                  </a:lnTo>
                  <a:cubicBezTo>
                    <a:pt x="145066" y="15750"/>
                    <a:pt x="146256" y="9249"/>
                    <a:pt x="143006" y="4510"/>
                  </a:cubicBezTo>
                  <a:cubicBezTo>
                    <a:pt x="140985" y="1575"/>
                    <a:pt x="137721" y="1"/>
                    <a:pt x="134403" y="1"/>
                  </a:cubicBezTo>
                  <a:close/>
                </a:path>
              </a:pathLst>
            </a:cu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314259" y="2633643"/>
              <a:ext cx="694276" cy="631369"/>
            </a:xfrm>
            <a:custGeom>
              <a:avLst/>
              <a:gdLst/>
              <a:ahLst/>
              <a:cxnLst/>
              <a:rect l="l" t="t" r="r" b="b"/>
              <a:pathLst>
                <a:path w="21742" h="19772" extrusionOk="0">
                  <a:moveTo>
                    <a:pt x="10866" y="0"/>
                  </a:moveTo>
                  <a:cubicBezTo>
                    <a:pt x="6380" y="0"/>
                    <a:pt x="2322" y="3064"/>
                    <a:pt x="1251" y="7612"/>
                  </a:cubicBezTo>
                  <a:cubicBezTo>
                    <a:pt x="1" y="12922"/>
                    <a:pt x="3287" y="18244"/>
                    <a:pt x="8597" y="19506"/>
                  </a:cubicBezTo>
                  <a:cubicBezTo>
                    <a:pt x="9359" y="19686"/>
                    <a:pt x="10121" y="19772"/>
                    <a:pt x="10872" y="19772"/>
                  </a:cubicBezTo>
                  <a:cubicBezTo>
                    <a:pt x="15351" y="19772"/>
                    <a:pt x="19411" y="16708"/>
                    <a:pt x="20492" y="12160"/>
                  </a:cubicBezTo>
                  <a:cubicBezTo>
                    <a:pt x="21742" y="6838"/>
                    <a:pt x="18456" y="1516"/>
                    <a:pt x="13145" y="266"/>
                  </a:cubicBezTo>
                  <a:cubicBezTo>
                    <a:pt x="12382" y="86"/>
                    <a:pt x="11618" y="0"/>
                    <a:pt x="10866" y="0"/>
                  </a:cubicBezTo>
                  <a:close/>
                </a:path>
              </a:pathLst>
            </a:cu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/>
          <p:nvPr/>
        </p:nvSpPr>
        <p:spPr>
          <a:xfrm>
            <a:off x="2282230" y="-2221"/>
            <a:ext cx="2913975" cy="1046005"/>
          </a:xfrm>
          <a:custGeom>
            <a:avLst/>
            <a:gdLst/>
            <a:ahLst/>
            <a:cxnLst/>
            <a:rect l="l" t="t" r="r" b="b"/>
            <a:pathLst>
              <a:path w="68219" h="24488" extrusionOk="0">
                <a:moveTo>
                  <a:pt x="24676" y="0"/>
                </a:moveTo>
                <a:lnTo>
                  <a:pt x="3202" y="14788"/>
                </a:lnTo>
                <a:cubicBezTo>
                  <a:pt x="2720" y="15128"/>
                  <a:pt x="2281" y="15525"/>
                  <a:pt x="1913" y="15964"/>
                </a:cubicBezTo>
                <a:cubicBezTo>
                  <a:pt x="312" y="17550"/>
                  <a:pt x="0" y="20015"/>
                  <a:pt x="1176" y="21941"/>
                </a:cubicBezTo>
                <a:cubicBezTo>
                  <a:pt x="1219" y="22026"/>
                  <a:pt x="1275" y="22111"/>
                  <a:pt x="1332" y="22196"/>
                </a:cubicBezTo>
                <a:cubicBezTo>
                  <a:pt x="1417" y="22324"/>
                  <a:pt x="1516" y="22451"/>
                  <a:pt x="1615" y="22565"/>
                </a:cubicBezTo>
                <a:lnTo>
                  <a:pt x="1629" y="22579"/>
                </a:lnTo>
                <a:lnTo>
                  <a:pt x="1686" y="22650"/>
                </a:lnTo>
                <a:cubicBezTo>
                  <a:pt x="2627" y="23702"/>
                  <a:pt x="3959" y="24277"/>
                  <a:pt x="5324" y="24277"/>
                </a:cubicBezTo>
                <a:cubicBezTo>
                  <a:pt x="5870" y="24277"/>
                  <a:pt x="6421" y="24186"/>
                  <a:pt x="6955" y="23995"/>
                </a:cubicBezTo>
                <a:cubicBezTo>
                  <a:pt x="7649" y="23797"/>
                  <a:pt x="8301" y="23500"/>
                  <a:pt x="8896" y="23089"/>
                </a:cubicBezTo>
                <a:lnTo>
                  <a:pt x="29676" y="8782"/>
                </a:lnTo>
                <a:cubicBezTo>
                  <a:pt x="29851" y="8747"/>
                  <a:pt x="30023" y="8730"/>
                  <a:pt x="30190" y="8730"/>
                </a:cubicBezTo>
                <a:cubicBezTo>
                  <a:pt x="32038" y="8730"/>
                  <a:pt x="33327" y="10779"/>
                  <a:pt x="32353" y="12493"/>
                </a:cubicBezTo>
                <a:lnTo>
                  <a:pt x="28259" y="15312"/>
                </a:lnTo>
                <a:cubicBezTo>
                  <a:pt x="25965" y="16885"/>
                  <a:pt x="25384" y="20015"/>
                  <a:pt x="26970" y="22310"/>
                </a:cubicBezTo>
                <a:cubicBezTo>
                  <a:pt x="27943" y="23729"/>
                  <a:pt x="29511" y="24487"/>
                  <a:pt x="31109" y="24487"/>
                </a:cubicBezTo>
                <a:cubicBezTo>
                  <a:pt x="32095" y="24487"/>
                  <a:pt x="33092" y="24199"/>
                  <a:pt x="33968" y="23599"/>
                </a:cubicBezTo>
                <a:lnTo>
                  <a:pt x="68219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8083070" y="707826"/>
            <a:ext cx="1061564" cy="1207336"/>
          </a:xfrm>
          <a:custGeom>
            <a:avLst/>
            <a:gdLst/>
            <a:ahLst/>
            <a:cxnLst/>
            <a:rect l="l" t="t" r="r" b="b"/>
            <a:pathLst>
              <a:path w="33244" h="37809" extrusionOk="0">
                <a:moveTo>
                  <a:pt x="33231" y="0"/>
                </a:moveTo>
                <a:lnTo>
                  <a:pt x="33231" y="9"/>
                </a:lnTo>
                <a:lnTo>
                  <a:pt x="33231" y="9"/>
                </a:lnTo>
                <a:lnTo>
                  <a:pt x="33243" y="0"/>
                </a:lnTo>
                <a:close/>
                <a:moveTo>
                  <a:pt x="33231" y="9"/>
                </a:moveTo>
                <a:lnTo>
                  <a:pt x="5930" y="18789"/>
                </a:lnTo>
                <a:cubicBezTo>
                  <a:pt x="1192" y="22051"/>
                  <a:pt x="1" y="28552"/>
                  <a:pt x="3251" y="33290"/>
                </a:cubicBezTo>
                <a:cubicBezTo>
                  <a:pt x="5271" y="36232"/>
                  <a:pt x="8532" y="37808"/>
                  <a:pt x="11848" y="37808"/>
                </a:cubicBezTo>
                <a:cubicBezTo>
                  <a:pt x="13888" y="37808"/>
                  <a:pt x="15948" y="37212"/>
                  <a:pt x="17753" y="35969"/>
                </a:cubicBezTo>
                <a:lnTo>
                  <a:pt x="33231" y="25313"/>
                </a:lnTo>
                <a:lnTo>
                  <a:pt x="33231" y="9"/>
                </a:lnTo>
                <a:close/>
              </a:path>
            </a:pathLst>
          </a:custGeom>
          <a:solidFill>
            <a:srgbClr val="000000">
              <a:alpha val="8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ctrTitle"/>
          </p:nvPr>
        </p:nvSpPr>
        <p:spPr>
          <a:xfrm>
            <a:off x="4681500" y="1293013"/>
            <a:ext cx="4032600" cy="1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subTitle" idx="1"/>
          </p:nvPr>
        </p:nvSpPr>
        <p:spPr>
          <a:xfrm>
            <a:off x="4681500" y="2889138"/>
            <a:ext cx="355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/>
          <p:nvPr/>
        </p:nvSpPr>
        <p:spPr>
          <a:xfrm>
            <a:off x="7637899" y="4468997"/>
            <a:ext cx="1886868" cy="677284"/>
          </a:xfrm>
          <a:custGeom>
            <a:avLst/>
            <a:gdLst/>
            <a:ahLst/>
            <a:cxnLst/>
            <a:rect l="l" t="t" r="r" b="b"/>
            <a:pathLst>
              <a:path w="151708" h="54455" extrusionOk="0">
                <a:moveTo>
                  <a:pt x="82525" y="0"/>
                </a:moveTo>
                <a:cubicBezTo>
                  <a:pt x="80336" y="0"/>
                  <a:pt x="78122" y="640"/>
                  <a:pt x="76180" y="1973"/>
                </a:cubicBezTo>
                <a:lnTo>
                  <a:pt x="1" y="54440"/>
                </a:lnTo>
                <a:lnTo>
                  <a:pt x="836" y="54440"/>
                </a:lnTo>
                <a:lnTo>
                  <a:pt x="822" y="54454"/>
                </a:lnTo>
                <a:lnTo>
                  <a:pt x="96209" y="54454"/>
                </a:lnTo>
                <a:lnTo>
                  <a:pt x="96223" y="54440"/>
                </a:lnTo>
                <a:lnTo>
                  <a:pt x="96832" y="54440"/>
                </a:lnTo>
                <a:lnTo>
                  <a:pt x="144582" y="21563"/>
                </a:lnTo>
                <a:cubicBezTo>
                  <a:pt x="145659" y="20827"/>
                  <a:pt x="146636" y="19934"/>
                  <a:pt x="147472" y="18943"/>
                </a:cubicBezTo>
                <a:cubicBezTo>
                  <a:pt x="151028" y="15416"/>
                  <a:pt x="151707" y="9934"/>
                  <a:pt x="149115" y="5656"/>
                </a:cubicBezTo>
                <a:cubicBezTo>
                  <a:pt x="149002" y="5458"/>
                  <a:pt x="148889" y="5273"/>
                  <a:pt x="148761" y="5103"/>
                </a:cubicBezTo>
                <a:cubicBezTo>
                  <a:pt x="148563" y="4806"/>
                  <a:pt x="148350" y="4537"/>
                  <a:pt x="148124" y="4268"/>
                </a:cubicBezTo>
                <a:lnTo>
                  <a:pt x="148095" y="4254"/>
                </a:lnTo>
                <a:lnTo>
                  <a:pt x="147954" y="4084"/>
                </a:lnTo>
                <a:cubicBezTo>
                  <a:pt x="145862" y="1739"/>
                  <a:pt x="142906" y="462"/>
                  <a:pt x="139881" y="462"/>
                </a:cubicBezTo>
                <a:cubicBezTo>
                  <a:pt x="138666" y="462"/>
                  <a:pt x="137439" y="668"/>
                  <a:pt x="136253" y="1095"/>
                </a:cubicBezTo>
                <a:cubicBezTo>
                  <a:pt x="134695" y="1520"/>
                  <a:pt x="133222" y="2200"/>
                  <a:pt x="131891" y="3106"/>
                </a:cubicBezTo>
                <a:lnTo>
                  <a:pt x="85727" y="34906"/>
                </a:lnTo>
                <a:cubicBezTo>
                  <a:pt x="85334" y="34986"/>
                  <a:pt x="84949" y="35024"/>
                  <a:pt x="84574" y="35024"/>
                </a:cubicBezTo>
                <a:cubicBezTo>
                  <a:pt x="80473" y="35024"/>
                  <a:pt x="77609" y="30506"/>
                  <a:pt x="79764" y="26691"/>
                </a:cubicBezTo>
                <a:lnTo>
                  <a:pt x="88872" y="20402"/>
                </a:lnTo>
                <a:cubicBezTo>
                  <a:pt x="93971" y="16903"/>
                  <a:pt x="95246" y="9934"/>
                  <a:pt x="91747" y="4849"/>
                </a:cubicBezTo>
                <a:cubicBezTo>
                  <a:pt x="89581" y="1691"/>
                  <a:pt x="86085" y="0"/>
                  <a:pt x="82525" y="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8940"/>
                </a:schemeClr>
              </a:gs>
              <a:gs pos="100000">
                <a:schemeClr val="accent4">
                  <a:alpha val="894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5"/>
          <p:cNvGrpSpPr/>
          <p:nvPr/>
        </p:nvGrpSpPr>
        <p:grpSpPr>
          <a:xfrm rot="10800000">
            <a:off x="6928391" y="-39"/>
            <a:ext cx="2662430" cy="1262623"/>
            <a:chOff x="3711221" y="2633643"/>
            <a:chExt cx="5297315" cy="2512183"/>
          </a:xfrm>
        </p:grpSpPr>
        <p:sp>
          <p:nvSpPr>
            <p:cNvPr id="68" name="Google Shape;68;p5"/>
            <p:cNvSpPr/>
            <p:nvPr/>
          </p:nvSpPr>
          <p:spPr>
            <a:xfrm>
              <a:off x="3711221" y="3479493"/>
              <a:ext cx="4670352" cy="1666334"/>
            </a:xfrm>
            <a:custGeom>
              <a:avLst/>
              <a:gdLst/>
              <a:ahLst/>
              <a:cxnLst/>
              <a:rect l="l" t="t" r="r" b="b"/>
              <a:pathLst>
                <a:path w="146257" h="52183" extrusionOk="0">
                  <a:moveTo>
                    <a:pt x="134403" y="1"/>
                  </a:moveTo>
                  <a:cubicBezTo>
                    <a:pt x="132366" y="1"/>
                    <a:pt x="130307" y="594"/>
                    <a:pt x="128504" y="1831"/>
                  </a:cubicBezTo>
                  <a:lnTo>
                    <a:pt x="84046" y="32442"/>
                  </a:lnTo>
                  <a:cubicBezTo>
                    <a:pt x="83110" y="33092"/>
                    <a:pt x="82041" y="33403"/>
                    <a:pt x="80983" y="33403"/>
                  </a:cubicBezTo>
                  <a:cubicBezTo>
                    <a:pt x="79268" y="33403"/>
                    <a:pt x="77584" y="32585"/>
                    <a:pt x="76545" y="31061"/>
                  </a:cubicBezTo>
                  <a:cubicBezTo>
                    <a:pt x="74855" y="28608"/>
                    <a:pt x="75474" y="25251"/>
                    <a:pt x="77926" y="23560"/>
                  </a:cubicBezTo>
                  <a:lnTo>
                    <a:pt x="84058" y="19333"/>
                  </a:lnTo>
                  <a:cubicBezTo>
                    <a:pt x="88809" y="16083"/>
                    <a:pt x="89999" y="9570"/>
                    <a:pt x="86737" y="4843"/>
                  </a:cubicBezTo>
                  <a:cubicBezTo>
                    <a:pt x="84725" y="1902"/>
                    <a:pt x="81462" y="326"/>
                    <a:pt x="78146" y="326"/>
                  </a:cubicBezTo>
                  <a:cubicBezTo>
                    <a:pt x="76107" y="326"/>
                    <a:pt x="74047" y="922"/>
                    <a:pt x="72247" y="2165"/>
                  </a:cubicBezTo>
                  <a:lnTo>
                    <a:pt x="1655" y="50766"/>
                  </a:lnTo>
                  <a:cubicBezTo>
                    <a:pt x="1048" y="51183"/>
                    <a:pt x="500" y="51659"/>
                    <a:pt x="0" y="52183"/>
                  </a:cubicBezTo>
                  <a:lnTo>
                    <a:pt x="92190" y="52183"/>
                  </a:lnTo>
                  <a:lnTo>
                    <a:pt x="140339" y="19024"/>
                  </a:lnTo>
                  <a:cubicBezTo>
                    <a:pt x="145066" y="15750"/>
                    <a:pt x="146256" y="9249"/>
                    <a:pt x="143006" y="4510"/>
                  </a:cubicBezTo>
                  <a:cubicBezTo>
                    <a:pt x="140985" y="1575"/>
                    <a:pt x="137721" y="1"/>
                    <a:pt x="134403" y="1"/>
                  </a:cubicBezTo>
                  <a:close/>
                </a:path>
              </a:pathLst>
            </a:cu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8314259" y="2633643"/>
              <a:ext cx="694276" cy="631369"/>
            </a:xfrm>
            <a:custGeom>
              <a:avLst/>
              <a:gdLst/>
              <a:ahLst/>
              <a:cxnLst/>
              <a:rect l="l" t="t" r="r" b="b"/>
              <a:pathLst>
                <a:path w="21742" h="19772" extrusionOk="0">
                  <a:moveTo>
                    <a:pt x="10866" y="0"/>
                  </a:moveTo>
                  <a:cubicBezTo>
                    <a:pt x="6380" y="0"/>
                    <a:pt x="2322" y="3064"/>
                    <a:pt x="1251" y="7612"/>
                  </a:cubicBezTo>
                  <a:cubicBezTo>
                    <a:pt x="1" y="12922"/>
                    <a:pt x="3287" y="18244"/>
                    <a:pt x="8597" y="19506"/>
                  </a:cubicBezTo>
                  <a:cubicBezTo>
                    <a:pt x="9359" y="19686"/>
                    <a:pt x="10121" y="19772"/>
                    <a:pt x="10872" y="19772"/>
                  </a:cubicBezTo>
                  <a:cubicBezTo>
                    <a:pt x="15351" y="19772"/>
                    <a:pt x="19411" y="16708"/>
                    <a:pt x="20492" y="12160"/>
                  </a:cubicBezTo>
                  <a:cubicBezTo>
                    <a:pt x="21742" y="6838"/>
                    <a:pt x="18456" y="1516"/>
                    <a:pt x="13145" y="266"/>
                  </a:cubicBezTo>
                  <a:cubicBezTo>
                    <a:pt x="12382" y="86"/>
                    <a:pt x="11618" y="0"/>
                    <a:pt x="10866" y="0"/>
                  </a:cubicBezTo>
                  <a:close/>
                </a:path>
              </a:pathLst>
            </a:cu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5"/>
          <p:cNvSpPr/>
          <p:nvPr/>
        </p:nvSpPr>
        <p:spPr>
          <a:xfrm>
            <a:off x="129724" y="2148"/>
            <a:ext cx="1407875" cy="775921"/>
          </a:xfrm>
          <a:custGeom>
            <a:avLst/>
            <a:gdLst/>
            <a:ahLst/>
            <a:cxnLst/>
            <a:rect l="l" t="t" r="r" b="b"/>
            <a:pathLst>
              <a:path w="56377" h="31071" extrusionOk="0">
                <a:moveTo>
                  <a:pt x="28944" y="0"/>
                </a:moveTo>
                <a:lnTo>
                  <a:pt x="4429" y="16883"/>
                </a:lnTo>
                <a:cubicBezTo>
                  <a:pt x="893" y="19324"/>
                  <a:pt x="0" y="24158"/>
                  <a:pt x="2441" y="27706"/>
                </a:cubicBezTo>
                <a:cubicBezTo>
                  <a:pt x="3952" y="29895"/>
                  <a:pt x="6379" y="31071"/>
                  <a:pt x="8848" y="31071"/>
                </a:cubicBezTo>
                <a:cubicBezTo>
                  <a:pt x="10368" y="31071"/>
                  <a:pt x="11904" y="30625"/>
                  <a:pt x="13252" y="29694"/>
                </a:cubicBezTo>
                <a:lnTo>
                  <a:pt x="56376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/>
          <p:nvPr/>
        </p:nvSpPr>
        <p:spPr>
          <a:xfrm>
            <a:off x="6854050" y="4249599"/>
            <a:ext cx="1576849" cy="895820"/>
          </a:xfrm>
          <a:custGeom>
            <a:avLst/>
            <a:gdLst/>
            <a:ahLst/>
            <a:cxnLst/>
            <a:rect l="l" t="t" r="r" b="b"/>
            <a:pathLst>
              <a:path w="62592" h="35559" extrusionOk="0">
                <a:moveTo>
                  <a:pt x="53679" y="0"/>
                </a:moveTo>
                <a:cubicBezTo>
                  <a:pt x="52380" y="0"/>
                  <a:pt x="51100" y="367"/>
                  <a:pt x="49983" y="1138"/>
                </a:cubicBezTo>
                <a:lnTo>
                  <a:pt x="1" y="35559"/>
                </a:lnTo>
                <a:lnTo>
                  <a:pt x="27409" y="35559"/>
                </a:lnTo>
                <a:lnTo>
                  <a:pt x="58794" y="13949"/>
                </a:lnTo>
                <a:cubicBezTo>
                  <a:pt x="61985" y="11758"/>
                  <a:pt x="62592" y="7115"/>
                  <a:pt x="60151" y="3567"/>
                </a:cubicBezTo>
                <a:cubicBezTo>
                  <a:pt x="58564" y="1268"/>
                  <a:pt x="56092" y="0"/>
                  <a:pt x="53679" y="0"/>
                </a:cubicBezTo>
                <a:close/>
              </a:path>
            </a:pathLst>
          </a:custGeom>
          <a:solidFill>
            <a:srgbClr val="000000">
              <a:alpha val="8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7"/>
          <p:cNvSpPr/>
          <p:nvPr/>
        </p:nvSpPr>
        <p:spPr>
          <a:xfrm rot="10800000">
            <a:off x="7677810" y="-52"/>
            <a:ext cx="1704439" cy="611802"/>
          </a:xfrm>
          <a:custGeom>
            <a:avLst/>
            <a:gdLst/>
            <a:ahLst/>
            <a:cxnLst/>
            <a:rect l="l" t="t" r="r" b="b"/>
            <a:pathLst>
              <a:path w="151708" h="54455" extrusionOk="0">
                <a:moveTo>
                  <a:pt x="82525" y="0"/>
                </a:moveTo>
                <a:cubicBezTo>
                  <a:pt x="80336" y="0"/>
                  <a:pt x="78122" y="640"/>
                  <a:pt x="76180" y="1973"/>
                </a:cubicBezTo>
                <a:lnTo>
                  <a:pt x="1" y="54440"/>
                </a:lnTo>
                <a:lnTo>
                  <a:pt x="836" y="54440"/>
                </a:lnTo>
                <a:lnTo>
                  <a:pt x="822" y="54454"/>
                </a:lnTo>
                <a:lnTo>
                  <a:pt x="96209" y="54454"/>
                </a:lnTo>
                <a:lnTo>
                  <a:pt x="96223" y="54440"/>
                </a:lnTo>
                <a:lnTo>
                  <a:pt x="96832" y="54440"/>
                </a:lnTo>
                <a:lnTo>
                  <a:pt x="144582" y="21563"/>
                </a:lnTo>
                <a:cubicBezTo>
                  <a:pt x="145659" y="20827"/>
                  <a:pt x="146636" y="19934"/>
                  <a:pt x="147472" y="18943"/>
                </a:cubicBezTo>
                <a:cubicBezTo>
                  <a:pt x="151028" y="15416"/>
                  <a:pt x="151707" y="9934"/>
                  <a:pt x="149115" y="5656"/>
                </a:cubicBezTo>
                <a:cubicBezTo>
                  <a:pt x="149002" y="5458"/>
                  <a:pt x="148889" y="5273"/>
                  <a:pt x="148761" y="5103"/>
                </a:cubicBezTo>
                <a:cubicBezTo>
                  <a:pt x="148563" y="4806"/>
                  <a:pt x="148350" y="4537"/>
                  <a:pt x="148124" y="4268"/>
                </a:cubicBezTo>
                <a:lnTo>
                  <a:pt x="148095" y="4254"/>
                </a:lnTo>
                <a:lnTo>
                  <a:pt x="147954" y="4084"/>
                </a:lnTo>
                <a:cubicBezTo>
                  <a:pt x="145862" y="1739"/>
                  <a:pt x="142906" y="462"/>
                  <a:pt x="139881" y="462"/>
                </a:cubicBezTo>
                <a:cubicBezTo>
                  <a:pt x="138666" y="462"/>
                  <a:pt x="137439" y="668"/>
                  <a:pt x="136253" y="1095"/>
                </a:cubicBezTo>
                <a:cubicBezTo>
                  <a:pt x="134695" y="1520"/>
                  <a:pt x="133222" y="2200"/>
                  <a:pt x="131891" y="3106"/>
                </a:cubicBezTo>
                <a:lnTo>
                  <a:pt x="85727" y="34906"/>
                </a:lnTo>
                <a:cubicBezTo>
                  <a:pt x="85334" y="34986"/>
                  <a:pt x="84949" y="35024"/>
                  <a:pt x="84574" y="35024"/>
                </a:cubicBezTo>
                <a:cubicBezTo>
                  <a:pt x="80473" y="35024"/>
                  <a:pt x="77609" y="30506"/>
                  <a:pt x="79764" y="26691"/>
                </a:cubicBezTo>
                <a:lnTo>
                  <a:pt x="88872" y="20402"/>
                </a:lnTo>
                <a:cubicBezTo>
                  <a:pt x="93971" y="16903"/>
                  <a:pt x="95246" y="9934"/>
                  <a:pt x="91747" y="4849"/>
                </a:cubicBezTo>
                <a:cubicBezTo>
                  <a:pt x="89581" y="1691"/>
                  <a:pt x="86085" y="0"/>
                  <a:pt x="82525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>
            <a:off x="7325596" y="4320199"/>
            <a:ext cx="2293825" cy="823360"/>
          </a:xfrm>
          <a:custGeom>
            <a:avLst/>
            <a:gdLst/>
            <a:ahLst/>
            <a:cxnLst/>
            <a:rect l="l" t="t" r="r" b="b"/>
            <a:pathLst>
              <a:path w="151708" h="54455" extrusionOk="0">
                <a:moveTo>
                  <a:pt x="82525" y="0"/>
                </a:moveTo>
                <a:cubicBezTo>
                  <a:pt x="80336" y="0"/>
                  <a:pt x="78122" y="640"/>
                  <a:pt x="76180" y="1973"/>
                </a:cubicBezTo>
                <a:lnTo>
                  <a:pt x="1" y="54440"/>
                </a:lnTo>
                <a:lnTo>
                  <a:pt x="836" y="54440"/>
                </a:lnTo>
                <a:lnTo>
                  <a:pt x="822" y="54454"/>
                </a:lnTo>
                <a:lnTo>
                  <a:pt x="96209" y="54454"/>
                </a:lnTo>
                <a:lnTo>
                  <a:pt x="96223" y="54440"/>
                </a:lnTo>
                <a:lnTo>
                  <a:pt x="96832" y="54440"/>
                </a:lnTo>
                <a:lnTo>
                  <a:pt x="144582" y="21563"/>
                </a:lnTo>
                <a:cubicBezTo>
                  <a:pt x="145659" y="20827"/>
                  <a:pt x="146636" y="19934"/>
                  <a:pt x="147472" y="18943"/>
                </a:cubicBezTo>
                <a:cubicBezTo>
                  <a:pt x="151028" y="15416"/>
                  <a:pt x="151707" y="9934"/>
                  <a:pt x="149115" y="5656"/>
                </a:cubicBezTo>
                <a:cubicBezTo>
                  <a:pt x="149002" y="5458"/>
                  <a:pt x="148889" y="5273"/>
                  <a:pt x="148761" y="5103"/>
                </a:cubicBezTo>
                <a:cubicBezTo>
                  <a:pt x="148563" y="4806"/>
                  <a:pt x="148350" y="4537"/>
                  <a:pt x="148124" y="4268"/>
                </a:cubicBezTo>
                <a:lnTo>
                  <a:pt x="148095" y="4254"/>
                </a:lnTo>
                <a:lnTo>
                  <a:pt x="147954" y="4084"/>
                </a:lnTo>
                <a:cubicBezTo>
                  <a:pt x="145862" y="1739"/>
                  <a:pt x="142906" y="462"/>
                  <a:pt x="139881" y="462"/>
                </a:cubicBezTo>
                <a:cubicBezTo>
                  <a:pt x="138666" y="462"/>
                  <a:pt x="137439" y="668"/>
                  <a:pt x="136253" y="1095"/>
                </a:cubicBezTo>
                <a:cubicBezTo>
                  <a:pt x="134695" y="1520"/>
                  <a:pt x="133222" y="2200"/>
                  <a:pt x="131891" y="3106"/>
                </a:cubicBezTo>
                <a:lnTo>
                  <a:pt x="85727" y="34906"/>
                </a:lnTo>
                <a:cubicBezTo>
                  <a:pt x="85334" y="34986"/>
                  <a:pt x="84949" y="35024"/>
                  <a:pt x="84574" y="35024"/>
                </a:cubicBezTo>
                <a:cubicBezTo>
                  <a:pt x="80473" y="35024"/>
                  <a:pt x="77609" y="30506"/>
                  <a:pt x="79764" y="26691"/>
                </a:cubicBezTo>
                <a:lnTo>
                  <a:pt x="88872" y="20402"/>
                </a:lnTo>
                <a:cubicBezTo>
                  <a:pt x="93971" y="16903"/>
                  <a:pt x="95246" y="9934"/>
                  <a:pt x="91747" y="4849"/>
                </a:cubicBezTo>
                <a:cubicBezTo>
                  <a:pt x="89581" y="1691"/>
                  <a:pt x="86085" y="0"/>
                  <a:pt x="82525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>
            <a:off x="950" y="3930473"/>
            <a:ext cx="622985" cy="742914"/>
          </a:xfrm>
          <a:custGeom>
            <a:avLst/>
            <a:gdLst/>
            <a:ahLst/>
            <a:cxnLst/>
            <a:rect l="l" t="t" r="r" b="b"/>
            <a:pathLst>
              <a:path w="29599" h="35297" extrusionOk="0">
                <a:moveTo>
                  <a:pt x="17728" y="1"/>
                </a:moveTo>
                <a:cubicBezTo>
                  <a:pt x="15688" y="1"/>
                  <a:pt x="13628" y="598"/>
                  <a:pt x="11823" y="1840"/>
                </a:cubicBezTo>
                <a:lnTo>
                  <a:pt x="0" y="9984"/>
                </a:lnTo>
                <a:lnTo>
                  <a:pt x="0" y="35296"/>
                </a:lnTo>
                <a:lnTo>
                  <a:pt x="23658" y="19033"/>
                </a:lnTo>
                <a:cubicBezTo>
                  <a:pt x="28385" y="15758"/>
                  <a:pt x="29599" y="9269"/>
                  <a:pt x="26325" y="4519"/>
                </a:cubicBezTo>
                <a:cubicBezTo>
                  <a:pt x="24305" y="1578"/>
                  <a:pt x="21044" y="1"/>
                  <a:pt x="17728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7"/>
          <p:cNvGrpSpPr/>
          <p:nvPr/>
        </p:nvGrpSpPr>
        <p:grpSpPr>
          <a:xfrm rot="10800000">
            <a:off x="427241" y="-39"/>
            <a:ext cx="2662430" cy="1262623"/>
            <a:chOff x="3711221" y="2633643"/>
            <a:chExt cx="5297315" cy="2512183"/>
          </a:xfrm>
        </p:grpSpPr>
        <p:sp>
          <p:nvSpPr>
            <p:cNvPr id="94" name="Google Shape;94;p7"/>
            <p:cNvSpPr/>
            <p:nvPr/>
          </p:nvSpPr>
          <p:spPr>
            <a:xfrm>
              <a:off x="3711221" y="3479493"/>
              <a:ext cx="4670352" cy="1666334"/>
            </a:xfrm>
            <a:custGeom>
              <a:avLst/>
              <a:gdLst/>
              <a:ahLst/>
              <a:cxnLst/>
              <a:rect l="l" t="t" r="r" b="b"/>
              <a:pathLst>
                <a:path w="146257" h="52183" extrusionOk="0">
                  <a:moveTo>
                    <a:pt x="134403" y="1"/>
                  </a:moveTo>
                  <a:cubicBezTo>
                    <a:pt x="132366" y="1"/>
                    <a:pt x="130307" y="594"/>
                    <a:pt x="128504" y="1831"/>
                  </a:cubicBezTo>
                  <a:lnTo>
                    <a:pt x="84046" y="32442"/>
                  </a:lnTo>
                  <a:cubicBezTo>
                    <a:pt x="83110" y="33092"/>
                    <a:pt x="82041" y="33403"/>
                    <a:pt x="80983" y="33403"/>
                  </a:cubicBezTo>
                  <a:cubicBezTo>
                    <a:pt x="79268" y="33403"/>
                    <a:pt x="77584" y="32585"/>
                    <a:pt x="76545" y="31061"/>
                  </a:cubicBezTo>
                  <a:cubicBezTo>
                    <a:pt x="74855" y="28608"/>
                    <a:pt x="75474" y="25251"/>
                    <a:pt x="77926" y="23560"/>
                  </a:cubicBezTo>
                  <a:lnTo>
                    <a:pt x="84058" y="19333"/>
                  </a:lnTo>
                  <a:cubicBezTo>
                    <a:pt x="88809" y="16083"/>
                    <a:pt x="89999" y="9570"/>
                    <a:pt x="86737" y="4843"/>
                  </a:cubicBezTo>
                  <a:cubicBezTo>
                    <a:pt x="84725" y="1902"/>
                    <a:pt x="81462" y="326"/>
                    <a:pt x="78146" y="326"/>
                  </a:cubicBezTo>
                  <a:cubicBezTo>
                    <a:pt x="76107" y="326"/>
                    <a:pt x="74047" y="922"/>
                    <a:pt x="72247" y="2165"/>
                  </a:cubicBezTo>
                  <a:lnTo>
                    <a:pt x="1655" y="50766"/>
                  </a:lnTo>
                  <a:cubicBezTo>
                    <a:pt x="1048" y="51183"/>
                    <a:pt x="500" y="51659"/>
                    <a:pt x="0" y="52183"/>
                  </a:cubicBezTo>
                  <a:lnTo>
                    <a:pt x="92190" y="52183"/>
                  </a:lnTo>
                  <a:lnTo>
                    <a:pt x="140339" y="19024"/>
                  </a:lnTo>
                  <a:cubicBezTo>
                    <a:pt x="145066" y="15750"/>
                    <a:pt x="146256" y="9249"/>
                    <a:pt x="143006" y="4510"/>
                  </a:cubicBezTo>
                  <a:cubicBezTo>
                    <a:pt x="140985" y="1575"/>
                    <a:pt x="137721" y="1"/>
                    <a:pt x="134403" y="1"/>
                  </a:cubicBezTo>
                  <a:close/>
                </a:path>
              </a:pathLst>
            </a:cu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8314259" y="2633643"/>
              <a:ext cx="694276" cy="631369"/>
            </a:xfrm>
            <a:custGeom>
              <a:avLst/>
              <a:gdLst/>
              <a:ahLst/>
              <a:cxnLst/>
              <a:rect l="l" t="t" r="r" b="b"/>
              <a:pathLst>
                <a:path w="21742" h="19772" extrusionOk="0">
                  <a:moveTo>
                    <a:pt x="10866" y="0"/>
                  </a:moveTo>
                  <a:cubicBezTo>
                    <a:pt x="6380" y="0"/>
                    <a:pt x="2322" y="3064"/>
                    <a:pt x="1251" y="7612"/>
                  </a:cubicBezTo>
                  <a:cubicBezTo>
                    <a:pt x="1" y="12922"/>
                    <a:pt x="3287" y="18244"/>
                    <a:pt x="8597" y="19506"/>
                  </a:cubicBezTo>
                  <a:cubicBezTo>
                    <a:pt x="9359" y="19686"/>
                    <a:pt x="10121" y="19772"/>
                    <a:pt x="10872" y="19772"/>
                  </a:cubicBezTo>
                  <a:cubicBezTo>
                    <a:pt x="15351" y="19772"/>
                    <a:pt x="19411" y="16708"/>
                    <a:pt x="20492" y="12160"/>
                  </a:cubicBezTo>
                  <a:cubicBezTo>
                    <a:pt x="21742" y="6838"/>
                    <a:pt x="18456" y="1516"/>
                    <a:pt x="13145" y="266"/>
                  </a:cubicBezTo>
                  <a:cubicBezTo>
                    <a:pt x="12382" y="86"/>
                    <a:pt x="11618" y="0"/>
                    <a:pt x="10866" y="0"/>
                  </a:cubicBezTo>
                  <a:close/>
                </a:path>
              </a:pathLst>
            </a:cu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7"/>
          <p:cNvSpPr/>
          <p:nvPr/>
        </p:nvSpPr>
        <p:spPr>
          <a:xfrm rot="10800000">
            <a:off x="8430900" y="3729919"/>
            <a:ext cx="348959" cy="317341"/>
          </a:xfrm>
          <a:custGeom>
            <a:avLst/>
            <a:gdLst/>
            <a:ahLst/>
            <a:cxnLst/>
            <a:rect l="l" t="t" r="r" b="b"/>
            <a:pathLst>
              <a:path w="21742" h="19772" extrusionOk="0">
                <a:moveTo>
                  <a:pt x="10866" y="0"/>
                </a:moveTo>
                <a:cubicBezTo>
                  <a:pt x="6380" y="0"/>
                  <a:pt x="2322" y="3064"/>
                  <a:pt x="1251" y="7612"/>
                </a:cubicBezTo>
                <a:cubicBezTo>
                  <a:pt x="1" y="12922"/>
                  <a:pt x="3287" y="18244"/>
                  <a:pt x="8597" y="19506"/>
                </a:cubicBezTo>
                <a:cubicBezTo>
                  <a:pt x="9359" y="19686"/>
                  <a:pt x="10121" y="19772"/>
                  <a:pt x="10872" y="19772"/>
                </a:cubicBezTo>
                <a:cubicBezTo>
                  <a:pt x="15351" y="19772"/>
                  <a:pt x="19411" y="16708"/>
                  <a:pt x="20492" y="12160"/>
                </a:cubicBezTo>
                <a:cubicBezTo>
                  <a:pt x="21742" y="6838"/>
                  <a:pt x="18456" y="1516"/>
                  <a:pt x="13145" y="266"/>
                </a:cubicBezTo>
                <a:cubicBezTo>
                  <a:pt x="12382" y="86"/>
                  <a:pt x="11618" y="0"/>
                  <a:pt x="10866" y="0"/>
                </a:cubicBezTo>
                <a:close/>
              </a:path>
            </a:pathLst>
          </a:custGeom>
          <a:solidFill>
            <a:srgbClr val="000000">
              <a:alpha val="8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9"/>
          <p:cNvGrpSpPr/>
          <p:nvPr/>
        </p:nvGrpSpPr>
        <p:grpSpPr>
          <a:xfrm rot="10800000">
            <a:off x="2039377" y="13898"/>
            <a:ext cx="2405511" cy="1140782"/>
            <a:chOff x="3711221" y="2633643"/>
            <a:chExt cx="5297315" cy="2512183"/>
          </a:xfrm>
        </p:grpSpPr>
        <p:sp>
          <p:nvSpPr>
            <p:cNvPr id="108" name="Google Shape;108;p9"/>
            <p:cNvSpPr/>
            <p:nvPr/>
          </p:nvSpPr>
          <p:spPr>
            <a:xfrm>
              <a:off x="3711221" y="3479493"/>
              <a:ext cx="4670352" cy="1666334"/>
            </a:xfrm>
            <a:custGeom>
              <a:avLst/>
              <a:gdLst/>
              <a:ahLst/>
              <a:cxnLst/>
              <a:rect l="l" t="t" r="r" b="b"/>
              <a:pathLst>
                <a:path w="146257" h="52183" extrusionOk="0">
                  <a:moveTo>
                    <a:pt x="134403" y="1"/>
                  </a:moveTo>
                  <a:cubicBezTo>
                    <a:pt x="132366" y="1"/>
                    <a:pt x="130307" y="594"/>
                    <a:pt x="128504" y="1831"/>
                  </a:cubicBezTo>
                  <a:lnTo>
                    <a:pt x="84046" y="32442"/>
                  </a:lnTo>
                  <a:cubicBezTo>
                    <a:pt x="83110" y="33092"/>
                    <a:pt x="82041" y="33403"/>
                    <a:pt x="80983" y="33403"/>
                  </a:cubicBezTo>
                  <a:cubicBezTo>
                    <a:pt x="79268" y="33403"/>
                    <a:pt x="77584" y="32585"/>
                    <a:pt x="76545" y="31061"/>
                  </a:cubicBezTo>
                  <a:cubicBezTo>
                    <a:pt x="74855" y="28608"/>
                    <a:pt x="75474" y="25251"/>
                    <a:pt x="77926" y="23560"/>
                  </a:cubicBezTo>
                  <a:lnTo>
                    <a:pt x="84058" y="19333"/>
                  </a:lnTo>
                  <a:cubicBezTo>
                    <a:pt x="88809" y="16083"/>
                    <a:pt x="89999" y="9570"/>
                    <a:pt x="86737" y="4843"/>
                  </a:cubicBezTo>
                  <a:cubicBezTo>
                    <a:pt x="84725" y="1902"/>
                    <a:pt x="81462" y="326"/>
                    <a:pt x="78146" y="326"/>
                  </a:cubicBezTo>
                  <a:cubicBezTo>
                    <a:pt x="76107" y="326"/>
                    <a:pt x="74047" y="922"/>
                    <a:pt x="72247" y="2165"/>
                  </a:cubicBezTo>
                  <a:lnTo>
                    <a:pt x="1655" y="50766"/>
                  </a:lnTo>
                  <a:cubicBezTo>
                    <a:pt x="1048" y="51183"/>
                    <a:pt x="500" y="51659"/>
                    <a:pt x="0" y="52183"/>
                  </a:cubicBezTo>
                  <a:lnTo>
                    <a:pt x="92190" y="52183"/>
                  </a:lnTo>
                  <a:lnTo>
                    <a:pt x="140339" y="19024"/>
                  </a:lnTo>
                  <a:cubicBezTo>
                    <a:pt x="145066" y="15750"/>
                    <a:pt x="146256" y="9249"/>
                    <a:pt x="143006" y="4510"/>
                  </a:cubicBezTo>
                  <a:cubicBezTo>
                    <a:pt x="140985" y="1575"/>
                    <a:pt x="137721" y="1"/>
                    <a:pt x="134403" y="1"/>
                  </a:cubicBezTo>
                  <a:close/>
                </a:path>
              </a:pathLst>
            </a:cu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8314259" y="2633643"/>
              <a:ext cx="694276" cy="631369"/>
            </a:xfrm>
            <a:custGeom>
              <a:avLst/>
              <a:gdLst/>
              <a:ahLst/>
              <a:cxnLst/>
              <a:rect l="l" t="t" r="r" b="b"/>
              <a:pathLst>
                <a:path w="21742" h="19772" extrusionOk="0">
                  <a:moveTo>
                    <a:pt x="10866" y="0"/>
                  </a:moveTo>
                  <a:cubicBezTo>
                    <a:pt x="6380" y="0"/>
                    <a:pt x="2322" y="3064"/>
                    <a:pt x="1251" y="7612"/>
                  </a:cubicBezTo>
                  <a:cubicBezTo>
                    <a:pt x="1" y="12922"/>
                    <a:pt x="3287" y="18244"/>
                    <a:pt x="8597" y="19506"/>
                  </a:cubicBezTo>
                  <a:cubicBezTo>
                    <a:pt x="9359" y="19686"/>
                    <a:pt x="10121" y="19772"/>
                    <a:pt x="10872" y="19772"/>
                  </a:cubicBezTo>
                  <a:cubicBezTo>
                    <a:pt x="15351" y="19772"/>
                    <a:pt x="19411" y="16708"/>
                    <a:pt x="20492" y="12160"/>
                  </a:cubicBezTo>
                  <a:cubicBezTo>
                    <a:pt x="21742" y="6838"/>
                    <a:pt x="18456" y="1516"/>
                    <a:pt x="13145" y="266"/>
                  </a:cubicBezTo>
                  <a:cubicBezTo>
                    <a:pt x="12382" y="86"/>
                    <a:pt x="11618" y="0"/>
                    <a:pt x="10866" y="0"/>
                  </a:cubicBezTo>
                  <a:close/>
                </a:path>
              </a:pathLst>
            </a:cu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9"/>
          <p:cNvGrpSpPr/>
          <p:nvPr/>
        </p:nvGrpSpPr>
        <p:grpSpPr>
          <a:xfrm>
            <a:off x="4789409" y="1242814"/>
            <a:ext cx="4131618" cy="3900683"/>
            <a:chOff x="4523834" y="1242814"/>
            <a:chExt cx="4131618" cy="3900683"/>
          </a:xfrm>
        </p:grpSpPr>
        <p:sp>
          <p:nvSpPr>
            <p:cNvPr id="111" name="Google Shape;111;p9"/>
            <p:cNvSpPr/>
            <p:nvPr/>
          </p:nvSpPr>
          <p:spPr>
            <a:xfrm rot="10800000">
              <a:off x="4523834" y="1283209"/>
              <a:ext cx="4100836" cy="3860288"/>
            </a:xfrm>
            <a:custGeom>
              <a:avLst/>
              <a:gdLst/>
              <a:ahLst/>
              <a:cxnLst/>
              <a:rect l="l" t="t" r="r" b="b"/>
              <a:pathLst>
                <a:path w="128422" h="120889" extrusionOk="0">
                  <a:moveTo>
                    <a:pt x="89679" y="0"/>
                  </a:moveTo>
                  <a:lnTo>
                    <a:pt x="11264" y="54019"/>
                  </a:lnTo>
                  <a:cubicBezTo>
                    <a:pt x="6264" y="57448"/>
                    <a:pt x="5013" y="64294"/>
                    <a:pt x="8454" y="69283"/>
                  </a:cubicBezTo>
                  <a:cubicBezTo>
                    <a:pt x="10583" y="72376"/>
                    <a:pt x="14015" y="74035"/>
                    <a:pt x="17502" y="74035"/>
                  </a:cubicBezTo>
                  <a:cubicBezTo>
                    <a:pt x="19651" y="74035"/>
                    <a:pt x="21820" y="73405"/>
                    <a:pt x="23718" y="72093"/>
                  </a:cubicBezTo>
                  <a:lnTo>
                    <a:pt x="24016" y="71890"/>
                  </a:lnTo>
                  <a:cubicBezTo>
                    <a:pt x="25215" y="71062"/>
                    <a:pt x="26583" y="70666"/>
                    <a:pt x="27937" y="70666"/>
                  </a:cubicBezTo>
                  <a:cubicBezTo>
                    <a:pt x="30145" y="70666"/>
                    <a:pt x="32317" y="71720"/>
                    <a:pt x="33660" y="73676"/>
                  </a:cubicBezTo>
                  <a:cubicBezTo>
                    <a:pt x="35839" y="76831"/>
                    <a:pt x="35029" y="81141"/>
                    <a:pt x="31874" y="83320"/>
                  </a:cubicBezTo>
                  <a:lnTo>
                    <a:pt x="5835" y="101251"/>
                  </a:lnTo>
                  <a:cubicBezTo>
                    <a:pt x="596" y="104858"/>
                    <a:pt x="1" y="111478"/>
                    <a:pt x="4490" y="115967"/>
                  </a:cubicBezTo>
                  <a:cubicBezTo>
                    <a:pt x="6695" y="119168"/>
                    <a:pt x="10252" y="120888"/>
                    <a:pt x="13868" y="120888"/>
                  </a:cubicBezTo>
                  <a:cubicBezTo>
                    <a:pt x="16090" y="120888"/>
                    <a:pt x="18335" y="120239"/>
                    <a:pt x="20301" y="118884"/>
                  </a:cubicBezTo>
                  <a:lnTo>
                    <a:pt x="114956" y="53709"/>
                  </a:lnTo>
                  <a:cubicBezTo>
                    <a:pt x="120123" y="50161"/>
                    <a:pt x="121433" y="43077"/>
                    <a:pt x="117873" y="37910"/>
                  </a:cubicBezTo>
                  <a:cubicBezTo>
                    <a:pt x="115668" y="34709"/>
                    <a:pt x="112110" y="32988"/>
                    <a:pt x="108494" y="32988"/>
                  </a:cubicBezTo>
                  <a:cubicBezTo>
                    <a:pt x="106272" y="32988"/>
                    <a:pt x="104028" y="33638"/>
                    <a:pt x="102061" y="34993"/>
                  </a:cubicBezTo>
                  <a:lnTo>
                    <a:pt x="98192" y="37660"/>
                  </a:lnTo>
                  <a:cubicBezTo>
                    <a:pt x="96992" y="38484"/>
                    <a:pt x="95625" y="38879"/>
                    <a:pt x="94272" y="38879"/>
                  </a:cubicBezTo>
                  <a:cubicBezTo>
                    <a:pt x="92067" y="38879"/>
                    <a:pt x="89898" y="37829"/>
                    <a:pt x="88548" y="35874"/>
                  </a:cubicBezTo>
                  <a:cubicBezTo>
                    <a:pt x="86369" y="32731"/>
                    <a:pt x="87155" y="28420"/>
                    <a:pt x="90322" y="26242"/>
                  </a:cubicBezTo>
                  <a:lnTo>
                    <a:pt x="12842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 rot="10800000">
              <a:off x="4524217" y="2780939"/>
              <a:ext cx="3940375" cy="2362558"/>
            </a:xfrm>
            <a:custGeom>
              <a:avLst/>
              <a:gdLst/>
              <a:ahLst/>
              <a:cxnLst/>
              <a:rect l="l" t="t" r="r" b="b"/>
              <a:pathLst>
                <a:path w="123397" h="73986" extrusionOk="0">
                  <a:moveTo>
                    <a:pt x="84666" y="0"/>
                  </a:moveTo>
                  <a:lnTo>
                    <a:pt x="6430" y="53900"/>
                  </a:lnTo>
                  <a:cubicBezTo>
                    <a:pt x="1346" y="57412"/>
                    <a:pt x="0" y="64294"/>
                    <a:pt x="3441" y="69283"/>
                  </a:cubicBezTo>
                  <a:cubicBezTo>
                    <a:pt x="5550" y="72348"/>
                    <a:pt x="8966" y="73986"/>
                    <a:pt x="12465" y="73986"/>
                  </a:cubicBezTo>
                  <a:cubicBezTo>
                    <a:pt x="14674" y="73986"/>
                    <a:pt x="16916" y="73333"/>
                    <a:pt x="18884" y="71973"/>
                  </a:cubicBezTo>
                  <a:lnTo>
                    <a:pt x="123397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 rot="10800000">
              <a:off x="4747011" y="1242814"/>
              <a:ext cx="3908442" cy="2847293"/>
            </a:xfrm>
            <a:custGeom>
              <a:avLst/>
              <a:gdLst/>
              <a:ahLst/>
              <a:cxnLst/>
              <a:rect l="l" t="t" r="r" b="b"/>
              <a:pathLst>
                <a:path w="122397" h="89166" extrusionOk="0">
                  <a:moveTo>
                    <a:pt x="109458" y="0"/>
                  </a:moveTo>
                  <a:cubicBezTo>
                    <a:pt x="107236" y="0"/>
                    <a:pt x="104992" y="650"/>
                    <a:pt x="103025" y="2005"/>
                  </a:cubicBezTo>
                  <a:lnTo>
                    <a:pt x="6466" y="68441"/>
                  </a:lnTo>
                  <a:cubicBezTo>
                    <a:pt x="1310" y="72001"/>
                    <a:pt x="1" y="79086"/>
                    <a:pt x="3549" y="84253"/>
                  </a:cubicBezTo>
                  <a:cubicBezTo>
                    <a:pt x="5755" y="87448"/>
                    <a:pt x="9315" y="89166"/>
                    <a:pt x="12933" y="89166"/>
                  </a:cubicBezTo>
                  <a:cubicBezTo>
                    <a:pt x="15153" y="89166"/>
                    <a:pt x="17395" y="88519"/>
                    <a:pt x="19360" y="87170"/>
                  </a:cubicBezTo>
                  <a:lnTo>
                    <a:pt x="115920" y="20733"/>
                  </a:lnTo>
                  <a:cubicBezTo>
                    <a:pt x="121075" y="17173"/>
                    <a:pt x="122397" y="10101"/>
                    <a:pt x="118837" y="4922"/>
                  </a:cubicBezTo>
                  <a:cubicBezTo>
                    <a:pt x="116632" y="1721"/>
                    <a:pt x="113074" y="0"/>
                    <a:pt x="109458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9"/>
          <p:cNvGrpSpPr/>
          <p:nvPr/>
        </p:nvGrpSpPr>
        <p:grpSpPr>
          <a:xfrm>
            <a:off x="1097036" y="3714270"/>
            <a:ext cx="3145015" cy="1431005"/>
            <a:chOff x="3711221" y="3020782"/>
            <a:chExt cx="4670352" cy="2125044"/>
          </a:xfrm>
        </p:grpSpPr>
        <p:sp>
          <p:nvSpPr>
            <p:cNvPr id="115" name="Google Shape;115;p9"/>
            <p:cNvSpPr/>
            <p:nvPr/>
          </p:nvSpPr>
          <p:spPr>
            <a:xfrm>
              <a:off x="3711221" y="3479493"/>
              <a:ext cx="4670352" cy="1666334"/>
            </a:xfrm>
            <a:custGeom>
              <a:avLst/>
              <a:gdLst/>
              <a:ahLst/>
              <a:cxnLst/>
              <a:rect l="l" t="t" r="r" b="b"/>
              <a:pathLst>
                <a:path w="146257" h="52183" extrusionOk="0">
                  <a:moveTo>
                    <a:pt x="134403" y="1"/>
                  </a:moveTo>
                  <a:cubicBezTo>
                    <a:pt x="132366" y="1"/>
                    <a:pt x="130307" y="594"/>
                    <a:pt x="128504" y="1831"/>
                  </a:cubicBezTo>
                  <a:lnTo>
                    <a:pt x="84046" y="32442"/>
                  </a:lnTo>
                  <a:cubicBezTo>
                    <a:pt x="83110" y="33092"/>
                    <a:pt x="82041" y="33403"/>
                    <a:pt x="80983" y="33403"/>
                  </a:cubicBezTo>
                  <a:cubicBezTo>
                    <a:pt x="79268" y="33403"/>
                    <a:pt x="77584" y="32585"/>
                    <a:pt x="76545" y="31061"/>
                  </a:cubicBezTo>
                  <a:cubicBezTo>
                    <a:pt x="74855" y="28608"/>
                    <a:pt x="75474" y="25251"/>
                    <a:pt x="77926" y="23560"/>
                  </a:cubicBezTo>
                  <a:lnTo>
                    <a:pt x="84058" y="19333"/>
                  </a:lnTo>
                  <a:cubicBezTo>
                    <a:pt x="88809" y="16083"/>
                    <a:pt x="89999" y="9570"/>
                    <a:pt x="86737" y="4843"/>
                  </a:cubicBezTo>
                  <a:cubicBezTo>
                    <a:pt x="84725" y="1902"/>
                    <a:pt x="81462" y="326"/>
                    <a:pt x="78146" y="326"/>
                  </a:cubicBezTo>
                  <a:cubicBezTo>
                    <a:pt x="76107" y="326"/>
                    <a:pt x="74047" y="922"/>
                    <a:pt x="72247" y="2165"/>
                  </a:cubicBezTo>
                  <a:lnTo>
                    <a:pt x="1655" y="50766"/>
                  </a:lnTo>
                  <a:cubicBezTo>
                    <a:pt x="1048" y="51183"/>
                    <a:pt x="500" y="51659"/>
                    <a:pt x="0" y="52183"/>
                  </a:cubicBezTo>
                  <a:lnTo>
                    <a:pt x="92190" y="52183"/>
                  </a:lnTo>
                  <a:lnTo>
                    <a:pt x="140339" y="19024"/>
                  </a:lnTo>
                  <a:cubicBezTo>
                    <a:pt x="145066" y="15750"/>
                    <a:pt x="146256" y="9249"/>
                    <a:pt x="143006" y="4510"/>
                  </a:cubicBezTo>
                  <a:cubicBezTo>
                    <a:pt x="140985" y="1575"/>
                    <a:pt x="137721" y="1"/>
                    <a:pt x="134403" y="1"/>
                  </a:cubicBezTo>
                  <a:close/>
                </a:path>
              </a:pathLst>
            </a:cu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6575215" y="3020782"/>
              <a:ext cx="694276" cy="631369"/>
            </a:xfrm>
            <a:custGeom>
              <a:avLst/>
              <a:gdLst/>
              <a:ahLst/>
              <a:cxnLst/>
              <a:rect l="l" t="t" r="r" b="b"/>
              <a:pathLst>
                <a:path w="21742" h="19772" extrusionOk="0">
                  <a:moveTo>
                    <a:pt x="10866" y="0"/>
                  </a:moveTo>
                  <a:cubicBezTo>
                    <a:pt x="6380" y="0"/>
                    <a:pt x="2322" y="3064"/>
                    <a:pt x="1251" y="7612"/>
                  </a:cubicBezTo>
                  <a:cubicBezTo>
                    <a:pt x="1" y="12922"/>
                    <a:pt x="3287" y="18244"/>
                    <a:pt x="8597" y="19506"/>
                  </a:cubicBezTo>
                  <a:cubicBezTo>
                    <a:pt x="9359" y="19686"/>
                    <a:pt x="10121" y="19772"/>
                    <a:pt x="10872" y="19772"/>
                  </a:cubicBezTo>
                  <a:cubicBezTo>
                    <a:pt x="15351" y="19772"/>
                    <a:pt x="19411" y="16708"/>
                    <a:pt x="20492" y="12160"/>
                  </a:cubicBezTo>
                  <a:cubicBezTo>
                    <a:pt x="21742" y="6838"/>
                    <a:pt x="18456" y="1516"/>
                    <a:pt x="13145" y="266"/>
                  </a:cubicBezTo>
                  <a:cubicBezTo>
                    <a:pt x="12382" y="86"/>
                    <a:pt x="11618" y="0"/>
                    <a:pt x="10866" y="0"/>
                  </a:cubicBezTo>
                  <a:close/>
                </a:path>
              </a:pathLst>
            </a:cu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9"/>
          <p:cNvSpPr/>
          <p:nvPr/>
        </p:nvSpPr>
        <p:spPr>
          <a:xfrm>
            <a:off x="8083070" y="3661538"/>
            <a:ext cx="1061564" cy="1207336"/>
          </a:xfrm>
          <a:custGeom>
            <a:avLst/>
            <a:gdLst/>
            <a:ahLst/>
            <a:cxnLst/>
            <a:rect l="l" t="t" r="r" b="b"/>
            <a:pathLst>
              <a:path w="33244" h="37809" extrusionOk="0">
                <a:moveTo>
                  <a:pt x="33231" y="0"/>
                </a:moveTo>
                <a:lnTo>
                  <a:pt x="33231" y="9"/>
                </a:lnTo>
                <a:lnTo>
                  <a:pt x="33231" y="9"/>
                </a:lnTo>
                <a:lnTo>
                  <a:pt x="33243" y="0"/>
                </a:lnTo>
                <a:close/>
                <a:moveTo>
                  <a:pt x="33231" y="9"/>
                </a:moveTo>
                <a:lnTo>
                  <a:pt x="5930" y="18789"/>
                </a:lnTo>
                <a:cubicBezTo>
                  <a:pt x="1192" y="22051"/>
                  <a:pt x="1" y="28552"/>
                  <a:pt x="3251" y="33290"/>
                </a:cubicBezTo>
                <a:cubicBezTo>
                  <a:pt x="5271" y="36232"/>
                  <a:pt x="8532" y="37808"/>
                  <a:pt x="11848" y="37808"/>
                </a:cubicBezTo>
                <a:cubicBezTo>
                  <a:pt x="13888" y="37808"/>
                  <a:pt x="15948" y="37212"/>
                  <a:pt x="17753" y="35969"/>
                </a:cubicBezTo>
                <a:lnTo>
                  <a:pt x="33231" y="25313"/>
                </a:lnTo>
                <a:lnTo>
                  <a:pt x="33231" y="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575" y="4231265"/>
            <a:ext cx="739449" cy="745673"/>
          </a:xfrm>
          <a:custGeom>
            <a:avLst/>
            <a:gdLst/>
            <a:ahLst/>
            <a:cxnLst/>
            <a:rect l="l" t="t" r="r" b="b"/>
            <a:pathLst>
              <a:path w="34814" h="35107" extrusionOk="0">
                <a:moveTo>
                  <a:pt x="25972" y="0"/>
                </a:moveTo>
                <a:cubicBezTo>
                  <a:pt x="24451" y="0"/>
                  <a:pt x="22914" y="446"/>
                  <a:pt x="21562" y="1376"/>
                </a:cubicBezTo>
                <a:lnTo>
                  <a:pt x="0" y="16223"/>
                </a:lnTo>
                <a:lnTo>
                  <a:pt x="0" y="35106"/>
                </a:lnTo>
                <a:lnTo>
                  <a:pt x="30385" y="14175"/>
                </a:lnTo>
                <a:cubicBezTo>
                  <a:pt x="33921" y="11758"/>
                  <a:pt x="34814" y="6900"/>
                  <a:pt x="32385" y="3376"/>
                </a:cubicBezTo>
                <a:cubicBezTo>
                  <a:pt x="30874" y="1179"/>
                  <a:pt x="28445" y="0"/>
                  <a:pt x="25972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1097025" y="1745013"/>
            <a:ext cx="34563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0" name="Google Shape;120;p9"/>
          <p:cNvSpPr txBox="1">
            <a:spLocks noGrp="1"/>
          </p:cNvSpPr>
          <p:nvPr>
            <p:ph type="subTitle" idx="1"/>
          </p:nvPr>
        </p:nvSpPr>
        <p:spPr>
          <a:xfrm>
            <a:off x="1097025" y="2321013"/>
            <a:ext cx="34563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0"/>
          <p:cNvGrpSpPr/>
          <p:nvPr/>
        </p:nvGrpSpPr>
        <p:grpSpPr>
          <a:xfrm>
            <a:off x="951" y="141046"/>
            <a:ext cx="9143684" cy="5004792"/>
            <a:chOff x="951" y="141046"/>
            <a:chExt cx="9143684" cy="5004792"/>
          </a:xfrm>
        </p:grpSpPr>
        <p:sp>
          <p:nvSpPr>
            <p:cNvPr id="123" name="Google Shape;123;p10"/>
            <p:cNvSpPr/>
            <p:nvPr/>
          </p:nvSpPr>
          <p:spPr>
            <a:xfrm>
              <a:off x="8218284" y="141050"/>
              <a:ext cx="926344" cy="1053548"/>
            </a:xfrm>
            <a:custGeom>
              <a:avLst/>
              <a:gdLst/>
              <a:ahLst/>
              <a:cxnLst/>
              <a:rect l="l" t="t" r="r" b="b"/>
              <a:pathLst>
                <a:path w="33244" h="37809" extrusionOk="0">
                  <a:moveTo>
                    <a:pt x="33231" y="0"/>
                  </a:moveTo>
                  <a:lnTo>
                    <a:pt x="33231" y="9"/>
                  </a:lnTo>
                  <a:lnTo>
                    <a:pt x="33231" y="9"/>
                  </a:lnTo>
                  <a:lnTo>
                    <a:pt x="33243" y="0"/>
                  </a:lnTo>
                  <a:close/>
                  <a:moveTo>
                    <a:pt x="33231" y="9"/>
                  </a:moveTo>
                  <a:lnTo>
                    <a:pt x="5930" y="18789"/>
                  </a:lnTo>
                  <a:cubicBezTo>
                    <a:pt x="1192" y="22051"/>
                    <a:pt x="1" y="28552"/>
                    <a:pt x="3251" y="33290"/>
                  </a:cubicBezTo>
                  <a:cubicBezTo>
                    <a:pt x="5271" y="36232"/>
                    <a:pt x="8532" y="37808"/>
                    <a:pt x="11848" y="37808"/>
                  </a:cubicBezTo>
                  <a:cubicBezTo>
                    <a:pt x="13888" y="37808"/>
                    <a:pt x="15948" y="37212"/>
                    <a:pt x="17753" y="35969"/>
                  </a:cubicBezTo>
                  <a:lnTo>
                    <a:pt x="33231" y="25313"/>
                  </a:lnTo>
                  <a:lnTo>
                    <a:pt x="33231" y="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951" y="543851"/>
              <a:ext cx="802503" cy="956990"/>
            </a:xfrm>
            <a:custGeom>
              <a:avLst/>
              <a:gdLst/>
              <a:ahLst/>
              <a:cxnLst/>
              <a:rect l="l" t="t" r="r" b="b"/>
              <a:pathLst>
                <a:path w="29599" h="35297" extrusionOk="0">
                  <a:moveTo>
                    <a:pt x="17728" y="1"/>
                  </a:moveTo>
                  <a:cubicBezTo>
                    <a:pt x="15688" y="1"/>
                    <a:pt x="13628" y="598"/>
                    <a:pt x="11823" y="1840"/>
                  </a:cubicBezTo>
                  <a:lnTo>
                    <a:pt x="0" y="9984"/>
                  </a:lnTo>
                  <a:lnTo>
                    <a:pt x="0" y="35296"/>
                  </a:lnTo>
                  <a:lnTo>
                    <a:pt x="23658" y="19033"/>
                  </a:lnTo>
                  <a:cubicBezTo>
                    <a:pt x="28385" y="15758"/>
                    <a:pt x="29599" y="9269"/>
                    <a:pt x="26325" y="4519"/>
                  </a:cubicBezTo>
                  <a:cubicBezTo>
                    <a:pt x="24305" y="1578"/>
                    <a:pt x="21044" y="1"/>
                    <a:pt x="1772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5178601" y="3948891"/>
              <a:ext cx="3354770" cy="1196948"/>
            </a:xfrm>
            <a:custGeom>
              <a:avLst/>
              <a:gdLst/>
              <a:ahLst/>
              <a:cxnLst/>
              <a:rect l="l" t="t" r="r" b="b"/>
              <a:pathLst>
                <a:path w="146257" h="52183" extrusionOk="0">
                  <a:moveTo>
                    <a:pt x="134403" y="1"/>
                  </a:moveTo>
                  <a:cubicBezTo>
                    <a:pt x="132366" y="1"/>
                    <a:pt x="130307" y="594"/>
                    <a:pt x="128504" y="1831"/>
                  </a:cubicBezTo>
                  <a:lnTo>
                    <a:pt x="84046" y="32442"/>
                  </a:lnTo>
                  <a:cubicBezTo>
                    <a:pt x="83110" y="33092"/>
                    <a:pt x="82041" y="33403"/>
                    <a:pt x="80983" y="33403"/>
                  </a:cubicBezTo>
                  <a:cubicBezTo>
                    <a:pt x="79268" y="33403"/>
                    <a:pt x="77584" y="32585"/>
                    <a:pt x="76545" y="31061"/>
                  </a:cubicBezTo>
                  <a:cubicBezTo>
                    <a:pt x="74855" y="28608"/>
                    <a:pt x="75474" y="25251"/>
                    <a:pt x="77926" y="23560"/>
                  </a:cubicBezTo>
                  <a:lnTo>
                    <a:pt x="84058" y="19333"/>
                  </a:lnTo>
                  <a:cubicBezTo>
                    <a:pt x="88809" y="16083"/>
                    <a:pt x="89999" y="9570"/>
                    <a:pt x="86737" y="4843"/>
                  </a:cubicBezTo>
                  <a:cubicBezTo>
                    <a:pt x="84725" y="1902"/>
                    <a:pt x="81462" y="326"/>
                    <a:pt x="78146" y="326"/>
                  </a:cubicBezTo>
                  <a:cubicBezTo>
                    <a:pt x="76107" y="326"/>
                    <a:pt x="74047" y="922"/>
                    <a:pt x="72247" y="2165"/>
                  </a:cubicBezTo>
                  <a:lnTo>
                    <a:pt x="1655" y="50766"/>
                  </a:lnTo>
                  <a:cubicBezTo>
                    <a:pt x="1048" y="51183"/>
                    <a:pt x="500" y="51659"/>
                    <a:pt x="0" y="52183"/>
                  </a:cubicBezTo>
                  <a:lnTo>
                    <a:pt x="92190" y="52183"/>
                  </a:lnTo>
                  <a:lnTo>
                    <a:pt x="140339" y="19024"/>
                  </a:lnTo>
                  <a:cubicBezTo>
                    <a:pt x="145066" y="15750"/>
                    <a:pt x="146256" y="9249"/>
                    <a:pt x="143006" y="4510"/>
                  </a:cubicBezTo>
                  <a:cubicBezTo>
                    <a:pt x="140985" y="1575"/>
                    <a:pt x="137721" y="1"/>
                    <a:pt x="134403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5160297" y="3938500"/>
              <a:ext cx="2111901" cy="1207063"/>
            </a:xfrm>
            <a:custGeom>
              <a:avLst/>
              <a:gdLst/>
              <a:ahLst/>
              <a:cxnLst/>
              <a:rect l="l" t="t" r="r" b="b"/>
              <a:pathLst>
                <a:path w="92072" h="52624" extrusionOk="0">
                  <a:moveTo>
                    <a:pt x="79772" y="1"/>
                  </a:moveTo>
                  <a:cubicBezTo>
                    <a:pt x="77655" y="1"/>
                    <a:pt x="75515" y="621"/>
                    <a:pt x="73641" y="1915"/>
                  </a:cubicBezTo>
                  <a:lnTo>
                    <a:pt x="0" y="52624"/>
                  </a:lnTo>
                  <a:lnTo>
                    <a:pt x="38148" y="52624"/>
                  </a:lnTo>
                  <a:lnTo>
                    <a:pt x="85904" y="19727"/>
                  </a:lnTo>
                  <a:cubicBezTo>
                    <a:pt x="90833" y="16334"/>
                    <a:pt x="92071" y="9607"/>
                    <a:pt x="88666" y="4677"/>
                  </a:cubicBezTo>
                  <a:cubicBezTo>
                    <a:pt x="86581" y="1635"/>
                    <a:pt x="83207" y="1"/>
                    <a:pt x="79772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6432373" y="3952354"/>
              <a:ext cx="2103438" cy="1193209"/>
            </a:xfrm>
            <a:custGeom>
              <a:avLst/>
              <a:gdLst/>
              <a:ahLst/>
              <a:cxnLst/>
              <a:rect l="l" t="t" r="r" b="b"/>
              <a:pathLst>
                <a:path w="91703" h="52020" extrusionOk="0">
                  <a:moveTo>
                    <a:pt x="79608" y="1"/>
                  </a:moveTo>
                  <a:cubicBezTo>
                    <a:pt x="77063" y="1"/>
                    <a:pt x="74399" y="791"/>
                    <a:pt x="72033" y="2418"/>
                  </a:cubicBezTo>
                  <a:lnTo>
                    <a:pt x="1" y="52020"/>
                  </a:lnTo>
                  <a:lnTo>
                    <a:pt x="38136" y="52020"/>
                  </a:lnTo>
                  <a:lnTo>
                    <a:pt x="84297" y="20242"/>
                  </a:lnTo>
                  <a:cubicBezTo>
                    <a:pt x="89905" y="16372"/>
                    <a:pt x="91703" y="9241"/>
                    <a:pt x="88321" y="4335"/>
                  </a:cubicBezTo>
                  <a:cubicBezTo>
                    <a:pt x="86359" y="1485"/>
                    <a:pt x="83096" y="1"/>
                    <a:pt x="79608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8631703" y="4312420"/>
              <a:ext cx="512932" cy="630763"/>
            </a:xfrm>
            <a:custGeom>
              <a:avLst/>
              <a:gdLst/>
              <a:ahLst/>
              <a:cxnLst/>
              <a:rect l="l" t="t" r="r" b="b"/>
              <a:pathLst>
                <a:path w="16063" h="19753" extrusionOk="0">
                  <a:moveTo>
                    <a:pt x="9883" y="0"/>
                  </a:moveTo>
                  <a:cubicBezTo>
                    <a:pt x="4430" y="0"/>
                    <a:pt x="1" y="4417"/>
                    <a:pt x="1" y="9882"/>
                  </a:cubicBezTo>
                  <a:cubicBezTo>
                    <a:pt x="1" y="15335"/>
                    <a:pt x="4430" y="19753"/>
                    <a:pt x="9883" y="19753"/>
                  </a:cubicBezTo>
                  <a:cubicBezTo>
                    <a:pt x="12228" y="19753"/>
                    <a:pt x="14371" y="18943"/>
                    <a:pt x="16062" y="17586"/>
                  </a:cubicBezTo>
                  <a:lnTo>
                    <a:pt x="16062" y="2167"/>
                  </a:lnTo>
                  <a:cubicBezTo>
                    <a:pt x="14371" y="810"/>
                    <a:pt x="12228" y="0"/>
                    <a:pt x="988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803479" y="141046"/>
              <a:ext cx="617831" cy="561488"/>
            </a:xfrm>
            <a:custGeom>
              <a:avLst/>
              <a:gdLst/>
              <a:ahLst/>
              <a:cxnLst/>
              <a:rect l="l" t="t" r="r" b="b"/>
              <a:pathLst>
                <a:path w="13301" h="12088" extrusionOk="0">
                  <a:moveTo>
                    <a:pt x="6645" y="1"/>
                  </a:moveTo>
                  <a:cubicBezTo>
                    <a:pt x="3905" y="1"/>
                    <a:pt x="1427" y="1868"/>
                    <a:pt x="775" y="4651"/>
                  </a:cubicBezTo>
                  <a:cubicBezTo>
                    <a:pt x="1" y="7902"/>
                    <a:pt x="2013" y="11152"/>
                    <a:pt x="5263" y="11926"/>
                  </a:cubicBezTo>
                  <a:cubicBezTo>
                    <a:pt x="5728" y="12035"/>
                    <a:pt x="6193" y="12087"/>
                    <a:pt x="6651" y="12087"/>
                  </a:cubicBezTo>
                  <a:cubicBezTo>
                    <a:pt x="9393" y="12087"/>
                    <a:pt x="11873" y="10211"/>
                    <a:pt x="12526" y="7426"/>
                  </a:cubicBezTo>
                  <a:cubicBezTo>
                    <a:pt x="13300" y="4187"/>
                    <a:pt x="11288" y="925"/>
                    <a:pt x="8038" y="163"/>
                  </a:cubicBezTo>
                  <a:cubicBezTo>
                    <a:pt x="7571" y="53"/>
                    <a:pt x="7104" y="1"/>
                    <a:pt x="6645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10"/>
          <p:cNvGrpSpPr/>
          <p:nvPr/>
        </p:nvGrpSpPr>
        <p:grpSpPr>
          <a:xfrm rot="10800000">
            <a:off x="2523550" y="14081"/>
            <a:ext cx="4732739" cy="1968689"/>
            <a:chOff x="3711221" y="2848104"/>
            <a:chExt cx="5523739" cy="2297723"/>
          </a:xfrm>
        </p:grpSpPr>
        <p:sp>
          <p:nvSpPr>
            <p:cNvPr id="131" name="Google Shape;131;p10"/>
            <p:cNvSpPr/>
            <p:nvPr/>
          </p:nvSpPr>
          <p:spPr>
            <a:xfrm>
              <a:off x="3711221" y="3479493"/>
              <a:ext cx="4670352" cy="1666334"/>
            </a:xfrm>
            <a:custGeom>
              <a:avLst/>
              <a:gdLst/>
              <a:ahLst/>
              <a:cxnLst/>
              <a:rect l="l" t="t" r="r" b="b"/>
              <a:pathLst>
                <a:path w="146257" h="52183" extrusionOk="0">
                  <a:moveTo>
                    <a:pt x="134403" y="1"/>
                  </a:moveTo>
                  <a:cubicBezTo>
                    <a:pt x="132366" y="1"/>
                    <a:pt x="130307" y="594"/>
                    <a:pt x="128504" y="1831"/>
                  </a:cubicBezTo>
                  <a:lnTo>
                    <a:pt x="84046" y="32442"/>
                  </a:lnTo>
                  <a:cubicBezTo>
                    <a:pt x="83110" y="33092"/>
                    <a:pt x="82041" y="33403"/>
                    <a:pt x="80983" y="33403"/>
                  </a:cubicBezTo>
                  <a:cubicBezTo>
                    <a:pt x="79268" y="33403"/>
                    <a:pt x="77584" y="32585"/>
                    <a:pt x="76545" y="31061"/>
                  </a:cubicBezTo>
                  <a:cubicBezTo>
                    <a:pt x="74855" y="28608"/>
                    <a:pt x="75474" y="25251"/>
                    <a:pt x="77926" y="23560"/>
                  </a:cubicBezTo>
                  <a:lnTo>
                    <a:pt x="84058" y="19333"/>
                  </a:lnTo>
                  <a:cubicBezTo>
                    <a:pt x="88809" y="16083"/>
                    <a:pt x="89999" y="9570"/>
                    <a:pt x="86737" y="4843"/>
                  </a:cubicBezTo>
                  <a:cubicBezTo>
                    <a:pt x="84725" y="1902"/>
                    <a:pt x="81462" y="326"/>
                    <a:pt x="78146" y="326"/>
                  </a:cubicBezTo>
                  <a:cubicBezTo>
                    <a:pt x="76107" y="326"/>
                    <a:pt x="74047" y="922"/>
                    <a:pt x="72247" y="2165"/>
                  </a:cubicBezTo>
                  <a:lnTo>
                    <a:pt x="1655" y="50766"/>
                  </a:lnTo>
                  <a:cubicBezTo>
                    <a:pt x="1048" y="51183"/>
                    <a:pt x="500" y="51659"/>
                    <a:pt x="0" y="52183"/>
                  </a:cubicBezTo>
                  <a:lnTo>
                    <a:pt x="92190" y="52183"/>
                  </a:lnTo>
                  <a:lnTo>
                    <a:pt x="140339" y="19024"/>
                  </a:lnTo>
                  <a:cubicBezTo>
                    <a:pt x="145066" y="15750"/>
                    <a:pt x="146256" y="9249"/>
                    <a:pt x="143006" y="4510"/>
                  </a:cubicBezTo>
                  <a:cubicBezTo>
                    <a:pt x="140985" y="1575"/>
                    <a:pt x="137721" y="1"/>
                    <a:pt x="134403" y="1"/>
                  </a:cubicBezTo>
                  <a:close/>
                </a:path>
              </a:pathLst>
            </a:cu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8540683" y="2848104"/>
              <a:ext cx="694276" cy="631369"/>
            </a:xfrm>
            <a:custGeom>
              <a:avLst/>
              <a:gdLst/>
              <a:ahLst/>
              <a:cxnLst/>
              <a:rect l="l" t="t" r="r" b="b"/>
              <a:pathLst>
                <a:path w="21742" h="19772" extrusionOk="0">
                  <a:moveTo>
                    <a:pt x="10866" y="0"/>
                  </a:moveTo>
                  <a:cubicBezTo>
                    <a:pt x="6380" y="0"/>
                    <a:pt x="2322" y="3064"/>
                    <a:pt x="1251" y="7612"/>
                  </a:cubicBezTo>
                  <a:cubicBezTo>
                    <a:pt x="1" y="12922"/>
                    <a:pt x="3287" y="18244"/>
                    <a:pt x="8597" y="19506"/>
                  </a:cubicBezTo>
                  <a:cubicBezTo>
                    <a:pt x="9359" y="19686"/>
                    <a:pt x="10121" y="19772"/>
                    <a:pt x="10872" y="19772"/>
                  </a:cubicBezTo>
                  <a:cubicBezTo>
                    <a:pt x="15351" y="19772"/>
                    <a:pt x="19411" y="16708"/>
                    <a:pt x="20492" y="12160"/>
                  </a:cubicBezTo>
                  <a:cubicBezTo>
                    <a:pt x="21742" y="6838"/>
                    <a:pt x="18456" y="1516"/>
                    <a:pt x="13145" y="266"/>
                  </a:cubicBezTo>
                  <a:cubicBezTo>
                    <a:pt x="12382" y="86"/>
                    <a:pt x="11618" y="0"/>
                    <a:pt x="10866" y="0"/>
                  </a:cubicBezTo>
                  <a:close/>
                </a:path>
              </a:pathLst>
            </a:cu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0"/>
          <p:cNvSpPr/>
          <p:nvPr/>
        </p:nvSpPr>
        <p:spPr>
          <a:xfrm>
            <a:off x="1600200" y="4009955"/>
            <a:ext cx="1998719" cy="1135488"/>
          </a:xfrm>
          <a:custGeom>
            <a:avLst/>
            <a:gdLst/>
            <a:ahLst/>
            <a:cxnLst/>
            <a:rect l="l" t="t" r="r" b="b"/>
            <a:pathLst>
              <a:path w="62592" h="35559" extrusionOk="0">
                <a:moveTo>
                  <a:pt x="53679" y="0"/>
                </a:moveTo>
                <a:cubicBezTo>
                  <a:pt x="52380" y="0"/>
                  <a:pt x="51100" y="367"/>
                  <a:pt x="49983" y="1138"/>
                </a:cubicBezTo>
                <a:lnTo>
                  <a:pt x="1" y="35559"/>
                </a:lnTo>
                <a:lnTo>
                  <a:pt x="27409" y="35559"/>
                </a:lnTo>
                <a:lnTo>
                  <a:pt x="58794" y="13949"/>
                </a:lnTo>
                <a:cubicBezTo>
                  <a:pt x="61985" y="11758"/>
                  <a:pt x="62592" y="7115"/>
                  <a:pt x="60151" y="3567"/>
                </a:cubicBezTo>
                <a:cubicBezTo>
                  <a:pt x="58564" y="1268"/>
                  <a:pt x="56092" y="0"/>
                  <a:pt x="53679" y="0"/>
                </a:cubicBezTo>
                <a:close/>
              </a:path>
            </a:pathLst>
          </a:custGeom>
          <a:solidFill>
            <a:srgbClr val="000000">
              <a:alpha val="8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title"/>
          </p:nvPr>
        </p:nvSpPr>
        <p:spPr>
          <a:xfrm>
            <a:off x="713100" y="2126100"/>
            <a:ext cx="2578500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>
            <a:off x="6355200" y="1544700"/>
            <a:ext cx="2075700" cy="20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gradFill>
          <a:gsLst>
            <a:gs pos="0">
              <a:schemeClr val="accent1"/>
            </a:gs>
            <a:gs pos="63000">
              <a:schemeClr val="accent2"/>
            </a:gs>
            <a:gs pos="100000">
              <a:schemeClr val="accent3"/>
            </a:gs>
          </a:gsLst>
          <a:lin ang="2698631" scaled="0"/>
        </a:gra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/>
          <p:nvPr/>
        </p:nvSpPr>
        <p:spPr>
          <a:xfrm>
            <a:off x="-349126" y="4468997"/>
            <a:ext cx="1886868" cy="677284"/>
          </a:xfrm>
          <a:custGeom>
            <a:avLst/>
            <a:gdLst/>
            <a:ahLst/>
            <a:cxnLst/>
            <a:rect l="l" t="t" r="r" b="b"/>
            <a:pathLst>
              <a:path w="151708" h="54455" extrusionOk="0">
                <a:moveTo>
                  <a:pt x="82525" y="0"/>
                </a:moveTo>
                <a:cubicBezTo>
                  <a:pt x="80336" y="0"/>
                  <a:pt x="78122" y="640"/>
                  <a:pt x="76180" y="1973"/>
                </a:cubicBezTo>
                <a:lnTo>
                  <a:pt x="1" y="54440"/>
                </a:lnTo>
                <a:lnTo>
                  <a:pt x="836" y="54440"/>
                </a:lnTo>
                <a:lnTo>
                  <a:pt x="822" y="54454"/>
                </a:lnTo>
                <a:lnTo>
                  <a:pt x="96209" y="54454"/>
                </a:lnTo>
                <a:lnTo>
                  <a:pt x="96223" y="54440"/>
                </a:lnTo>
                <a:lnTo>
                  <a:pt x="96832" y="54440"/>
                </a:lnTo>
                <a:lnTo>
                  <a:pt x="144582" y="21563"/>
                </a:lnTo>
                <a:cubicBezTo>
                  <a:pt x="145659" y="20827"/>
                  <a:pt x="146636" y="19934"/>
                  <a:pt x="147472" y="18943"/>
                </a:cubicBezTo>
                <a:cubicBezTo>
                  <a:pt x="151028" y="15416"/>
                  <a:pt x="151707" y="9934"/>
                  <a:pt x="149115" y="5656"/>
                </a:cubicBezTo>
                <a:cubicBezTo>
                  <a:pt x="149002" y="5458"/>
                  <a:pt x="148889" y="5273"/>
                  <a:pt x="148761" y="5103"/>
                </a:cubicBezTo>
                <a:cubicBezTo>
                  <a:pt x="148563" y="4806"/>
                  <a:pt x="148350" y="4537"/>
                  <a:pt x="148124" y="4268"/>
                </a:cubicBezTo>
                <a:lnTo>
                  <a:pt x="148095" y="4254"/>
                </a:lnTo>
                <a:lnTo>
                  <a:pt x="147954" y="4084"/>
                </a:lnTo>
                <a:cubicBezTo>
                  <a:pt x="145862" y="1739"/>
                  <a:pt x="142906" y="462"/>
                  <a:pt x="139881" y="462"/>
                </a:cubicBezTo>
                <a:cubicBezTo>
                  <a:pt x="138666" y="462"/>
                  <a:pt x="137439" y="668"/>
                  <a:pt x="136253" y="1095"/>
                </a:cubicBezTo>
                <a:cubicBezTo>
                  <a:pt x="134695" y="1520"/>
                  <a:pt x="133222" y="2200"/>
                  <a:pt x="131891" y="3106"/>
                </a:cubicBezTo>
                <a:lnTo>
                  <a:pt x="85727" y="34906"/>
                </a:lnTo>
                <a:cubicBezTo>
                  <a:pt x="85334" y="34986"/>
                  <a:pt x="84949" y="35024"/>
                  <a:pt x="84574" y="35024"/>
                </a:cubicBezTo>
                <a:cubicBezTo>
                  <a:pt x="80473" y="35024"/>
                  <a:pt x="77609" y="30506"/>
                  <a:pt x="79764" y="26691"/>
                </a:cubicBezTo>
                <a:lnTo>
                  <a:pt x="88872" y="20402"/>
                </a:lnTo>
                <a:cubicBezTo>
                  <a:pt x="93971" y="16903"/>
                  <a:pt x="95246" y="9934"/>
                  <a:pt x="91747" y="4849"/>
                </a:cubicBezTo>
                <a:cubicBezTo>
                  <a:pt x="89581" y="1691"/>
                  <a:pt x="86085" y="0"/>
                  <a:pt x="82525" y="0"/>
                </a:cubicBezTo>
                <a:close/>
              </a:path>
            </a:pathLst>
          </a:custGeom>
          <a:solidFill>
            <a:srgbClr val="000000">
              <a:alpha val="8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16"/>
          <p:cNvGrpSpPr/>
          <p:nvPr/>
        </p:nvGrpSpPr>
        <p:grpSpPr>
          <a:xfrm rot="10800000">
            <a:off x="6928391" y="-39"/>
            <a:ext cx="2662430" cy="1262623"/>
            <a:chOff x="3711221" y="2633643"/>
            <a:chExt cx="5297315" cy="2512183"/>
          </a:xfrm>
        </p:grpSpPr>
        <p:sp>
          <p:nvSpPr>
            <p:cNvPr id="194" name="Google Shape;194;p16"/>
            <p:cNvSpPr/>
            <p:nvPr/>
          </p:nvSpPr>
          <p:spPr>
            <a:xfrm>
              <a:off x="3711221" y="3479493"/>
              <a:ext cx="4670352" cy="1666334"/>
            </a:xfrm>
            <a:custGeom>
              <a:avLst/>
              <a:gdLst/>
              <a:ahLst/>
              <a:cxnLst/>
              <a:rect l="l" t="t" r="r" b="b"/>
              <a:pathLst>
                <a:path w="146257" h="52183" extrusionOk="0">
                  <a:moveTo>
                    <a:pt x="134403" y="1"/>
                  </a:moveTo>
                  <a:cubicBezTo>
                    <a:pt x="132366" y="1"/>
                    <a:pt x="130307" y="594"/>
                    <a:pt x="128504" y="1831"/>
                  </a:cubicBezTo>
                  <a:lnTo>
                    <a:pt x="84046" y="32442"/>
                  </a:lnTo>
                  <a:cubicBezTo>
                    <a:pt x="83110" y="33092"/>
                    <a:pt x="82041" y="33403"/>
                    <a:pt x="80983" y="33403"/>
                  </a:cubicBezTo>
                  <a:cubicBezTo>
                    <a:pt x="79268" y="33403"/>
                    <a:pt x="77584" y="32585"/>
                    <a:pt x="76545" y="31061"/>
                  </a:cubicBezTo>
                  <a:cubicBezTo>
                    <a:pt x="74855" y="28608"/>
                    <a:pt x="75474" y="25251"/>
                    <a:pt x="77926" y="23560"/>
                  </a:cubicBezTo>
                  <a:lnTo>
                    <a:pt x="84058" y="19333"/>
                  </a:lnTo>
                  <a:cubicBezTo>
                    <a:pt x="88809" y="16083"/>
                    <a:pt x="89999" y="9570"/>
                    <a:pt x="86737" y="4843"/>
                  </a:cubicBezTo>
                  <a:cubicBezTo>
                    <a:pt x="84725" y="1902"/>
                    <a:pt x="81462" y="326"/>
                    <a:pt x="78146" y="326"/>
                  </a:cubicBezTo>
                  <a:cubicBezTo>
                    <a:pt x="76107" y="326"/>
                    <a:pt x="74047" y="922"/>
                    <a:pt x="72247" y="2165"/>
                  </a:cubicBezTo>
                  <a:lnTo>
                    <a:pt x="1655" y="50766"/>
                  </a:lnTo>
                  <a:cubicBezTo>
                    <a:pt x="1048" y="51183"/>
                    <a:pt x="500" y="51659"/>
                    <a:pt x="0" y="52183"/>
                  </a:cubicBezTo>
                  <a:lnTo>
                    <a:pt x="92190" y="52183"/>
                  </a:lnTo>
                  <a:lnTo>
                    <a:pt x="140339" y="19024"/>
                  </a:lnTo>
                  <a:cubicBezTo>
                    <a:pt x="145066" y="15750"/>
                    <a:pt x="146256" y="9249"/>
                    <a:pt x="143006" y="4510"/>
                  </a:cubicBezTo>
                  <a:cubicBezTo>
                    <a:pt x="140985" y="1575"/>
                    <a:pt x="137721" y="1"/>
                    <a:pt x="134403" y="1"/>
                  </a:cubicBezTo>
                  <a:close/>
                </a:path>
              </a:pathLst>
            </a:cu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8314259" y="2633643"/>
              <a:ext cx="694276" cy="631369"/>
            </a:xfrm>
            <a:custGeom>
              <a:avLst/>
              <a:gdLst/>
              <a:ahLst/>
              <a:cxnLst/>
              <a:rect l="l" t="t" r="r" b="b"/>
              <a:pathLst>
                <a:path w="21742" h="19772" extrusionOk="0">
                  <a:moveTo>
                    <a:pt x="10866" y="0"/>
                  </a:moveTo>
                  <a:cubicBezTo>
                    <a:pt x="6380" y="0"/>
                    <a:pt x="2322" y="3064"/>
                    <a:pt x="1251" y="7612"/>
                  </a:cubicBezTo>
                  <a:cubicBezTo>
                    <a:pt x="1" y="12922"/>
                    <a:pt x="3287" y="18244"/>
                    <a:pt x="8597" y="19506"/>
                  </a:cubicBezTo>
                  <a:cubicBezTo>
                    <a:pt x="9359" y="19686"/>
                    <a:pt x="10121" y="19772"/>
                    <a:pt x="10872" y="19772"/>
                  </a:cubicBezTo>
                  <a:cubicBezTo>
                    <a:pt x="15351" y="19772"/>
                    <a:pt x="19411" y="16708"/>
                    <a:pt x="20492" y="12160"/>
                  </a:cubicBezTo>
                  <a:cubicBezTo>
                    <a:pt x="21742" y="6838"/>
                    <a:pt x="18456" y="1516"/>
                    <a:pt x="13145" y="266"/>
                  </a:cubicBezTo>
                  <a:cubicBezTo>
                    <a:pt x="12382" y="86"/>
                    <a:pt x="11618" y="0"/>
                    <a:pt x="10866" y="0"/>
                  </a:cubicBezTo>
                  <a:close/>
                </a:path>
              </a:pathLst>
            </a:cu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6"/>
          <p:cNvSpPr/>
          <p:nvPr/>
        </p:nvSpPr>
        <p:spPr>
          <a:xfrm>
            <a:off x="7758977" y="4468126"/>
            <a:ext cx="1192221" cy="677310"/>
          </a:xfrm>
          <a:custGeom>
            <a:avLst/>
            <a:gdLst/>
            <a:ahLst/>
            <a:cxnLst/>
            <a:rect l="l" t="t" r="r" b="b"/>
            <a:pathLst>
              <a:path w="62592" h="35559" extrusionOk="0">
                <a:moveTo>
                  <a:pt x="53679" y="0"/>
                </a:moveTo>
                <a:cubicBezTo>
                  <a:pt x="52380" y="0"/>
                  <a:pt x="51100" y="367"/>
                  <a:pt x="49983" y="1138"/>
                </a:cubicBezTo>
                <a:lnTo>
                  <a:pt x="1" y="35559"/>
                </a:lnTo>
                <a:lnTo>
                  <a:pt x="27409" y="35559"/>
                </a:lnTo>
                <a:lnTo>
                  <a:pt x="58794" y="13949"/>
                </a:lnTo>
                <a:cubicBezTo>
                  <a:pt x="61985" y="11758"/>
                  <a:pt x="62592" y="7115"/>
                  <a:pt x="60151" y="3567"/>
                </a:cubicBezTo>
                <a:cubicBezTo>
                  <a:pt x="58564" y="1268"/>
                  <a:pt x="56092" y="0"/>
                  <a:pt x="53679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129724" y="2148"/>
            <a:ext cx="1407875" cy="775921"/>
          </a:xfrm>
          <a:custGeom>
            <a:avLst/>
            <a:gdLst/>
            <a:ahLst/>
            <a:cxnLst/>
            <a:rect l="l" t="t" r="r" b="b"/>
            <a:pathLst>
              <a:path w="56377" h="31071" extrusionOk="0">
                <a:moveTo>
                  <a:pt x="28944" y="0"/>
                </a:moveTo>
                <a:lnTo>
                  <a:pt x="4429" y="16883"/>
                </a:lnTo>
                <a:cubicBezTo>
                  <a:pt x="893" y="19324"/>
                  <a:pt x="0" y="24158"/>
                  <a:pt x="2441" y="27706"/>
                </a:cubicBezTo>
                <a:cubicBezTo>
                  <a:pt x="3952" y="29895"/>
                  <a:pt x="6379" y="31071"/>
                  <a:pt x="8848" y="31071"/>
                </a:cubicBezTo>
                <a:cubicBezTo>
                  <a:pt x="10368" y="31071"/>
                  <a:pt x="11904" y="30625"/>
                  <a:pt x="13252" y="29694"/>
                </a:cubicBezTo>
                <a:lnTo>
                  <a:pt x="56376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/>
          <p:nvPr/>
        </p:nvSpPr>
        <p:spPr>
          <a:xfrm>
            <a:off x="981075" y="2046863"/>
            <a:ext cx="685800" cy="685800"/>
          </a:xfrm>
          <a:prstGeom prst="ellipse">
            <a:avLst/>
          </a:prstGeom>
          <a:solidFill>
            <a:srgbClr val="000000">
              <a:alpha val="8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17"/>
          <p:cNvGrpSpPr/>
          <p:nvPr/>
        </p:nvGrpSpPr>
        <p:grpSpPr>
          <a:xfrm>
            <a:off x="4173013" y="775898"/>
            <a:ext cx="4315046" cy="3980590"/>
            <a:chOff x="4023348" y="1071438"/>
            <a:chExt cx="3587202" cy="3309161"/>
          </a:xfrm>
        </p:grpSpPr>
        <p:sp>
          <p:nvSpPr>
            <p:cNvPr id="201" name="Google Shape;201;p17"/>
            <p:cNvSpPr/>
            <p:nvPr/>
          </p:nvSpPr>
          <p:spPr>
            <a:xfrm>
              <a:off x="7296150" y="1071438"/>
              <a:ext cx="314400" cy="314400"/>
            </a:xfrm>
            <a:prstGeom prst="ellipse">
              <a:avLst/>
            </a:pr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4023348" y="1386033"/>
              <a:ext cx="3320309" cy="2994566"/>
            </a:xfrm>
            <a:custGeom>
              <a:avLst/>
              <a:gdLst/>
              <a:ahLst/>
              <a:cxnLst/>
              <a:rect l="l" t="t" r="r" b="b"/>
              <a:pathLst>
                <a:path w="103979" h="93778" extrusionOk="0">
                  <a:moveTo>
                    <a:pt x="93142" y="0"/>
                  </a:moveTo>
                  <a:cubicBezTo>
                    <a:pt x="92148" y="0"/>
                    <a:pt x="91144" y="292"/>
                    <a:pt x="90262" y="901"/>
                  </a:cubicBezTo>
                  <a:lnTo>
                    <a:pt x="43661" y="32988"/>
                  </a:lnTo>
                  <a:cubicBezTo>
                    <a:pt x="41411" y="34536"/>
                    <a:pt x="40673" y="37596"/>
                    <a:pt x="42113" y="39917"/>
                  </a:cubicBezTo>
                  <a:cubicBezTo>
                    <a:pt x="43079" y="41481"/>
                    <a:pt x="44735" y="42321"/>
                    <a:pt x="46422" y="42321"/>
                  </a:cubicBezTo>
                  <a:cubicBezTo>
                    <a:pt x="47418" y="42321"/>
                    <a:pt x="48425" y="42028"/>
                    <a:pt x="49305" y="41418"/>
                  </a:cubicBezTo>
                  <a:lnTo>
                    <a:pt x="55639" y="37060"/>
                  </a:lnTo>
                  <a:cubicBezTo>
                    <a:pt x="56240" y="36649"/>
                    <a:pt x="56923" y="36452"/>
                    <a:pt x="57599" y="36452"/>
                  </a:cubicBezTo>
                  <a:cubicBezTo>
                    <a:pt x="58704" y="36452"/>
                    <a:pt x="59789" y="36978"/>
                    <a:pt x="60461" y="37953"/>
                  </a:cubicBezTo>
                  <a:cubicBezTo>
                    <a:pt x="61544" y="39536"/>
                    <a:pt x="61151" y="41691"/>
                    <a:pt x="59568" y="42775"/>
                  </a:cubicBezTo>
                  <a:lnTo>
                    <a:pt x="4001" y="81018"/>
                  </a:lnTo>
                  <a:cubicBezTo>
                    <a:pt x="418" y="83494"/>
                    <a:pt x="1" y="88019"/>
                    <a:pt x="3073" y="91102"/>
                  </a:cubicBezTo>
                  <a:cubicBezTo>
                    <a:pt x="4833" y="92863"/>
                    <a:pt x="7362" y="93777"/>
                    <a:pt x="9872" y="93777"/>
                  </a:cubicBezTo>
                  <a:cubicBezTo>
                    <a:pt x="11760" y="93777"/>
                    <a:pt x="13637" y="93260"/>
                    <a:pt x="15169" y="92198"/>
                  </a:cubicBezTo>
                  <a:lnTo>
                    <a:pt x="99394" y="34202"/>
                  </a:lnTo>
                  <a:cubicBezTo>
                    <a:pt x="102930" y="31774"/>
                    <a:pt x="103978" y="26940"/>
                    <a:pt x="101597" y="23380"/>
                  </a:cubicBezTo>
                  <a:cubicBezTo>
                    <a:pt x="100096" y="21137"/>
                    <a:pt x="97643" y="19933"/>
                    <a:pt x="95137" y="19933"/>
                  </a:cubicBezTo>
                  <a:cubicBezTo>
                    <a:pt x="94145" y="19933"/>
                    <a:pt x="93144" y="20122"/>
                    <a:pt x="92191" y="20510"/>
                  </a:cubicBezTo>
                  <a:lnTo>
                    <a:pt x="88167" y="14652"/>
                  </a:lnTo>
                  <a:lnTo>
                    <a:pt x="96025" y="9247"/>
                  </a:lnTo>
                  <a:cubicBezTo>
                    <a:pt x="98323" y="7652"/>
                    <a:pt x="98906" y="4496"/>
                    <a:pt x="97311" y="2187"/>
                  </a:cubicBezTo>
                  <a:cubicBezTo>
                    <a:pt x="96331" y="766"/>
                    <a:pt x="94751" y="0"/>
                    <a:pt x="93142" y="0"/>
                  </a:cubicBezTo>
                  <a:close/>
                </a:path>
              </a:pathLst>
            </a:cu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7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1"/>
          </p:nvPr>
        </p:nvSpPr>
        <p:spPr>
          <a:xfrm>
            <a:off x="1142425" y="1591945"/>
            <a:ext cx="19752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ubTitle" idx="2"/>
          </p:nvPr>
        </p:nvSpPr>
        <p:spPr>
          <a:xfrm>
            <a:off x="1142425" y="1949770"/>
            <a:ext cx="19752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subTitle" idx="3"/>
          </p:nvPr>
        </p:nvSpPr>
        <p:spPr>
          <a:xfrm>
            <a:off x="3584400" y="1591945"/>
            <a:ext cx="19752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subTitle" idx="4"/>
          </p:nvPr>
        </p:nvSpPr>
        <p:spPr>
          <a:xfrm>
            <a:off x="3584400" y="1949770"/>
            <a:ext cx="19752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5"/>
          </p:nvPr>
        </p:nvSpPr>
        <p:spPr>
          <a:xfrm>
            <a:off x="6026375" y="1591945"/>
            <a:ext cx="19752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subTitle" idx="6"/>
          </p:nvPr>
        </p:nvSpPr>
        <p:spPr>
          <a:xfrm>
            <a:off x="6026375" y="1949770"/>
            <a:ext cx="19752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subTitle" idx="7"/>
          </p:nvPr>
        </p:nvSpPr>
        <p:spPr>
          <a:xfrm>
            <a:off x="1142425" y="3190570"/>
            <a:ext cx="19752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8"/>
          </p:nvPr>
        </p:nvSpPr>
        <p:spPr>
          <a:xfrm>
            <a:off x="1142425" y="3548395"/>
            <a:ext cx="19752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12" name="Google Shape;212;p17"/>
          <p:cNvSpPr txBox="1">
            <a:spLocks noGrp="1"/>
          </p:cNvSpPr>
          <p:nvPr>
            <p:ph type="subTitle" idx="9"/>
          </p:nvPr>
        </p:nvSpPr>
        <p:spPr>
          <a:xfrm>
            <a:off x="3584400" y="3190570"/>
            <a:ext cx="19752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subTitle" idx="13"/>
          </p:nvPr>
        </p:nvSpPr>
        <p:spPr>
          <a:xfrm>
            <a:off x="3584400" y="3548395"/>
            <a:ext cx="19752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subTitle" idx="14"/>
          </p:nvPr>
        </p:nvSpPr>
        <p:spPr>
          <a:xfrm>
            <a:off x="6026375" y="3190570"/>
            <a:ext cx="19752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ubTitle" idx="15"/>
          </p:nvPr>
        </p:nvSpPr>
        <p:spPr>
          <a:xfrm>
            <a:off x="6026375" y="3548395"/>
            <a:ext cx="19752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grpSp>
        <p:nvGrpSpPr>
          <p:cNvPr id="216" name="Google Shape;216;p17"/>
          <p:cNvGrpSpPr/>
          <p:nvPr/>
        </p:nvGrpSpPr>
        <p:grpSpPr>
          <a:xfrm>
            <a:off x="6935381" y="3922407"/>
            <a:ext cx="2704889" cy="1223175"/>
            <a:chOff x="3685739" y="3020782"/>
            <a:chExt cx="4699251" cy="2125044"/>
          </a:xfrm>
        </p:grpSpPr>
        <p:sp>
          <p:nvSpPr>
            <p:cNvPr id="217" name="Google Shape;217;p17"/>
            <p:cNvSpPr/>
            <p:nvPr/>
          </p:nvSpPr>
          <p:spPr>
            <a:xfrm>
              <a:off x="3711221" y="3479493"/>
              <a:ext cx="4670352" cy="1666334"/>
            </a:xfrm>
            <a:custGeom>
              <a:avLst/>
              <a:gdLst/>
              <a:ahLst/>
              <a:cxnLst/>
              <a:rect l="l" t="t" r="r" b="b"/>
              <a:pathLst>
                <a:path w="146257" h="52183" extrusionOk="0">
                  <a:moveTo>
                    <a:pt x="134403" y="1"/>
                  </a:moveTo>
                  <a:cubicBezTo>
                    <a:pt x="132366" y="1"/>
                    <a:pt x="130307" y="594"/>
                    <a:pt x="128504" y="1831"/>
                  </a:cubicBezTo>
                  <a:lnTo>
                    <a:pt x="84046" y="32442"/>
                  </a:lnTo>
                  <a:cubicBezTo>
                    <a:pt x="83110" y="33092"/>
                    <a:pt x="82041" y="33403"/>
                    <a:pt x="80983" y="33403"/>
                  </a:cubicBezTo>
                  <a:cubicBezTo>
                    <a:pt x="79268" y="33403"/>
                    <a:pt x="77584" y="32585"/>
                    <a:pt x="76545" y="31061"/>
                  </a:cubicBezTo>
                  <a:cubicBezTo>
                    <a:pt x="74855" y="28608"/>
                    <a:pt x="75474" y="25251"/>
                    <a:pt x="77926" y="23560"/>
                  </a:cubicBezTo>
                  <a:lnTo>
                    <a:pt x="84058" y="19333"/>
                  </a:lnTo>
                  <a:cubicBezTo>
                    <a:pt x="88809" y="16083"/>
                    <a:pt x="89999" y="9570"/>
                    <a:pt x="86737" y="4843"/>
                  </a:cubicBezTo>
                  <a:cubicBezTo>
                    <a:pt x="84725" y="1902"/>
                    <a:pt x="81462" y="326"/>
                    <a:pt x="78146" y="326"/>
                  </a:cubicBezTo>
                  <a:cubicBezTo>
                    <a:pt x="76107" y="326"/>
                    <a:pt x="74047" y="922"/>
                    <a:pt x="72247" y="2165"/>
                  </a:cubicBezTo>
                  <a:lnTo>
                    <a:pt x="1655" y="50766"/>
                  </a:lnTo>
                  <a:cubicBezTo>
                    <a:pt x="1048" y="51183"/>
                    <a:pt x="500" y="51659"/>
                    <a:pt x="0" y="52183"/>
                  </a:cubicBezTo>
                  <a:lnTo>
                    <a:pt x="92190" y="52183"/>
                  </a:lnTo>
                  <a:lnTo>
                    <a:pt x="140339" y="19024"/>
                  </a:lnTo>
                  <a:cubicBezTo>
                    <a:pt x="145066" y="15750"/>
                    <a:pt x="146256" y="9249"/>
                    <a:pt x="143006" y="4510"/>
                  </a:cubicBezTo>
                  <a:cubicBezTo>
                    <a:pt x="140985" y="1575"/>
                    <a:pt x="137721" y="1"/>
                    <a:pt x="13440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3685739" y="3465027"/>
              <a:ext cx="2940089" cy="1680416"/>
            </a:xfrm>
            <a:custGeom>
              <a:avLst/>
              <a:gdLst/>
              <a:ahLst/>
              <a:cxnLst/>
              <a:rect l="l" t="t" r="r" b="b"/>
              <a:pathLst>
                <a:path w="92072" h="52624" extrusionOk="0">
                  <a:moveTo>
                    <a:pt x="79772" y="1"/>
                  </a:moveTo>
                  <a:cubicBezTo>
                    <a:pt x="77655" y="1"/>
                    <a:pt x="75515" y="621"/>
                    <a:pt x="73641" y="1915"/>
                  </a:cubicBezTo>
                  <a:lnTo>
                    <a:pt x="0" y="52624"/>
                  </a:lnTo>
                  <a:lnTo>
                    <a:pt x="38148" y="52624"/>
                  </a:lnTo>
                  <a:lnTo>
                    <a:pt x="85904" y="19727"/>
                  </a:lnTo>
                  <a:cubicBezTo>
                    <a:pt x="90833" y="16334"/>
                    <a:pt x="92071" y="9607"/>
                    <a:pt x="88666" y="4677"/>
                  </a:cubicBezTo>
                  <a:cubicBezTo>
                    <a:pt x="86581" y="1635"/>
                    <a:pt x="83207" y="1"/>
                    <a:pt x="79772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5456683" y="3484314"/>
              <a:ext cx="2928306" cy="1661129"/>
            </a:xfrm>
            <a:custGeom>
              <a:avLst/>
              <a:gdLst/>
              <a:ahLst/>
              <a:cxnLst/>
              <a:rect l="l" t="t" r="r" b="b"/>
              <a:pathLst>
                <a:path w="91703" h="52020" extrusionOk="0">
                  <a:moveTo>
                    <a:pt x="79608" y="1"/>
                  </a:moveTo>
                  <a:cubicBezTo>
                    <a:pt x="77063" y="1"/>
                    <a:pt x="74399" y="791"/>
                    <a:pt x="72033" y="2418"/>
                  </a:cubicBezTo>
                  <a:lnTo>
                    <a:pt x="1" y="52020"/>
                  </a:lnTo>
                  <a:lnTo>
                    <a:pt x="38136" y="52020"/>
                  </a:lnTo>
                  <a:lnTo>
                    <a:pt x="84297" y="20242"/>
                  </a:lnTo>
                  <a:cubicBezTo>
                    <a:pt x="89905" y="16372"/>
                    <a:pt x="91703" y="9241"/>
                    <a:pt x="88321" y="4335"/>
                  </a:cubicBezTo>
                  <a:cubicBezTo>
                    <a:pt x="86359" y="1485"/>
                    <a:pt x="83096" y="1"/>
                    <a:pt x="7960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6575215" y="3020782"/>
              <a:ext cx="694276" cy="631369"/>
            </a:xfrm>
            <a:custGeom>
              <a:avLst/>
              <a:gdLst/>
              <a:ahLst/>
              <a:cxnLst/>
              <a:rect l="l" t="t" r="r" b="b"/>
              <a:pathLst>
                <a:path w="21742" h="19772" extrusionOk="0">
                  <a:moveTo>
                    <a:pt x="10866" y="0"/>
                  </a:moveTo>
                  <a:cubicBezTo>
                    <a:pt x="6380" y="0"/>
                    <a:pt x="2322" y="3064"/>
                    <a:pt x="1251" y="7612"/>
                  </a:cubicBezTo>
                  <a:cubicBezTo>
                    <a:pt x="1" y="12922"/>
                    <a:pt x="3287" y="18244"/>
                    <a:pt x="8597" y="19506"/>
                  </a:cubicBezTo>
                  <a:cubicBezTo>
                    <a:pt x="9359" y="19686"/>
                    <a:pt x="10121" y="19772"/>
                    <a:pt x="10872" y="19772"/>
                  </a:cubicBezTo>
                  <a:cubicBezTo>
                    <a:pt x="15351" y="19772"/>
                    <a:pt x="19411" y="16708"/>
                    <a:pt x="20492" y="12160"/>
                  </a:cubicBezTo>
                  <a:cubicBezTo>
                    <a:pt x="21742" y="6838"/>
                    <a:pt x="18456" y="1516"/>
                    <a:pt x="13145" y="266"/>
                  </a:cubicBezTo>
                  <a:cubicBezTo>
                    <a:pt x="12382" y="86"/>
                    <a:pt x="11618" y="0"/>
                    <a:pt x="10866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7"/>
          <p:cNvGrpSpPr/>
          <p:nvPr/>
        </p:nvGrpSpPr>
        <p:grpSpPr>
          <a:xfrm>
            <a:off x="125837" y="2163"/>
            <a:ext cx="1361368" cy="1285275"/>
            <a:chOff x="1191334" y="2139"/>
            <a:chExt cx="4131618" cy="3900683"/>
          </a:xfrm>
        </p:grpSpPr>
        <p:sp>
          <p:nvSpPr>
            <p:cNvPr id="222" name="Google Shape;222;p17"/>
            <p:cNvSpPr/>
            <p:nvPr/>
          </p:nvSpPr>
          <p:spPr>
            <a:xfrm>
              <a:off x="1222117" y="2139"/>
              <a:ext cx="4100836" cy="3860288"/>
            </a:xfrm>
            <a:custGeom>
              <a:avLst/>
              <a:gdLst/>
              <a:ahLst/>
              <a:cxnLst/>
              <a:rect l="l" t="t" r="r" b="b"/>
              <a:pathLst>
                <a:path w="128422" h="120889" extrusionOk="0">
                  <a:moveTo>
                    <a:pt x="89679" y="0"/>
                  </a:moveTo>
                  <a:lnTo>
                    <a:pt x="11264" y="54019"/>
                  </a:lnTo>
                  <a:cubicBezTo>
                    <a:pt x="6264" y="57448"/>
                    <a:pt x="5013" y="64294"/>
                    <a:pt x="8454" y="69283"/>
                  </a:cubicBezTo>
                  <a:cubicBezTo>
                    <a:pt x="10583" y="72376"/>
                    <a:pt x="14015" y="74035"/>
                    <a:pt x="17502" y="74035"/>
                  </a:cubicBezTo>
                  <a:cubicBezTo>
                    <a:pt x="19651" y="74035"/>
                    <a:pt x="21820" y="73405"/>
                    <a:pt x="23718" y="72093"/>
                  </a:cubicBezTo>
                  <a:lnTo>
                    <a:pt x="24016" y="71890"/>
                  </a:lnTo>
                  <a:cubicBezTo>
                    <a:pt x="25215" y="71062"/>
                    <a:pt x="26583" y="70666"/>
                    <a:pt x="27937" y="70666"/>
                  </a:cubicBezTo>
                  <a:cubicBezTo>
                    <a:pt x="30145" y="70666"/>
                    <a:pt x="32317" y="71720"/>
                    <a:pt x="33660" y="73676"/>
                  </a:cubicBezTo>
                  <a:cubicBezTo>
                    <a:pt x="35839" y="76831"/>
                    <a:pt x="35029" y="81141"/>
                    <a:pt x="31874" y="83320"/>
                  </a:cubicBezTo>
                  <a:lnTo>
                    <a:pt x="5835" y="101251"/>
                  </a:lnTo>
                  <a:cubicBezTo>
                    <a:pt x="596" y="104858"/>
                    <a:pt x="1" y="111478"/>
                    <a:pt x="4490" y="115967"/>
                  </a:cubicBezTo>
                  <a:cubicBezTo>
                    <a:pt x="6695" y="119168"/>
                    <a:pt x="10252" y="120888"/>
                    <a:pt x="13868" y="120888"/>
                  </a:cubicBezTo>
                  <a:cubicBezTo>
                    <a:pt x="16090" y="120888"/>
                    <a:pt x="18335" y="120239"/>
                    <a:pt x="20301" y="118884"/>
                  </a:cubicBezTo>
                  <a:lnTo>
                    <a:pt x="114956" y="53709"/>
                  </a:lnTo>
                  <a:cubicBezTo>
                    <a:pt x="120123" y="50161"/>
                    <a:pt x="121433" y="43077"/>
                    <a:pt x="117873" y="37910"/>
                  </a:cubicBezTo>
                  <a:cubicBezTo>
                    <a:pt x="115668" y="34709"/>
                    <a:pt x="112110" y="32988"/>
                    <a:pt x="108494" y="32988"/>
                  </a:cubicBezTo>
                  <a:cubicBezTo>
                    <a:pt x="106272" y="32988"/>
                    <a:pt x="104028" y="33638"/>
                    <a:pt x="102061" y="34993"/>
                  </a:cubicBezTo>
                  <a:lnTo>
                    <a:pt x="98192" y="37660"/>
                  </a:lnTo>
                  <a:cubicBezTo>
                    <a:pt x="96992" y="38484"/>
                    <a:pt x="95625" y="38879"/>
                    <a:pt x="94272" y="38879"/>
                  </a:cubicBezTo>
                  <a:cubicBezTo>
                    <a:pt x="92067" y="38879"/>
                    <a:pt x="89898" y="37829"/>
                    <a:pt x="88548" y="35874"/>
                  </a:cubicBezTo>
                  <a:cubicBezTo>
                    <a:pt x="86369" y="32731"/>
                    <a:pt x="87155" y="28420"/>
                    <a:pt x="90322" y="26242"/>
                  </a:cubicBezTo>
                  <a:lnTo>
                    <a:pt x="128422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382195" y="2139"/>
              <a:ext cx="3940375" cy="2362558"/>
            </a:xfrm>
            <a:custGeom>
              <a:avLst/>
              <a:gdLst/>
              <a:ahLst/>
              <a:cxnLst/>
              <a:rect l="l" t="t" r="r" b="b"/>
              <a:pathLst>
                <a:path w="123397" h="73986" extrusionOk="0">
                  <a:moveTo>
                    <a:pt x="84666" y="0"/>
                  </a:moveTo>
                  <a:lnTo>
                    <a:pt x="6430" y="53900"/>
                  </a:lnTo>
                  <a:cubicBezTo>
                    <a:pt x="1346" y="57412"/>
                    <a:pt x="0" y="64294"/>
                    <a:pt x="3441" y="69283"/>
                  </a:cubicBezTo>
                  <a:cubicBezTo>
                    <a:pt x="5550" y="72348"/>
                    <a:pt x="8966" y="73986"/>
                    <a:pt x="12465" y="73986"/>
                  </a:cubicBezTo>
                  <a:cubicBezTo>
                    <a:pt x="14674" y="73986"/>
                    <a:pt x="16916" y="73333"/>
                    <a:pt x="18884" y="71973"/>
                  </a:cubicBezTo>
                  <a:lnTo>
                    <a:pt x="123397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191334" y="1055528"/>
              <a:ext cx="3908442" cy="2847293"/>
            </a:xfrm>
            <a:custGeom>
              <a:avLst/>
              <a:gdLst/>
              <a:ahLst/>
              <a:cxnLst/>
              <a:rect l="l" t="t" r="r" b="b"/>
              <a:pathLst>
                <a:path w="122397" h="89166" extrusionOk="0">
                  <a:moveTo>
                    <a:pt x="109458" y="0"/>
                  </a:moveTo>
                  <a:cubicBezTo>
                    <a:pt x="107236" y="0"/>
                    <a:pt x="104992" y="650"/>
                    <a:pt x="103025" y="2005"/>
                  </a:cubicBezTo>
                  <a:lnTo>
                    <a:pt x="6466" y="68441"/>
                  </a:lnTo>
                  <a:cubicBezTo>
                    <a:pt x="1310" y="72001"/>
                    <a:pt x="1" y="79086"/>
                    <a:pt x="3549" y="84253"/>
                  </a:cubicBezTo>
                  <a:cubicBezTo>
                    <a:pt x="5755" y="87448"/>
                    <a:pt x="9315" y="89166"/>
                    <a:pt x="12933" y="89166"/>
                  </a:cubicBezTo>
                  <a:cubicBezTo>
                    <a:pt x="15153" y="89166"/>
                    <a:pt x="17395" y="88519"/>
                    <a:pt x="19360" y="87170"/>
                  </a:cubicBezTo>
                  <a:lnTo>
                    <a:pt x="115920" y="20733"/>
                  </a:lnTo>
                  <a:cubicBezTo>
                    <a:pt x="121075" y="17173"/>
                    <a:pt x="122397" y="10101"/>
                    <a:pt x="118837" y="4922"/>
                  </a:cubicBezTo>
                  <a:cubicBezTo>
                    <a:pt x="116632" y="1721"/>
                    <a:pt x="113074" y="0"/>
                    <a:pt x="109458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63000">
              <a:schemeClr val="accent2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omfortaa"/>
              <a:buNone/>
              <a:defRPr sz="26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Josefin Sans"/>
              <a:buNone/>
              <a:defRPr sz="2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Josefin Sans"/>
              <a:buNone/>
              <a:defRPr sz="2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Josefin Sans"/>
              <a:buNone/>
              <a:defRPr sz="2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Josefin Sans"/>
              <a:buNone/>
              <a:defRPr sz="2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Josefin Sans"/>
              <a:buNone/>
              <a:defRPr sz="2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Josefin Sans"/>
              <a:buNone/>
              <a:defRPr sz="2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Josefin Sans"/>
              <a:buNone/>
              <a:defRPr sz="2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Josefin Sans"/>
              <a:buNone/>
              <a:defRPr sz="2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6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FFF00"/>
          </p15:clr>
        </p15:guide>
        <p15:guide id="2">
          <p15:clr>
            <a:srgbClr val="FFFF00"/>
          </p15:clr>
        </p15:guide>
        <p15:guide id="3" pos="5760">
          <p15:clr>
            <a:srgbClr val="FFFF00"/>
          </p15:clr>
        </p15:guide>
        <p15:guide id="4" pos="449">
          <p15:clr>
            <a:srgbClr val="FFFF00"/>
          </p15:clr>
        </p15:guide>
        <p15:guide id="5" pos="5311">
          <p15:clr>
            <a:srgbClr val="FFFF00"/>
          </p15:clr>
        </p15:guide>
        <p15:guide id="6" orient="horz" pos="1620">
          <p15:clr>
            <a:srgbClr val="FFFF00"/>
          </p15:clr>
        </p15:guide>
        <p15:guide id="7" orient="horz" pos="340">
          <p15:clr>
            <a:srgbClr val="FFFF00"/>
          </p15:clr>
        </p15:guide>
        <p15:guide id="8" orient="horz">
          <p15:clr>
            <a:srgbClr val="FFFF00"/>
          </p15:clr>
        </p15:guide>
        <p15:guide id="9" orient="horz" pos="2897">
          <p15:clr>
            <a:srgbClr val="FFFF00"/>
          </p15:clr>
        </p15:guide>
        <p15:guide id="10" orient="horz" pos="3237">
          <p15:clr>
            <a:srgbClr val="FFFF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81" name="Google Shape;281;p2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getbootstrap.com/" TargetMode="External"/><Relationship Id="rId7" Type="http://schemas.openxmlformats.org/officeDocument/2006/relationships/hyperlink" Target="https://github.com/twbs/bootstra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hyperlink" Target="https://www.bootstrapcdn.com/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5"/>
          <a:stretch/>
        </p:blipFill>
        <p:spPr>
          <a:xfrm>
            <a:off x="0" y="5858"/>
            <a:ext cx="4306592" cy="5143500"/>
          </a:xfrm>
          <a:prstGeom prst="rect">
            <a:avLst/>
          </a:prstGeom>
        </p:spPr>
      </p:pic>
      <p:sp>
        <p:nvSpPr>
          <p:cNvPr id="288" name="Google Shape;288;p24"/>
          <p:cNvSpPr/>
          <p:nvPr/>
        </p:nvSpPr>
        <p:spPr>
          <a:xfrm>
            <a:off x="3653447" y="-6726"/>
            <a:ext cx="5489523" cy="5148001"/>
          </a:xfrm>
          <a:custGeom>
            <a:avLst/>
            <a:gdLst/>
            <a:ahLst/>
            <a:cxnLst/>
            <a:rect l="l" t="t" r="r" b="b"/>
            <a:pathLst>
              <a:path w="68104" h="57329" extrusionOk="0">
                <a:moveTo>
                  <a:pt x="1548" y="0"/>
                </a:moveTo>
                <a:cubicBezTo>
                  <a:pt x="1548" y="0"/>
                  <a:pt x="6120" y="7061"/>
                  <a:pt x="6120" y="14931"/>
                </a:cubicBezTo>
                <a:cubicBezTo>
                  <a:pt x="6120" y="22801"/>
                  <a:pt x="0" y="37648"/>
                  <a:pt x="0" y="46042"/>
                </a:cubicBezTo>
                <a:cubicBezTo>
                  <a:pt x="0" y="54436"/>
                  <a:pt x="3727" y="57329"/>
                  <a:pt x="3727" y="57329"/>
                </a:cubicBezTo>
                <a:lnTo>
                  <a:pt x="68104" y="57329"/>
                </a:lnTo>
                <a:lnTo>
                  <a:pt x="6810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3000">
                <a:schemeClr val="accent2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24"/>
          <p:cNvGrpSpPr/>
          <p:nvPr/>
        </p:nvGrpSpPr>
        <p:grpSpPr>
          <a:xfrm>
            <a:off x="5107751" y="3922525"/>
            <a:ext cx="2531371" cy="1222961"/>
            <a:chOff x="5107751" y="3922525"/>
            <a:chExt cx="2531371" cy="1222961"/>
          </a:xfrm>
        </p:grpSpPr>
        <p:sp>
          <p:nvSpPr>
            <p:cNvPr id="290" name="Google Shape;290;p24"/>
            <p:cNvSpPr/>
            <p:nvPr/>
          </p:nvSpPr>
          <p:spPr>
            <a:xfrm>
              <a:off x="7392222" y="3922525"/>
              <a:ext cx="246900" cy="246900"/>
            </a:xfrm>
            <a:prstGeom prst="ellipse">
              <a:avLst/>
            </a:pr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5107751" y="4352826"/>
              <a:ext cx="2221644" cy="792660"/>
            </a:xfrm>
            <a:custGeom>
              <a:avLst/>
              <a:gdLst/>
              <a:ahLst/>
              <a:cxnLst/>
              <a:rect l="l" t="t" r="r" b="b"/>
              <a:pathLst>
                <a:path w="146257" h="52183" extrusionOk="0">
                  <a:moveTo>
                    <a:pt x="134403" y="1"/>
                  </a:moveTo>
                  <a:cubicBezTo>
                    <a:pt x="132366" y="1"/>
                    <a:pt x="130307" y="594"/>
                    <a:pt x="128504" y="1831"/>
                  </a:cubicBezTo>
                  <a:lnTo>
                    <a:pt x="84046" y="32442"/>
                  </a:lnTo>
                  <a:cubicBezTo>
                    <a:pt x="83110" y="33092"/>
                    <a:pt x="82041" y="33403"/>
                    <a:pt x="80983" y="33403"/>
                  </a:cubicBezTo>
                  <a:cubicBezTo>
                    <a:pt x="79268" y="33403"/>
                    <a:pt x="77584" y="32585"/>
                    <a:pt x="76545" y="31061"/>
                  </a:cubicBezTo>
                  <a:cubicBezTo>
                    <a:pt x="74855" y="28608"/>
                    <a:pt x="75474" y="25251"/>
                    <a:pt x="77926" y="23560"/>
                  </a:cubicBezTo>
                  <a:lnTo>
                    <a:pt x="84058" y="19333"/>
                  </a:lnTo>
                  <a:cubicBezTo>
                    <a:pt x="88809" y="16083"/>
                    <a:pt x="89999" y="9570"/>
                    <a:pt x="86737" y="4843"/>
                  </a:cubicBezTo>
                  <a:cubicBezTo>
                    <a:pt x="84725" y="1902"/>
                    <a:pt x="81462" y="326"/>
                    <a:pt x="78146" y="326"/>
                  </a:cubicBezTo>
                  <a:cubicBezTo>
                    <a:pt x="76107" y="326"/>
                    <a:pt x="74047" y="922"/>
                    <a:pt x="72247" y="2165"/>
                  </a:cubicBezTo>
                  <a:lnTo>
                    <a:pt x="1655" y="50766"/>
                  </a:lnTo>
                  <a:cubicBezTo>
                    <a:pt x="1048" y="51183"/>
                    <a:pt x="500" y="51659"/>
                    <a:pt x="0" y="52183"/>
                  </a:cubicBezTo>
                  <a:lnTo>
                    <a:pt x="92190" y="52183"/>
                  </a:lnTo>
                  <a:lnTo>
                    <a:pt x="140339" y="19024"/>
                  </a:lnTo>
                  <a:cubicBezTo>
                    <a:pt x="145066" y="15750"/>
                    <a:pt x="146256" y="9249"/>
                    <a:pt x="143006" y="4510"/>
                  </a:cubicBezTo>
                  <a:cubicBezTo>
                    <a:pt x="140985" y="1575"/>
                    <a:pt x="137721" y="1"/>
                    <a:pt x="134403" y="1"/>
                  </a:cubicBezTo>
                  <a:close/>
                </a:path>
              </a:pathLst>
            </a:cu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24"/>
          <p:cNvGrpSpPr/>
          <p:nvPr/>
        </p:nvGrpSpPr>
        <p:grpSpPr>
          <a:xfrm>
            <a:off x="6340113" y="3506776"/>
            <a:ext cx="3706226" cy="1636772"/>
            <a:chOff x="6340113" y="3506776"/>
            <a:chExt cx="3706226" cy="1636772"/>
          </a:xfrm>
        </p:grpSpPr>
        <p:sp>
          <p:nvSpPr>
            <p:cNvPr id="294" name="Google Shape;294;p24"/>
            <p:cNvSpPr/>
            <p:nvPr/>
          </p:nvSpPr>
          <p:spPr>
            <a:xfrm>
              <a:off x="6340113" y="3813212"/>
              <a:ext cx="3706226" cy="1330336"/>
            </a:xfrm>
            <a:custGeom>
              <a:avLst/>
              <a:gdLst/>
              <a:ahLst/>
              <a:cxnLst/>
              <a:rect l="l" t="t" r="r" b="b"/>
              <a:pathLst>
                <a:path w="151708" h="54455" extrusionOk="0">
                  <a:moveTo>
                    <a:pt x="82525" y="0"/>
                  </a:moveTo>
                  <a:cubicBezTo>
                    <a:pt x="80336" y="0"/>
                    <a:pt x="78122" y="640"/>
                    <a:pt x="76180" y="1973"/>
                  </a:cubicBezTo>
                  <a:lnTo>
                    <a:pt x="1" y="54440"/>
                  </a:lnTo>
                  <a:lnTo>
                    <a:pt x="836" y="54440"/>
                  </a:lnTo>
                  <a:lnTo>
                    <a:pt x="822" y="54454"/>
                  </a:lnTo>
                  <a:lnTo>
                    <a:pt x="96209" y="54454"/>
                  </a:lnTo>
                  <a:lnTo>
                    <a:pt x="96223" y="54440"/>
                  </a:lnTo>
                  <a:lnTo>
                    <a:pt x="96832" y="54440"/>
                  </a:lnTo>
                  <a:lnTo>
                    <a:pt x="144582" y="21563"/>
                  </a:lnTo>
                  <a:cubicBezTo>
                    <a:pt x="145659" y="20827"/>
                    <a:pt x="146636" y="19934"/>
                    <a:pt x="147472" y="18943"/>
                  </a:cubicBezTo>
                  <a:cubicBezTo>
                    <a:pt x="151028" y="15416"/>
                    <a:pt x="151707" y="9934"/>
                    <a:pt x="149115" y="5656"/>
                  </a:cubicBezTo>
                  <a:cubicBezTo>
                    <a:pt x="149002" y="5458"/>
                    <a:pt x="148889" y="5273"/>
                    <a:pt x="148761" y="5103"/>
                  </a:cubicBezTo>
                  <a:cubicBezTo>
                    <a:pt x="148563" y="4806"/>
                    <a:pt x="148350" y="4537"/>
                    <a:pt x="148124" y="4268"/>
                  </a:cubicBezTo>
                  <a:lnTo>
                    <a:pt x="148095" y="4254"/>
                  </a:lnTo>
                  <a:lnTo>
                    <a:pt x="147954" y="4084"/>
                  </a:lnTo>
                  <a:cubicBezTo>
                    <a:pt x="145862" y="1739"/>
                    <a:pt x="142906" y="462"/>
                    <a:pt x="139881" y="462"/>
                  </a:cubicBezTo>
                  <a:cubicBezTo>
                    <a:pt x="138666" y="462"/>
                    <a:pt x="137439" y="668"/>
                    <a:pt x="136253" y="1095"/>
                  </a:cubicBezTo>
                  <a:cubicBezTo>
                    <a:pt x="134695" y="1520"/>
                    <a:pt x="133222" y="2200"/>
                    <a:pt x="131891" y="3106"/>
                  </a:cubicBezTo>
                  <a:lnTo>
                    <a:pt x="85727" y="34906"/>
                  </a:lnTo>
                  <a:cubicBezTo>
                    <a:pt x="85334" y="34986"/>
                    <a:pt x="84949" y="35024"/>
                    <a:pt x="84574" y="35024"/>
                  </a:cubicBezTo>
                  <a:cubicBezTo>
                    <a:pt x="80473" y="35024"/>
                    <a:pt x="77609" y="30506"/>
                    <a:pt x="79764" y="26691"/>
                  </a:cubicBezTo>
                  <a:lnTo>
                    <a:pt x="88872" y="20402"/>
                  </a:lnTo>
                  <a:cubicBezTo>
                    <a:pt x="93971" y="16903"/>
                    <a:pt x="95246" y="9934"/>
                    <a:pt x="91747" y="4849"/>
                  </a:cubicBezTo>
                  <a:cubicBezTo>
                    <a:pt x="89581" y="1691"/>
                    <a:pt x="86085" y="0"/>
                    <a:pt x="82525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8595886" y="3506776"/>
              <a:ext cx="336059" cy="306450"/>
            </a:xfrm>
            <a:custGeom>
              <a:avLst/>
              <a:gdLst/>
              <a:ahLst/>
              <a:cxnLst/>
              <a:rect l="l" t="t" r="r" b="b"/>
              <a:pathLst>
                <a:path w="13756" h="12544" extrusionOk="0">
                  <a:moveTo>
                    <a:pt x="6885" y="0"/>
                  </a:moveTo>
                  <a:cubicBezTo>
                    <a:pt x="5281" y="0"/>
                    <a:pt x="3677" y="613"/>
                    <a:pt x="2451" y="1838"/>
                  </a:cubicBezTo>
                  <a:cubicBezTo>
                    <a:pt x="1" y="4289"/>
                    <a:pt x="1" y="8255"/>
                    <a:pt x="2451" y="10706"/>
                  </a:cubicBezTo>
                  <a:cubicBezTo>
                    <a:pt x="3677" y="11931"/>
                    <a:pt x="5281" y="12543"/>
                    <a:pt x="6885" y="12543"/>
                  </a:cubicBezTo>
                  <a:cubicBezTo>
                    <a:pt x="8489" y="12543"/>
                    <a:pt x="10093" y="11931"/>
                    <a:pt x="11319" y="10706"/>
                  </a:cubicBezTo>
                  <a:cubicBezTo>
                    <a:pt x="13755" y="8255"/>
                    <a:pt x="13755" y="4289"/>
                    <a:pt x="11319" y="1838"/>
                  </a:cubicBezTo>
                  <a:cubicBezTo>
                    <a:pt x="10093" y="613"/>
                    <a:pt x="8489" y="0"/>
                    <a:pt x="6885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24"/>
          <p:cNvSpPr txBox="1">
            <a:spLocks noGrp="1"/>
          </p:cNvSpPr>
          <p:nvPr>
            <p:ph type="subTitle" idx="1"/>
          </p:nvPr>
        </p:nvSpPr>
        <p:spPr>
          <a:xfrm>
            <a:off x="4467771" y="3414426"/>
            <a:ext cx="4419524" cy="553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Comunidad Java Full Stack </a:t>
            </a:r>
            <a:r>
              <a:rPr lang="en" sz="18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Nicaragua</a:t>
            </a:r>
            <a:endParaRPr sz="18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grpSp>
        <p:nvGrpSpPr>
          <p:cNvPr id="297" name="Google Shape;297;p24"/>
          <p:cNvGrpSpPr/>
          <p:nvPr/>
        </p:nvGrpSpPr>
        <p:grpSpPr>
          <a:xfrm>
            <a:off x="4573747" y="3882663"/>
            <a:ext cx="2052600" cy="161400"/>
            <a:chOff x="4681500" y="1090525"/>
            <a:chExt cx="2052600" cy="161400"/>
          </a:xfrm>
        </p:grpSpPr>
        <p:cxnSp>
          <p:nvCxnSpPr>
            <p:cNvPr id="298" name="Google Shape;298;p24"/>
            <p:cNvCxnSpPr/>
            <p:nvPr/>
          </p:nvCxnSpPr>
          <p:spPr>
            <a:xfrm rot="10800000" flipH="1">
              <a:off x="46815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24"/>
            <p:cNvCxnSpPr/>
            <p:nvPr/>
          </p:nvCxnSpPr>
          <p:spPr>
            <a:xfrm rot="10800000" flipH="1">
              <a:off x="47748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24"/>
            <p:cNvCxnSpPr/>
            <p:nvPr/>
          </p:nvCxnSpPr>
          <p:spPr>
            <a:xfrm rot="10800000" flipH="1">
              <a:off x="48681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24"/>
            <p:cNvCxnSpPr/>
            <p:nvPr/>
          </p:nvCxnSpPr>
          <p:spPr>
            <a:xfrm rot="10800000" flipH="1">
              <a:off x="49614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24"/>
            <p:cNvCxnSpPr/>
            <p:nvPr/>
          </p:nvCxnSpPr>
          <p:spPr>
            <a:xfrm rot="10800000" flipH="1">
              <a:off x="50547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24"/>
            <p:cNvCxnSpPr/>
            <p:nvPr/>
          </p:nvCxnSpPr>
          <p:spPr>
            <a:xfrm rot="10800000" flipH="1">
              <a:off x="51480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4"/>
            <p:cNvCxnSpPr/>
            <p:nvPr/>
          </p:nvCxnSpPr>
          <p:spPr>
            <a:xfrm rot="10800000" flipH="1">
              <a:off x="52413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4"/>
            <p:cNvCxnSpPr/>
            <p:nvPr/>
          </p:nvCxnSpPr>
          <p:spPr>
            <a:xfrm rot="10800000" flipH="1">
              <a:off x="53346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24"/>
            <p:cNvCxnSpPr/>
            <p:nvPr/>
          </p:nvCxnSpPr>
          <p:spPr>
            <a:xfrm rot="10800000" flipH="1">
              <a:off x="54279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24"/>
            <p:cNvCxnSpPr/>
            <p:nvPr/>
          </p:nvCxnSpPr>
          <p:spPr>
            <a:xfrm rot="10800000" flipH="1">
              <a:off x="55212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24"/>
            <p:cNvCxnSpPr/>
            <p:nvPr/>
          </p:nvCxnSpPr>
          <p:spPr>
            <a:xfrm rot="10800000" flipH="1">
              <a:off x="56145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24"/>
            <p:cNvCxnSpPr/>
            <p:nvPr/>
          </p:nvCxnSpPr>
          <p:spPr>
            <a:xfrm rot="10800000" flipH="1">
              <a:off x="57078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24"/>
            <p:cNvCxnSpPr/>
            <p:nvPr/>
          </p:nvCxnSpPr>
          <p:spPr>
            <a:xfrm rot="10800000" flipH="1">
              <a:off x="58011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24"/>
            <p:cNvCxnSpPr/>
            <p:nvPr/>
          </p:nvCxnSpPr>
          <p:spPr>
            <a:xfrm rot="10800000" flipH="1">
              <a:off x="58944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24"/>
            <p:cNvCxnSpPr/>
            <p:nvPr/>
          </p:nvCxnSpPr>
          <p:spPr>
            <a:xfrm rot="10800000" flipH="1">
              <a:off x="59877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24"/>
            <p:cNvCxnSpPr/>
            <p:nvPr/>
          </p:nvCxnSpPr>
          <p:spPr>
            <a:xfrm rot="10800000" flipH="1">
              <a:off x="60810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24"/>
            <p:cNvCxnSpPr/>
            <p:nvPr/>
          </p:nvCxnSpPr>
          <p:spPr>
            <a:xfrm rot="10800000" flipH="1">
              <a:off x="61743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24"/>
            <p:cNvCxnSpPr/>
            <p:nvPr/>
          </p:nvCxnSpPr>
          <p:spPr>
            <a:xfrm rot="10800000" flipH="1">
              <a:off x="62676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24"/>
            <p:cNvCxnSpPr/>
            <p:nvPr/>
          </p:nvCxnSpPr>
          <p:spPr>
            <a:xfrm rot="10800000" flipH="1">
              <a:off x="63609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24"/>
            <p:cNvCxnSpPr/>
            <p:nvPr/>
          </p:nvCxnSpPr>
          <p:spPr>
            <a:xfrm rot="10800000" flipH="1">
              <a:off x="64542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24"/>
            <p:cNvCxnSpPr/>
            <p:nvPr/>
          </p:nvCxnSpPr>
          <p:spPr>
            <a:xfrm rot="10800000" flipH="1">
              <a:off x="65475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24"/>
            <p:cNvCxnSpPr/>
            <p:nvPr/>
          </p:nvCxnSpPr>
          <p:spPr>
            <a:xfrm rot="10800000" flipH="1">
              <a:off x="66408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4" name="Google Shape;324;p24"/>
          <p:cNvSpPr/>
          <p:nvPr/>
        </p:nvSpPr>
        <p:spPr>
          <a:xfrm>
            <a:off x="8083070" y="707826"/>
            <a:ext cx="1061564" cy="1207336"/>
          </a:xfrm>
          <a:custGeom>
            <a:avLst/>
            <a:gdLst/>
            <a:ahLst/>
            <a:cxnLst/>
            <a:rect l="l" t="t" r="r" b="b"/>
            <a:pathLst>
              <a:path w="33244" h="37809" extrusionOk="0">
                <a:moveTo>
                  <a:pt x="33231" y="0"/>
                </a:moveTo>
                <a:lnTo>
                  <a:pt x="33231" y="9"/>
                </a:lnTo>
                <a:lnTo>
                  <a:pt x="33231" y="9"/>
                </a:lnTo>
                <a:lnTo>
                  <a:pt x="33243" y="0"/>
                </a:lnTo>
                <a:close/>
                <a:moveTo>
                  <a:pt x="33231" y="9"/>
                </a:moveTo>
                <a:lnTo>
                  <a:pt x="5930" y="18789"/>
                </a:lnTo>
                <a:cubicBezTo>
                  <a:pt x="1192" y="22051"/>
                  <a:pt x="1" y="28552"/>
                  <a:pt x="3251" y="33290"/>
                </a:cubicBezTo>
                <a:cubicBezTo>
                  <a:pt x="5271" y="36232"/>
                  <a:pt x="8532" y="37808"/>
                  <a:pt x="11848" y="37808"/>
                </a:cubicBezTo>
                <a:cubicBezTo>
                  <a:pt x="13888" y="37808"/>
                  <a:pt x="15948" y="37212"/>
                  <a:pt x="17753" y="35969"/>
                </a:cubicBezTo>
                <a:lnTo>
                  <a:pt x="33231" y="25313"/>
                </a:lnTo>
                <a:lnTo>
                  <a:pt x="33231" y="9"/>
                </a:lnTo>
                <a:close/>
              </a:path>
            </a:pathLst>
          </a:custGeom>
          <a:solidFill>
            <a:srgbClr val="000000">
              <a:alpha val="8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24"/>
          <p:cNvGrpSpPr/>
          <p:nvPr/>
        </p:nvGrpSpPr>
        <p:grpSpPr>
          <a:xfrm>
            <a:off x="4573747" y="1099413"/>
            <a:ext cx="2052600" cy="161400"/>
            <a:chOff x="4681500" y="1090525"/>
            <a:chExt cx="2052600" cy="161400"/>
          </a:xfrm>
        </p:grpSpPr>
        <p:cxnSp>
          <p:nvCxnSpPr>
            <p:cNvPr id="326" name="Google Shape;326;p24"/>
            <p:cNvCxnSpPr/>
            <p:nvPr/>
          </p:nvCxnSpPr>
          <p:spPr>
            <a:xfrm rot="10800000" flipH="1">
              <a:off x="46815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4"/>
            <p:cNvCxnSpPr/>
            <p:nvPr/>
          </p:nvCxnSpPr>
          <p:spPr>
            <a:xfrm rot="10800000" flipH="1">
              <a:off x="47748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4"/>
            <p:cNvCxnSpPr/>
            <p:nvPr/>
          </p:nvCxnSpPr>
          <p:spPr>
            <a:xfrm rot="10800000" flipH="1">
              <a:off x="48681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24"/>
            <p:cNvCxnSpPr/>
            <p:nvPr/>
          </p:nvCxnSpPr>
          <p:spPr>
            <a:xfrm rot="10800000" flipH="1">
              <a:off x="49614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24"/>
            <p:cNvCxnSpPr/>
            <p:nvPr/>
          </p:nvCxnSpPr>
          <p:spPr>
            <a:xfrm rot="10800000" flipH="1">
              <a:off x="50547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24"/>
            <p:cNvCxnSpPr/>
            <p:nvPr/>
          </p:nvCxnSpPr>
          <p:spPr>
            <a:xfrm rot="10800000" flipH="1">
              <a:off x="51480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24"/>
            <p:cNvCxnSpPr/>
            <p:nvPr/>
          </p:nvCxnSpPr>
          <p:spPr>
            <a:xfrm rot="10800000" flipH="1">
              <a:off x="52413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24"/>
            <p:cNvCxnSpPr/>
            <p:nvPr/>
          </p:nvCxnSpPr>
          <p:spPr>
            <a:xfrm rot="10800000" flipH="1">
              <a:off x="53346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24"/>
            <p:cNvCxnSpPr/>
            <p:nvPr/>
          </p:nvCxnSpPr>
          <p:spPr>
            <a:xfrm rot="10800000" flipH="1">
              <a:off x="54279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24"/>
            <p:cNvCxnSpPr/>
            <p:nvPr/>
          </p:nvCxnSpPr>
          <p:spPr>
            <a:xfrm rot="10800000" flipH="1">
              <a:off x="55212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24"/>
            <p:cNvCxnSpPr/>
            <p:nvPr/>
          </p:nvCxnSpPr>
          <p:spPr>
            <a:xfrm rot="10800000" flipH="1">
              <a:off x="56145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24"/>
            <p:cNvCxnSpPr/>
            <p:nvPr/>
          </p:nvCxnSpPr>
          <p:spPr>
            <a:xfrm rot="10800000" flipH="1">
              <a:off x="57078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24"/>
            <p:cNvCxnSpPr/>
            <p:nvPr/>
          </p:nvCxnSpPr>
          <p:spPr>
            <a:xfrm rot="10800000" flipH="1">
              <a:off x="58011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24"/>
            <p:cNvCxnSpPr/>
            <p:nvPr/>
          </p:nvCxnSpPr>
          <p:spPr>
            <a:xfrm rot="10800000" flipH="1">
              <a:off x="58944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24"/>
            <p:cNvCxnSpPr/>
            <p:nvPr/>
          </p:nvCxnSpPr>
          <p:spPr>
            <a:xfrm rot="10800000" flipH="1">
              <a:off x="59877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24"/>
            <p:cNvCxnSpPr/>
            <p:nvPr/>
          </p:nvCxnSpPr>
          <p:spPr>
            <a:xfrm rot="10800000" flipH="1">
              <a:off x="60810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24"/>
            <p:cNvCxnSpPr/>
            <p:nvPr/>
          </p:nvCxnSpPr>
          <p:spPr>
            <a:xfrm rot="10800000" flipH="1">
              <a:off x="61743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24"/>
            <p:cNvCxnSpPr/>
            <p:nvPr/>
          </p:nvCxnSpPr>
          <p:spPr>
            <a:xfrm rot="10800000" flipH="1">
              <a:off x="62676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24"/>
            <p:cNvCxnSpPr/>
            <p:nvPr/>
          </p:nvCxnSpPr>
          <p:spPr>
            <a:xfrm rot="10800000" flipH="1">
              <a:off x="63609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24"/>
            <p:cNvCxnSpPr/>
            <p:nvPr/>
          </p:nvCxnSpPr>
          <p:spPr>
            <a:xfrm rot="10800000" flipH="1">
              <a:off x="64542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24"/>
            <p:cNvCxnSpPr/>
            <p:nvPr/>
          </p:nvCxnSpPr>
          <p:spPr>
            <a:xfrm rot="10800000" flipH="1">
              <a:off x="65475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24"/>
            <p:cNvCxnSpPr/>
            <p:nvPr/>
          </p:nvCxnSpPr>
          <p:spPr>
            <a:xfrm rot="10800000" flipH="1">
              <a:off x="66408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8" name="Google Shape;348;p24"/>
          <p:cNvSpPr txBox="1">
            <a:spLocks noGrp="1"/>
          </p:cNvSpPr>
          <p:nvPr>
            <p:ph type="ctrTitle"/>
          </p:nvPr>
        </p:nvSpPr>
        <p:spPr>
          <a:xfrm>
            <a:off x="4460860" y="1379062"/>
            <a:ext cx="3993600" cy="16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 smtClean="0"/>
              <a:t>BOOTSTRAP</a:t>
            </a:r>
            <a:endParaRPr sz="4100" dirty="0"/>
          </a:p>
        </p:txBody>
      </p:sp>
      <p:grpSp>
        <p:nvGrpSpPr>
          <p:cNvPr id="320" name="Google Shape;320;p24"/>
          <p:cNvGrpSpPr/>
          <p:nvPr/>
        </p:nvGrpSpPr>
        <p:grpSpPr>
          <a:xfrm rot="10800000">
            <a:off x="3462325" y="13977"/>
            <a:ext cx="3405114" cy="1614831"/>
            <a:chOff x="3711221" y="2633643"/>
            <a:chExt cx="5297315" cy="2512183"/>
          </a:xfrm>
        </p:grpSpPr>
        <p:sp>
          <p:nvSpPr>
            <p:cNvPr id="321" name="Google Shape;321;p24"/>
            <p:cNvSpPr/>
            <p:nvPr/>
          </p:nvSpPr>
          <p:spPr>
            <a:xfrm>
              <a:off x="3711221" y="3479493"/>
              <a:ext cx="4670352" cy="1666334"/>
            </a:xfrm>
            <a:custGeom>
              <a:avLst/>
              <a:gdLst/>
              <a:ahLst/>
              <a:cxnLst/>
              <a:rect l="l" t="t" r="r" b="b"/>
              <a:pathLst>
                <a:path w="146257" h="52183" extrusionOk="0">
                  <a:moveTo>
                    <a:pt x="134403" y="1"/>
                  </a:moveTo>
                  <a:cubicBezTo>
                    <a:pt x="132366" y="1"/>
                    <a:pt x="130307" y="594"/>
                    <a:pt x="128504" y="1831"/>
                  </a:cubicBezTo>
                  <a:lnTo>
                    <a:pt x="84046" y="32442"/>
                  </a:lnTo>
                  <a:cubicBezTo>
                    <a:pt x="83110" y="33092"/>
                    <a:pt x="82041" y="33403"/>
                    <a:pt x="80983" y="33403"/>
                  </a:cubicBezTo>
                  <a:cubicBezTo>
                    <a:pt x="79268" y="33403"/>
                    <a:pt x="77584" y="32585"/>
                    <a:pt x="76545" y="31061"/>
                  </a:cubicBezTo>
                  <a:cubicBezTo>
                    <a:pt x="74855" y="28608"/>
                    <a:pt x="75474" y="25251"/>
                    <a:pt x="77926" y="23560"/>
                  </a:cubicBezTo>
                  <a:lnTo>
                    <a:pt x="84058" y="19333"/>
                  </a:lnTo>
                  <a:cubicBezTo>
                    <a:pt x="88809" y="16083"/>
                    <a:pt x="89999" y="9570"/>
                    <a:pt x="86737" y="4843"/>
                  </a:cubicBezTo>
                  <a:cubicBezTo>
                    <a:pt x="84725" y="1902"/>
                    <a:pt x="81462" y="326"/>
                    <a:pt x="78146" y="326"/>
                  </a:cubicBezTo>
                  <a:cubicBezTo>
                    <a:pt x="76107" y="326"/>
                    <a:pt x="74047" y="922"/>
                    <a:pt x="72247" y="2165"/>
                  </a:cubicBezTo>
                  <a:lnTo>
                    <a:pt x="1655" y="50766"/>
                  </a:lnTo>
                  <a:cubicBezTo>
                    <a:pt x="1048" y="51183"/>
                    <a:pt x="500" y="51659"/>
                    <a:pt x="0" y="52183"/>
                  </a:cubicBezTo>
                  <a:lnTo>
                    <a:pt x="92190" y="52183"/>
                  </a:lnTo>
                  <a:lnTo>
                    <a:pt x="140339" y="19024"/>
                  </a:lnTo>
                  <a:cubicBezTo>
                    <a:pt x="145066" y="15750"/>
                    <a:pt x="146256" y="9249"/>
                    <a:pt x="143006" y="4510"/>
                  </a:cubicBezTo>
                  <a:cubicBezTo>
                    <a:pt x="140985" y="1575"/>
                    <a:pt x="137721" y="1"/>
                    <a:pt x="134403" y="1"/>
                  </a:cubicBezTo>
                  <a:close/>
                </a:path>
              </a:pathLst>
            </a:cu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8314259" y="2633643"/>
              <a:ext cx="694276" cy="631369"/>
            </a:xfrm>
            <a:custGeom>
              <a:avLst/>
              <a:gdLst/>
              <a:ahLst/>
              <a:cxnLst/>
              <a:rect l="l" t="t" r="r" b="b"/>
              <a:pathLst>
                <a:path w="21742" h="19772" extrusionOk="0">
                  <a:moveTo>
                    <a:pt x="10866" y="0"/>
                  </a:moveTo>
                  <a:cubicBezTo>
                    <a:pt x="6380" y="0"/>
                    <a:pt x="2322" y="3064"/>
                    <a:pt x="1251" y="7612"/>
                  </a:cubicBezTo>
                  <a:cubicBezTo>
                    <a:pt x="1" y="12922"/>
                    <a:pt x="3287" y="18244"/>
                    <a:pt x="8597" y="19506"/>
                  </a:cubicBezTo>
                  <a:cubicBezTo>
                    <a:pt x="9359" y="19686"/>
                    <a:pt x="10121" y="19772"/>
                    <a:pt x="10872" y="19772"/>
                  </a:cubicBezTo>
                  <a:cubicBezTo>
                    <a:pt x="15351" y="19772"/>
                    <a:pt x="19411" y="16708"/>
                    <a:pt x="20492" y="12160"/>
                  </a:cubicBezTo>
                  <a:cubicBezTo>
                    <a:pt x="21742" y="6838"/>
                    <a:pt x="18456" y="1516"/>
                    <a:pt x="13145" y="266"/>
                  </a:cubicBezTo>
                  <a:cubicBezTo>
                    <a:pt x="12382" y="86"/>
                    <a:pt x="11618" y="0"/>
                    <a:pt x="10866" y="0"/>
                  </a:cubicBezTo>
                  <a:close/>
                </a:path>
              </a:pathLst>
            </a:cu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24"/>
          <p:cNvSpPr/>
          <p:nvPr/>
        </p:nvSpPr>
        <p:spPr>
          <a:xfrm>
            <a:off x="2282230" y="-13796"/>
            <a:ext cx="2913975" cy="1046005"/>
          </a:xfrm>
          <a:custGeom>
            <a:avLst/>
            <a:gdLst/>
            <a:ahLst/>
            <a:cxnLst/>
            <a:rect l="l" t="t" r="r" b="b"/>
            <a:pathLst>
              <a:path w="68219" h="24488" extrusionOk="0">
                <a:moveTo>
                  <a:pt x="24676" y="0"/>
                </a:moveTo>
                <a:lnTo>
                  <a:pt x="3202" y="14788"/>
                </a:lnTo>
                <a:cubicBezTo>
                  <a:pt x="2720" y="15128"/>
                  <a:pt x="2281" y="15525"/>
                  <a:pt x="1913" y="15964"/>
                </a:cubicBezTo>
                <a:cubicBezTo>
                  <a:pt x="312" y="17550"/>
                  <a:pt x="0" y="20015"/>
                  <a:pt x="1176" y="21941"/>
                </a:cubicBezTo>
                <a:cubicBezTo>
                  <a:pt x="1219" y="22026"/>
                  <a:pt x="1275" y="22111"/>
                  <a:pt x="1332" y="22196"/>
                </a:cubicBezTo>
                <a:cubicBezTo>
                  <a:pt x="1417" y="22324"/>
                  <a:pt x="1516" y="22451"/>
                  <a:pt x="1615" y="22565"/>
                </a:cubicBezTo>
                <a:lnTo>
                  <a:pt x="1629" y="22579"/>
                </a:lnTo>
                <a:lnTo>
                  <a:pt x="1686" y="22650"/>
                </a:lnTo>
                <a:cubicBezTo>
                  <a:pt x="2627" y="23702"/>
                  <a:pt x="3959" y="24277"/>
                  <a:pt x="5324" y="24277"/>
                </a:cubicBezTo>
                <a:cubicBezTo>
                  <a:pt x="5870" y="24277"/>
                  <a:pt x="6421" y="24186"/>
                  <a:pt x="6955" y="23995"/>
                </a:cubicBezTo>
                <a:cubicBezTo>
                  <a:pt x="7649" y="23797"/>
                  <a:pt x="8301" y="23500"/>
                  <a:pt x="8896" y="23089"/>
                </a:cubicBezTo>
                <a:lnTo>
                  <a:pt x="29676" y="8782"/>
                </a:lnTo>
                <a:cubicBezTo>
                  <a:pt x="29851" y="8747"/>
                  <a:pt x="30023" y="8730"/>
                  <a:pt x="30190" y="8730"/>
                </a:cubicBezTo>
                <a:cubicBezTo>
                  <a:pt x="32038" y="8730"/>
                  <a:pt x="33327" y="10779"/>
                  <a:pt x="32353" y="12493"/>
                </a:cubicBezTo>
                <a:lnTo>
                  <a:pt x="28259" y="15312"/>
                </a:lnTo>
                <a:cubicBezTo>
                  <a:pt x="25965" y="16885"/>
                  <a:pt x="25384" y="20015"/>
                  <a:pt x="26970" y="22310"/>
                </a:cubicBezTo>
                <a:cubicBezTo>
                  <a:pt x="27943" y="23729"/>
                  <a:pt x="29511" y="24487"/>
                  <a:pt x="31109" y="24487"/>
                </a:cubicBezTo>
                <a:cubicBezTo>
                  <a:pt x="32095" y="24487"/>
                  <a:pt x="33092" y="24199"/>
                  <a:pt x="33968" y="23599"/>
                </a:cubicBezTo>
                <a:lnTo>
                  <a:pt x="68219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4"/>
          <p:cNvSpPr/>
          <p:nvPr/>
        </p:nvSpPr>
        <p:spPr>
          <a:xfrm>
            <a:off x="2988462" y="4492028"/>
            <a:ext cx="1826400" cy="651555"/>
          </a:xfrm>
          <a:custGeom>
            <a:avLst/>
            <a:gdLst/>
            <a:ahLst/>
            <a:cxnLst/>
            <a:rect l="l" t="t" r="r" b="b"/>
            <a:pathLst>
              <a:path w="68035" h="24271" extrusionOk="0">
                <a:moveTo>
                  <a:pt x="62525" y="1"/>
                </a:moveTo>
                <a:cubicBezTo>
                  <a:pt x="61577" y="1"/>
                  <a:pt x="60618" y="278"/>
                  <a:pt x="59777" y="855"/>
                </a:cubicBezTo>
                <a:lnTo>
                  <a:pt x="39096" y="15105"/>
                </a:lnTo>
                <a:cubicBezTo>
                  <a:pt x="38665" y="15402"/>
                  <a:pt x="38171" y="15544"/>
                  <a:pt x="37681" y="15544"/>
                </a:cubicBezTo>
                <a:cubicBezTo>
                  <a:pt x="36882" y="15544"/>
                  <a:pt x="36094" y="15165"/>
                  <a:pt x="35611" y="14454"/>
                </a:cubicBezTo>
                <a:cubicBezTo>
                  <a:pt x="34818" y="13306"/>
                  <a:pt x="35115" y="11748"/>
                  <a:pt x="36249" y="10969"/>
                </a:cubicBezTo>
                <a:lnTo>
                  <a:pt x="39110" y="9000"/>
                </a:lnTo>
                <a:cubicBezTo>
                  <a:pt x="41362" y="7499"/>
                  <a:pt x="41957" y="4439"/>
                  <a:pt x="40427" y="2201"/>
                </a:cubicBezTo>
                <a:cubicBezTo>
                  <a:pt x="39481" y="838"/>
                  <a:pt x="37961" y="103"/>
                  <a:pt x="36417" y="103"/>
                </a:cubicBezTo>
                <a:cubicBezTo>
                  <a:pt x="35441" y="103"/>
                  <a:pt x="34456" y="397"/>
                  <a:pt x="33600" y="1011"/>
                </a:cubicBezTo>
                <a:lnTo>
                  <a:pt x="765" y="23618"/>
                </a:lnTo>
                <a:cubicBezTo>
                  <a:pt x="482" y="23803"/>
                  <a:pt x="227" y="24029"/>
                  <a:pt x="1" y="24270"/>
                </a:cubicBezTo>
                <a:lnTo>
                  <a:pt x="42892" y="24270"/>
                </a:lnTo>
                <a:lnTo>
                  <a:pt x="65287" y="8844"/>
                </a:lnTo>
                <a:cubicBezTo>
                  <a:pt x="67482" y="7315"/>
                  <a:pt x="68035" y="4298"/>
                  <a:pt x="66519" y="2102"/>
                </a:cubicBezTo>
                <a:cubicBezTo>
                  <a:pt x="65581" y="734"/>
                  <a:pt x="64067" y="1"/>
                  <a:pt x="62525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296;p24"/>
          <p:cNvSpPr txBox="1">
            <a:spLocks/>
          </p:cNvSpPr>
          <p:nvPr/>
        </p:nvSpPr>
        <p:spPr>
          <a:xfrm>
            <a:off x="1294962" y="3443200"/>
            <a:ext cx="1604538" cy="43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800" b="1" dirty="0" smtClean="0"/>
              <a:t>Tema # 1</a:t>
            </a:r>
            <a:endParaRPr lang="en-US" sz="18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897" y="51013"/>
            <a:ext cx="1840012" cy="1826941"/>
          </a:xfrm>
          <a:prstGeom prst="rect">
            <a:avLst/>
          </a:prstGeom>
        </p:spPr>
      </p:pic>
      <p:sp>
        <p:nvSpPr>
          <p:cNvPr id="67" name="Google Shape;296;p24"/>
          <p:cNvSpPr txBox="1">
            <a:spLocks/>
          </p:cNvSpPr>
          <p:nvPr/>
        </p:nvSpPr>
        <p:spPr>
          <a:xfrm>
            <a:off x="592920" y="1046358"/>
            <a:ext cx="2658133" cy="75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/>
            <a:r>
              <a:rPr lang="en-US" sz="2400" b="1" dirty="0" smtClean="0">
                <a:latin typeface="Fjalla One" panose="02000506040000020004" pitchFamily="2" charset="0"/>
              </a:rPr>
              <a:t>Programación Orientada a la Web</a:t>
            </a:r>
            <a:endParaRPr lang="en-US" sz="2400" b="1" dirty="0">
              <a:latin typeface="Fjalla One" panose="02000506040000020004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2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45" y="-2250"/>
            <a:ext cx="343078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7"/>
          <p:cNvSpPr/>
          <p:nvPr/>
        </p:nvSpPr>
        <p:spPr>
          <a:xfrm flipH="1">
            <a:off x="0" y="-2250"/>
            <a:ext cx="6099054" cy="5148001"/>
          </a:xfrm>
          <a:custGeom>
            <a:avLst/>
            <a:gdLst/>
            <a:ahLst/>
            <a:cxnLst/>
            <a:rect l="l" t="t" r="r" b="b"/>
            <a:pathLst>
              <a:path w="68104" h="57329" extrusionOk="0">
                <a:moveTo>
                  <a:pt x="1548" y="0"/>
                </a:moveTo>
                <a:cubicBezTo>
                  <a:pt x="1548" y="0"/>
                  <a:pt x="6120" y="7061"/>
                  <a:pt x="6120" y="14931"/>
                </a:cubicBezTo>
                <a:cubicBezTo>
                  <a:pt x="6120" y="22801"/>
                  <a:pt x="0" y="37648"/>
                  <a:pt x="0" y="46042"/>
                </a:cubicBezTo>
                <a:cubicBezTo>
                  <a:pt x="0" y="54436"/>
                  <a:pt x="3727" y="57329"/>
                  <a:pt x="3727" y="57329"/>
                </a:cubicBezTo>
                <a:lnTo>
                  <a:pt x="68104" y="57329"/>
                </a:lnTo>
                <a:lnTo>
                  <a:pt x="6810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3000">
                <a:schemeClr val="accent2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27"/>
          <p:cNvGrpSpPr/>
          <p:nvPr/>
        </p:nvGrpSpPr>
        <p:grpSpPr>
          <a:xfrm>
            <a:off x="1603286" y="3714270"/>
            <a:ext cx="3145015" cy="1431005"/>
            <a:chOff x="3711221" y="3020782"/>
            <a:chExt cx="4670352" cy="2125044"/>
          </a:xfrm>
        </p:grpSpPr>
        <p:sp>
          <p:nvSpPr>
            <p:cNvPr id="379" name="Google Shape;379;p27"/>
            <p:cNvSpPr/>
            <p:nvPr/>
          </p:nvSpPr>
          <p:spPr>
            <a:xfrm>
              <a:off x="3711221" y="3479493"/>
              <a:ext cx="4670352" cy="1666334"/>
            </a:xfrm>
            <a:custGeom>
              <a:avLst/>
              <a:gdLst/>
              <a:ahLst/>
              <a:cxnLst/>
              <a:rect l="l" t="t" r="r" b="b"/>
              <a:pathLst>
                <a:path w="146257" h="52183" extrusionOk="0">
                  <a:moveTo>
                    <a:pt x="134403" y="1"/>
                  </a:moveTo>
                  <a:cubicBezTo>
                    <a:pt x="132366" y="1"/>
                    <a:pt x="130307" y="594"/>
                    <a:pt x="128504" y="1831"/>
                  </a:cubicBezTo>
                  <a:lnTo>
                    <a:pt x="84046" y="32442"/>
                  </a:lnTo>
                  <a:cubicBezTo>
                    <a:pt x="83110" y="33092"/>
                    <a:pt x="82041" y="33403"/>
                    <a:pt x="80983" y="33403"/>
                  </a:cubicBezTo>
                  <a:cubicBezTo>
                    <a:pt x="79268" y="33403"/>
                    <a:pt x="77584" y="32585"/>
                    <a:pt x="76545" y="31061"/>
                  </a:cubicBezTo>
                  <a:cubicBezTo>
                    <a:pt x="74855" y="28608"/>
                    <a:pt x="75474" y="25251"/>
                    <a:pt x="77926" y="23560"/>
                  </a:cubicBezTo>
                  <a:lnTo>
                    <a:pt x="84058" y="19333"/>
                  </a:lnTo>
                  <a:cubicBezTo>
                    <a:pt x="88809" y="16083"/>
                    <a:pt x="89999" y="9570"/>
                    <a:pt x="86737" y="4843"/>
                  </a:cubicBezTo>
                  <a:cubicBezTo>
                    <a:pt x="84725" y="1902"/>
                    <a:pt x="81462" y="326"/>
                    <a:pt x="78146" y="326"/>
                  </a:cubicBezTo>
                  <a:cubicBezTo>
                    <a:pt x="76107" y="326"/>
                    <a:pt x="74047" y="922"/>
                    <a:pt x="72247" y="2165"/>
                  </a:cubicBezTo>
                  <a:lnTo>
                    <a:pt x="1655" y="50766"/>
                  </a:lnTo>
                  <a:cubicBezTo>
                    <a:pt x="1048" y="51183"/>
                    <a:pt x="500" y="51659"/>
                    <a:pt x="0" y="52183"/>
                  </a:cubicBezTo>
                  <a:lnTo>
                    <a:pt x="92190" y="52183"/>
                  </a:lnTo>
                  <a:lnTo>
                    <a:pt x="140339" y="19024"/>
                  </a:lnTo>
                  <a:cubicBezTo>
                    <a:pt x="145066" y="15750"/>
                    <a:pt x="146256" y="9249"/>
                    <a:pt x="143006" y="4510"/>
                  </a:cubicBezTo>
                  <a:cubicBezTo>
                    <a:pt x="140985" y="1575"/>
                    <a:pt x="137721" y="1"/>
                    <a:pt x="134403" y="1"/>
                  </a:cubicBezTo>
                  <a:close/>
                </a:path>
              </a:pathLst>
            </a:cu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6575215" y="3020782"/>
              <a:ext cx="694276" cy="631369"/>
            </a:xfrm>
            <a:custGeom>
              <a:avLst/>
              <a:gdLst/>
              <a:ahLst/>
              <a:cxnLst/>
              <a:rect l="l" t="t" r="r" b="b"/>
              <a:pathLst>
                <a:path w="21742" h="19772" extrusionOk="0">
                  <a:moveTo>
                    <a:pt x="10866" y="0"/>
                  </a:moveTo>
                  <a:cubicBezTo>
                    <a:pt x="6380" y="0"/>
                    <a:pt x="2322" y="3064"/>
                    <a:pt x="1251" y="7612"/>
                  </a:cubicBezTo>
                  <a:cubicBezTo>
                    <a:pt x="1" y="12922"/>
                    <a:pt x="3287" y="18244"/>
                    <a:pt x="8597" y="19506"/>
                  </a:cubicBezTo>
                  <a:cubicBezTo>
                    <a:pt x="9359" y="19686"/>
                    <a:pt x="10121" y="19772"/>
                    <a:pt x="10872" y="19772"/>
                  </a:cubicBezTo>
                  <a:cubicBezTo>
                    <a:pt x="15351" y="19772"/>
                    <a:pt x="19411" y="16708"/>
                    <a:pt x="20492" y="12160"/>
                  </a:cubicBezTo>
                  <a:cubicBezTo>
                    <a:pt x="21742" y="6838"/>
                    <a:pt x="18456" y="1516"/>
                    <a:pt x="13145" y="266"/>
                  </a:cubicBezTo>
                  <a:cubicBezTo>
                    <a:pt x="12382" y="86"/>
                    <a:pt x="11618" y="0"/>
                    <a:pt x="10866" y="0"/>
                  </a:cubicBezTo>
                  <a:close/>
                </a:path>
              </a:pathLst>
            </a:cu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27"/>
          <p:cNvGrpSpPr/>
          <p:nvPr/>
        </p:nvGrpSpPr>
        <p:grpSpPr>
          <a:xfrm rot="10800000">
            <a:off x="3369252" y="13898"/>
            <a:ext cx="2405511" cy="1140782"/>
            <a:chOff x="3711221" y="2633643"/>
            <a:chExt cx="5297315" cy="2512183"/>
          </a:xfrm>
        </p:grpSpPr>
        <p:sp>
          <p:nvSpPr>
            <p:cNvPr id="382" name="Google Shape;382;p27"/>
            <p:cNvSpPr/>
            <p:nvPr/>
          </p:nvSpPr>
          <p:spPr>
            <a:xfrm>
              <a:off x="3711221" y="3479493"/>
              <a:ext cx="4670352" cy="1666334"/>
            </a:xfrm>
            <a:custGeom>
              <a:avLst/>
              <a:gdLst/>
              <a:ahLst/>
              <a:cxnLst/>
              <a:rect l="l" t="t" r="r" b="b"/>
              <a:pathLst>
                <a:path w="146257" h="52183" extrusionOk="0">
                  <a:moveTo>
                    <a:pt x="134403" y="1"/>
                  </a:moveTo>
                  <a:cubicBezTo>
                    <a:pt x="132366" y="1"/>
                    <a:pt x="130307" y="594"/>
                    <a:pt x="128504" y="1831"/>
                  </a:cubicBezTo>
                  <a:lnTo>
                    <a:pt x="84046" y="32442"/>
                  </a:lnTo>
                  <a:cubicBezTo>
                    <a:pt x="83110" y="33092"/>
                    <a:pt x="82041" y="33403"/>
                    <a:pt x="80983" y="33403"/>
                  </a:cubicBezTo>
                  <a:cubicBezTo>
                    <a:pt x="79268" y="33403"/>
                    <a:pt x="77584" y="32585"/>
                    <a:pt x="76545" y="31061"/>
                  </a:cubicBezTo>
                  <a:cubicBezTo>
                    <a:pt x="74855" y="28608"/>
                    <a:pt x="75474" y="25251"/>
                    <a:pt x="77926" y="23560"/>
                  </a:cubicBezTo>
                  <a:lnTo>
                    <a:pt x="84058" y="19333"/>
                  </a:lnTo>
                  <a:cubicBezTo>
                    <a:pt x="88809" y="16083"/>
                    <a:pt x="89999" y="9570"/>
                    <a:pt x="86737" y="4843"/>
                  </a:cubicBezTo>
                  <a:cubicBezTo>
                    <a:pt x="84725" y="1902"/>
                    <a:pt x="81462" y="326"/>
                    <a:pt x="78146" y="326"/>
                  </a:cubicBezTo>
                  <a:cubicBezTo>
                    <a:pt x="76107" y="326"/>
                    <a:pt x="74047" y="922"/>
                    <a:pt x="72247" y="2165"/>
                  </a:cubicBezTo>
                  <a:lnTo>
                    <a:pt x="1655" y="50766"/>
                  </a:lnTo>
                  <a:cubicBezTo>
                    <a:pt x="1048" y="51183"/>
                    <a:pt x="500" y="51659"/>
                    <a:pt x="0" y="52183"/>
                  </a:cubicBezTo>
                  <a:lnTo>
                    <a:pt x="92190" y="52183"/>
                  </a:lnTo>
                  <a:lnTo>
                    <a:pt x="140339" y="19024"/>
                  </a:lnTo>
                  <a:cubicBezTo>
                    <a:pt x="145066" y="15750"/>
                    <a:pt x="146256" y="9249"/>
                    <a:pt x="143006" y="4510"/>
                  </a:cubicBezTo>
                  <a:cubicBezTo>
                    <a:pt x="140985" y="1575"/>
                    <a:pt x="137721" y="1"/>
                    <a:pt x="134403" y="1"/>
                  </a:cubicBezTo>
                  <a:close/>
                </a:path>
              </a:pathLst>
            </a:cu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8314259" y="2633643"/>
              <a:ext cx="694276" cy="631369"/>
            </a:xfrm>
            <a:custGeom>
              <a:avLst/>
              <a:gdLst/>
              <a:ahLst/>
              <a:cxnLst/>
              <a:rect l="l" t="t" r="r" b="b"/>
              <a:pathLst>
                <a:path w="21742" h="19772" extrusionOk="0">
                  <a:moveTo>
                    <a:pt x="10866" y="0"/>
                  </a:moveTo>
                  <a:cubicBezTo>
                    <a:pt x="6380" y="0"/>
                    <a:pt x="2322" y="3064"/>
                    <a:pt x="1251" y="7612"/>
                  </a:cubicBezTo>
                  <a:cubicBezTo>
                    <a:pt x="1" y="12922"/>
                    <a:pt x="3287" y="18244"/>
                    <a:pt x="8597" y="19506"/>
                  </a:cubicBezTo>
                  <a:cubicBezTo>
                    <a:pt x="9359" y="19686"/>
                    <a:pt x="10121" y="19772"/>
                    <a:pt x="10872" y="19772"/>
                  </a:cubicBezTo>
                  <a:cubicBezTo>
                    <a:pt x="15351" y="19772"/>
                    <a:pt x="19411" y="16708"/>
                    <a:pt x="20492" y="12160"/>
                  </a:cubicBezTo>
                  <a:cubicBezTo>
                    <a:pt x="21742" y="6838"/>
                    <a:pt x="18456" y="1516"/>
                    <a:pt x="13145" y="266"/>
                  </a:cubicBezTo>
                  <a:cubicBezTo>
                    <a:pt x="12382" y="86"/>
                    <a:pt x="11618" y="0"/>
                    <a:pt x="10866" y="0"/>
                  </a:cubicBezTo>
                  <a:close/>
                </a:path>
              </a:pathLst>
            </a:cu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27"/>
          <p:cNvGrpSpPr/>
          <p:nvPr/>
        </p:nvGrpSpPr>
        <p:grpSpPr>
          <a:xfrm>
            <a:off x="3548648" y="2462348"/>
            <a:ext cx="2839661" cy="2680939"/>
            <a:chOff x="4523834" y="1242814"/>
            <a:chExt cx="4131618" cy="3900683"/>
          </a:xfrm>
        </p:grpSpPr>
        <p:sp>
          <p:nvSpPr>
            <p:cNvPr id="385" name="Google Shape;385;p27"/>
            <p:cNvSpPr/>
            <p:nvPr/>
          </p:nvSpPr>
          <p:spPr>
            <a:xfrm rot="10800000">
              <a:off x="4523834" y="1283209"/>
              <a:ext cx="4100836" cy="3860288"/>
            </a:xfrm>
            <a:custGeom>
              <a:avLst/>
              <a:gdLst/>
              <a:ahLst/>
              <a:cxnLst/>
              <a:rect l="l" t="t" r="r" b="b"/>
              <a:pathLst>
                <a:path w="128422" h="120889" extrusionOk="0">
                  <a:moveTo>
                    <a:pt x="89679" y="0"/>
                  </a:moveTo>
                  <a:lnTo>
                    <a:pt x="11264" y="54019"/>
                  </a:lnTo>
                  <a:cubicBezTo>
                    <a:pt x="6264" y="57448"/>
                    <a:pt x="5013" y="64294"/>
                    <a:pt x="8454" y="69283"/>
                  </a:cubicBezTo>
                  <a:cubicBezTo>
                    <a:pt x="10583" y="72376"/>
                    <a:pt x="14015" y="74035"/>
                    <a:pt x="17502" y="74035"/>
                  </a:cubicBezTo>
                  <a:cubicBezTo>
                    <a:pt x="19651" y="74035"/>
                    <a:pt x="21820" y="73405"/>
                    <a:pt x="23718" y="72093"/>
                  </a:cubicBezTo>
                  <a:lnTo>
                    <a:pt x="24016" y="71890"/>
                  </a:lnTo>
                  <a:cubicBezTo>
                    <a:pt x="25215" y="71062"/>
                    <a:pt x="26583" y="70666"/>
                    <a:pt x="27937" y="70666"/>
                  </a:cubicBezTo>
                  <a:cubicBezTo>
                    <a:pt x="30145" y="70666"/>
                    <a:pt x="32317" y="71720"/>
                    <a:pt x="33660" y="73676"/>
                  </a:cubicBezTo>
                  <a:cubicBezTo>
                    <a:pt x="35839" y="76831"/>
                    <a:pt x="35029" y="81141"/>
                    <a:pt x="31874" y="83320"/>
                  </a:cubicBezTo>
                  <a:lnTo>
                    <a:pt x="5835" y="101251"/>
                  </a:lnTo>
                  <a:cubicBezTo>
                    <a:pt x="596" y="104858"/>
                    <a:pt x="1" y="111478"/>
                    <a:pt x="4490" y="115967"/>
                  </a:cubicBezTo>
                  <a:cubicBezTo>
                    <a:pt x="6695" y="119168"/>
                    <a:pt x="10252" y="120888"/>
                    <a:pt x="13868" y="120888"/>
                  </a:cubicBezTo>
                  <a:cubicBezTo>
                    <a:pt x="16090" y="120888"/>
                    <a:pt x="18335" y="120239"/>
                    <a:pt x="20301" y="118884"/>
                  </a:cubicBezTo>
                  <a:lnTo>
                    <a:pt x="114956" y="53709"/>
                  </a:lnTo>
                  <a:cubicBezTo>
                    <a:pt x="120123" y="50161"/>
                    <a:pt x="121433" y="43077"/>
                    <a:pt x="117873" y="37910"/>
                  </a:cubicBezTo>
                  <a:cubicBezTo>
                    <a:pt x="115668" y="34709"/>
                    <a:pt x="112110" y="32988"/>
                    <a:pt x="108494" y="32988"/>
                  </a:cubicBezTo>
                  <a:cubicBezTo>
                    <a:pt x="106272" y="32988"/>
                    <a:pt x="104028" y="33638"/>
                    <a:pt x="102061" y="34993"/>
                  </a:cubicBezTo>
                  <a:lnTo>
                    <a:pt x="98192" y="37660"/>
                  </a:lnTo>
                  <a:cubicBezTo>
                    <a:pt x="96992" y="38484"/>
                    <a:pt x="95625" y="38879"/>
                    <a:pt x="94272" y="38879"/>
                  </a:cubicBezTo>
                  <a:cubicBezTo>
                    <a:pt x="92067" y="38879"/>
                    <a:pt x="89898" y="37829"/>
                    <a:pt x="88548" y="35874"/>
                  </a:cubicBezTo>
                  <a:cubicBezTo>
                    <a:pt x="86369" y="32731"/>
                    <a:pt x="87155" y="28420"/>
                    <a:pt x="90322" y="26242"/>
                  </a:cubicBezTo>
                  <a:lnTo>
                    <a:pt x="12842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 rot="10800000">
              <a:off x="4524217" y="2780939"/>
              <a:ext cx="3940375" cy="2362558"/>
            </a:xfrm>
            <a:custGeom>
              <a:avLst/>
              <a:gdLst/>
              <a:ahLst/>
              <a:cxnLst/>
              <a:rect l="l" t="t" r="r" b="b"/>
              <a:pathLst>
                <a:path w="123397" h="73986" extrusionOk="0">
                  <a:moveTo>
                    <a:pt x="84666" y="0"/>
                  </a:moveTo>
                  <a:lnTo>
                    <a:pt x="6430" y="53900"/>
                  </a:lnTo>
                  <a:cubicBezTo>
                    <a:pt x="1346" y="57412"/>
                    <a:pt x="0" y="64294"/>
                    <a:pt x="3441" y="69283"/>
                  </a:cubicBezTo>
                  <a:cubicBezTo>
                    <a:pt x="5550" y="72348"/>
                    <a:pt x="8966" y="73986"/>
                    <a:pt x="12465" y="73986"/>
                  </a:cubicBezTo>
                  <a:cubicBezTo>
                    <a:pt x="14674" y="73986"/>
                    <a:pt x="16916" y="73333"/>
                    <a:pt x="18884" y="71973"/>
                  </a:cubicBezTo>
                  <a:lnTo>
                    <a:pt x="123397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 rot="10800000">
              <a:off x="4747011" y="1242814"/>
              <a:ext cx="3908442" cy="2847293"/>
            </a:xfrm>
            <a:custGeom>
              <a:avLst/>
              <a:gdLst/>
              <a:ahLst/>
              <a:cxnLst/>
              <a:rect l="l" t="t" r="r" b="b"/>
              <a:pathLst>
                <a:path w="122397" h="89166" extrusionOk="0">
                  <a:moveTo>
                    <a:pt x="109458" y="0"/>
                  </a:moveTo>
                  <a:cubicBezTo>
                    <a:pt x="107236" y="0"/>
                    <a:pt x="104992" y="650"/>
                    <a:pt x="103025" y="2005"/>
                  </a:cubicBezTo>
                  <a:lnTo>
                    <a:pt x="6466" y="68441"/>
                  </a:lnTo>
                  <a:cubicBezTo>
                    <a:pt x="1310" y="72001"/>
                    <a:pt x="1" y="79086"/>
                    <a:pt x="3549" y="84253"/>
                  </a:cubicBezTo>
                  <a:cubicBezTo>
                    <a:pt x="5755" y="87448"/>
                    <a:pt x="9315" y="89166"/>
                    <a:pt x="12933" y="89166"/>
                  </a:cubicBezTo>
                  <a:cubicBezTo>
                    <a:pt x="15153" y="89166"/>
                    <a:pt x="17395" y="88519"/>
                    <a:pt x="19360" y="87170"/>
                  </a:cubicBezTo>
                  <a:lnTo>
                    <a:pt x="115920" y="20733"/>
                  </a:lnTo>
                  <a:cubicBezTo>
                    <a:pt x="121075" y="17173"/>
                    <a:pt x="122397" y="10101"/>
                    <a:pt x="118837" y="4922"/>
                  </a:cubicBezTo>
                  <a:cubicBezTo>
                    <a:pt x="116632" y="1721"/>
                    <a:pt x="113074" y="0"/>
                    <a:pt x="109458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27"/>
          <p:cNvSpPr/>
          <p:nvPr/>
        </p:nvSpPr>
        <p:spPr>
          <a:xfrm>
            <a:off x="575" y="4231265"/>
            <a:ext cx="739449" cy="745673"/>
          </a:xfrm>
          <a:custGeom>
            <a:avLst/>
            <a:gdLst/>
            <a:ahLst/>
            <a:cxnLst/>
            <a:rect l="l" t="t" r="r" b="b"/>
            <a:pathLst>
              <a:path w="34814" h="35107" extrusionOk="0">
                <a:moveTo>
                  <a:pt x="25972" y="0"/>
                </a:moveTo>
                <a:cubicBezTo>
                  <a:pt x="24451" y="0"/>
                  <a:pt x="22914" y="446"/>
                  <a:pt x="21562" y="1376"/>
                </a:cubicBezTo>
                <a:lnTo>
                  <a:pt x="0" y="16223"/>
                </a:lnTo>
                <a:lnTo>
                  <a:pt x="0" y="35106"/>
                </a:lnTo>
                <a:lnTo>
                  <a:pt x="30385" y="14175"/>
                </a:lnTo>
                <a:cubicBezTo>
                  <a:pt x="33921" y="11758"/>
                  <a:pt x="34814" y="6900"/>
                  <a:pt x="32385" y="3376"/>
                </a:cubicBezTo>
                <a:cubicBezTo>
                  <a:pt x="30874" y="1179"/>
                  <a:pt x="28445" y="0"/>
                  <a:pt x="25972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7"/>
          <p:cNvSpPr txBox="1">
            <a:spLocks noGrp="1"/>
          </p:cNvSpPr>
          <p:nvPr>
            <p:ph type="subTitle" idx="1"/>
          </p:nvPr>
        </p:nvSpPr>
        <p:spPr>
          <a:xfrm>
            <a:off x="466283" y="1976164"/>
            <a:ext cx="4001545" cy="1569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 dirty="0" smtClean="0"/>
              <a:t> José María García Castro.</a:t>
            </a:r>
            <a:endParaRPr lang="es-MX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/>
              <a:t>-</a:t>
            </a:r>
            <a:r>
              <a:rPr lang="es-MX" sz="1600" dirty="0" smtClean="0"/>
              <a:t>Ingeniero en Sistema.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 smtClean="0"/>
              <a:t>-</a:t>
            </a:r>
            <a:r>
              <a:rPr lang="es-MX" sz="1600" dirty="0"/>
              <a:t>6</a:t>
            </a:r>
            <a:r>
              <a:rPr lang="es-MX" sz="1600" dirty="0" smtClean="0"/>
              <a:t> años de experiencia.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 smtClean="0"/>
              <a:t>-Desarrollador  Front-</a:t>
            </a:r>
            <a:r>
              <a:rPr lang="es-MX" sz="1600" dirty="0" err="1" smtClean="0"/>
              <a:t>End</a:t>
            </a:r>
            <a:endParaRPr lang="es-MX" sz="16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390" name="Google Shape;390;p27"/>
          <p:cNvSpPr txBox="1">
            <a:spLocks noGrp="1"/>
          </p:cNvSpPr>
          <p:nvPr>
            <p:ph type="title"/>
          </p:nvPr>
        </p:nvSpPr>
        <p:spPr>
          <a:xfrm>
            <a:off x="466283" y="1422125"/>
            <a:ext cx="34563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/>
              <a:t>Especialista</a:t>
            </a:r>
            <a:endParaRPr sz="2600" dirty="0"/>
          </a:p>
        </p:txBody>
      </p:sp>
      <p:sp>
        <p:nvSpPr>
          <p:cNvPr id="391" name="Google Shape;391;p27"/>
          <p:cNvSpPr/>
          <p:nvPr/>
        </p:nvSpPr>
        <p:spPr>
          <a:xfrm>
            <a:off x="598025" y="2150"/>
            <a:ext cx="1876224" cy="1045566"/>
          </a:xfrm>
          <a:custGeom>
            <a:avLst/>
            <a:gdLst/>
            <a:ahLst/>
            <a:cxnLst/>
            <a:rect l="l" t="t" r="r" b="b"/>
            <a:pathLst>
              <a:path w="77570" h="43023" extrusionOk="0">
                <a:moveTo>
                  <a:pt x="40803" y="0"/>
                </a:moveTo>
                <a:lnTo>
                  <a:pt x="5941" y="24003"/>
                </a:lnTo>
                <a:cubicBezTo>
                  <a:pt x="1191" y="27266"/>
                  <a:pt x="0" y="33778"/>
                  <a:pt x="3262" y="38505"/>
                </a:cubicBezTo>
                <a:cubicBezTo>
                  <a:pt x="5282" y="41446"/>
                  <a:pt x="8544" y="43023"/>
                  <a:pt x="11859" y="43023"/>
                </a:cubicBezTo>
                <a:cubicBezTo>
                  <a:pt x="13899" y="43023"/>
                  <a:pt x="15960" y="42426"/>
                  <a:pt x="17764" y="41184"/>
                </a:cubicBezTo>
                <a:lnTo>
                  <a:pt x="77569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¿Qué es Bootstrap?</a:t>
            </a:r>
            <a:endParaRPr dirty="0"/>
          </a:p>
        </p:txBody>
      </p:sp>
      <p:sp>
        <p:nvSpPr>
          <p:cNvPr id="354" name="Google Shape;354;p25"/>
          <p:cNvSpPr txBox="1">
            <a:spLocks noGrp="1"/>
          </p:cNvSpPr>
          <p:nvPr>
            <p:ph type="body" idx="1"/>
          </p:nvPr>
        </p:nvSpPr>
        <p:spPr>
          <a:xfrm>
            <a:off x="3426105" y="1283393"/>
            <a:ext cx="525490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s-MX" sz="1600" dirty="0">
                <a:latin typeface="Fjalla One" panose="02000506040000020004" pitchFamily="2" charset="0"/>
                <a:ea typeface="Arimo" panose="020B0604020202020204" pitchFamily="34" charset="0"/>
                <a:cs typeface="Arimo" panose="020B0604020202020204" pitchFamily="34" charset="0"/>
              </a:rPr>
              <a:t>	</a:t>
            </a:r>
            <a:r>
              <a:rPr lang="es-MX" sz="1600" dirty="0" smtClean="0">
                <a:latin typeface="Fjalla One" panose="02000506040000020004" pitchFamily="2" charset="0"/>
                <a:ea typeface="Arimo" panose="020B0604020202020204" pitchFamily="34" charset="0"/>
                <a:cs typeface="Arimo" panose="020B0604020202020204" pitchFamily="34" charset="0"/>
              </a:rPr>
              <a:t>-Bootstrap </a:t>
            </a:r>
            <a:r>
              <a:rPr lang="es-MX" sz="1600" dirty="0">
                <a:latin typeface="Fjalla One" panose="02000506040000020004" pitchFamily="2" charset="0"/>
                <a:ea typeface="Arimo" panose="020B0604020202020204" pitchFamily="34" charset="0"/>
                <a:cs typeface="Arimo" panose="020B0604020202020204" pitchFamily="34" charset="0"/>
              </a:rPr>
              <a:t>es un </a:t>
            </a:r>
            <a:r>
              <a:rPr lang="es-MX" sz="1600" dirty="0" smtClean="0">
                <a:latin typeface="Fjalla One" panose="02000506040000020004" pitchFamily="2" charset="0"/>
                <a:ea typeface="Arimo" panose="020B0604020202020204" pitchFamily="34" charset="0"/>
                <a:cs typeface="Arimo" panose="020B0604020202020204" pitchFamily="34" charset="0"/>
              </a:rPr>
              <a:t>frameworks </a:t>
            </a:r>
            <a:r>
              <a:rPr lang="es-MX" sz="1600" dirty="0">
                <a:latin typeface="Fjalla One" panose="02000506040000020004" pitchFamily="2" charset="0"/>
                <a:ea typeface="Arimo" panose="020B0604020202020204" pitchFamily="34" charset="0"/>
                <a:cs typeface="Arimo" panose="020B0604020202020204" pitchFamily="34" charset="0"/>
              </a:rPr>
              <a:t>CSS desarrollado inicialmente (en el año 2011) por Twitter que permite dar forma a un sitio web mediante librerías CSS que incluyen tipografías, botones, cuadros, menús y otros elementos que pueden ser utilizados en cualquier sitio web</a:t>
            </a:r>
            <a:r>
              <a:rPr lang="es-MX" sz="1600" dirty="0" smtClean="0">
                <a:latin typeface="Fjalla One" panose="02000506040000020004" pitchFamily="2" charset="0"/>
                <a:ea typeface="Arimo" panose="020B0604020202020204" pitchFamily="34" charset="0"/>
                <a:cs typeface="Arimo" panose="020B0604020202020204" pitchFamily="34" charset="0"/>
              </a:rPr>
              <a:t>.</a:t>
            </a:r>
          </a:p>
          <a:p>
            <a:pPr marL="0" lvl="0" indent="0" algn="just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lang="es-MX" sz="1600" dirty="0" smtClean="0">
              <a:latin typeface="Fjalla One" panose="02000506040000020004" pitchFamily="2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0" lvl="0" indent="0" algn="just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s-MX" sz="1600" dirty="0" smtClean="0">
                <a:latin typeface="Fjalla One" panose="02000506040000020004" pitchFamily="2" charset="0"/>
                <a:ea typeface="Arimo" panose="020B0604020202020204" pitchFamily="34" charset="0"/>
                <a:cs typeface="Arimo" panose="020B0604020202020204" pitchFamily="34" charset="0"/>
              </a:rPr>
              <a:t>	-Bootstrap</a:t>
            </a:r>
            <a:r>
              <a:rPr lang="es-MX" sz="1600" dirty="0">
                <a:latin typeface="Fjalla One" panose="02000506040000020004" pitchFamily="2" charset="0"/>
                <a:ea typeface="Arimo" panose="020B0604020202020204" pitchFamily="34" charset="0"/>
                <a:cs typeface="Arimo" panose="020B0604020202020204" pitchFamily="34" charset="0"/>
              </a:rPr>
              <a:t> es una excelente herramienta para crear interfaces de usuario limpias y totalmente adaptables a todo tipo de dispositivos y </a:t>
            </a:r>
            <a:r>
              <a:rPr lang="es-MX" sz="1600" dirty="0" smtClean="0">
                <a:latin typeface="Fjalla One" panose="02000506040000020004" pitchFamily="2" charset="0"/>
                <a:ea typeface="Arimo" panose="020B0604020202020204" pitchFamily="34" charset="0"/>
                <a:cs typeface="Arimo" panose="020B0604020202020204" pitchFamily="34" charset="0"/>
              </a:rPr>
              <a:t>pantallas.</a:t>
            </a:r>
            <a:endParaRPr sz="1600" dirty="0">
              <a:latin typeface="Fjalla One" panose="02000506040000020004" pitchFamily="2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8" t="-253" r="14937" b="253"/>
          <a:stretch/>
        </p:blipFill>
        <p:spPr>
          <a:xfrm>
            <a:off x="314854" y="1529204"/>
            <a:ext cx="2902909" cy="292477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>
            <a:spLocks noGrp="1"/>
          </p:cNvSpPr>
          <p:nvPr>
            <p:ph type="title"/>
          </p:nvPr>
        </p:nvSpPr>
        <p:spPr>
          <a:xfrm>
            <a:off x="713100" y="29999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Contexto Web</a:t>
            </a:r>
            <a:endParaRPr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8" y="1407139"/>
            <a:ext cx="5037394" cy="3251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8" name="Google Shape;453;p29"/>
          <p:cNvGrpSpPr/>
          <p:nvPr/>
        </p:nvGrpSpPr>
        <p:grpSpPr>
          <a:xfrm>
            <a:off x="6581078" y="1245738"/>
            <a:ext cx="1306200" cy="161400"/>
            <a:chOff x="4681500" y="1090525"/>
            <a:chExt cx="1306200" cy="161400"/>
          </a:xfrm>
        </p:grpSpPr>
        <p:cxnSp>
          <p:nvCxnSpPr>
            <p:cNvPr id="29" name="Google Shape;454;p29"/>
            <p:cNvCxnSpPr/>
            <p:nvPr/>
          </p:nvCxnSpPr>
          <p:spPr>
            <a:xfrm rot="10800000" flipH="1">
              <a:off x="46815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455;p29"/>
            <p:cNvCxnSpPr/>
            <p:nvPr/>
          </p:nvCxnSpPr>
          <p:spPr>
            <a:xfrm rot="10800000" flipH="1">
              <a:off x="47748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456;p29"/>
            <p:cNvCxnSpPr/>
            <p:nvPr/>
          </p:nvCxnSpPr>
          <p:spPr>
            <a:xfrm rot="10800000" flipH="1">
              <a:off x="48681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457;p29"/>
            <p:cNvCxnSpPr/>
            <p:nvPr/>
          </p:nvCxnSpPr>
          <p:spPr>
            <a:xfrm rot="10800000" flipH="1">
              <a:off x="49614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458;p29"/>
            <p:cNvCxnSpPr/>
            <p:nvPr/>
          </p:nvCxnSpPr>
          <p:spPr>
            <a:xfrm rot="10800000" flipH="1">
              <a:off x="50547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459;p29"/>
            <p:cNvCxnSpPr/>
            <p:nvPr/>
          </p:nvCxnSpPr>
          <p:spPr>
            <a:xfrm rot="10800000" flipH="1">
              <a:off x="51480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460;p29"/>
            <p:cNvCxnSpPr/>
            <p:nvPr/>
          </p:nvCxnSpPr>
          <p:spPr>
            <a:xfrm rot="10800000" flipH="1">
              <a:off x="52413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461;p29"/>
            <p:cNvCxnSpPr/>
            <p:nvPr/>
          </p:nvCxnSpPr>
          <p:spPr>
            <a:xfrm rot="10800000" flipH="1">
              <a:off x="53346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462;p29"/>
            <p:cNvCxnSpPr/>
            <p:nvPr/>
          </p:nvCxnSpPr>
          <p:spPr>
            <a:xfrm rot="10800000" flipH="1">
              <a:off x="54279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463;p29"/>
            <p:cNvCxnSpPr/>
            <p:nvPr/>
          </p:nvCxnSpPr>
          <p:spPr>
            <a:xfrm rot="10800000" flipH="1">
              <a:off x="55212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464;p29"/>
            <p:cNvCxnSpPr/>
            <p:nvPr/>
          </p:nvCxnSpPr>
          <p:spPr>
            <a:xfrm rot="10800000" flipH="1">
              <a:off x="56145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65;p29"/>
            <p:cNvCxnSpPr/>
            <p:nvPr/>
          </p:nvCxnSpPr>
          <p:spPr>
            <a:xfrm rot="10800000" flipH="1">
              <a:off x="57078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66;p29"/>
            <p:cNvCxnSpPr/>
            <p:nvPr/>
          </p:nvCxnSpPr>
          <p:spPr>
            <a:xfrm rot="10800000" flipH="1">
              <a:off x="58011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67;p29"/>
            <p:cNvCxnSpPr/>
            <p:nvPr/>
          </p:nvCxnSpPr>
          <p:spPr>
            <a:xfrm rot="10800000" flipH="1">
              <a:off x="58944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" name="Google Shape;475;p30"/>
          <p:cNvSpPr txBox="1">
            <a:spLocks noGrp="1"/>
          </p:cNvSpPr>
          <p:nvPr>
            <p:ph type="subTitle" idx="3"/>
          </p:nvPr>
        </p:nvSpPr>
        <p:spPr>
          <a:xfrm>
            <a:off x="6246578" y="969737"/>
            <a:ext cx="19752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FRONT-END</a:t>
            </a:r>
            <a:endParaRPr dirty="0"/>
          </a:p>
        </p:txBody>
      </p:sp>
      <p:grpSp>
        <p:nvGrpSpPr>
          <p:cNvPr id="45" name="Google Shape;453;p29"/>
          <p:cNvGrpSpPr/>
          <p:nvPr/>
        </p:nvGrpSpPr>
        <p:grpSpPr>
          <a:xfrm>
            <a:off x="6592302" y="2740817"/>
            <a:ext cx="1306200" cy="161400"/>
            <a:chOff x="4681500" y="1090525"/>
            <a:chExt cx="1306200" cy="161400"/>
          </a:xfrm>
        </p:grpSpPr>
        <p:cxnSp>
          <p:nvCxnSpPr>
            <p:cNvPr id="46" name="Google Shape;454;p29"/>
            <p:cNvCxnSpPr/>
            <p:nvPr/>
          </p:nvCxnSpPr>
          <p:spPr>
            <a:xfrm rot="10800000" flipH="1">
              <a:off x="46815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55;p29"/>
            <p:cNvCxnSpPr/>
            <p:nvPr/>
          </p:nvCxnSpPr>
          <p:spPr>
            <a:xfrm rot="10800000" flipH="1">
              <a:off x="47748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56;p29"/>
            <p:cNvCxnSpPr/>
            <p:nvPr/>
          </p:nvCxnSpPr>
          <p:spPr>
            <a:xfrm rot="10800000" flipH="1">
              <a:off x="48681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57;p29"/>
            <p:cNvCxnSpPr/>
            <p:nvPr/>
          </p:nvCxnSpPr>
          <p:spPr>
            <a:xfrm rot="10800000" flipH="1">
              <a:off x="49614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458;p29"/>
            <p:cNvCxnSpPr/>
            <p:nvPr/>
          </p:nvCxnSpPr>
          <p:spPr>
            <a:xfrm rot="10800000" flipH="1">
              <a:off x="50547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459;p29"/>
            <p:cNvCxnSpPr/>
            <p:nvPr/>
          </p:nvCxnSpPr>
          <p:spPr>
            <a:xfrm rot="10800000" flipH="1">
              <a:off x="51480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460;p29"/>
            <p:cNvCxnSpPr/>
            <p:nvPr/>
          </p:nvCxnSpPr>
          <p:spPr>
            <a:xfrm rot="10800000" flipH="1">
              <a:off x="52413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461;p29"/>
            <p:cNvCxnSpPr/>
            <p:nvPr/>
          </p:nvCxnSpPr>
          <p:spPr>
            <a:xfrm rot="10800000" flipH="1">
              <a:off x="53346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462;p29"/>
            <p:cNvCxnSpPr/>
            <p:nvPr/>
          </p:nvCxnSpPr>
          <p:spPr>
            <a:xfrm rot="10800000" flipH="1">
              <a:off x="54279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463;p29"/>
            <p:cNvCxnSpPr/>
            <p:nvPr/>
          </p:nvCxnSpPr>
          <p:spPr>
            <a:xfrm rot="10800000" flipH="1">
              <a:off x="55212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464;p29"/>
            <p:cNvCxnSpPr/>
            <p:nvPr/>
          </p:nvCxnSpPr>
          <p:spPr>
            <a:xfrm rot="10800000" flipH="1">
              <a:off x="56145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465;p29"/>
            <p:cNvCxnSpPr/>
            <p:nvPr/>
          </p:nvCxnSpPr>
          <p:spPr>
            <a:xfrm rot="10800000" flipH="1">
              <a:off x="57078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466;p29"/>
            <p:cNvCxnSpPr/>
            <p:nvPr/>
          </p:nvCxnSpPr>
          <p:spPr>
            <a:xfrm rot="10800000" flipH="1">
              <a:off x="58011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467;p29"/>
            <p:cNvCxnSpPr/>
            <p:nvPr/>
          </p:nvCxnSpPr>
          <p:spPr>
            <a:xfrm rot="10800000" flipH="1">
              <a:off x="58944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475;p30"/>
          <p:cNvSpPr txBox="1">
            <a:spLocks noGrp="1"/>
          </p:cNvSpPr>
          <p:nvPr>
            <p:ph type="subTitle" idx="3"/>
          </p:nvPr>
        </p:nvSpPr>
        <p:spPr>
          <a:xfrm>
            <a:off x="6257802" y="2464816"/>
            <a:ext cx="19752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</a:t>
            </a:r>
            <a:r>
              <a:rPr lang="en" dirty="0" smtClean="0"/>
              <a:t>ACK-END</a:t>
            </a:r>
            <a:endParaRPr dirty="0"/>
          </a:p>
        </p:txBody>
      </p:sp>
      <p:grpSp>
        <p:nvGrpSpPr>
          <p:cNvPr id="61" name="Google Shape;453;p29"/>
          <p:cNvGrpSpPr/>
          <p:nvPr/>
        </p:nvGrpSpPr>
        <p:grpSpPr>
          <a:xfrm>
            <a:off x="6579674" y="4332937"/>
            <a:ext cx="1306200" cy="161400"/>
            <a:chOff x="4681500" y="1090525"/>
            <a:chExt cx="1306200" cy="161400"/>
          </a:xfrm>
        </p:grpSpPr>
        <p:cxnSp>
          <p:nvCxnSpPr>
            <p:cNvPr id="62" name="Google Shape;454;p29"/>
            <p:cNvCxnSpPr/>
            <p:nvPr/>
          </p:nvCxnSpPr>
          <p:spPr>
            <a:xfrm rot="10800000" flipH="1">
              <a:off x="46815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455;p29"/>
            <p:cNvCxnSpPr/>
            <p:nvPr/>
          </p:nvCxnSpPr>
          <p:spPr>
            <a:xfrm rot="10800000" flipH="1">
              <a:off x="47748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456;p29"/>
            <p:cNvCxnSpPr/>
            <p:nvPr/>
          </p:nvCxnSpPr>
          <p:spPr>
            <a:xfrm rot="10800000" flipH="1">
              <a:off x="48681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457;p29"/>
            <p:cNvCxnSpPr/>
            <p:nvPr/>
          </p:nvCxnSpPr>
          <p:spPr>
            <a:xfrm rot="10800000" flipH="1">
              <a:off x="49614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458;p29"/>
            <p:cNvCxnSpPr/>
            <p:nvPr/>
          </p:nvCxnSpPr>
          <p:spPr>
            <a:xfrm rot="10800000" flipH="1">
              <a:off x="50547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459;p29"/>
            <p:cNvCxnSpPr/>
            <p:nvPr/>
          </p:nvCxnSpPr>
          <p:spPr>
            <a:xfrm rot="10800000" flipH="1">
              <a:off x="51480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460;p29"/>
            <p:cNvCxnSpPr/>
            <p:nvPr/>
          </p:nvCxnSpPr>
          <p:spPr>
            <a:xfrm rot="10800000" flipH="1">
              <a:off x="52413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461;p29"/>
            <p:cNvCxnSpPr/>
            <p:nvPr/>
          </p:nvCxnSpPr>
          <p:spPr>
            <a:xfrm rot="10800000" flipH="1">
              <a:off x="53346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462;p29"/>
            <p:cNvCxnSpPr/>
            <p:nvPr/>
          </p:nvCxnSpPr>
          <p:spPr>
            <a:xfrm rot="10800000" flipH="1">
              <a:off x="54279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463;p29"/>
            <p:cNvCxnSpPr/>
            <p:nvPr/>
          </p:nvCxnSpPr>
          <p:spPr>
            <a:xfrm rot="10800000" flipH="1">
              <a:off x="55212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464;p29"/>
            <p:cNvCxnSpPr/>
            <p:nvPr/>
          </p:nvCxnSpPr>
          <p:spPr>
            <a:xfrm rot="10800000" flipH="1">
              <a:off x="56145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465;p29"/>
            <p:cNvCxnSpPr/>
            <p:nvPr/>
          </p:nvCxnSpPr>
          <p:spPr>
            <a:xfrm rot="10800000" flipH="1">
              <a:off x="57078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466;p29"/>
            <p:cNvCxnSpPr/>
            <p:nvPr/>
          </p:nvCxnSpPr>
          <p:spPr>
            <a:xfrm rot="10800000" flipH="1">
              <a:off x="58011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467;p29"/>
            <p:cNvCxnSpPr/>
            <p:nvPr/>
          </p:nvCxnSpPr>
          <p:spPr>
            <a:xfrm rot="10800000" flipH="1">
              <a:off x="58944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" name="Google Shape;475;p30"/>
          <p:cNvSpPr txBox="1">
            <a:spLocks noGrp="1"/>
          </p:cNvSpPr>
          <p:nvPr>
            <p:ph type="subTitle" idx="3"/>
          </p:nvPr>
        </p:nvSpPr>
        <p:spPr>
          <a:xfrm>
            <a:off x="6245174" y="4056936"/>
            <a:ext cx="19752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DATOS</a:t>
            </a:r>
            <a:endParaRPr dirty="0"/>
          </a:p>
        </p:txBody>
      </p:sp>
      <p:cxnSp>
        <p:nvCxnSpPr>
          <p:cNvPr id="16" name="Conector angular 15"/>
          <p:cNvCxnSpPr/>
          <p:nvPr/>
        </p:nvCxnSpPr>
        <p:spPr>
          <a:xfrm flipV="1">
            <a:off x="1354238" y="1136391"/>
            <a:ext cx="5133540" cy="472490"/>
          </a:xfrm>
          <a:prstGeom prst="bentConnector3">
            <a:avLst>
              <a:gd name="adj1" fmla="val -55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endCxn id="60" idx="0"/>
          </p:cNvCxnSpPr>
          <p:nvPr/>
        </p:nvCxnSpPr>
        <p:spPr>
          <a:xfrm flipV="1">
            <a:off x="5526996" y="2464816"/>
            <a:ext cx="1718406" cy="93189"/>
          </a:xfrm>
          <a:prstGeom prst="bentConnector4">
            <a:avLst>
              <a:gd name="adj1" fmla="val 48880"/>
              <a:gd name="adj2" fmla="val 345308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Conector angular 25"/>
          <p:cNvCxnSpPr/>
          <p:nvPr/>
        </p:nvCxnSpPr>
        <p:spPr>
          <a:xfrm flipV="1">
            <a:off x="4710545" y="4185095"/>
            <a:ext cx="1975057" cy="3050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atos almacenados 60"/>
          <p:cNvSpPr/>
          <p:nvPr/>
        </p:nvSpPr>
        <p:spPr>
          <a:xfrm rot="10800000">
            <a:off x="5862934" y="1522744"/>
            <a:ext cx="2612911" cy="2392490"/>
          </a:xfrm>
          <a:prstGeom prst="flowChartOnlineStorag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Datos almacenados 9"/>
          <p:cNvSpPr/>
          <p:nvPr/>
        </p:nvSpPr>
        <p:spPr>
          <a:xfrm>
            <a:off x="459781" y="1533127"/>
            <a:ext cx="2653809" cy="2382107"/>
          </a:xfrm>
          <a:prstGeom prst="flowChartOnlineStorag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6" name="Google Shape;396;p28"/>
          <p:cNvSpPr txBox="1">
            <a:spLocks noGrp="1"/>
          </p:cNvSpPr>
          <p:nvPr>
            <p:ph type="title"/>
          </p:nvPr>
        </p:nvSpPr>
        <p:spPr>
          <a:xfrm>
            <a:off x="3199953" y="849825"/>
            <a:ext cx="2797353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latin typeface="Fjalla One" panose="02000506040000020004" pitchFamily="2" charset="0"/>
              </a:rPr>
              <a:t>¿Porque bootstrap?</a:t>
            </a:r>
            <a:endParaRPr sz="2200" dirty="0">
              <a:latin typeface="Fjalla One" panose="02000506040000020004" pitchFamily="2" charset="0"/>
            </a:endParaRPr>
          </a:p>
        </p:txBody>
      </p:sp>
      <p:sp>
        <p:nvSpPr>
          <p:cNvPr id="397" name="Google Shape;397;p28"/>
          <p:cNvSpPr txBox="1">
            <a:spLocks noGrp="1"/>
          </p:cNvSpPr>
          <p:nvPr>
            <p:ph type="subTitle" idx="1"/>
          </p:nvPr>
        </p:nvSpPr>
        <p:spPr>
          <a:xfrm>
            <a:off x="748835" y="1786080"/>
            <a:ext cx="2075700" cy="378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  <a:ea typeface="Arimo" panose="020B0604020202020204" pitchFamily="34" charset="0"/>
                <a:cs typeface="Arimo" panose="020B0604020202020204" pitchFamily="34" charset="0"/>
              </a:rPr>
              <a:t>Usabilidad</a:t>
            </a:r>
            <a:endParaRPr sz="16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grpSp>
        <p:nvGrpSpPr>
          <p:cNvPr id="398" name="Google Shape;398;p28"/>
          <p:cNvGrpSpPr/>
          <p:nvPr/>
        </p:nvGrpSpPr>
        <p:grpSpPr>
          <a:xfrm>
            <a:off x="6151915" y="1594915"/>
            <a:ext cx="2052600" cy="161400"/>
            <a:chOff x="4681500" y="1090525"/>
            <a:chExt cx="2052600" cy="161400"/>
          </a:xfrm>
        </p:grpSpPr>
        <p:cxnSp>
          <p:nvCxnSpPr>
            <p:cNvPr id="399" name="Google Shape;399;p28"/>
            <p:cNvCxnSpPr/>
            <p:nvPr/>
          </p:nvCxnSpPr>
          <p:spPr>
            <a:xfrm rot="10800000" flipH="1">
              <a:off x="46815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28"/>
            <p:cNvCxnSpPr/>
            <p:nvPr/>
          </p:nvCxnSpPr>
          <p:spPr>
            <a:xfrm rot="10800000" flipH="1">
              <a:off x="47748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28"/>
            <p:cNvCxnSpPr/>
            <p:nvPr/>
          </p:nvCxnSpPr>
          <p:spPr>
            <a:xfrm rot="10800000" flipH="1">
              <a:off x="48681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28"/>
            <p:cNvCxnSpPr/>
            <p:nvPr/>
          </p:nvCxnSpPr>
          <p:spPr>
            <a:xfrm rot="10800000" flipH="1">
              <a:off x="49614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28"/>
            <p:cNvCxnSpPr/>
            <p:nvPr/>
          </p:nvCxnSpPr>
          <p:spPr>
            <a:xfrm rot="10800000" flipH="1">
              <a:off x="50547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28"/>
            <p:cNvCxnSpPr/>
            <p:nvPr/>
          </p:nvCxnSpPr>
          <p:spPr>
            <a:xfrm rot="10800000" flipH="1">
              <a:off x="51480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28"/>
            <p:cNvCxnSpPr/>
            <p:nvPr/>
          </p:nvCxnSpPr>
          <p:spPr>
            <a:xfrm rot="10800000" flipH="1">
              <a:off x="52413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28"/>
            <p:cNvCxnSpPr/>
            <p:nvPr/>
          </p:nvCxnSpPr>
          <p:spPr>
            <a:xfrm rot="10800000" flipH="1">
              <a:off x="53346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28"/>
            <p:cNvCxnSpPr/>
            <p:nvPr/>
          </p:nvCxnSpPr>
          <p:spPr>
            <a:xfrm rot="10800000" flipH="1">
              <a:off x="54279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8"/>
            <p:cNvCxnSpPr/>
            <p:nvPr/>
          </p:nvCxnSpPr>
          <p:spPr>
            <a:xfrm rot="10800000" flipH="1">
              <a:off x="55212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8"/>
            <p:cNvCxnSpPr/>
            <p:nvPr/>
          </p:nvCxnSpPr>
          <p:spPr>
            <a:xfrm rot="10800000" flipH="1">
              <a:off x="56145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8"/>
            <p:cNvCxnSpPr/>
            <p:nvPr/>
          </p:nvCxnSpPr>
          <p:spPr>
            <a:xfrm rot="10800000" flipH="1">
              <a:off x="57078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8"/>
            <p:cNvCxnSpPr/>
            <p:nvPr/>
          </p:nvCxnSpPr>
          <p:spPr>
            <a:xfrm rot="10800000" flipH="1">
              <a:off x="58011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8"/>
            <p:cNvCxnSpPr/>
            <p:nvPr/>
          </p:nvCxnSpPr>
          <p:spPr>
            <a:xfrm rot="10800000" flipH="1">
              <a:off x="58944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8"/>
            <p:cNvCxnSpPr/>
            <p:nvPr/>
          </p:nvCxnSpPr>
          <p:spPr>
            <a:xfrm rot="10800000" flipH="1">
              <a:off x="59877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8"/>
            <p:cNvCxnSpPr/>
            <p:nvPr/>
          </p:nvCxnSpPr>
          <p:spPr>
            <a:xfrm rot="10800000" flipH="1">
              <a:off x="60810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8"/>
            <p:cNvCxnSpPr/>
            <p:nvPr/>
          </p:nvCxnSpPr>
          <p:spPr>
            <a:xfrm rot="10800000" flipH="1">
              <a:off x="61743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8"/>
            <p:cNvCxnSpPr/>
            <p:nvPr/>
          </p:nvCxnSpPr>
          <p:spPr>
            <a:xfrm rot="10800000" flipH="1">
              <a:off x="62676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8"/>
            <p:cNvCxnSpPr/>
            <p:nvPr/>
          </p:nvCxnSpPr>
          <p:spPr>
            <a:xfrm rot="10800000" flipH="1">
              <a:off x="63609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8" name="Google Shape;418;p28"/>
            <p:cNvCxnSpPr/>
            <p:nvPr/>
          </p:nvCxnSpPr>
          <p:spPr>
            <a:xfrm rot="10800000" flipH="1">
              <a:off x="64542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28"/>
            <p:cNvCxnSpPr/>
            <p:nvPr/>
          </p:nvCxnSpPr>
          <p:spPr>
            <a:xfrm rot="10800000" flipH="1">
              <a:off x="65475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28"/>
            <p:cNvCxnSpPr/>
            <p:nvPr/>
          </p:nvCxnSpPr>
          <p:spPr>
            <a:xfrm rot="10800000" flipH="1">
              <a:off x="66408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1" name="Google Shape;421;p28"/>
          <p:cNvGrpSpPr/>
          <p:nvPr/>
        </p:nvGrpSpPr>
        <p:grpSpPr>
          <a:xfrm>
            <a:off x="761545" y="1594915"/>
            <a:ext cx="2052600" cy="161400"/>
            <a:chOff x="4681500" y="1090525"/>
            <a:chExt cx="2052600" cy="161400"/>
          </a:xfrm>
        </p:grpSpPr>
        <p:cxnSp>
          <p:nvCxnSpPr>
            <p:cNvPr id="422" name="Google Shape;422;p28"/>
            <p:cNvCxnSpPr/>
            <p:nvPr/>
          </p:nvCxnSpPr>
          <p:spPr>
            <a:xfrm rot="10800000" flipH="1">
              <a:off x="46815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28"/>
            <p:cNvCxnSpPr/>
            <p:nvPr/>
          </p:nvCxnSpPr>
          <p:spPr>
            <a:xfrm rot="10800000" flipH="1">
              <a:off x="47748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4" name="Google Shape;424;p28"/>
            <p:cNvCxnSpPr/>
            <p:nvPr/>
          </p:nvCxnSpPr>
          <p:spPr>
            <a:xfrm rot="10800000" flipH="1">
              <a:off x="48681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5" name="Google Shape;425;p28"/>
            <p:cNvCxnSpPr/>
            <p:nvPr/>
          </p:nvCxnSpPr>
          <p:spPr>
            <a:xfrm rot="10800000" flipH="1">
              <a:off x="49614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28"/>
            <p:cNvCxnSpPr/>
            <p:nvPr/>
          </p:nvCxnSpPr>
          <p:spPr>
            <a:xfrm rot="10800000" flipH="1">
              <a:off x="50547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28"/>
            <p:cNvCxnSpPr/>
            <p:nvPr/>
          </p:nvCxnSpPr>
          <p:spPr>
            <a:xfrm rot="10800000" flipH="1">
              <a:off x="51480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28"/>
            <p:cNvCxnSpPr/>
            <p:nvPr/>
          </p:nvCxnSpPr>
          <p:spPr>
            <a:xfrm rot="10800000" flipH="1">
              <a:off x="52413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28"/>
            <p:cNvCxnSpPr/>
            <p:nvPr/>
          </p:nvCxnSpPr>
          <p:spPr>
            <a:xfrm rot="10800000" flipH="1">
              <a:off x="53346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28"/>
            <p:cNvCxnSpPr/>
            <p:nvPr/>
          </p:nvCxnSpPr>
          <p:spPr>
            <a:xfrm rot="10800000" flipH="1">
              <a:off x="54279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28"/>
            <p:cNvCxnSpPr/>
            <p:nvPr/>
          </p:nvCxnSpPr>
          <p:spPr>
            <a:xfrm rot="10800000" flipH="1">
              <a:off x="55212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28"/>
            <p:cNvCxnSpPr/>
            <p:nvPr/>
          </p:nvCxnSpPr>
          <p:spPr>
            <a:xfrm rot="10800000" flipH="1">
              <a:off x="56145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28"/>
            <p:cNvCxnSpPr/>
            <p:nvPr/>
          </p:nvCxnSpPr>
          <p:spPr>
            <a:xfrm rot="10800000" flipH="1">
              <a:off x="57078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28"/>
            <p:cNvCxnSpPr/>
            <p:nvPr/>
          </p:nvCxnSpPr>
          <p:spPr>
            <a:xfrm rot="10800000" flipH="1">
              <a:off x="58011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Google Shape;435;p28"/>
            <p:cNvCxnSpPr/>
            <p:nvPr/>
          </p:nvCxnSpPr>
          <p:spPr>
            <a:xfrm rot="10800000" flipH="1">
              <a:off x="58944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28"/>
            <p:cNvCxnSpPr/>
            <p:nvPr/>
          </p:nvCxnSpPr>
          <p:spPr>
            <a:xfrm rot="10800000" flipH="1">
              <a:off x="59877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28"/>
            <p:cNvCxnSpPr/>
            <p:nvPr/>
          </p:nvCxnSpPr>
          <p:spPr>
            <a:xfrm rot="10800000" flipH="1">
              <a:off x="60810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28"/>
            <p:cNvCxnSpPr/>
            <p:nvPr/>
          </p:nvCxnSpPr>
          <p:spPr>
            <a:xfrm rot="10800000" flipH="1">
              <a:off x="61743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28"/>
            <p:cNvCxnSpPr/>
            <p:nvPr/>
          </p:nvCxnSpPr>
          <p:spPr>
            <a:xfrm rot="10800000" flipH="1">
              <a:off x="62676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28"/>
            <p:cNvCxnSpPr/>
            <p:nvPr/>
          </p:nvCxnSpPr>
          <p:spPr>
            <a:xfrm rot="10800000" flipH="1">
              <a:off x="63609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28"/>
            <p:cNvCxnSpPr/>
            <p:nvPr/>
          </p:nvCxnSpPr>
          <p:spPr>
            <a:xfrm rot="10800000" flipH="1">
              <a:off x="64542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28"/>
            <p:cNvCxnSpPr/>
            <p:nvPr/>
          </p:nvCxnSpPr>
          <p:spPr>
            <a:xfrm rot="10800000" flipH="1">
              <a:off x="65475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28"/>
            <p:cNvCxnSpPr/>
            <p:nvPr/>
          </p:nvCxnSpPr>
          <p:spPr>
            <a:xfrm rot="10800000" flipH="1">
              <a:off x="66408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5" name="Google Shape;445;p28"/>
          <p:cNvSpPr/>
          <p:nvPr/>
        </p:nvSpPr>
        <p:spPr>
          <a:xfrm>
            <a:off x="5271275" y="-39546"/>
            <a:ext cx="1833957" cy="1889378"/>
          </a:xfrm>
          <a:custGeom>
            <a:avLst/>
            <a:gdLst/>
            <a:ahLst/>
            <a:cxnLst/>
            <a:rect l="l" t="t" r="r" b="b"/>
            <a:pathLst>
              <a:path w="136303" h="140422" extrusionOk="0">
                <a:moveTo>
                  <a:pt x="122328" y="0"/>
                </a:moveTo>
                <a:cubicBezTo>
                  <a:pt x="119669" y="0"/>
                  <a:pt x="117024" y="723"/>
                  <a:pt x="114860" y="2209"/>
                </a:cubicBezTo>
                <a:lnTo>
                  <a:pt x="11263" y="73552"/>
                </a:lnTo>
                <a:cubicBezTo>
                  <a:pt x="6263" y="76981"/>
                  <a:pt x="5013" y="83827"/>
                  <a:pt x="8442" y="88815"/>
                </a:cubicBezTo>
                <a:cubicBezTo>
                  <a:pt x="10570" y="91909"/>
                  <a:pt x="14003" y="93567"/>
                  <a:pt x="17492" y="93567"/>
                </a:cubicBezTo>
                <a:cubicBezTo>
                  <a:pt x="19643" y="93567"/>
                  <a:pt x="21815" y="92937"/>
                  <a:pt x="23717" y="91625"/>
                </a:cubicBezTo>
                <a:lnTo>
                  <a:pt x="24015" y="91423"/>
                </a:lnTo>
                <a:cubicBezTo>
                  <a:pt x="25214" y="90595"/>
                  <a:pt x="26580" y="90198"/>
                  <a:pt x="27933" y="90198"/>
                </a:cubicBezTo>
                <a:cubicBezTo>
                  <a:pt x="30139" y="90198"/>
                  <a:pt x="32308" y="91253"/>
                  <a:pt x="33659" y="93209"/>
                </a:cubicBezTo>
                <a:cubicBezTo>
                  <a:pt x="35826" y="96364"/>
                  <a:pt x="35028" y="100674"/>
                  <a:pt x="31873" y="102853"/>
                </a:cubicBezTo>
                <a:lnTo>
                  <a:pt x="5822" y="120784"/>
                </a:lnTo>
                <a:cubicBezTo>
                  <a:pt x="595" y="124391"/>
                  <a:pt x="0" y="131011"/>
                  <a:pt x="4489" y="135500"/>
                </a:cubicBezTo>
                <a:cubicBezTo>
                  <a:pt x="6694" y="138700"/>
                  <a:pt x="10251" y="140421"/>
                  <a:pt x="13865" y="140421"/>
                </a:cubicBezTo>
                <a:cubicBezTo>
                  <a:pt x="16085" y="140421"/>
                  <a:pt x="18326" y="139771"/>
                  <a:pt x="20288" y="138417"/>
                </a:cubicBezTo>
                <a:lnTo>
                  <a:pt x="114943" y="73254"/>
                </a:lnTo>
                <a:cubicBezTo>
                  <a:pt x="120110" y="69694"/>
                  <a:pt x="121420" y="62610"/>
                  <a:pt x="117860" y="57442"/>
                </a:cubicBezTo>
                <a:cubicBezTo>
                  <a:pt x="115662" y="54242"/>
                  <a:pt x="112108" y="52521"/>
                  <a:pt x="108492" y="52521"/>
                </a:cubicBezTo>
                <a:cubicBezTo>
                  <a:pt x="106271" y="52521"/>
                  <a:pt x="104027" y="53171"/>
                  <a:pt x="102060" y="54525"/>
                </a:cubicBezTo>
                <a:lnTo>
                  <a:pt x="98191" y="57192"/>
                </a:lnTo>
                <a:cubicBezTo>
                  <a:pt x="96991" y="58016"/>
                  <a:pt x="95624" y="58412"/>
                  <a:pt x="94271" y="58412"/>
                </a:cubicBezTo>
                <a:cubicBezTo>
                  <a:pt x="92066" y="58412"/>
                  <a:pt x="89897" y="57362"/>
                  <a:pt x="88547" y="55406"/>
                </a:cubicBezTo>
                <a:cubicBezTo>
                  <a:pt x="86368" y="52251"/>
                  <a:pt x="87178" y="47929"/>
                  <a:pt x="90333" y="45762"/>
                </a:cubicBezTo>
                <a:lnTo>
                  <a:pt x="130683" y="17985"/>
                </a:lnTo>
                <a:cubicBezTo>
                  <a:pt x="135708" y="14520"/>
                  <a:pt x="136303" y="8127"/>
                  <a:pt x="131957" y="3781"/>
                </a:cubicBezTo>
                <a:cubicBezTo>
                  <a:pt x="129470" y="1294"/>
                  <a:pt x="125887" y="0"/>
                  <a:pt x="122328" y="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8940"/>
                </a:schemeClr>
              </a:gs>
              <a:gs pos="100000">
                <a:schemeClr val="accent4">
                  <a:alpha val="894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199" y="1538314"/>
            <a:ext cx="2438303" cy="236135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Rectángulo 2"/>
          <p:cNvSpPr/>
          <p:nvPr/>
        </p:nvSpPr>
        <p:spPr>
          <a:xfrm>
            <a:off x="470534" y="2449274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Bien </a:t>
            </a: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estructurado</a:t>
            </a:r>
            <a:endParaRPr lang="es-MX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52500" y="2139608"/>
            <a:ext cx="10550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Completo</a:t>
            </a:r>
            <a:endParaRPr lang="es-MX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63805" y="2761681"/>
            <a:ext cx="2002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Siempre a la Moda</a:t>
            </a:r>
            <a:endParaRPr lang="es-MX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369870" y="1828485"/>
            <a:ext cx="16946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Multidispositivo</a:t>
            </a:r>
            <a:endParaRPr lang="es-MX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338515" y="2320089"/>
            <a:ext cx="1749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Gran </a:t>
            </a: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comunidad</a:t>
            </a:r>
            <a:endParaRPr lang="es-MX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413387" y="2792671"/>
            <a:ext cx="1891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Temas</a:t>
            </a:r>
            <a:r>
              <a:rPr lang="es-MX" sz="16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 optimizado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390830" y="3265253"/>
            <a:ext cx="1947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Es fácil de utilizar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643988" y="3129896"/>
            <a:ext cx="1681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Fácil integridad</a:t>
            </a:r>
            <a:endParaRPr lang="es-MX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768442" y="3498112"/>
            <a:ext cx="15440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Personalizable</a:t>
            </a:r>
            <a:endParaRPr lang="es-MX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¿Cómo instalar Bootstrap?</a:t>
            </a:r>
            <a:endParaRPr dirty="0"/>
          </a:p>
        </p:txBody>
      </p:sp>
      <p:sp>
        <p:nvSpPr>
          <p:cNvPr id="473" name="Google Shape;473;p30"/>
          <p:cNvSpPr txBox="1">
            <a:spLocks noGrp="1"/>
          </p:cNvSpPr>
          <p:nvPr>
            <p:ph type="subTitle" idx="1"/>
          </p:nvPr>
        </p:nvSpPr>
        <p:spPr>
          <a:xfrm>
            <a:off x="1142425" y="2903320"/>
            <a:ext cx="19752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Descarga</a:t>
            </a:r>
            <a:endParaRPr dirty="0"/>
          </a:p>
        </p:txBody>
      </p:sp>
      <p:sp>
        <p:nvSpPr>
          <p:cNvPr id="474" name="Google Shape;474;p30"/>
          <p:cNvSpPr txBox="1">
            <a:spLocks noGrp="1"/>
          </p:cNvSpPr>
          <p:nvPr>
            <p:ph type="subTitle" idx="2"/>
          </p:nvPr>
        </p:nvSpPr>
        <p:spPr>
          <a:xfrm>
            <a:off x="1142425" y="3454933"/>
            <a:ext cx="19752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s-MX" dirty="0"/>
              <a:t>Descargar CSS, JS y fuentes.</a:t>
            </a:r>
            <a:endParaRPr sz="1400" dirty="0"/>
          </a:p>
        </p:txBody>
      </p:sp>
      <p:sp>
        <p:nvSpPr>
          <p:cNvPr id="475" name="Google Shape;475;p30"/>
          <p:cNvSpPr txBox="1">
            <a:spLocks noGrp="1"/>
          </p:cNvSpPr>
          <p:nvPr>
            <p:ph type="subTitle" idx="3"/>
          </p:nvPr>
        </p:nvSpPr>
        <p:spPr>
          <a:xfrm>
            <a:off x="3584400" y="2903320"/>
            <a:ext cx="19752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CDN</a:t>
            </a:r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4"/>
          </p:nvPr>
        </p:nvSpPr>
        <p:spPr>
          <a:xfrm>
            <a:off x="3584400" y="3454933"/>
            <a:ext cx="19752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/>
              <a:t>Content Delivery Network</a:t>
            </a:r>
          </a:p>
        </p:txBody>
      </p:sp>
      <p:sp>
        <p:nvSpPr>
          <p:cNvPr id="477" name="Google Shape;477;p30"/>
          <p:cNvSpPr txBox="1">
            <a:spLocks noGrp="1"/>
          </p:cNvSpPr>
          <p:nvPr>
            <p:ph type="subTitle" idx="5"/>
          </p:nvPr>
        </p:nvSpPr>
        <p:spPr>
          <a:xfrm>
            <a:off x="6026375" y="3098233"/>
            <a:ext cx="19752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MX" dirty="0"/>
              <a:t>Código fuente LESS y JS</a:t>
            </a:r>
            <a:endParaRPr dirty="0"/>
          </a:p>
        </p:txBody>
      </p:sp>
      <p:sp>
        <p:nvSpPr>
          <p:cNvPr id="478" name="Google Shape;478;p30"/>
          <p:cNvSpPr txBox="1">
            <a:spLocks noGrp="1"/>
          </p:cNvSpPr>
          <p:nvPr>
            <p:ph type="subTitle" idx="6"/>
          </p:nvPr>
        </p:nvSpPr>
        <p:spPr>
          <a:xfrm>
            <a:off x="6026375" y="3454933"/>
            <a:ext cx="1975200" cy="442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 smtClean="0"/>
              <a:t>Repositorio público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79" name="Google Shape;479;p30"/>
          <p:cNvSpPr/>
          <p:nvPr/>
        </p:nvSpPr>
        <p:spPr>
          <a:xfrm>
            <a:off x="1621975" y="1596100"/>
            <a:ext cx="1016100" cy="1016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0"/>
          <p:cNvSpPr/>
          <p:nvPr/>
        </p:nvSpPr>
        <p:spPr>
          <a:xfrm>
            <a:off x="4063950" y="1596100"/>
            <a:ext cx="1016100" cy="1016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0"/>
          <p:cNvSpPr/>
          <p:nvPr/>
        </p:nvSpPr>
        <p:spPr>
          <a:xfrm>
            <a:off x="6505925" y="1596100"/>
            <a:ext cx="1016100" cy="1016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225" y="1821262"/>
            <a:ext cx="609600" cy="609600"/>
          </a:xfrm>
          <a:prstGeom prst="rect">
            <a:avLst/>
          </a:prstGeom>
        </p:spPr>
      </p:pic>
      <p:pic>
        <p:nvPicPr>
          <p:cNvPr id="4" name="Imagen 3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87" y="1807763"/>
            <a:ext cx="609600" cy="609600"/>
          </a:xfrm>
          <a:prstGeom prst="rect">
            <a:avLst/>
          </a:prstGeom>
        </p:spPr>
      </p:pic>
      <p:pic>
        <p:nvPicPr>
          <p:cNvPr id="5" name="Imagen 4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175" y="180689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1" b="17001"/>
          <a:stretch/>
        </p:blipFill>
        <p:spPr>
          <a:xfrm>
            <a:off x="-11575" y="3148500"/>
            <a:ext cx="9144000" cy="2038573"/>
          </a:xfrm>
          <a:prstGeom prst="rect">
            <a:avLst/>
          </a:prstGeom>
        </p:spPr>
      </p:pic>
      <p:sp>
        <p:nvSpPr>
          <p:cNvPr id="500" name="Google Shape;500;p31"/>
          <p:cNvSpPr/>
          <p:nvPr/>
        </p:nvSpPr>
        <p:spPr>
          <a:xfrm>
            <a:off x="-14760" y="-4465"/>
            <a:ext cx="9144127" cy="3649556"/>
          </a:xfrm>
          <a:custGeom>
            <a:avLst/>
            <a:gdLst/>
            <a:ahLst/>
            <a:cxnLst/>
            <a:rect l="l" t="t" r="r" b="b"/>
            <a:pathLst>
              <a:path w="126707" h="38756" extrusionOk="0">
                <a:moveTo>
                  <a:pt x="0" y="1"/>
                </a:moveTo>
                <a:lnTo>
                  <a:pt x="0" y="37184"/>
                </a:lnTo>
                <a:cubicBezTo>
                  <a:pt x="0" y="37184"/>
                  <a:pt x="15585" y="32517"/>
                  <a:pt x="32992" y="32517"/>
                </a:cubicBezTo>
                <a:cubicBezTo>
                  <a:pt x="50411" y="32517"/>
                  <a:pt x="83177" y="38756"/>
                  <a:pt x="101739" y="38756"/>
                </a:cubicBezTo>
                <a:cubicBezTo>
                  <a:pt x="120301" y="38756"/>
                  <a:pt x="126706" y="34957"/>
                  <a:pt x="126706" y="34957"/>
                </a:cubicBezTo>
                <a:lnTo>
                  <a:pt x="126706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3000">
                <a:schemeClr val="accent2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Compatibilidad</a:t>
            </a:r>
            <a:endParaRPr dirty="0"/>
          </a:p>
        </p:txBody>
      </p:sp>
      <p:sp>
        <p:nvSpPr>
          <p:cNvPr id="502" name="Google Shape;502;p31"/>
          <p:cNvSpPr/>
          <p:nvPr/>
        </p:nvSpPr>
        <p:spPr>
          <a:xfrm>
            <a:off x="951" y="3097519"/>
            <a:ext cx="704813" cy="840494"/>
          </a:xfrm>
          <a:custGeom>
            <a:avLst/>
            <a:gdLst/>
            <a:ahLst/>
            <a:cxnLst/>
            <a:rect l="l" t="t" r="r" b="b"/>
            <a:pathLst>
              <a:path w="29599" h="35297" extrusionOk="0">
                <a:moveTo>
                  <a:pt x="17728" y="1"/>
                </a:moveTo>
                <a:cubicBezTo>
                  <a:pt x="15688" y="1"/>
                  <a:pt x="13628" y="598"/>
                  <a:pt x="11823" y="1840"/>
                </a:cubicBezTo>
                <a:lnTo>
                  <a:pt x="0" y="9984"/>
                </a:lnTo>
                <a:lnTo>
                  <a:pt x="0" y="35296"/>
                </a:lnTo>
                <a:lnTo>
                  <a:pt x="23658" y="19033"/>
                </a:lnTo>
                <a:cubicBezTo>
                  <a:pt x="28385" y="15758"/>
                  <a:pt x="29599" y="9269"/>
                  <a:pt x="26325" y="4519"/>
                </a:cubicBezTo>
                <a:cubicBezTo>
                  <a:pt x="24305" y="1578"/>
                  <a:pt x="21044" y="1"/>
                  <a:pt x="17728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1"/>
          <p:cNvSpPr txBox="1">
            <a:spLocks noGrp="1"/>
          </p:cNvSpPr>
          <p:nvPr>
            <p:ph type="subTitle" idx="1"/>
          </p:nvPr>
        </p:nvSpPr>
        <p:spPr>
          <a:xfrm>
            <a:off x="611735" y="2624158"/>
            <a:ext cx="18162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Chrome</a:t>
            </a:r>
            <a:endParaRPr sz="1600" dirty="0"/>
          </a:p>
        </p:txBody>
      </p:sp>
      <p:sp>
        <p:nvSpPr>
          <p:cNvPr id="505" name="Google Shape;505;p31"/>
          <p:cNvSpPr txBox="1">
            <a:spLocks noGrp="1"/>
          </p:cNvSpPr>
          <p:nvPr>
            <p:ph type="subTitle" idx="3"/>
          </p:nvPr>
        </p:nvSpPr>
        <p:spPr>
          <a:xfrm>
            <a:off x="1854099" y="2612967"/>
            <a:ext cx="18162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Firefox</a:t>
            </a:r>
            <a:endParaRPr sz="1600" dirty="0"/>
          </a:p>
        </p:txBody>
      </p:sp>
      <p:sp>
        <p:nvSpPr>
          <p:cNvPr id="507" name="Google Shape;507;p31"/>
          <p:cNvSpPr txBox="1">
            <a:spLocks noGrp="1"/>
          </p:cNvSpPr>
          <p:nvPr>
            <p:ph type="subTitle" idx="5"/>
          </p:nvPr>
        </p:nvSpPr>
        <p:spPr>
          <a:xfrm>
            <a:off x="3137646" y="2589752"/>
            <a:ext cx="18162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Explore</a:t>
            </a:r>
            <a:endParaRPr sz="1600" dirty="0"/>
          </a:p>
        </p:txBody>
      </p:sp>
      <p:sp>
        <p:nvSpPr>
          <p:cNvPr id="509" name="Google Shape;509;p31"/>
          <p:cNvSpPr txBox="1">
            <a:spLocks noGrp="1"/>
          </p:cNvSpPr>
          <p:nvPr>
            <p:ph type="subTitle" idx="7"/>
          </p:nvPr>
        </p:nvSpPr>
        <p:spPr>
          <a:xfrm>
            <a:off x="4116891" y="2583870"/>
            <a:ext cx="18162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Opera</a:t>
            </a:r>
            <a:endParaRPr sz="1600" dirty="0"/>
          </a:p>
        </p:txBody>
      </p:sp>
      <p:sp>
        <p:nvSpPr>
          <p:cNvPr id="511" name="Google Shape;511;p31"/>
          <p:cNvSpPr/>
          <p:nvPr/>
        </p:nvSpPr>
        <p:spPr>
          <a:xfrm>
            <a:off x="8083070" y="2901051"/>
            <a:ext cx="1061564" cy="1207336"/>
          </a:xfrm>
          <a:custGeom>
            <a:avLst/>
            <a:gdLst/>
            <a:ahLst/>
            <a:cxnLst/>
            <a:rect l="l" t="t" r="r" b="b"/>
            <a:pathLst>
              <a:path w="33244" h="37809" extrusionOk="0">
                <a:moveTo>
                  <a:pt x="33231" y="0"/>
                </a:moveTo>
                <a:lnTo>
                  <a:pt x="33231" y="9"/>
                </a:lnTo>
                <a:lnTo>
                  <a:pt x="33231" y="9"/>
                </a:lnTo>
                <a:lnTo>
                  <a:pt x="33243" y="0"/>
                </a:lnTo>
                <a:close/>
                <a:moveTo>
                  <a:pt x="33231" y="9"/>
                </a:moveTo>
                <a:lnTo>
                  <a:pt x="5930" y="18789"/>
                </a:lnTo>
                <a:cubicBezTo>
                  <a:pt x="1192" y="22051"/>
                  <a:pt x="1" y="28552"/>
                  <a:pt x="3251" y="33290"/>
                </a:cubicBezTo>
                <a:cubicBezTo>
                  <a:pt x="5271" y="36232"/>
                  <a:pt x="8532" y="37808"/>
                  <a:pt x="11848" y="37808"/>
                </a:cubicBezTo>
                <a:cubicBezTo>
                  <a:pt x="13888" y="37808"/>
                  <a:pt x="15948" y="37212"/>
                  <a:pt x="17753" y="35969"/>
                </a:cubicBezTo>
                <a:lnTo>
                  <a:pt x="33231" y="25313"/>
                </a:lnTo>
                <a:lnTo>
                  <a:pt x="33231" y="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1"/>
          <p:cNvSpPr/>
          <p:nvPr/>
        </p:nvSpPr>
        <p:spPr>
          <a:xfrm>
            <a:off x="6966903" y="1342806"/>
            <a:ext cx="1880353" cy="2026906"/>
          </a:xfrm>
          <a:custGeom>
            <a:avLst/>
            <a:gdLst/>
            <a:ahLst/>
            <a:cxnLst/>
            <a:rect l="l" t="t" r="r" b="b"/>
            <a:pathLst>
              <a:path w="136303" h="140422" extrusionOk="0">
                <a:moveTo>
                  <a:pt x="122328" y="0"/>
                </a:moveTo>
                <a:cubicBezTo>
                  <a:pt x="119669" y="0"/>
                  <a:pt x="117024" y="723"/>
                  <a:pt x="114860" y="2209"/>
                </a:cubicBezTo>
                <a:lnTo>
                  <a:pt x="11263" y="73552"/>
                </a:lnTo>
                <a:cubicBezTo>
                  <a:pt x="6263" y="76981"/>
                  <a:pt x="5013" y="83827"/>
                  <a:pt x="8442" y="88815"/>
                </a:cubicBezTo>
                <a:cubicBezTo>
                  <a:pt x="10570" y="91909"/>
                  <a:pt x="14003" y="93567"/>
                  <a:pt x="17492" y="93567"/>
                </a:cubicBezTo>
                <a:cubicBezTo>
                  <a:pt x="19643" y="93567"/>
                  <a:pt x="21815" y="92937"/>
                  <a:pt x="23717" y="91625"/>
                </a:cubicBezTo>
                <a:lnTo>
                  <a:pt x="24015" y="91423"/>
                </a:lnTo>
                <a:cubicBezTo>
                  <a:pt x="25214" y="90595"/>
                  <a:pt x="26580" y="90198"/>
                  <a:pt x="27933" y="90198"/>
                </a:cubicBezTo>
                <a:cubicBezTo>
                  <a:pt x="30139" y="90198"/>
                  <a:pt x="32308" y="91253"/>
                  <a:pt x="33659" y="93209"/>
                </a:cubicBezTo>
                <a:cubicBezTo>
                  <a:pt x="35826" y="96364"/>
                  <a:pt x="35028" y="100674"/>
                  <a:pt x="31873" y="102853"/>
                </a:cubicBezTo>
                <a:lnTo>
                  <a:pt x="5822" y="120784"/>
                </a:lnTo>
                <a:cubicBezTo>
                  <a:pt x="595" y="124391"/>
                  <a:pt x="0" y="131011"/>
                  <a:pt x="4489" y="135500"/>
                </a:cubicBezTo>
                <a:cubicBezTo>
                  <a:pt x="6694" y="138700"/>
                  <a:pt x="10251" y="140421"/>
                  <a:pt x="13865" y="140421"/>
                </a:cubicBezTo>
                <a:cubicBezTo>
                  <a:pt x="16085" y="140421"/>
                  <a:pt x="18326" y="139771"/>
                  <a:pt x="20288" y="138417"/>
                </a:cubicBezTo>
                <a:lnTo>
                  <a:pt x="114943" y="73254"/>
                </a:lnTo>
                <a:cubicBezTo>
                  <a:pt x="120110" y="69694"/>
                  <a:pt x="121420" y="62610"/>
                  <a:pt x="117860" y="57442"/>
                </a:cubicBezTo>
                <a:cubicBezTo>
                  <a:pt x="115662" y="54242"/>
                  <a:pt x="112108" y="52521"/>
                  <a:pt x="108492" y="52521"/>
                </a:cubicBezTo>
                <a:cubicBezTo>
                  <a:pt x="106271" y="52521"/>
                  <a:pt x="104027" y="53171"/>
                  <a:pt x="102060" y="54525"/>
                </a:cubicBezTo>
                <a:lnTo>
                  <a:pt x="98191" y="57192"/>
                </a:lnTo>
                <a:cubicBezTo>
                  <a:pt x="96991" y="58016"/>
                  <a:pt x="95624" y="58412"/>
                  <a:pt x="94271" y="58412"/>
                </a:cubicBezTo>
                <a:cubicBezTo>
                  <a:pt x="92066" y="58412"/>
                  <a:pt x="89897" y="57362"/>
                  <a:pt x="88547" y="55406"/>
                </a:cubicBezTo>
                <a:cubicBezTo>
                  <a:pt x="86368" y="52251"/>
                  <a:pt x="87178" y="47929"/>
                  <a:pt x="90333" y="45762"/>
                </a:cubicBezTo>
                <a:lnTo>
                  <a:pt x="130683" y="17985"/>
                </a:lnTo>
                <a:cubicBezTo>
                  <a:pt x="135708" y="14520"/>
                  <a:pt x="136303" y="8127"/>
                  <a:pt x="131957" y="3781"/>
                </a:cubicBezTo>
                <a:cubicBezTo>
                  <a:pt x="129470" y="1294"/>
                  <a:pt x="125887" y="0"/>
                  <a:pt x="122328" y="0"/>
                </a:cubicBezTo>
                <a:close/>
              </a:path>
            </a:pathLst>
          </a:custGeom>
          <a:solidFill>
            <a:srgbClr val="000000">
              <a:alpha val="8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31"/>
          <p:cNvGrpSpPr/>
          <p:nvPr/>
        </p:nvGrpSpPr>
        <p:grpSpPr>
          <a:xfrm rot="10800000">
            <a:off x="821845" y="-117"/>
            <a:ext cx="2545891" cy="1059020"/>
            <a:chOff x="3711221" y="2848104"/>
            <a:chExt cx="5523739" cy="2297723"/>
          </a:xfrm>
        </p:grpSpPr>
        <p:sp>
          <p:nvSpPr>
            <p:cNvPr id="526" name="Google Shape;526;p31"/>
            <p:cNvSpPr/>
            <p:nvPr/>
          </p:nvSpPr>
          <p:spPr>
            <a:xfrm>
              <a:off x="3711221" y="3479493"/>
              <a:ext cx="4670352" cy="1666334"/>
            </a:xfrm>
            <a:custGeom>
              <a:avLst/>
              <a:gdLst/>
              <a:ahLst/>
              <a:cxnLst/>
              <a:rect l="l" t="t" r="r" b="b"/>
              <a:pathLst>
                <a:path w="146257" h="52183" extrusionOk="0">
                  <a:moveTo>
                    <a:pt x="134403" y="1"/>
                  </a:moveTo>
                  <a:cubicBezTo>
                    <a:pt x="132366" y="1"/>
                    <a:pt x="130307" y="594"/>
                    <a:pt x="128504" y="1831"/>
                  </a:cubicBezTo>
                  <a:lnTo>
                    <a:pt x="84046" y="32442"/>
                  </a:lnTo>
                  <a:cubicBezTo>
                    <a:pt x="83110" y="33092"/>
                    <a:pt x="82041" y="33403"/>
                    <a:pt x="80983" y="33403"/>
                  </a:cubicBezTo>
                  <a:cubicBezTo>
                    <a:pt x="79268" y="33403"/>
                    <a:pt x="77584" y="32585"/>
                    <a:pt x="76545" y="31061"/>
                  </a:cubicBezTo>
                  <a:cubicBezTo>
                    <a:pt x="74855" y="28608"/>
                    <a:pt x="75474" y="25251"/>
                    <a:pt x="77926" y="23560"/>
                  </a:cubicBezTo>
                  <a:lnTo>
                    <a:pt x="84058" y="19333"/>
                  </a:lnTo>
                  <a:cubicBezTo>
                    <a:pt x="88809" y="16083"/>
                    <a:pt x="89999" y="9570"/>
                    <a:pt x="86737" y="4843"/>
                  </a:cubicBezTo>
                  <a:cubicBezTo>
                    <a:pt x="84725" y="1902"/>
                    <a:pt x="81462" y="326"/>
                    <a:pt x="78146" y="326"/>
                  </a:cubicBezTo>
                  <a:cubicBezTo>
                    <a:pt x="76107" y="326"/>
                    <a:pt x="74047" y="922"/>
                    <a:pt x="72247" y="2165"/>
                  </a:cubicBezTo>
                  <a:lnTo>
                    <a:pt x="1655" y="50766"/>
                  </a:lnTo>
                  <a:cubicBezTo>
                    <a:pt x="1048" y="51183"/>
                    <a:pt x="500" y="51659"/>
                    <a:pt x="0" y="52183"/>
                  </a:cubicBezTo>
                  <a:lnTo>
                    <a:pt x="92190" y="52183"/>
                  </a:lnTo>
                  <a:lnTo>
                    <a:pt x="140339" y="19024"/>
                  </a:lnTo>
                  <a:cubicBezTo>
                    <a:pt x="145066" y="15750"/>
                    <a:pt x="146256" y="9249"/>
                    <a:pt x="143006" y="4510"/>
                  </a:cubicBezTo>
                  <a:cubicBezTo>
                    <a:pt x="140985" y="1575"/>
                    <a:pt x="137721" y="1"/>
                    <a:pt x="134403" y="1"/>
                  </a:cubicBezTo>
                  <a:close/>
                </a:path>
              </a:pathLst>
            </a:cu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8540683" y="2848104"/>
              <a:ext cx="694276" cy="631369"/>
            </a:xfrm>
            <a:custGeom>
              <a:avLst/>
              <a:gdLst/>
              <a:ahLst/>
              <a:cxnLst/>
              <a:rect l="l" t="t" r="r" b="b"/>
              <a:pathLst>
                <a:path w="21742" h="19772" extrusionOk="0">
                  <a:moveTo>
                    <a:pt x="10866" y="0"/>
                  </a:moveTo>
                  <a:cubicBezTo>
                    <a:pt x="6380" y="0"/>
                    <a:pt x="2322" y="3064"/>
                    <a:pt x="1251" y="7612"/>
                  </a:cubicBezTo>
                  <a:cubicBezTo>
                    <a:pt x="1" y="12922"/>
                    <a:pt x="3287" y="18244"/>
                    <a:pt x="8597" y="19506"/>
                  </a:cubicBezTo>
                  <a:cubicBezTo>
                    <a:pt x="9359" y="19686"/>
                    <a:pt x="10121" y="19772"/>
                    <a:pt x="10872" y="19772"/>
                  </a:cubicBezTo>
                  <a:cubicBezTo>
                    <a:pt x="15351" y="19772"/>
                    <a:pt x="19411" y="16708"/>
                    <a:pt x="20492" y="12160"/>
                  </a:cubicBezTo>
                  <a:cubicBezTo>
                    <a:pt x="21742" y="6838"/>
                    <a:pt x="18456" y="1516"/>
                    <a:pt x="13145" y="266"/>
                  </a:cubicBezTo>
                  <a:cubicBezTo>
                    <a:pt x="12382" y="86"/>
                    <a:pt x="11618" y="0"/>
                    <a:pt x="10866" y="0"/>
                  </a:cubicBezTo>
                  <a:close/>
                </a:path>
              </a:pathLst>
            </a:cu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72" y="1494309"/>
            <a:ext cx="917927" cy="91792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15" y="1442298"/>
            <a:ext cx="1014670" cy="101467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77" y="1441393"/>
            <a:ext cx="987377" cy="9692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937" y="1519563"/>
            <a:ext cx="901763" cy="90176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058" y="1530848"/>
            <a:ext cx="950894" cy="947194"/>
          </a:xfrm>
          <a:prstGeom prst="rect">
            <a:avLst/>
          </a:prstGeom>
        </p:spPr>
      </p:pic>
      <p:sp>
        <p:nvSpPr>
          <p:cNvPr id="44" name="Google Shape;509;p31"/>
          <p:cNvSpPr txBox="1">
            <a:spLocks noGrp="1"/>
          </p:cNvSpPr>
          <p:nvPr>
            <p:ph type="subTitle" idx="7"/>
          </p:nvPr>
        </p:nvSpPr>
        <p:spPr>
          <a:xfrm>
            <a:off x="5299765" y="2591051"/>
            <a:ext cx="18162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Safari</a:t>
            </a:r>
            <a:endParaRPr sz="1600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53" y="1411529"/>
            <a:ext cx="1174196" cy="1174196"/>
          </a:xfrm>
          <a:prstGeom prst="rect">
            <a:avLst/>
          </a:prstGeom>
        </p:spPr>
      </p:pic>
      <p:sp>
        <p:nvSpPr>
          <p:cNvPr id="46" name="Google Shape;509;p31"/>
          <p:cNvSpPr txBox="1">
            <a:spLocks noGrp="1"/>
          </p:cNvSpPr>
          <p:nvPr>
            <p:ph type="subTitle" idx="7"/>
          </p:nvPr>
        </p:nvSpPr>
        <p:spPr>
          <a:xfrm>
            <a:off x="6434250" y="2583263"/>
            <a:ext cx="18162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Brave</a:t>
            </a: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Contenido de Bootstrap</a:t>
            </a:r>
            <a:endParaRPr dirty="0"/>
          </a:p>
        </p:txBody>
      </p:sp>
      <p:sp>
        <p:nvSpPr>
          <p:cNvPr id="553" name="Google Shape;553;p34"/>
          <p:cNvSpPr txBox="1">
            <a:spLocks noGrp="1"/>
          </p:cNvSpPr>
          <p:nvPr>
            <p:ph type="subTitle" idx="4294967295"/>
          </p:nvPr>
        </p:nvSpPr>
        <p:spPr>
          <a:xfrm>
            <a:off x="756831" y="1271255"/>
            <a:ext cx="2809726" cy="3358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s-MX" dirty="0" smtClean="0"/>
              <a:t>- Sistema </a:t>
            </a:r>
            <a:r>
              <a:rPr lang="es-MX" dirty="0"/>
              <a:t>de </a:t>
            </a:r>
            <a:r>
              <a:rPr lang="es-MX" dirty="0" err="1"/>
              <a:t>Grid</a:t>
            </a:r>
            <a:endParaRPr lang="es-MX" dirty="0"/>
          </a:p>
          <a:p>
            <a:pPr marL="114300" indent="0">
              <a:lnSpc>
                <a:spcPct val="150000"/>
              </a:lnSpc>
              <a:buNone/>
            </a:pPr>
            <a:r>
              <a:rPr lang="es-MX" dirty="0" smtClean="0"/>
              <a:t>- </a:t>
            </a:r>
            <a:r>
              <a:rPr lang="es-MX" dirty="0" err="1" smtClean="0"/>
              <a:t>Tabs</a:t>
            </a:r>
            <a:endParaRPr lang="es-MX" dirty="0"/>
          </a:p>
          <a:p>
            <a:pPr marL="114300" indent="0">
              <a:lnSpc>
                <a:spcPct val="150000"/>
              </a:lnSpc>
              <a:buNone/>
            </a:pPr>
            <a:r>
              <a:rPr lang="es-MX" dirty="0" smtClean="0"/>
              <a:t>- Tablas</a:t>
            </a:r>
            <a:endParaRPr lang="es-MX" dirty="0"/>
          </a:p>
          <a:p>
            <a:pPr marL="114300" indent="0">
              <a:lnSpc>
                <a:spcPct val="150000"/>
              </a:lnSpc>
              <a:buNone/>
            </a:pPr>
            <a:r>
              <a:rPr lang="es-MX" dirty="0" smtClean="0"/>
              <a:t>- </a:t>
            </a:r>
            <a:r>
              <a:rPr lang="es-MX" dirty="0" err="1" smtClean="0"/>
              <a:t>Popovers</a:t>
            </a:r>
            <a:endParaRPr lang="es-MX" dirty="0"/>
          </a:p>
          <a:p>
            <a:pPr marL="114300" indent="0">
              <a:lnSpc>
                <a:spcPct val="150000"/>
              </a:lnSpc>
              <a:buNone/>
            </a:pPr>
            <a:r>
              <a:rPr lang="es-MX" dirty="0" smtClean="0"/>
              <a:t>- Formularios</a:t>
            </a:r>
            <a:endParaRPr lang="es-MX" dirty="0"/>
          </a:p>
          <a:p>
            <a:pPr marL="114300" indent="0">
              <a:lnSpc>
                <a:spcPct val="150000"/>
              </a:lnSpc>
              <a:buNone/>
            </a:pPr>
            <a:r>
              <a:rPr lang="es-MX" dirty="0" smtClean="0"/>
              <a:t>- </a:t>
            </a:r>
            <a:r>
              <a:rPr lang="es-MX" dirty="0" err="1" smtClean="0"/>
              <a:t>Collapse</a:t>
            </a:r>
            <a:endParaRPr lang="es-MX" dirty="0" smtClean="0"/>
          </a:p>
          <a:p>
            <a:pPr marL="114300" indent="0">
              <a:lnSpc>
                <a:spcPct val="150000"/>
              </a:lnSpc>
              <a:buNone/>
            </a:pPr>
            <a:r>
              <a:rPr lang="es-MX" dirty="0" smtClean="0"/>
              <a:t>- Input</a:t>
            </a:r>
            <a:endParaRPr lang="es-MX" dirty="0"/>
          </a:p>
        </p:txBody>
      </p:sp>
      <p:grpSp>
        <p:nvGrpSpPr>
          <p:cNvPr id="556" name="Google Shape;556;p34"/>
          <p:cNvGrpSpPr/>
          <p:nvPr/>
        </p:nvGrpSpPr>
        <p:grpSpPr>
          <a:xfrm>
            <a:off x="3197100" y="1543800"/>
            <a:ext cx="2749800" cy="2749725"/>
            <a:chOff x="3197100" y="1620000"/>
            <a:chExt cx="2749800" cy="2749725"/>
          </a:xfrm>
        </p:grpSpPr>
        <p:sp>
          <p:nvSpPr>
            <p:cNvPr id="557" name="Google Shape;557;p34"/>
            <p:cNvSpPr/>
            <p:nvPr/>
          </p:nvSpPr>
          <p:spPr>
            <a:xfrm>
              <a:off x="4650000" y="1620000"/>
              <a:ext cx="1296900" cy="1296900"/>
            </a:xfrm>
            <a:prstGeom prst="ellipse">
              <a:avLst/>
            </a:pr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197100" y="1620000"/>
              <a:ext cx="1296900" cy="1296900"/>
            </a:xfrm>
            <a:prstGeom prst="ellipse">
              <a:avLst/>
            </a:pr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4650000" y="3072825"/>
              <a:ext cx="1296900" cy="1296900"/>
            </a:xfrm>
            <a:prstGeom prst="ellipse">
              <a:avLst/>
            </a:pr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3197100" y="3072825"/>
              <a:ext cx="1296900" cy="1296900"/>
            </a:xfrm>
            <a:prstGeom prst="ellipse">
              <a:avLst/>
            </a:pr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4" name="Google Shape;564;p34"/>
            <p:cNvGrpSpPr/>
            <p:nvPr/>
          </p:nvGrpSpPr>
          <p:grpSpPr>
            <a:xfrm>
              <a:off x="3577611" y="3534581"/>
              <a:ext cx="535877" cy="373388"/>
              <a:chOff x="5219700" y="1450900"/>
              <a:chExt cx="389050" cy="271200"/>
            </a:xfrm>
          </p:grpSpPr>
          <p:sp>
            <p:nvSpPr>
              <p:cNvPr id="565" name="Google Shape;565;p34"/>
              <p:cNvSpPr/>
              <p:nvPr/>
            </p:nvSpPr>
            <p:spPr>
              <a:xfrm>
                <a:off x="5233075" y="1707175"/>
                <a:ext cx="14925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97" extrusionOk="0">
                    <a:moveTo>
                      <a:pt x="298" y="1"/>
                    </a:moveTo>
                    <a:cubicBezTo>
                      <a:pt x="227" y="1"/>
                      <a:pt x="144" y="37"/>
                      <a:pt x="96" y="96"/>
                    </a:cubicBezTo>
                    <a:cubicBezTo>
                      <a:pt x="37" y="156"/>
                      <a:pt x="1" y="227"/>
                      <a:pt x="1" y="299"/>
                    </a:cubicBezTo>
                    <a:cubicBezTo>
                      <a:pt x="1" y="382"/>
                      <a:pt x="37" y="465"/>
                      <a:pt x="96" y="513"/>
                    </a:cubicBezTo>
                    <a:cubicBezTo>
                      <a:pt x="156" y="572"/>
                      <a:pt x="227" y="596"/>
                      <a:pt x="298" y="596"/>
                    </a:cubicBezTo>
                    <a:cubicBezTo>
                      <a:pt x="382" y="596"/>
                      <a:pt x="465" y="572"/>
                      <a:pt x="513" y="513"/>
                    </a:cubicBezTo>
                    <a:cubicBezTo>
                      <a:pt x="572" y="453"/>
                      <a:pt x="596" y="382"/>
                      <a:pt x="596" y="299"/>
                    </a:cubicBezTo>
                    <a:cubicBezTo>
                      <a:pt x="596" y="227"/>
                      <a:pt x="572" y="144"/>
                      <a:pt x="513" y="96"/>
                    </a:cubicBezTo>
                    <a:cubicBezTo>
                      <a:pt x="465" y="49"/>
                      <a:pt x="382" y="1"/>
                      <a:pt x="2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4"/>
              <p:cNvSpPr/>
              <p:nvPr/>
            </p:nvSpPr>
            <p:spPr>
              <a:xfrm>
                <a:off x="5406625" y="1450900"/>
                <a:ext cx="149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96" extrusionOk="0">
                    <a:moveTo>
                      <a:pt x="298" y="1"/>
                    </a:moveTo>
                    <a:cubicBezTo>
                      <a:pt x="131" y="1"/>
                      <a:pt x="0" y="132"/>
                      <a:pt x="0" y="298"/>
                    </a:cubicBezTo>
                    <a:cubicBezTo>
                      <a:pt x="0" y="453"/>
                      <a:pt x="131" y="596"/>
                      <a:pt x="298" y="596"/>
                    </a:cubicBezTo>
                    <a:cubicBezTo>
                      <a:pt x="453" y="596"/>
                      <a:pt x="595" y="465"/>
                      <a:pt x="595" y="298"/>
                    </a:cubicBezTo>
                    <a:cubicBezTo>
                      <a:pt x="595" y="132"/>
                      <a:pt x="453" y="1"/>
                      <a:pt x="2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4"/>
              <p:cNvSpPr/>
              <p:nvPr/>
            </p:nvSpPr>
            <p:spPr>
              <a:xfrm>
                <a:off x="5292325" y="1489125"/>
                <a:ext cx="17275" cy="15075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03" extrusionOk="0">
                    <a:moveTo>
                      <a:pt x="342" y="0"/>
                    </a:moveTo>
                    <a:cubicBezTo>
                      <a:pt x="279" y="0"/>
                      <a:pt x="216" y="22"/>
                      <a:pt x="167" y="67"/>
                    </a:cubicBezTo>
                    <a:cubicBezTo>
                      <a:pt x="36" y="162"/>
                      <a:pt x="0" y="365"/>
                      <a:pt x="107" y="484"/>
                    </a:cubicBezTo>
                    <a:cubicBezTo>
                      <a:pt x="167" y="555"/>
                      <a:pt x="250" y="603"/>
                      <a:pt x="345" y="603"/>
                    </a:cubicBezTo>
                    <a:cubicBezTo>
                      <a:pt x="405" y="603"/>
                      <a:pt x="476" y="591"/>
                      <a:pt x="524" y="543"/>
                    </a:cubicBezTo>
                    <a:cubicBezTo>
                      <a:pt x="655" y="436"/>
                      <a:pt x="691" y="246"/>
                      <a:pt x="584" y="127"/>
                    </a:cubicBezTo>
                    <a:cubicBezTo>
                      <a:pt x="521" y="43"/>
                      <a:pt x="430" y="0"/>
                      <a:pt x="3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4"/>
              <p:cNvSpPr/>
              <p:nvPr/>
            </p:nvSpPr>
            <p:spPr>
              <a:xfrm>
                <a:off x="5560200" y="1532775"/>
                <a:ext cx="17600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8" extrusionOk="0">
                    <a:moveTo>
                      <a:pt x="349" y="0"/>
                    </a:moveTo>
                    <a:cubicBezTo>
                      <a:pt x="289" y="0"/>
                      <a:pt x="229" y="19"/>
                      <a:pt x="179" y="59"/>
                    </a:cubicBezTo>
                    <a:cubicBezTo>
                      <a:pt x="48" y="143"/>
                      <a:pt x="1" y="345"/>
                      <a:pt x="108" y="476"/>
                    </a:cubicBezTo>
                    <a:cubicBezTo>
                      <a:pt x="167" y="571"/>
                      <a:pt x="251" y="607"/>
                      <a:pt x="358" y="607"/>
                    </a:cubicBezTo>
                    <a:cubicBezTo>
                      <a:pt x="417" y="607"/>
                      <a:pt x="477" y="595"/>
                      <a:pt x="525" y="548"/>
                    </a:cubicBezTo>
                    <a:cubicBezTo>
                      <a:pt x="656" y="464"/>
                      <a:pt x="703" y="274"/>
                      <a:pt x="596" y="131"/>
                    </a:cubicBezTo>
                    <a:cubicBezTo>
                      <a:pt x="544" y="50"/>
                      <a:pt x="447" y="0"/>
                      <a:pt x="3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4"/>
              <p:cNvSpPr/>
              <p:nvPr/>
            </p:nvSpPr>
            <p:spPr>
              <a:xfrm>
                <a:off x="5518825" y="1488750"/>
                <a:ext cx="17300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06" extrusionOk="0">
                    <a:moveTo>
                      <a:pt x="345" y="0"/>
                    </a:moveTo>
                    <a:cubicBezTo>
                      <a:pt x="254" y="0"/>
                      <a:pt x="164" y="40"/>
                      <a:pt x="108" y="118"/>
                    </a:cubicBezTo>
                    <a:cubicBezTo>
                      <a:pt x="1" y="261"/>
                      <a:pt x="37" y="439"/>
                      <a:pt x="167" y="546"/>
                    </a:cubicBezTo>
                    <a:cubicBezTo>
                      <a:pt x="227" y="582"/>
                      <a:pt x="287" y="606"/>
                      <a:pt x="346" y="606"/>
                    </a:cubicBezTo>
                    <a:cubicBezTo>
                      <a:pt x="441" y="606"/>
                      <a:pt x="525" y="558"/>
                      <a:pt x="584" y="487"/>
                    </a:cubicBezTo>
                    <a:cubicBezTo>
                      <a:pt x="691" y="344"/>
                      <a:pt x="656" y="154"/>
                      <a:pt x="525" y="58"/>
                    </a:cubicBezTo>
                    <a:cubicBezTo>
                      <a:pt x="471" y="19"/>
                      <a:pt x="408" y="0"/>
                      <a:pt x="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4"/>
              <p:cNvSpPr/>
              <p:nvPr/>
            </p:nvSpPr>
            <p:spPr>
              <a:xfrm>
                <a:off x="5586400" y="1587925"/>
                <a:ext cx="1670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04" extrusionOk="0">
                    <a:moveTo>
                      <a:pt x="326" y="0"/>
                    </a:moveTo>
                    <a:cubicBezTo>
                      <a:pt x="301" y="0"/>
                      <a:pt x="276" y="3"/>
                      <a:pt x="251" y="8"/>
                    </a:cubicBezTo>
                    <a:cubicBezTo>
                      <a:pt x="84" y="56"/>
                      <a:pt x="1" y="223"/>
                      <a:pt x="36" y="389"/>
                    </a:cubicBezTo>
                    <a:cubicBezTo>
                      <a:pt x="72" y="520"/>
                      <a:pt x="203" y="604"/>
                      <a:pt x="334" y="604"/>
                    </a:cubicBezTo>
                    <a:cubicBezTo>
                      <a:pt x="370" y="604"/>
                      <a:pt x="393" y="604"/>
                      <a:pt x="417" y="592"/>
                    </a:cubicBezTo>
                    <a:cubicBezTo>
                      <a:pt x="572" y="544"/>
                      <a:pt x="667" y="389"/>
                      <a:pt x="620" y="223"/>
                    </a:cubicBezTo>
                    <a:cubicBezTo>
                      <a:pt x="579" y="82"/>
                      <a:pt x="462" y="0"/>
                      <a:pt x="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4"/>
              <p:cNvSpPr/>
              <p:nvPr/>
            </p:nvSpPr>
            <p:spPr>
              <a:xfrm>
                <a:off x="5465250" y="1460250"/>
                <a:ext cx="1730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15" extrusionOk="0">
                    <a:moveTo>
                      <a:pt x="333" y="0"/>
                    </a:moveTo>
                    <a:cubicBezTo>
                      <a:pt x="207" y="0"/>
                      <a:pt x="95" y="80"/>
                      <a:pt x="48" y="210"/>
                    </a:cubicBezTo>
                    <a:cubicBezTo>
                      <a:pt x="1" y="377"/>
                      <a:pt x="96" y="532"/>
                      <a:pt x="263" y="591"/>
                    </a:cubicBezTo>
                    <a:cubicBezTo>
                      <a:pt x="286" y="615"/>
                      <a:pt x="322" y="615"/>
                      <a:pt x="346" y="615"/>
                    </a:cubicBezTo>
                    <a:cubicBezTo>
                      <a:pt x="465" y="615"/>
                      <a:pt x="584" y="532"/>
                      <a:pt x="632" y="401"/>
                    </a:cubicBezTo>
                    <a:cubicBezTo>
                      <a:pt x="691" y="234"/>
                      <a:pt x="596" y="79"/>
                      <a:pt x="441" y="20"/>
                    </a:cubicBezTo>
                    <a:cubicBezTo>
                      <a:pt x="405" y="7"/>
                      <a:pt x="368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4"/>
              <p:cNvSpPr/>
              <p:nvPr/>
            </p:nvSpPr>
            <p:spPr>
              <a:xfrm>
                <a:off x="5346200" y="1460375"/>
                <a:ext cx="16975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610" extrusionOk="0">
                    <a:moveTo>
                      <a:pt x="339" y="0"/>
                    </a:moveTo>
                    <a:cubicBezTo>
                      <a:pt x="306" y="0"/>
                      <a:pt x="272" y="5"/>
                      <a:pt x="238" y="15"/>
                    </a:cubicBezTo>
                    <a:cubicBezTo>
                      <a:pt x="84" y="74"/>
                      <a:pt x="0" y="229"/>
                      <a:pt x="48" y="396"/>
                    </a:cubicBezTo>
                    <a:cubicBezTo>
                      <a:pt x="84" y="527"/>
                      <a:pt x="203" y="610"/>
                      <a:pt x="334" y="610"/>
                    </a:cubicBezTo>
                    <a:cubicBezTo>
                      <a:pt x="357" y="610"/>
                      <a:pt x="393" y="610"/>
                      <a:pt x="441" y="586"/>
                    </a:cubicBezTo>
                    <a:cubicBezTo>
                      <a:pt x="595" y="527"/>
                      <a:pt x="679" y="372"/>
                      <a:pt x="631" y="205"/>
                    </a:cubicBezTo>
                    <a:cubicBezTo>
                      <a:pt x="584" y="72"/>
                      <a:pt x="469" y="0"/>
                      <a:pt x="3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4"/>
              <p:cNvSpPr/>
              <p:nvPr/>
            </p:nvSpPr>
            <p:spPr>
              <a:xfrm>
                <a:off x="5593250" y="1648175"/>
                <a:ext cx="1550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599" extrusionOk="0">
                    <a:moveTo>
                      <a:pt x="297" y="1"/>
                    </a:moveTo>
                    <a:cubicBezTo>
                      <a:pt x="147" y="1"/>
                      <a:pt x="24" y="134"/>
                      <a:pt x="24" y="277"/>
                    </a:cubicBezTo>
                    <a:cubicBezTo>
                      <a:pt x="0" y="444"/>
                      <a:pt x="143" y="599"/>
                      <a:pt x="298" y="599"/>
                    </a:cubicBezTo>
                    <a:lnTo>
                      <a:pt x="322" y="599"/>
                    </a:lnTo>
                    <a:cubicBezTo>
                      <a:pt x="477" y="599"/>
                      <a:pt x="619" y="480"/>
                      <a:pt x="619" y="313"/>
                    </a:cubicBezTo>
                    <a:cubicBezTo>
                      <a:pt x="619" y="146"/>
                      <a:pt x="500" y="15"/>
                      <a:pt x="334" y="3"/>
                    </a:cubicBezTo>
                    <a:cubicBezTo>
                      <a:pt x="321" y="2"/>
                      <a:pt x="309" y="1"/>
                      <a:pt x="2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4"/>
              <p:cNvSpPr/>
              <p:nvPr/>
            </p:nvSpPr>
            <p:spPr>
              <a:xfrm>
                <a:off x="5219700" y="1648525"/>
                <a:ext cx="158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597" extrusionOk="0">
                    <a:moveTo>
                      <a:pt x="319" y="1"/>
                    </a:moveTo>
                    <a:cubicBezTo>
                      <a:pt x="312" y="1"/>
                      <a:pt x="305" y="1"/>
                      <a:pt x="298" y="1"/>
                    </a:cubicBezTo>
                    <a:cubicBezTo>
                      <a:pt x="143" y="13"/>
                      <a:pt x="0" y="144"/>
                      <a:pt x="24" y="311"/>
                    </a:cubicBezTo>
                    <a:cubicBezTo>
                      <a:pt x="36" y="478"/>
                      <a:pt x="167" y="597"/>
                      <a:pt x="321" y="597"/>
                    </a:cubicBezTo>
                    <a:lnTo>
                      <a:pt x="333" y="597"/>
                    </a:lnTo>
                    <a:cubicBezTo>
                      <a:pt x="500" y="585"/>
                      <a:pt x="631" y="442"/>
                      <a:pt x="619" y="287"/>
                    </a:cubicBezTo>
                    <a:cubicBezTo>
                      <a:pt x="596" y="127"/>
                      <a:pt x="475" y="1"/>
                      <a:pt x="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4"/>
              <p:cNvSpPr/>
              <p:nvPr/>
            </p:nvSpPr>
            <p:spPr>
              <a:xfrm>
                <a:off x="5225350" y="1587825"/>
                <a:ext cx="1667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608" extrusionOk="0">
                    <a:moveTo>
                      <a:pt x="330" y="0"/>
                    </a:moveTo>
                    <a:cubicBezTo>
                      <a:pt x="196" y="0"/>
                      <a:pt x="77" y="89"/>
                      <a:pt x="48" y="227"/>
                    </a:cubicBezTo>
                    <a:cubicBezTo>
                      <a:pt x="0" y="393"/>
                      <a:pt x="107" y="548"/>
                      <a:pt x="250" y="596"/>
                    </a:cubicBezTo>
                    <a:cubicBezTo>
                      <a:pt x="286" y="596"/>
                      <a:pt x="310" y="608"/>
                      <a:pt x="334" y="608"/>
                    </a:cubicBezTo>
                    <a:cubicBezTo>
                      <a:pt x="465" y="608"/>
                      <a:pt x="584" y="524"/>
                      <a:pt x="631" y="393"/>
                    </a:cubicBezTo>
                    <a:cubicBezTo>
                      <a:pt x="667" y="227"/>
                      <a:pt x="584" y="60"/>
                      <a:pt x="417" y="12"/>
                    </a:cubicBezTo>
                    <a:cubicBezTo>
                      <a:pt x="388" y="4"/>
                      <a:pt x="359" y="0"/>
                      <a:pt x="3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4"/>
              <p:cNvSpPr/>
              <p:nvPr/>
            </p:nvSpPr>
            <p:spPr>
              <a:xfrm>
                <a:off x="5250650" y="1533025"/>
                <a:ext cx="17275" cy="149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98" extrusionOk="0">
                    <a:moveTo>
                      <a:pt x="350" y="1"/>
                    </a:moveTo>
                    <a:cubicBezTo>
                      <a:pt x="254" y="1"/>
                      <a:pt x="158" y="41"/>
                      <a:pt x="107" y="121"/>
                    </a:cubicBezTo>
                    <a:cubicBezTo>
                      <a:pt x="0" y="276"/>
                      <a:pt x="36" y="454"/>
                      <a:pt x="179" y="561"/>
                    </a:cubicBezTo>
                    <a:cubicBezTo>
                      <a:pt x="226" y="585"/>
                      <a:pt x="286" y="597"/>
                      <a:pt x="346" y="597"/>
                    </a:cubicBezTo>
                    <a:cubicBezTo>
                      <a:pt x="453" y="597"/>
                      <a:pt x="536" y="561"/>
                      <a:pt x="596" y="466"/>
                    </a:cubicBezTo>
                    <a:cubicBezTo>
                      <a:pt x="691" y="335"/>
                      <a:pt x="655" y="145"/>
                      <a:pt x="524" y="49"/>
                    </a:cubicBezTo>
                    <a:cubicBezTo>
                      <a:pt x="473" y="17"/>
                      <a:pt x="411" y="1"/>
                      <a:pt x="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4"/>
              <p:cNvSpPr/>
              <p:nvPr/>
            </p:nvSpPr>
            <p:spPr>
              <a:xfrm>
                <a:off x="5580450" y="1707175"/>
                <a:ext cx="149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97" extrusionOk="0">
                    <a:moveTo>
                      <a:pt x="298" y="1"/>
                    </a:moveTo>
                    <a:cubicBezTo>
                      <a:pt x="215" y="1"/>
                      <a:pt x="131" y="37"/>
                      <a:pt x="84" y="96"/>
                    </a:cubicBezTo>
                    <a:cubicBezTo>
                      <a:pt x="24" y="156"/>
                      <a:pt x="0" y="227"/>
                      <a:pt x="0" y="299"/>
                    </a:cubicBezTo>
                    <a:cubicBezTo>
                      <a:pt x="0" y="382"/>
                      <a:pt x="24" y="465"/>
                      <a:pt x="84" y="513"/>
                    </a:cubicBezTo>
                    <a:cubicBezTo>
                      <a:pt x="143" y="572"/>
                      <a:pt x="215" y="596"/>
                      <a:pt x="298" y="596"/>
                    </a:cubicBezTo>
                    <a:cubicBezTo>
                      <a:pt x="369" y="596"/>
                      <a:pt x="453" y="572"/>
                      <a:pt x="500" y="513"/>
                    </a:cubicBezTo>
                    <a:cubicBezTo>
                      <a:pt x="560" y="453"/>
                      <a:pt x="596" y="382"/>
                      <a:pt x="596" y="299"/>
                    </a:cubicBezTo>
                    <a:cubicBezTo>
                      <a:pt x="596" y="227"/>
                      <a:pt x="560" y="144"/>
                      <a:pt x="500" y="96"/>
                    </a:cubicBezTo>
                    <a:cubicBezTo>
                      <a:pt x="453" y="49"/>
                      <a:pt x="369" y="1"/>
                      <a:pt x="2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4"/>
              <p:cNvSpPr/>
              <p:nvPr/>
            </p:nvSpPr>
            <p:spPr>
              <a:xfrm>
                <a:off x="5250050" y="1480675"/>
                <a:ext cx="329525" cy="230700"/>
              </a:xfrm>
              <a:custGeom>
                <a:avLst/>
                <a:gdLst/>
                <a:ahLst/>
                <a:cxnLst/>
                <a:rect l="l" t="t" r="r" b="b"/>
                <a:pathLst>
                  <a:path w="13181" h="9228" extrusionOk="0">
                    <a:moveTo>
                      <a:pt x="6263" y="607"/>
                    </a:moveTo>
                    <a:lnTo>
                      <a:pt x="6263" y="2512"/>
                    </a:lnTo>
                    <a:cubicBezTo>
                      <a:pt x="5358" y="2572"/>
                      <a:pt x="4537" y="2953"/>
                      <a:pt x="3894" y="3501"/>
                    </a:cubicBezTo>
                    <a:lnTo>
                      <a:pt x="2548" y="2155"/>
                    </a:lnTo>
                    <a:cubicBezTo>
                      <a:pt x="3549" y="1262"/>
                      <a:pt x="4846" y="691"/>
                      <a:pt x="6263" y="607"/>
                    </a:cubicBezTo>
                    <a:close/>
                    <a:moveTo>
                      <a:pt x="6870" y="631"/>
                    </a:moveTo>
                    <a:cubicBezTo>
                      <a:pt x="8299" y="703"/>
                      <a:pt x="9597" y="1262"/>
                      <a:pt x="10573" y="2179"/>
                    </a:cubicBezTo>
                    <a:lnTo>
                      <a:pt x="9240" y="3513"/>
                    </a:lnTo>
                    <a:cubicBezTo>
                      <a:pt x="8597" y="2929"/>
                      <a:pt x="7775" y="2572"/>
                      <a:pt x="6870" y="2512"/>
                    </a:cubicBezTo>
                    <a:lnTo>
                      <a:pt x="6870" y="631"/>
                    </a:lnTo>
                    <a:close/>
                    <a:moveTo>
                      <a:pt x="2144" y="2596"/>
                    </a:moveTo>
                    <a:lnTo>
                      <a:pt x="3477" y="3929"/>
                    </a:lnTo>
                    <a:cubicBezTo>
                      <a:pt x="2917" y="4572"/>
                      <a:pt x="2560" y="5394"/>
                      <a:pt x="2501" y="6299"/>
                    </a:cubicBezTo>
                    <a:lnTo>
                      <a:pt x="608" y="6299"/>
                    </a:lnTo>
                    <a:cubicBezTo>
                      <a:pt x="667" y="4870"/>
                      <a:pt x="1251" y="3584"/>
                      <a:pt x="2144" y="2596"/>
                    </a:cubicBezTo>
                    <a:close/>
                    <a:moveTo>
                      <a:pt x="11014" y="2596"/>
                    </a:moveTo>
                    <a:cubicBezTo>
                      <a:pt x="11907" y="3584"/>
                      <a:pt x="12466" y="4882"/>
                      <a:pt x="12538" y="6299"/>
                    </a:cubicBezTo>
                    <a:lnTo>
                      <a:pt x="10633" y="6299"/>
                    </a:lnTo>
                    <a:cubicBezTo>
                      <a:pt x="10573" y="5394"/>
                      <a:pt x="10216" y="4572"/>
                      <a:pt x="9668" y="3929"/>
                    </a:cubicBezTo>
                    <a:lnTo>
                      <a:pt x="11014" y="2596"/>
                    </a:lnTo>
                    <a:close/>
                    <a:moveTo>
                      <a:pt x="2501" y="6894"/>
                    </a:moveTo>
                    <a:cubicBezTo>
                      <a:pt x="2536" y="7501"/>
                      <a:pt x="2715" y="8085"/>
                      <a:pt x="3037" y="8620"/>
                    </a:cubicBezTo>
                    <a:lnTo>
                      <a:pt x="953" y="8620"/>
                    </a:lnTo>
                    <a:cubicBezTo>
                      <a:pt x="739" y="8073"/>
                      <a:pt x="631" y="7489"/>
                      <a:pt x="608" y="6894"/>
                    </a:cubicBezTo>
                    <a:close/>
                    <a:moveTo>
                      <a:pt x="12526" y="6894"/>
                    </a:moveTo>
                    <a:cubicBezTo>
                      <a:pt x="12502" y="7489"/>
                      <a:pt x="12383" y="8073"/>
                      <a:pt x="12181" y="8620"/>
                    </a:cubicBezTo>
                    <a:lnTo>
                      <a:pt x="10097" y="8620"/>
                    </a:lnTo>
                    <a:cubicBezTo>
                      <a:pt x="10418" y="8096"/>
                      <a:pt x="10597" y="7513"/>
                      <a:pt x="10633" y="6894"/>
                    </a:cubicBezTo>
                    <a:close/>
                    <a:moveTo>
                      <a:pt x="6573" y="0"/>
                    </a:moveTo>
                    <a:cubicBezTo>
                      <a:pt x="2941" y="0"/>
                      <a:pt x="0" y="2953"/>
                      <a:pt x="0" y="6584"/>
                    </a:cubicBezTo>
                    <a:cubicBezTo>
                      <a:pt x="0" y="7430"/>
                      <a:pt x="155" y="8263"/>
                      <a:pt x="477" y="9037"/>
                    </a:cubicBezTo>
                    <a:cubicBezTo>
                      <a:pt x="512" y="9156"/>
                      <a:pt x="631" y="9228"/>
                      <a:pt x="751" y="9228"/>
                    </a:cubicBezTo>
                    <a:lnTo>
                      <a:pt x="3608" y="9228"/>
                    </a:lnTo>
                    <a:cubicBezTo>
                      <a:pt x="3727" y="9228"/>
                      <a:pt x="3834" y="9168"/>
                      <a:pt x="3882" y="9061"/>
                    </a:cubicBezTo>
                    <a:cubicBezTo>
                      <a:pt x="3930" y="8966"/>
                      <a:pt x="3906" y="8847"/>
                      <a:pt x="3846" y="8751"/>
                    </a:cubicBezTo>
                    <a:cubicBezTo>
                      <a:pt x="3358" y="8132"/>
                      <a:pt x="3108" y="7382"/>
                      <a:pt x="3108" y="6596"/>
                    </a:cubicBezTo>
                    <a:cubicBezTo>
                      <a:pt x="3108" y="4679"/>
                      <a:pt x="4668" y="3108"/>
                      <a:pt x="6585" y="3108"/>
                    </a:cubicBezTo>
                    <a:cubicBezTo>
                      <a:pt x="8513" y="3108"/>
                      <a:pt x="10073" y="4679"/>
                      <a:pt x="10073" y="6596"/>
                    </a:cubicBezTo>
                    <a:cubicBezTo>
                      <a:pt x="10073" y="7382"/>
                      <a:pt x="9823" y="8132"/>
                      <a:pt x="9323" y="8751"/>
                    </a:cubicBezTo>
                    <a:cubicBezTo>
                      <a:pt x="9252" y="8847"/>
                      <a:pt x="9240" y="8966"/>
                      <a:pt x="9299" y="9061"/>
                    </a:cubicBezTo>
                    <a:cubicBezTo>
                      <a:pt x="9347" y="9168"/>
                      <a:pt x="9442" y="9228"/>
                      <a:pt x="9561" y="9228"/>
                    </a:cubicBezTo>
                    <a:lnTo>
                      <a:pt x="12419" y="9228"/>
                    </a:lnTo>
                    <a:cubicBezTo>
                      <a:pt x="12538" y="9228"/>
                      <a:pt x="12657" y="9156"/>
                      <a:pt x="12704" y="9037"/>
                    </a:cubicBezTo>
                    <a:cubicBezTo>
                      <a:pt x="13014" y="8263"/>
                      <a:pt x="13181" y="7430"/>
                      <a:pt x="13181" y="6584"/>
                    </a:cubicBezTo>
                    <a:cubicBezTo>
                      <a:pt x="13133" y="2953"/>
                      <a:pt x="10192" y="0"/>
                      <a:pt x="65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4"/>
              <p:cNvSpPr/>
              <p:nvPr/>
            </p:nvSpPr>
            <p:spPr>
              <a:xfrm>
                <a:off x="5383100" y="1575400"/>
                <a:ext cx="64325" cy="101150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4046" extrusionOk="0">
                    <a:moveTo>
                      <a:pt x="1251" y="2152"/>
                    </a:moveTo>
                    <a:cubicBezTo>
                      <a:pt x="1608" y="2152"/>
                      <a:pt x="1894" y="2438"/>
                      <a:pt x="1894" y="2795"/>
                    </a:cubicBezTo>
                    <a:cubicBezTo>
                      <a:pt x="1894" y="3153"/>
                      <a:pt x="1596" y="3426"/>
                      <a:pt x="1251" y="3426"/>
                    </a:cubicBezTo>
                    <a:cubicBezTo>
                      <a:pt x="894" y="3426"/>
                      <a:pt x="608" y="3153"/>
                      <a:pt x="608" y="2795"/>
                    </a:cubicBezTo>
                    <a:cubicBezTo>
                      <a:pt x="608" y="2438"/>
                      <a:pt x="894" y="2152"/>
                      <a:pt x="1251" y="2152"/>
                    </a:cubicBezTo>
                    <a:close/>
                    <a:moveTo>
                      <a:pt x="2228" y="0"/>
                    </a:moveTo>
                    <a:cubicBezTo>
                      <a:pt x="2113" y="0"/>
                      <a:pt x="1999" y="70"/>
                      <a:pt x="1953" y="188"/>
                    </a:cubicBezTo>
                    <a:lnTo>
                      <a:pt x="1417" y="1557"/>
                    </a:lnTo>
                    <a:cubicBezTo>
                      <a:pt x="1358" y="1557"/>
                      <a:pt x="1310" y="1545"/>
                      <a:pt x="1251" y="1545"/>
                    </a:cubicBezTo>
                    <a:cubicBezTo>
                      <a:pt x="572" y="1545"/>
                      <a:pt x="1" y="2105"/>
                      <a:pt x="1" y="2795"/>
                    </a:cubicBezTo>
                    <a:cubicBezTo>
                      <a:pt x="1" y="3474"/>
                      <a:pt x="572" y="4046"/>
                      <a:pt x="1251" y="4046"/>
                    </a:cubicBezTo>
                    <a:cubicBezTo>
                      <a:pt x="1941" y="4046"/>
                      <a:pt x="2501" y="3474"/>
                      <a:pt x="2501" y="2795"/>
                    </a:cubicBezTo>
                    <a:cubicBezTo>
                      <a:pt x="2501" y="2379"/>
                      <a:pt x="2298" y="1998"/>
                      <a:pt x="1977" y="1783"/>
                    </a:cubicBezTo>
                    <a:lnTo>
                      <a:pt x="2513" y="414"/>
                    </a:lnTo>
                    <a:cubicBezTo>
                      <a:pt x="2572" y="247"/>
                      <a:pt x="2489" y="81"/>
                      <a:pt x="2334" y="21"/>
                    </a:cubicBezTo>
                    <a:cubicBezTo>
                      <a:pt x="2300" y="7"/>
                      <a:pt x="2264" y="0"/>
                      <a:pt x="22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34"/>
            <p:cNvGrpSpPr/>
            <p:nvPr/>
          </p:nvGrpSpPr>
          <p:grpSpPr>
            <a:xfrm>
              <a:off x="3600350" y="2026072"/>
              <a:ext cx="490401" cy="484756"/>
              <a:chOff x="2568750" y="1394350"/>
              <a:chExt cx="388775" cy="384300"/>
            </a:xfrm>
          </p:grpSpPr>
          <p:sp>
            <p:nvSpPr>
              <p:cNvPr id="581" name="Google Shape;581;p34"/>
              <p:cNvSpPr/>
              <p:nvPr/>
            </p:nvSpPr>
            <p:spPr>
              <a:xfrm>
                <a:off x="2630075" y="1429775"/>
                <a:ext cx="265825" cy="265525"/>
              </a:xfrm>
              <a:custGeom>
                <a:avLst/>
                <a:gdLst/>
                <a:ahLst/>
                <a:cxnLst/>
                <a:rect l="l" t="t" r="r" b="b"/>
                <a:pathLst>
                  <a:path w="10633" h="10621" extrusionOk="0">
                    <a:moveTo>
                      <a:pt x="3739" y="881"/>
                    </a:moveTo>
                    <a:lnTo>
                      <a:pt x="3739" y="881"/>
                    </a:lnTo>
                    <a:cubicBezTo>
                      <a:pt x="3418" y="1298"/>
                      <a:pt x="3132" y="1846"/>
                      <a:pt x="2918" y="2489"/>
                    </a:cubicBezTo>
                    <a:lnTo>
                      <a:pt x="1548" y="2489"/>
                    </a:lnTo>
                    <a:cubicBezTo>
                      <a:pt x="2108" y="1774"/>
                      <a:pt x="2858" y="1191"/>
                      <a:pt x="3739" y="881"/>
                    </a:cubicBezTo>
                    <a:close/>
                    <a:moveTo>
                      <a:pt x="5025" y="655"/>
                    </a:moveTo>
                    <a:lnTo>
                      <a:pt x="5025" y="2501"/>
                    </a:lnTo>
                    <a:lnTo>
                      <a:pt x="3573" y="2501"/>
                    </a:lnTo>
                    <a:cubicBezTo>
                      <a:pt x="3656" y="2286"/>
                      <a:pt x="3739" y="2096"/>
                      <a:pt x="3834" y="1905"/>
                    </a:cubicBezTo>
                    <a:cubicBezTo>
                      <a:pt x="4156" y="1239"/>
                      <a:pt x="4585" y="798"/>
                      <a:pt x="5025" y="655"/>
                    </a:cubicBezTo>
                    <a:close/>
                    <a:moveTo>
                      <a:pt x="6894" y="893"/>
                    </a:moveTo>
                    <a:lnTo>
                      <a:pt x="6894" y="893"/>
                    </a:lnTo>
                    <a:cubicBezTo>
                      <a:pt x="7775" y="1203"/>
                      <a:pt x="8537" y="1774"/>
                      <a:pt x="9085" y="2501"/>
                    </a:cubicBezTo>
                    <a:lnTo>
                      <a:pt x="7716" y="2501"/>
                    </a:lnTo>
                    <a:cubicBezTo>
                      <a:pt x="7502" y="1858"/>
                      <a:pt x="7228" y="1310"/>
                      <a:pt x="6894" y="893"/>
                    </a:cubicBezTo>
                    <a:close/>
                    <a:moveTo>
                      <a:pt x="5644" y="671"/>
                    </a:moveTo>
                    <a:cubicBezTo>
                      <a:pt x="6069" y="818"/>
                      <a:pt x="6481" y="1257"/>
                      <a:pt x="6823" y="1917"/>
                    </a:cubicBezTo>
                    <a:cubicBezTo>
                      <a:pt x="6906" y="2096"/>
                      <a:pt x="7002" y="2310"/>
                      <a:pt x="7073" y="2513"/>
                    </a:cubicBezTo>
                    <a:lnTo>
                      <a:pt x="5644" y="2513"/>
                    </a:lnTo>
                    <a:lnTo>
                      <a:pt x="5644" y="671"/>
                    </a:lnTo>
                    <a:close/>
                    <a:moveTo>
                      <a:pt x="2739" y="3108"/>
                    </a:moveTo>
                    <a:cubicBezTo>
                      <a:pt x="2608" y="3691"/>
                      <a:pt x="2525" y="4334"/>
                      <a:pt x="2501" y="5001"/>
                    </a:cubicBezTo>
                    <a:lnTo>
                      <a:pt x="632" y="5001"/>
                    </a:lnTo>
                    <a:cubicBezTo>
                      <a:pt x="679" y="4310"/>
                      <a:pt x="870" y="3679"/>
                      <a:pt x="1167" y="3108"/>
                    </a:cubicBezTo>
                    <a:close/>
                    <a:moveTo>
                      <a:pt x="5001" y="3108"/>
                    </a:moveTo>
                    <a:lnTo>
                      <a:pt x="5001" y="5001"/>
                    </a:lnTo>
                    <a:lnTo>
                      <a:pt x="3132" y="5001"/>
                    </a:lnTo>
                    <a:cubicBezTo>
                      <a:pt x="3144" y="4334"/>
                      <a:pt x="3239" y="3691"/>
                      <a:pt x="3382" y="3108"/>
                    </a:cubicBezTo>
                    <a:close/>
                    <a:moveTo>
                      <a:pt x="7252" y="3108"/>
                    </a:moveTo>
                    <a:cubicBezTo>
                      <a:pt x="7406" y="3691"/>
                      <a:pt x="7490" y="4334"/>
                      <a:pt x="7502" y="5001"/>
                    </a:cubicBezTo>
                    <a:lnTo>
                      <a:pt x="5632" y="5001"/>
                    </a:lnTo>
                    <a:lnTo>
                      <a:pt x="5632" y="3108"/>
                    </a:lnTo>
                    <a:close/>
                    <a:moveTo>
                      <a:pt x="9466" y="3108"/>
                    </a:moveTo>
                    <a:cubicBezTo>
                      <a:pt x="9764" y="3679"/>
                      <a:pt x="9966" y="4310"/>
                      <a:pt x="10002" y="5001"/>
                    </a:cubicBezTo>
                    <a:lnTo>
                      <a:pt x="8133" y="5001"/>
                    </a:lnTo>
                    <a:cubicBezTo>
                      <a:pt x="8121" y="4334"/>
                      <a:pt x="8025" y="3691"/>
                      <a:pt x="7894" y="3108"/>
                    </a:cubicBezTo>
                    <a:close/>
                    <a:moveTo>
                      <a:pt x="2501" y="5608"/>
                    </a:moveTo>
                    <a:cubicBezTo>
                      <a:pt x="2525" y="6275"/>
                      <a:pt x="2608" y="6918"/>
                      <a:pt x="2739" y="7501"/>
                    </a:cubicBezTo>
                    <a:lnTo>
                      <a:pt x="1167" y="7501"/>
                    </a:lnTo>
                    <a:cubicBezTo>
                      <a:pt x="870" y="6930"/>
                      <a:pt x="679" y="6299"/>
                      <a:pt x="632" y="5608"/>
                    </a:cubicBezTo>
                    <a:close/>
                    <a:moveTo>
                      <a:pt x="5001" y="5608"/>
                    </a:moveTo>
                    <a:lnTo>
                      <a:pt x="5001" y="7501"/>
                    </a:lnTo>
                    <a:lnTo>
                      <a:pt x="3382" y="7501"/>
                    </a:lnTo>
                    <a:cubicBezTo>
                      <a:pt x="3239" y="6918"/>
                      <a:pt x="3144" y="6275"/>
                      <a:pt x="3132" y="5608"/>
                    </a:cubicBezTo>
                    <a:close/>
                    <a:moveTo>
                      <a:pt x="7502" y="5608"/>
                    </a:moveTo>
                    <a:cubicBezTo>
                      <a:pt x="7490" y="6275"/>
                      <a:pt x="7406" y="6918"/>
                      <a:pt x="7252" y="7501"/>
                    </a:cubicBezTo>
                    <a:lnTo>
                      <a:pt x="5632" y="7501"/>
                    </a:lnTo>
                    <a:lnTo>
                      <a:pt x="5632" y="5608"/>
                    </a:lnTo>
                    <a:close/>
                    <a:moveTo>
                      <a:pt x="10002" y="5608"/>
                    </a:moveTo>
                    <a:cubicBezTo>
                      <a:pt x="9966" y="6299"/>
                      <a:pt x="9764" y="6930"/>
                      <a:pt x="9466" y="7501"/>
                    </a:cubicBezTo>
                    <a:lnTo>
                      <a:pt x="7894" y="7501"/>
                    </a:lnTo>
                    <a:cubicBezTo>
                      <a:pt x="8025" y="6918"/>
                      <a:pt x="8121" y="6275"/>
                      <a:pt x="8133" y="5608"/>
                    </a:cubicBezTo>
                    <a:close/>
                    <a:moveTo>
                      <a:pt x="2941" y="8108"/>
                    </a:moveTo>
                    <a:cubicBezTo>
                      <a:pt x="3144" y="8751"/>
                      <a:pt x="3430" y="9299"/>
                      <a:pt x="3751" y="9716"/>
                    </a:cubicBezTo>
                    <a:cubicBezTo>
                      <a:pt x="2858" y="9418"/>
                      <a:pt x="2108" y="8859"/>
                      <a:pt x="1572" y="8108"/>
                    </a:cubicBezTo>
                    <a:close/>
                    <a:moveTo>
                      <a:pt x="9085" y="8120"/>
                    </a:moveTo>
                    <a:cubicBezTo>
                      <a:pt x="8537" y="8859"/>
                      <a:pt x="7775" y="9418"/>
                      <a:pt x="6894" y="9728"/>
                    </a:cubicBezTo>
                    <a:cubicBezTo>
                      <a:pt x="7228" y="9311"/>
                      <a:pt x="7502" y="8763"/>
                      <a:pt x="7716" y="8120"/>
                    </a:cubicBezTo>
                    <a:close/>
                    <a:moveTo>
                      <a:pt x="4989" y="8108"/>
                    </a:moveTo>
                    <a:lnTo>
                      <a:pt x="4989" y="9950"/>
                    </a:lnTo>
                    <a:lnTo>
                      <a:pt x="4989" y="9950"/>
                    </a:lnTo>
                    <a:cubicBezTo>
                      <a:pt x="4565" y="9803"/>
                      <a:pt x="4153" y="9364"/>
                      <a:pt x="3811" y="8704"/>
                    </a:cubicBezTo>
                    <a:cubicBezTo>
                      <a:pt x="3727" y="8525"/>
                      <a:pt x="3632" y="8323"/>
                      <a:pt x="3561" y="8108"/>
                    </a:cubicBezTo>
                    <a:close/>
                    <a:moveTo>
                      <a:pt x="7061" y="8120"/>
                    </a:moveTo>
                    <a:cubicBezTo>
                      <a:pt x="6990" y="8335"/>
                      <a:pt x="6894" y="8525"/>
                      <a:pt x="6811" y="8716"/>
                    </a:cubicBezTo>
                    <a:cubicBezTo>
                      <a:pt x="6478" y="9370"/>
                      <a:pt x="6061" y="9811"/>
                      <a:pt x="5632" y="9954"/>
                    </a:cubicBezTo>
                    <a:lnTo>
                      <a:pt x="5632" y="8120"/>
                    </a:lnTo>
                    <a:close/>
                    <a:moveTo>
                      <a:pt x="5323" y="0"/>
                    </a:moveTo>
                    <a:cubicBezTo>
                      <a:pt x="2382" y="0"/>
                      <a:pt x="1" y="2382"/>
                      <a:pt x="1" y="5310"/>
                    </a:cubicBezTo>
                    <a:cubicBezTo>
                      <a:pt x="1" y="8239"/>
                      <a:pt x="2382" y="10621"/>
                      <a:pt x="5323" y="10621"/>
                    </a:cubicBezTo>
                    <a:cubicBezTo>
                      <a:pt x="8252" y="10621"/>
                      <a:pt x="10633" y="8239"/>
                      <a:pt x="10633" y="5310"/>
                    </a:cubicBezTo>
                    <a:cubicBezTo>
                      <a:pt x="10633" y="2382"/>
                      <a:pt x="8252" y="0"/>
                      <a:pt x="53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4"/>
              <p:cNvSpPr/>
              <p:nvPr/>
            </p:nvSpPr>
            <p:spPr>
              <a:xfrm>
                <a:off x="2568750" y="1394350"/>
                <a:ext cx="388775" cy="384300"/>
              </a:xfrm>
              <a:custGeom>
                <a:avLst/>
                <a:gdLst/>
                <a:ahLst/>
                <a:cxnLst/>
                <a:rect l="l" t="t" r="r" b="b"/>
                <a:pathLst>
                  <a:path w="15551" h="15372" extrusionOk="0">
                    <a:moveTo>
                      <a:pt x="14015" y="643"/>
                    </a:moveTo>
                    <a:cubicBezTo>
                      <a:pt x="14527" y="643"/>
                      <a:pt x="14931" y="1060"/>
                      <a:pt x="14931" y="1548"/>
                    </a:cubicBezTo>
                    <a:lnTo>
                      <a:pt x="14931" y="11907"/>
                    </a:lnTo>
                    <a:cubicBezTo>
                      <a:pt x="14931" y="12419"/>
                      <a:pt x="14515" y="12812"/>
                      <a:pt x="14027" y="12812"/>
                    </a:cubicBezTo>
                    <a:lnTo>
                      <a:pt x="4502" y="12812"/>
                    </a:lnTo>
                    <a:cubicBezTo>
                      <a:pt x="4442" y="12812"/>
                      <a:pt x="4382" y="12823"/>
                      <a:pt x="4323" y="12871"/>
                    </a:cubicBezTo>
                    <a:lnTo>
                      <a:pt x="1942" y="14502"/>
                    </a:lnTo>
                    <a:lnTo>
                      <a:pt x="1954" y="13145"/>
                    </a:lnTo>
                    <a:cubicBezTo>
                      <a:pt x="1954" y="13050"/>
                      <a:pt x="1918" y="12978"/>
                      <a:pt x="1858" y="12919"/>
                    </a:cubicBezTo>
                    <a:cubicBezTo>
                      <a:pt x="1799" y="12859"/>
                      <a:pt x="1727" y="12835"/>
                      <a:pt x="1644" y="12835"/>
                    </a:cubicBezTo>
                    <a:lnTo>
                      <a:pt x="1537" y="12835"/>
                    </a:lnTo>
                    <a:cubicBezTo>
                      <a:pt x="1025" y="12835"/>
                      <a:pt x="620" y="12419"/>
                      <a:pt x="620" y="11919"/>
                    </a:cubicBezTo>
                    <a:lnTo>
                      <a:pt x="620" y="1548"/>
                    </a:lnTo>
                    <a:cubicBezTo>
                      <a:pt x="620" y="1048"/>
                      <a:pt x="1037" y="643"/>
                      <a:pt x="1537" y="643"/>
                    </a:cubicBezTo>
                    <a:close/>
                    <a:moveTo>
                      <a:pt x="1537" y="0"/>
                    </a:moveTo>
                    <a:cubicBezTo>
                      <a:pt x="692" y="0"/>
                      <a:pt x="1" y="679"/>
                      <a:pt x="1" y="1536"/>
                    </a:cubicBezTo>
                    <a:lnTo>
                      <a:pt x="1" y="11907"/>
                    </a:lnTo>
                    <a:cubicBezTo>
                      <a:pt x="1" y="12681"/>
                      <a:pt x="584" y="13324"/>
                      <a:pt x="1323" y="13419"/>
                    </a:cubicBezTo>
                    <a:lnTo>
                      <a:pt x="1311" y="15074"/>
                    </a:lnTo>
                    <a:cubicBezTo>
                      <a:pt x="1311" y="15193"/>
                      <a:pt x="1370" y="15300"/>
                      <a:pt x="1477" y="15348"/>
                    </a:cubicBezTo>
                    <a:cubicBezTo>
                      <a:pt x="1525" y="15371"/>
                      <a:pt x="1561" y="15371"/>
                      <a:pt x="1620" y="15371"/>
                    </a:cubicBezTo>
                    <a:cubicBezTo>
                      <a:pt x="1680" y="15371"/>
                      <a:pt x="1739" y="15359"/>
                      <a:pt x="1799" y="15312"/>
                    </a:cubicBezTo>
                    <a:lnTo>
                      <a:pt x="4585" y="13419"/>
                    </a:lnTo>
                    <a:lnTo>
                      <a:pt x="14027" y="13419"/>
                    </a:lnTo>
                    <a:cubicBezTo>
                      <a:pt x="14872" y="13419"/>
                      <a:pt x="15551" y="12740"/>
                      <a:pt x="15551" y="11895"/>
                    </a:cubicBezTo>
                    <a:lnTo>
                      <a:pt x="15551" y="1513"/>
                    </a:lnTo>
                    <a:cubicBezTo>
                      <a:pt x="15539" y="691"/>
                      <a:pt x="14860" y="0"/>
                      <a:pt x="140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3" name="Google Shape;583;p34"/>
            <p:cNvGrpSpPr/>
            <p:nvPr/>
          </p:nvGrpSpPr>
          <p:grpSpPr>
            <a:xfrm>
              <a:off x="5153642" y="2035366"/>
              <a:ext cx="289615" cy="466168"/>
              <a:chOff x="3968050" y="1392275"/>
              <a:chExt cx="241125" cy="388150"/>
            </a:xfrm>
          </p:grpSpPr>
          <p:sp>
            <p:nvSpPr>
              <p:cNvPr id="584" name="Google Shape;584;p34"/>
              <p:cNvSpPr/>
              <p:nvPr/>
            </p:nvSpPr>
            <p:spPr>
              <a:xfrm>
                <a:off x="3968050" y="1392275"/>
                <a:ext cx="241125" cy="388150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15526" extrusionOk="0">
                    <a:moveTo>
                      <a:pt x="8061" y="572"/>
                    </a:moveTo>
                    <a:cubicBezTo>
                      <a:pt x="8620" y="572"/>
                      <a:pt x="9073" y="1036"/>
                      <a:pt x="9073" y="1584"/>
                    </a:cubicBezTo>
                    <a:lnTo>
                      <a:pt x="9073" y="13942"/>
                    </a:lnTo>
                    <a:cubicBezTo>
                      <a:pt x="9073" y="14502"/>
                      <a:pt x="8608" y="14954"/>
                      <a:pt x="8061" y="14954"/>
                    </a:cubicBezTo>
                    <a:lnTo>
                      <a:pt x="1596" y="14954"/>
                    </a:lnTo>
                    <a:cubicBezTo>
                      <a:pt x="1036" y="14954"/>
                      <a:pt x="584" y="14490"/>
                      <a:pt x="584" y="13942"/>
                    </a:cubicBezTo>
                    <a:lnTo>
                      <a:pt x="584" y="1584"/>
                    </a:lnTo>
                    <a:cubicBezTo>
                      <a:pt x="584" y="1024"/>
                      <a:pt x="1048" y="572"/>
                      <a:pt x="1596" y="572"/>
                    </a:cubicBezTo>
                    <a:close/>
                    <a:moveTo>
                      <a:pt x="1596" y="0"/>
                    </a:moveTo>
                    <a:cubicBezTo>
                      <a:pt x="715" y="0"/>
                      <a:pt x="0" y="714"/>
                      <a:pt x="0" y="1584"/>
                    </a:cubicBezTo>
                    <a:lnTo>
                      <a:pt x="0" y="13942"/>
                    </a:lnTo>
                    <a:cubicBezTo>
                      <a:pt x="0" y="14823"/>
                      <a:pt x="715" y="15526"/>
                      <a:pt x="1596" y="15526"/>
                    </a:cubicBezTo>
                    <a:lnTo>
                      <a:pt x="8049" y="15526"/>
                    </a:lnTo>
                    <a:cubicBezTo>
                      <a:pt x="8930" y="15526"/>
                      <a:pt x="9644" y="14811"/>
                      <a:pt x="9644" y="13942"/>
                    </a:cubicBezTo>
                    <a:lnTo>
                      <a:pt x="9644" y="1584"/>
                    </a:lnTo>
                    <a:cubicBezTo>
                      <a:pt x="9644" y="714"/>
                      <a:pt x="8930" y="0"/>
                      <a:pt x="80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4"/>
              <p:cNvSpPr/>
              <p:nvPr/>
            </p:nvSpPr>
            <p:spPr>
              <a:xfrm>
                <a:off x="4004950" y="1432450"/>
                <a:ext cx="167600" cy="288750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11550" extrusionOk="0">
                    <a:moveTo>
                      <a:pt x="6109" y="572"/>
                    </a:moveTo>
                    <a:lnTo>
                      <a:pt x="6109" y="10966"/>
                    </a:lnTo>
                    <a:lnTo>
                      <a:pt x="584" y="10966"/>
                    </a:lnTo>
                    <a:lnTo>
                      <a:pt x="584" y="572"/>
                    </a:lnTo>
                    <a:close/>
                    <a:moveTo>
                      <a:pt x="298" y="0"/>
                    </a:moveTo>
                    <a:cubicBezTo>
                      <a:pt x="132" y="0"/>
                      <a:pt x="1" y="131"/>
                      <a:pt x="1" y="298"/>
                    </a:cubicBezTo>
                    <a:lnTo>
                      <a:pt x="1" y="11252"/>
                    </a:lnTo>
                    <a:cubicBezTo>
                      <a:pt x="1" y="11407"/>
                      <a:pt x="132" y="11549"/>
                      <a:pt x="298" y="11549"/>
                    </a:cubicBezTo>
                    <a:lnTo>
                      <a:pt x="6406" y="11549"/>
                    </a:lnTo>
                    <a:cubicBezTo>
                      <a:pt x="6561" y="11549"/>
                      <a:pt x="6704" y="11407"/>
                      <a:pt x="6704" y="11252"/>
                    </a:cubicBezTo>
                    <a:lnTo>
                      <a:pt x="6704" y="274"/>
                    </a:lnTo>
                    <a:cubicBezTo>
                      <a:pt x="6680" y="108"/>
                      <a:pt x="6561" y="0"/>
                      <a:pt x="64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4"/>
              <p:cNvSpPr/>
              <p:nvPr/>
            </p:nvSpPr>
            <p:spPr>
              <a:xfrm>
                <a:off x="4073125" y="1737550"/>
                <a:ext cx="312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596" extrusionOk="0">
                    <a:moveTo>
                      <a:pt x="298" y="0"/>
                    </a:moveTo>
                    <a:cubicBezTo>
                      <a:pt x="131" y="0"/>
                      <a:pt x="0" y="131"/>
                      <a:pt x="0" y="298"/>
                    </a:cubicBezTo>
                    <a:cubicBezTo>
                      <a:pt x="0" y="453"/>
                      <a:pt x="131" y="596"/>
                      <a:pt x="298" y="596"/>
                    </a:cubicBezTo>
                    <a:lnTo>
                      <a:pt x="953" y="596"/>
                    </a:lnTo>
                    <a:cubicBezTo>
                      <a:pt x="1107" y="596"/>
                      <a:pt x="1250" y="453"/>
                      <a:pt x="1250" y="298"/>
                    </a:cubicBezTo>
                    <a:cubicBezTo>
                      <a:pt x="1250" y="131"/>
                      <a:pt x="1119" y="0"/>
                      <a:pt x="9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4"/>
              <p:cNvSpPr/>
              <p:nvPr/>
            </p:nvSpPr>
            <p:spPr>
              <a:xfrm>
                <a:off x="4029075" y="1571150"/>
                <a:ext cx="115500" cy="76225"/>
              </a:xfrm>
              <a:custGeom>
                <a:avLst/>
                <a:gdLst/>
                <a:ahLst/>
                <a:cxnLst/>
                <a:rect l="l" t="t" r="r" b="b"/>
                <a:pathLst>
                  <a:path w="4620" h="3049" extrusionOk="0">
                    <a:moveTo>
                      <a:pt x="3858" y="1203"/>
                    </a:moveTo>
                    <a:lnTo>
                      <a:pt x="3274" y="2465"/>
                    </a:lnTo>
                    <a:lnTo>
                      <a:pt x="1822" y="2465"/>
                    </a:lnTo>
                    <a:lnTo>
                      <a:pt x="1548" y="1203"/>
                    </a:lnTo>
                    <a:close/>
                    <a:moveTo>
                      <a:pt x="298" y="1"/>
                    </a:moveTo>
                    <a:cubicBezTo>
                      <a:pt x="131" y="1"/>
                      <a:pt x="0" y="132"/>
                      <a:pt x="0" y="298"/>
                    </a:cubicBezTo>
                    <a:cubicBezTo>
                      <a:pt x="0" y="465"/>
                      <a:pt x="155" y="584"/>
                      <a:pt x="321" y="584"/>
                    </a:cubicBezTo>
                    <a:lnTo>
                      <a:pt x="833" y="584"/>
                    </a:lnTo>
                    <a:lnTo>
                      <a:pt x="1298" y="2811"/>
                    </a:lnTo>
                    <a:cubicBezTo>
                      <a:pt x="1334" y="2942"/>
                      <a:pt x="1429" y="3037"/>
                      <a:pt x="1560" y="3049"/>
                    </a:cubicBezTo>
                    <a:lnTo>
                      <a:pt x="3489" y="3049"/>
                    </a:lnTo>
                    <a:cubicBezTo>
                      <a:pt x="3584" y="3049"/>
                      <a:pt x="3679" y="2977"/>
                      <a:pt x="3727" y="2882"/>
                    </a:cubicBezTo>
                    <a:lnTo>
                      <a:pt x="4560" y="1037"/>
                    </a:lnTo>
                    <a:cubicBezTo>
                      <a:pt x="4620" y="894"/>
                      <a:pt x="4560" y="727"/>
                      <a:pt x="4405" y="656"/>
                    </a:cubicBezTo>
                    <a:cubicBezTo>
                      <a:pt x="4358" y="644"/>
                      <a:pt x="4334" y="620"/>
                      <a:pt x="4286" y="620"/>
                    </a:cubicBezTo>
                    <a:lnTo>
                      <a:pt x="1417" y="620"/>
                    </a:lnTo>
                    <a:lnTo>
                      <a:pt x="1345" y="239"/>
                    </a:lnTo>
                    <a:cubicBezTo>
                      <a:pt x="1310" y="108"/>
                      <a:pt x="1203" y="13"/>
                      <a:pt x="1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4"/>
              <p:cNvSpPr/>
              <p:nvPr/>
            </p:nvSpPr>
            <p:spPr>
              <a:xfrm>
                <a:off x="4063600" y="1655400"/>
                <a:ext cx="149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96" extrusionOk="0">
                    <a:moveTo>
                      <a:pt x="298" y="0"/>
                    </a:moveTo>
                    <a:cubicBezTo>
                      <a:pt x="143" y="0"/>
                      <a:pt x="0" y="143"/>
                      <a:pt x="0" y="298"/>
                    </a:cubicBezTo>
                    <a:cubicBezTo>
                      <a:pt x="0" y="465"/>
                      <a:pt x="143" y="596"/>
                      <a:pt x="298" y="596"/>
                    </a:cubicBezTo>
                    <a:cubicBezTo>
                      <a:pt x="464" y="596"/>
                      <a:pt x="595" y="465"/>
                      <a:pt x="595" y="298"/>
                    </a:cubicBezTo>
                    <a:cubicBezTo>
                      <a:pt x="595" y="143"/>
                      <a:pt x="464" y="0"/>
                      <a:pt x="2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4"/>
              <p:cNvSpPr/>
              <p:nvPr/>
            </p:nvSpPr>
            <p:spPr>
              <a:xfrm>
                <a:off x="4105850" y="1655400"/>
                <a:ext cx="1492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96" extrusionOk="0">
                    <a:moveTo>
                      <a:pt x="298" y="0"/>
                    </a:moveTo>
                    <a:cubicBezTo>
                      <a:pt x="132" y="0"/>
                      <a:pt x="1" y="143"/>
                      <a:pt x="1" y="298"/>
                    </a:cubicBezTo>
                    <a:cubicBezTo>
                      <a:pt x="1" y="465"/>
                      <a:pt x="132" y="596"/>
                      <a:pt x="298" y="596"/>
                    </a:cubicBezTo>
                    <a:cubicBezTo>
                      <a:pt x="465" y="596"/>
                      <a:pt x="596" y="465"/>
                      <a:pt x="596" y="298"/>
                    </a:cubicBezTo>
                    <a:cubicBezTo>
                      <a:pt x="596" y="143"/>
                      <a:pt x="465" y="0"/>
                      <a:pt x="2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4"/>
              <p:cNvSpPr/>
              <p:nvPr/>
            </p:nvSpPr>
            <p:spPr>
              <a:xfrm>
                <a:off x="4061500" y="1474400"/>
                <a:ext cx="64025" cy="8397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3359" extrusionOk="0">
                    <a:moveTo>
                      <a:pt x="1310" y="561"/>
                    </a:moveTo>
                    <a:cubicBezTo>
                      <a:pt x="1489" y="561"/>
                      <a:pt x="1656" y="620"/>
                      <a:pt x="1787" y="763"/>
                    </a:cubicBezTo>
                    <a:cubicBezTo>
                      <a:pt x="1918" y="894"/>
                      <a:pt x="2013" y="1073"/>
                      <a:pt x="2013" y="1263"/>
                    </a:cubicBezTo>
                    <a:cubicBezTo>
                      <a:pt x="2013" y="1430"/>
                      <a:pt x="1953" y="1597"/>
                      <a:pt x="1846" y="1716"/>
                    </a:cubicBezTo>
                    <a:cubicBezTo>
                      <a:pt x="1656" y="1930"/>
                      <a:pt x="1489" y="2168"/>
                      <a:pt x="1322" y="2454"/>
                    </a:cubicBezTo>
                    <a:cubicBezTo>
                      <a:pt x="1180" y="2204"/>
                      <a:pt x="1001" y="1966"/>
                      <a:pt x="787" y="1692"/>
                    </a:cubicBezTo>
                    <a:cubicBezTo>
                      <a:pt x="691" y="1561"/>
                      <a:pt x="632" y="1394"/>
                      <a:pt x="644" y="1239"/>
                    </a:cubicBezTo>
                    <a:cubicBezTo>
                      <a:pt x="632" y="882"/>
                      <a:pt x="906" y="585"/>
                      <a:pt x="1263" y="561"/>
                    </a:cubicBezTo>
                    <a:close/>
                    <a:moveTo>
                      <a:pt x="1252" y="0"/>
                    </a:moveTo>
                    <a:cubicBezTo>
                      <a:pt x="1236" y="0"/>
                      <a:pt x="1220" y="1"/>
                      <a:pt x="1203" y="1"/>
                    </a:cubicBezTo>
                    <a:cubicBezTo>
                      <a:pt x="572" y="49"/>
                      <a:pt x="48" y="585"/>
                      <a:pt x="13" y="1216"/>
                    </a:cubicBezTo>
                    <a:cubicBezTo>
                      <a:pt x="1" y="1537"/>
                      <a:pt x="108" y="1847"/>
                      <a:pt x="298" y="2085"/>
                    </a:cubicBezTo>
                    <a:cubicBezTo>
                      <a:pt x="584" y="2382"/>
                      <a:pt x="787" y="2692"/>
                      <a:pt x="941" y="2990"/>
                    </a:cubicBezTo>
                    <a:lnTo>
                      <a:pt x="1049" y="3204"/>
                    </a:lnTo>
                    <a:cubicBezTo>
                      <a:pt x="1084" y="3299"/>
                      <a:pt x="1191" y="3359"/>
                      <a:pt x="1299" y="3359"/>
                    </a:cubicBezTo>
                    <a:cubicBezTo>
                      <a:pt x="1406" y="3359"/>
                      <a:pt x="1501" y="3299"/>
                      <a:pt x="1549" y="3204"/>
                    </a:cubicBezTo>
                    <a:lnTo>
                      <a:pt x="1620" y="3049"/>
                    </a:lnTo>
                    <a:cubicBezTo>
                      <a:pt x="1822" y="2680"/>
                      <a:pt x="2013" y="2371"/>
                      <a:pt x="2251" y="2097"/>
                    </a:cubicBezTo>
                    <a:cubicBezTo>
                      <a:pt x="2453" y="1859"/>
                      <a:pt x="2561" y="1573"/>
                      <a:pt x="2561" y="1263"/>
                    </a:cubicBezTo>
                    <a:cubicBezTo>
                      <a:pt x="2561" y="918"/>
                      <a:pt x="2418" y="585"/>
                      <a:pt x="2156" y="347"/>
                    </a:cubicBezTo>
                    <a:cubicBezTo>
                      <a:pt x="1917" y="119"/>
                      <a:pt x="1592" y="0"/>
                      <a:pt x="12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34"/>
            <p:cNvSpPr/>
            <p:nvPr/>
          </p:nvSpPr>
          <p:spPr>
            <a:xfrm>
              <a:off x="4008478" y="2385715"/>
              <a:ext cx="1127400" cy="1127400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2" name="Google Shape;592;p34"/>
            <p:cNvGrpSpPr/>
            <p:nvPr/>
          </p:nvGrpSpPr>
          <p:grpSpPr>
            <a:xfrm>
              <a:off x="4304395" y="2681843"/>
              <a:ext cx="535862" cy="534998"/>
              <a:chOff x="4519900" y="1392275"/>
              <a:chExt cx="389350" cy="388750"/>
            </a:xfrm>
          </p:grpSpPr>
          <p:sp>
            <p:nvSpPr>
              <p:cNvPr id="593" name="Google Shape;593;p34"/>
              <p:cNvSpPr/>
              <p:nvPr/>
            </p:nvSpPr>
            <p:spPr>
              <a:xfrm>
                <a:off x="4519900" y="1392275"/>
                <a:ext cx="389350" cy="388750"/>
              </a:xfrm>
              <a:custGeom>
                <a:avLst/>
                <a:gdLst/>
                <a:ahLst/>
                <a:cxnLst/>
                <a:rect l="l" t="t" r="r" b="b"/>
                <a:pathLst>
                  <a:path w="15574" h="15550" extrusionOk="0">
                    <a:moveTo>
                      <a:pt x="8132" y="726"/>
                    </a:moveTo>
                    <a:lnTo>
                      <a:pt x="8454" y="1262"/>
                    </a:lnTo>
                    <a:lnTo>
                      <a:pt x="8454" y="2036"/>
                    </a:lnTo>
                    <a:cubicBezTo>
                      <a:pt x="8454" y="2203"/>
                      <a:pt x="8573" y="2346"/>
                      <a:pt x="8752" y="2381"/>
                    </a:cubicBezTo>
                    <a:cubicBezTo>
                      <a:pt x="9097" y="2441"/>
                      <a:pt x="9418" y="2524"/>
                      <a:pt x="9740" y="2643"/>
                    </a:cubicBezTo>
                    <a:cubicBezTo>
                      <a:pt x="9780" y="2659"/>
                      <a:pt x="9822" y="2666"/>
                      <a:pt x="9863" y="2666"/>
                    </a:cubicBezTo>
                    <a:cubicBezTo>
                      <a:pt x="9981" y="2666"/>
                      <a:pt x="10095" y="2606"/>
                      <a:pt x="10156" y="2500"/>
                    </a:cubicBezTo>
                    <a:lnTo>
                      <a:pt x="10537" y="1822"/>
                    </a:lnTo>
                    <a:lnTo>
                      <a:pt x="11085" y="1524"/>
                    </a:lnTo>
                    <a:lnTo>
                      <a:pt x="11609" y="1822"/>
                    </a:lnTo>
                    <a:lnTo>
                      <a:pt x="11621" y="2453"/>
                    </a:lnTo>
                    <a:lnTo>
                      <a:pt x="11240" y="3120"/>
                    </a:lnTo>
                    <a:cubicBezTo>
                      <a:pt x="11145" y="3274"/>
                      <a:pt x="11192" y="3453"/>
                      <a:pt x="11311" y="3572"/>
                    </a:cubicBezTo>
                    <a:cubicBezTo>
                      <a:pt x="11585" y="3786"/>
                      <a:pt x="11823" y="4024"/>
                      <a:pt x="12026" y="4286"/>
                    </a:cubicBezTo>
                    <a:cubicBezTo>
                      <a:pt x="12091" y="4366"/>
                      <a:pt x="12188" y="4406"/>
                      <a:pt x="12288" y="4406"/>
                    </a:cubicBezTo>
                    <a:cubicBezTo>
                      <a:pt x="12352" y="4406"/>
                      <a:pt x="12418" y="4390"/>
                      <a:pt x="12478" y="4358"/>
                    </a:cubicBezTo>
                    <a:lnTo>
                      <a:pt x="13145" y="3965"/>
                    </a:lnTo>
                    <a:lnTo>
                      <a:pt x="13764" y="3989"/>
                    </a:lnTo>
                    <a:lnTo>
                      <a:pt x="14062" y="4501"/>
                    </a:lnTo>
                    <a:lnTo>
                      <a:pt x="13764" y="5060"/>
                    </a:lnTo>
                    <a:lnTo>
                      <a:pt x="13097" y="5441"/>
                    </a:lnTo>
                    <a:cubicBezTo>
                      <a:pt x="12954" y="5537"/>
                      <a:pt x="12895" y="5715"/>
                      <a:pt x="12954" y="5858"/>
                    </a:cubicBezTo>
                    <a:cubicBezTo>
                      <a:pt x="13073" y="6168"/>
                      <a:pt x="13157" y="6513"/>
                      <a:pt x="13216" y="6846"/>
                    </a:cubicBezTo>
                    <a:cubicBezTo>
                      <a:pt x="13252" y="7001"/>
                      <a:pt x="13395" y="7144"/>
                      <a:pt x="13562" y="7144"/>
                    </a:cubicBezTo>
                    <a:lnTo>
                      <a:pt x="14336" y="7144"/>
                    </a:lnTo>
                    <a:lnTo>
                      <a:pt x="14871" y="7465"/>
                    </a:lnTo>
                    <a:lnTo>
                      <a:pt x="14871" y="8073"/>
                    </a:lnTo>
                    <a:lnTo>
                      <a:pt x="14336" y="8406"/>
                    </a:lnTo>
                    <a:lnTo>
                      <a:pt x="13562" y="8406"/>
                    </a:lnTo>
                    <a:cubicBezTo>
                      <a:pt x="13395" y="8406"/>
                      <a:pt x="13252" y="8525"/>
                      <a:pt x="13216" y="8704"/>
                    </a:cubicBezTo>
                    <a:cubicBezTo>
                      <a:pt x="13157" y="9049"/>
                      <a:pt x="13073" y="9370"/>
                      <a:pt x="12954" y="9680"/>
                    </a:cubicBezTo>
                    <a:cubicBezTo>
                      <a:pt x="12895" y="9847"/>
                      <a:pt x="12954" y="10025"/>
                      <a:pt x="13097" y="10097"/>
                    </a:cubicBezTo>
                    <a:lnTo>
                      <a:pt x="13764" y="10489"/>
                    </a:lnTo>
                    <a:lnTo>
                      <a:pt x="14062" y="11037"/>
                    </a:lnTo>
                    <a:lnTo>
                      <a:pt x="13764" y="11561"/>
                    </a:lnTo>
                    <a:lnTo>
                      <a:pt x="13145" y="11573"/>
                    </a:lnTo>
                    <a:lnTo>
                      <a:pt x="12478" y="11192"/>
                    </a:lnTo>
                    <a:cubicBezTo>
                      <a:pt x="12421" y="11157"/>
                      <a:pt x="12361" y="11141"/>
                      <a:pt x="12302" y="11141"/>
                    </a:cubicBezTo>
                    <a:cubicBezTo>
                      <a:pt x="12200" y="11141"/>
                      <a:pt x="12101" y="11188"/>
                      <a:pt x="12026" y="11263"/>
                    </a:cubicBezTo>
                    <a:cubicBezTo>
                      <a:pt x="11800" y="11525"/>
                      <a:pt x="11561" y="11763"/>
                      <a:pt x="11311" y="11978"/>
                    </a:cubicBezTo>
                    <a:cubicBezTo>
                      <a:pt x="11180" y="12085"/>
                      <a:pt x="11145" y="12275"/>
                      <a:pt x="11240" y="12418"/>
                    </a:cubicBezTo>
                    <a:lnTo>
                      <a:pt x="11621" y="13097"/>
                    </a:lnTo>
                    <a:lnTo>
                      <a:pt x="11609" y="13716"/>
                    </a:lnTo>
                    <a:lnTo>
                      <a:pt x="11085" y="14014"/>
                    </a:lnTo>
                    <a:lnTo>
                      <a:pt x="10537" y="13716"/>
                    </a:lnTo>
                    <a:lnTo>
                      <a:pt x="10156" y="13049"/>
                    </a:lnTo>
                    <a:cubicBezTo>
                      <a:pt x="10086" y="12934"/>
                      <a:pt x="9969" y="12872"/>
                      <a:pt x="9855" y="12872"/>
                    </a:cubicBezTo>
                    <a:cubicBezTo>
                      <a:pt x="9815" y="12872"/>
                      <a:pt x="9776" y="12879"/>
                      <a:pt x="9740" y="12895"/>
                    </a:cubicBezTo>
                    <a:cubicBezTo>
                      <a:pt x="9418" y="13014"/>
                      <a:pt x="9085" y="13109"/>
                      <a:pt x="8752" y="13168"/>
                    </a:cubicBezTo>
                    <a:cubicBezTo>
                      <a:pt x="8585" y="13192"/>
                      <a:pt x="8454" y="13347"/>
                      <a:pt x="8454" y="13514"/>
                    </a:cubicBezTo>
                    <a:lnTo>
                      <a:pt x="8454" y="14288"/>
                    </a:lnTo>
                    <a:lnTo>
                      <a:pt x="8132" y="14823"/>
                    </a:lnTo>
                    <a:lnTo>
                      <a:pt x="7513" y="14823"/>
                    </a:lnTo>
                    <a:lnTo>
                      <a:pt x="7192" y="14288"/>
                    </a:lnTo>
                    <a:lnTo>
                      <a:pt x="7192" y="13514"/>
                    </a:lnTo>
                    <a:cubicBezTo>
                      <a:pt x="7192" y="13347"/>
                      <a:pt x="7073" y="13192"/>
                      <a:pt x="6894" y="13168"/>
                    </a:cubicBezTo>
                    <a:cubicBezTo>
                      <a:pt x="6549" y="13109"/>
                      <a:pt x="6227" y="13014"/>
                      <a:pt x="5906" y="12895"/>
                    </a:cubicBezTo>
                    <a:cubicBezTo>
                      <a:pt x="5866" y="12879"/>
                      <a:pt x="5825" y="12872"/>
                      <a:pt x="5784" y="12872"/>
                    </a:cubicBezTo>
                    <a:cubicBezTo>
                      <a:pt x="5666" y="12872"/>
                      <a:pt x="5551" y="12934"/>
                      <a:pt x="5489" y="13049"/>
                    </a:cubicBezTo>
                    <a:lnTo>
                      <a:pt x="5108" y="13716"/>
                    </a:lnTo>
                    <a:lnTo>
                      <a:pt x="4561" y="14014"/>
                    </a:lnTo>
                    <a:lnTo>
                      <a:pt x="4037" y="13716"/>
                    </a:lnTo>
                    <a:lnTo>
                      <a:pt x="4025" y="13097"/>
                    </a:lnTo>
                    <a:lnTo>
                      <a:pt x="4406" y="12418"/>
                    </a:lnTo>
                    <a:cubicBezTo>
                      <a:pt x="4501" y="12275"/>
                      <a:pt x="4453" y="12097"/>
                      <a:pt x="4334" y="11978"/>
                    </a:cubicBezTo>
                    <a:cubicBezTo>
                      <a:pt x="4060" y="11752"/>
                      <a:pt x="3822" y="11513"/>
                      <a:pt x="3620" y="11263"/>
                    </a:cubicBezTo>
                    <a:cubicBezTo>
                      <a:pt x="3556" y="11178"/>
                      <a:pt x="3461" y="11135"/>
                      <a:pt x="3363" y="11135"/>
                    </a:cubicBezTo>
                    <a:cubicBezTo>
                      <a:pt x="3297" y="11135"/>
                      <a:pt x="3229" y="11154"/>
                      <a:pt x="3167" y="11192"/>
                    </a:cubicBezTo>
                    <a:lnTo>
                      <a:pt x="2501" y="11573"/>
                    </a:lnTo>
                    <a:lnTo>
                      <a:pt x="1882" y="11561"/>
                    </a:lnTo>
                    <a:lnTo>
                      <a:pt x="1584" y="11037"/>
                    </a:lnTo>
                    <a:lnTo>
                      <a:pt x="1882" y="10489"/>
                    </a:lnTo>
                    <a:lnTo>
                      <a:pt x="2548" y="10097"/>
                    </a:lnTo>
                    <a:cubicBezTo>
                      <a:pt x="2691" y="10013"/>
                      <a:pt x="2751" y="9835"/>
                      <a:pt x="2691" y="9680"/>
                    </a:cubicBezTo>
                    <a:cubicBezTo>
                      <a:pt x="2572" y="9370"/>
                      <a:pt x="2489" y="9025"/>
                      <a:pt x="2429" y="8704"/>
                    </a:cubicBezTo>
                    <a:cubicBezTo>
                      <a:pt x="2394" y="8537"/>
                      <a:pt x="2251" y="8406"/>
                      <a:pt x="2084" y="8406"/>
                    </a:cubicBezTo>
                    <a:lnTo>
                      <a:pt x="1310" y="8406"/>
                    </a:lnTo>
                    <a:lnTo>
                      <a:pt x="774" y="8073"/>
                    </a:lnTo>
                    <a:lnTo>
                      <a:pt x="774" y="7465"/>
                    </a:lnTo>
                    <a:lnTo>
                      <a:pt x="1310" y="7144"/>
                    </a:lnTo>
                    <a:lnTo>
                      <a:pt x="2084" y="7144"/>
                    </a:lnTo>
                    <a:cubicBezTo>
                      <a:pt x="2251" y="7144"/>
                      <a:pt x="2394" y="7025"/>
                      <a:pt x="2429" y="6846"/>
                    </a:cubicBezTo>
                    <a:cubicBezTo>
                      <a:pt x="2489" y="6501"/>
                      <a:pt x="2572" y="6168"/>
                      <a:pt x="2691" y="5858"/>
                    </a:cubicBezTo>
                    <a:cubicBezTo>
                      <a:pt x="2751" y="5691"/>
                      <a:pt x="2691" y="5513"/>
                      <a:pt x="2548" y="5441"/>
                    </a:cubicBezTo>
                    <a:lnTo>
                      <a:pt x="1882" y="5060"/>
                    </a:lnTo>
                    <a:lnTo>
                      <a:pt x="1584" y="4501"/>
                    </a:lnTo>
                    <a:lnTo>
                      <a:pt x="1882" y="3989"/>
                    </a:lnTo>
                    <a:lnTo>
                      <a:pt x="2501" y="3965"/>
                    </a:lnTo>
                    <a:lnTo>
                      <a:pt x="3167" y="4358"/>
                    </a:lnTo>
                    <a:cubicBezTo>
                      <a:pt x="3225" y="4389"/>
                      <a:pt x="3285" y="4403"/>
                      <a:pt x="3345" y="4403"/>
                    </a:cubicBezTo>
                    <a:cubicBezTo>
                      <a:pt x="3446" y="4403"/>
                      <a:pt x="3545" y="4361"/>
                      <a:pt x="3620" y="4286"/>
                    </a:cubicBezTo>
                    <a:cubicBezTo>
                      <a:pt x="3846" y="4013"/>
                      <a:pt x="4084" y="3774"/>
                      <a:pt x="4334" y="3572"/>
                    </a:cubicBezTo>
                    <a:cubicBezTo>
                      <a:pt x="4465" y="3465"/>
                      <a:pt x="4501" y="3274"/>
                      <a:pt x="4406" y="3120"/>
                    </a:cubicBezTo>
                    <a:lnTo>
                      <a:pt x="4025" y="2453"/>
                    </a:lnTo>
                    <a:lnTo>
                      <a:pt x="4037" y="1822"/>
                    </a:lnTo>
                    <a:lnTo>
                      <a:pt x="4561" y="1524"/>
                    </a:lnTo>
                    <a:lnTo>
                      <a:pt x="5108" y="1822"/>
                    </a:lnTo>
                    <a:lnTo>
                      <a:pt x="5489" y="2500"/>
                    </a:lnTo>
                    <a:cubicBezTo>
                      <a:pt x="5560" y="2606"/>
                      <a:pt x="5676" y="2666"/>
                      <a:pt x="5789" y="2666"/>
                    </a:cubicBezTo>
                    <a:cubicBezTo>
                      <a:pt x="5829" y="2666"/>
                      <a:pt x="5869" y="2659"/>
                      <a:pt x="5906" y="2643"/>
                    </a:cubicBezTo>
                    <a:cubicBezTo>
                      <a:pt x="6227" y="2524"/>
                      <a:pt x="6561" y="2441"/>
                      <a:pt x="6894" y="2381"/>
                    </a:cubicBezTo>
                    <a:cubicBezTo>
                      <a:pt x="7061" y="2346"/>
                      <a:pt x="7192" y="2203"/>
                      <a:pt x="7192" y="2036"/>
                    </a:cubicBezTo>
                    <a:lnTo>
                      <a:pt x="7192" y="1262"/>
                    </a:lnTo>
                    <a:lnTo>
                      <a:pt x="7513" y="726"/>
                    </a:lnTo>
                    <a:close/>
                    <a:moveTo>
                      <a:pt x="7275" y="0"/>
                    </a:moveTo>
                    <a:cubicBezTo>
                      <a:pt x="7156" y="0"/>
                      <a:pt x="7037" y="60"/>
                      <a:pt x="6977" y="155"/>
                    </a:cubicBezTo>
                    <a:lnTo>
                      <a:pt x="6489" y="953"/>
                    </a:lnTo>
                    <a:cubicBezTo>
                      <a:pt x="6466" y="1012"/>
                      <a:pt x="6442" y="1072"/>
                      <a:pt x="6442" y="1131"/>
                    </a:cubicBezTo>
                    <a:lnTo>
                      <a:pt x="6442" y="1703"/>
                    </a:lnTo>
                    <a:cubicBezTo>
                      <a:pt x="6263" y="1750"/>
                      <a:pt x="6085" y="1798"/>
                      <a:pt x="5906" y="1857"/>
                    </a:cubicBezTo>
                    <a:lnTo>
                      <a:pt x="5608" y="1346"/>
                    </a:lnTo>
                    <a:cubicBezTo>
                      <a:pt x="5584" y="1286"/>
                      <a:pt x="5537" y="1250"/>
                      <a:pt x="5477" y="1215"/>
                    </a:cubicBezTo>
                    <a:lnTo>
                      <a:pt x="4656" y="786"/>
                    </a:lnTo>
                    <a:cubicBezTo>
                      <a:pt x="4608" y="756"/>
                      <a:pt x="4549" y="741"/>
                      <a:pt x="4489" y="741"/>
                    </a:cubicBezTo>
                    <a:cubicBezTo>
                      <a:pt x="4430" y="741"/>
                      <a:pt x="4370" y="756"/>
                      <a:pt x="4322" y="786"/>
                    </a:cubicBezTo>
                    <a:lnTo>
                      <a:pt x="3453" y="1286"/>
                    </a:lnTo>
                    <a:cubicBezTo>
                      <a:pt x="3346" y="1346"/>
                      <a:pt x="3287" y="1465"/>
                      <a:pt x="3275" y="1584"/>
                    </a:cubicBezTo>
                    <a:lnTo>
                      <a:pt x="3251" y="2512"/>
                    </a:lnTo>
                    <a:cubicBezTo>
                      <a:pt x="3251" y="2572"/>
                      <a:pt x="3263" y="2643"/>
                      <a:pt x="3287" y="2691"/>
                    </a:cubicBezTo>
                    <a:lnTo>
                      <a:pt x="3584" y="3191"/>
                    </a:lnTo>
                    <a:cubicBezTo>
                      <a:pt x="3453" y="3310"/>
                      <a:pt x="3322" y="3453"/>
                      <a:pt x="3203" y="3584"/>
                    </a:cubicBezTo>
                    <a:lnTo>
                      <a:pt x="2691" y="3286"/>
                    </a:lnTo>
                    <a:cubicBezTo>
                      <a:pt x="2632" y="3251"/>
                      <a:pt x="2572" y="3239"/>
                      <a:pt x="2513" y="3239"/>
                    </a:cubicBezTo>
                    <a:lnTo>
                      <a:pt x="1596" y="3262"/>
                    </a:lnTo>
                    <a:cubicBezTo>
                      <a:pt x="1477" y="3262"/>
                      <a:pt x="1358" y="3346"/>
                      <a:pt x="1298" y="3441"/>
                    </a:cubicBezTo>
                    <a:lnTo>
                      <a:pt x="786" y="4310"/>
                    </a:lnTo>
                    <a:cubicBezTo>
                      <a:pt x="727" y="4417"/>
                      <a:pt x="727" y="4548"/>
                      <a:pt x="786" y="4655"/>
                    </a:cubicBezTo>
                    <a:lnTo>
                      <a:pt x="1227" y="5465"/>
                    </a:lnTo>
                    <a:cubicBezTo>
                      <a:pt x="1251" y="5537"/>
                      <a:pt x="1298" y="5572"/>
                      <a:pt x="1358" y="5608"/>
                    </a:cubicBezTo>
                    <a:lnTo>
                      <a:pt x="1858" y="5906"/>
                    </a:lnTo>
                    <a:cubicBezTo>
                      <a:pt x="1798" y="6084"/>
                      <a:pt x="1763" y="6263"/>
                      <a:pt x="1715" y="6441"/>
                    </a:cubicBezTo>
                    <a:lnTo>
                      <a:pt x="1132" y="6441"/>
                    </a:lnTo>
                    <a:cubicBezTo>
                      <a:pt x="1072" y="6441"/>
                      <a:pt x="1001" y="6453"/>
                      <a:pt x="953" y="6489"/>
                    </a:cubicBezTo>
                    <a:lnTo>
                      <a:pt x="167" y="6977"/>
                    </a:lnTo>
                    <a:cubicBezTo>
                      <a:pt x="60" y="7037"/>
                      <a:pt x="0" y="7156"/>
                      <a:pt x="0" y="7275"/>
                    </a:cubicBezTo>
                    <a:lnTo>
                      <a:pt x="0" y="8275"/>
                    </a:lnTo>
                    <a:cubicBezTo>
                      <a:pt x="0" y="8394"/>
                      <a:pt x="60" y="8513"/>
                      <a:pt x="167" y="8573"/>
                    </a:cubicBezTo>
                    <a:lnTo>
                      <a:pt x="953" y="9061"/>
                    </a:lnTo>
                    <a:cubicBezTo>
                      <a:pt x="1012" y="9085"/>
                      <a:pt x="1072" y="9108"/>
                      <a:pt x="1132" y="9108"/>
                    </a:cubicBezTo>
                    <a:lnTo>
                      <a:pt x="1715" y="9108"/>
                    </a:lnTo>
                    <a:cubicBezTo>
                      <a:pt x="1763" y="9287"/>
                      <a:pt x="1798" y="9466"/>
                      <a:pt x="1858" y="9644"/>
                    </a:cubicBezTo>
                    <a:lnTo>
                      <a:pt x="1358" y="9942"/>
                    </a:lnTo>
                    <a:cubicBezTo>
                      <a:pt x="1298" y="9966"/>
                      <a:pt x="1251" y="10013"/>
                      <a:pt x="1227" y="10073"/>
                    </a:cubicBezTo>
                    <a:lnTo>
                      <a:pt x="786" y="10894"/>
                    </a:lnTo>
                    <a:cubicBezTo>
                      <a:pt x="727" y="10990"/>
                      <a:pt x="727" y="11132"/>
                      <a:pt x="786" y="11228"/>
                    </a:cubicBezTo>
                    <a:lnTo>
                      <a:pt x="1298" y="12097"/>
                    </a:lnTo>
                    <a:cubicBezTo>
                      <a:pt x="1358" y="12204"/>
                      <a:pt x="1477" y="12264"/>
                      <a:pt x="1596" y="12275"/>
                    </a:cubicBezTo>
                    <a:lnTo>
                      <a:pt x="2513" y="12299"/>
                    </a:lnTo>
                    <a:cubicBezTo>
                      <a:pt x="2572" y="12299"/>
                      <a:pt x="2656" y="12287"/>
                      <a:pt x="2691" y="12264"/>
                    </a:cubicBezTo>
                    <a:lnTo>
                      <a:pt x="3203" y="11966"/>
                    </a:lnTo>
                    <a:cubicBezTo>
                      <a:pt x="3322" y="12097"/>
                      <a:pt x="3453" y="12228"/>
                      <a:pt x="3584" y="12347"/>
                    </a:cubicBezTo>
                    <a:lnTo>
                      <a:pt x="3287" y="12859"/>
                    </a:lnTo>
                    <a:cubicBezTo>
                      <a:pt x="3263" y="12918"/>
                      <a:pt x="3251" y="12978"/>
                      <a:pt x="3251" y="13037"/>
                    </a:cubicBezTo>
                    <a:lnTo>
                      <a:pt x="3275" y="13954"/>
                    </a:lnTo>
                    <a:cubicBezTo>
                      <a:pt x="3275" y="14073"/>
                      <a:pt x="3346" y="14192"/>
                      <a:pt x="3453" y="14252"/>
                    </a:cubicBezTo>
                    <a:lnTo>
                      <a:pt x="4322" y="14764"/>
                    </a:lnTo>
                    <a:cubicBezTo>
                      <a:pt x="4370" y="14794"/>
                      <a:pt x="4430" y="14808"/>
                      <a:pt x="4489" y="14808"/>
                    </a:cubicBezTo>
                    <a:cubicBezTo>
                      <a:pt x="4549" y="14808"/>
                      <a:pt x="4608" y="14794"/>
                      <a:pt x="4656" y="14764"/>
                    </a:cubicBezTo>
                    <a:lnTo>
                      <a:pt x="5477" y="14323"/>
                    </a:lnTo>
                    <a:cubicBezTo>
                      <a:pt x="5537" y="14299"/>
                      <a:pt x="5584" y="14252"/>
                      <a:pt x="5608" y="14192"/>
                    </a:cubicBezTo>
                    <a:lnTo>
                      <a:pt x="5906" y="13680"/>
                    </a:lnTo>
                    <a:cubicBezTo>
                      <a:pt x="6085" y="13740"/>
                      <a:pt x="6263" y="13788"/>
                      <a:pt x="6442" y="13835"/>
                    </a:cubicBezTo>
                    <a:lnTo>
                      <a:pt x="6442" y="14419"/>
                    </a:lnTo>
                    <a:cubicBezTo>
                      <a:pt x="6442" y="14478"/>
                      <a:pt x="6466" y="14550"/>
                      <a:pt x="6489" y="14597"/>
                    </a:cubicBezTo>
                    <a:lnTo>
                      <a:pt x="6977" y="15383"/>
                    </a:lnTo>
                    <a:cubicBezTo>
                      <a:pt x="7037" y="15490"/>
                      <a:pt x="7156" y="15550"/>
                      <a:pt x="7275" y="15550"/>
                    </a:cubicBezTo>
                    <a:lnTo>
                      <a:pt x="8275" y="15550"/>
                    </a:lnTo>
                    <a:cubicBezTo>
                      <a:pt x="8394" y="15550"/>
                      <a:pt x="8513" y="15490"/>
                      <a:pt x="8573" y="15383"/>
                    </a:cubicBezTo>
                    <a:lnTo>
                      <a:pt x="9061" y="14597"/>
                    </a:lnTo>
                    <a:cubicBezTo>
                      <a:pt x="9097" y="14538"/>
                      <a:pt x="9109" y="14478"/>
                      <a:pt x="9109" y="14419"/>
                    </a:cubicBezTo>
                    <a:lnTo>
                      <a:pt x="9109" y="13835"/>
                    </a:lnTo>
                    <a:cubicBezTo>
                      <a:pt x="9287" y="13788"/>
                      <a:pt x="9466" y="13740"/>
                      <a:pt x="9644" y="13680"/>
                    </a:cubicBezTo>
                    <a:lnTo>
                      <a:pt x="9942" y="14192"/>
                    </a:lnTo>
                    <a:cubicBezTo>
                      <a:pt x="9978" y="14252"/>
                      <a:pt x="10014" y="14299"/>
                      <a:pt x="10073" y="14323"/>
                    </a:cubicBezTo>
                    <a:lnTo>
                      <a:pt x="10895" y="14764"/>
                    </a:lnTo>
                    <a:cubicBezTo>
                      <a:pt x="10948" y="14794"/>
                      <a:pt x="11008" y="14808"/>
                      <a:pt x="11067" y="14808"/>
                    </a:cubicBezTo>
                    <a:cubicBezTo>
                      <a:pt x="11127" y="14808"/>
                      <a:pt x="11186" y="14794"/>
                      <a:pt x="11240" y="14764"/>
                    </a:cubicBezTo>
                    <a:lnTo>
                      <a:pt x="12097" y="14252"/>
                    </a:lnTo>
                    <a:cubicBezTo>
                      <a:pt x="12204" y="14192"/>
                      <a:pt x="12264" y="14073"/>
                      <a:pt x="12276" y="13954"/>
                    </a:cubicBezTo>
                    <a:lnTo>
                      <a:pt x="12311" y="13037"/>
                    </a:lnTo>
                    <a:cubicBezTo>
                      <a:pt x="12311" y="12978"/>
                      <a:pt x="12300" y="12895"/>
                      <a:pt x="12264" y="12859"/>
                    </a:cubicBezTo>
                    <a:lnTo>
                      <a:pt x="11966" y="12347"/>
                    </a:lnTo>
                    <a:cubicBezTo>
                      <a:pt x="12097" y="12228"/>
                      <a:pt x="12240" y="12097"/>
                      <a:pt x="12359" y="11966"/>
                    </a:cubicBezTo>
                    <a:lnTo>
                      <a:pt x="12859" y="12264"/>
                    </a:lnTo>
                    <a:cubicBezTo>
                      <a:pt x="12919" y="12287"/>
                      <a:pt x="12978" y="12299"/>
                      <a:pt x="13038" y="12299"/>
                    </a:cubicBezTo>
                    <a:lnTo>
                      <a:pt x="13966" y="12275"/>
                    </a:lnTo>
                    <a:cubicBezTo>
                      <a:pt x="14086" y="12275"/>
                      <a:pt x="14205" y="12204"/>
                      <a:pt x="14264" y="12097"/>
                    </a:cubicBezTo>
                    <a:lnTo>
                      <a:pt x="14764" y="11228"/>
                    </a:lnTo>
                    <a:cubicBezTo>
                      <a:pt x="14824" y="11132"/>
                      <a:pt x="14824" y="10990"/>
                      <a:pt x="14764" y="10894"/>
                    </a:cubicBezTo>
                    <a:lnTo>
                      <a:pt x="14336" y="10073"/>
                    </a:lnTo>
                    <a:cubicBezTo>
                      <a:pt x="14300" y="10013"/>
                      <a:pt x="14264" y="9966"/>
                      <a:pt x="14205" y="9942"/>
                    </a:cubicBezTo>
                    <a:lnTo>
                      <a:pt x="13693" y="9644"/>
                    </a:lnTo>
                    <a:cubicBezTo>
                      <a:pt x="13752" y="9466"/>
                      <a:pt x="13800" y="9287"/>
                      <a:pt x="13847" y="9108"/>
                    </a:cubicBezTo>
                    <a:lnTo>
                      <a:pt x="14419" y="9108"/>
                    </a:lnTo>
                    <a:cubicBezTo>
                      <a:pt x="14478" y="9108"/>
                      <a:pt x="14562" y="9085"/>
                      <a:pt x="14597" y="9061"/>
                    </a:cubicBezTo>
                    <a:lnTo>
                      <a:pt x="15395" y="8573"/>
                    </a:lnTo>
                    <a:cubicBezTo>
                      <a:pt x="15490" y="8513"/>
                      <a:pt x="15550" y="8394"/>
                      <a:pt x="15550" y="8275"/>
                    </a:cubicBezTo>
                    <a:lnTo>
                      <a:pt x="15550" y="7275"/>
                    </a:lnTo>
                    <a:cubicBezTo>
                      <a:pt x="15574" y="7156"/>
                      <a:pt x="15490" y="7037"/>
                      <a:pt x="15395" y="6977"/>
                    </a:cubicBezTo>
                    <a:lnTo>
                      <a:pt x="14597" y="6489"/>
                    </a:lnTo>
                    <a:cubicBezTo>
                      <a:pt x="14538" y="6453"/>
                      <a:pt x="14478" y="6441"/>
                      <a:pt x="14419" y="6441"/>
                    </a:cubicBezTo>
                    <a:lnTo>
                      <a:pt x="13847" y="6441"/>
                    </a:lnTo>
                    <a:cubicBezTo>
                      <a:pt x="13800" y="6263"/>
                      <a:pt x="13752" y="6084"/>
                      <a:pt x="13693" y="5906"/>
                    </a:cubicBezTo>
                    <a:lnTo>
                      <a:pt x="14205" y="5608"/>
                    </a:lnTo>
                    <a:cubicBezTo>
                      <a:pt x="14264" y="5572"/>
                      <a:pt x="14300" y="5537"/>
                      <a:pt x="14336" y="5465"/>
                    </a:cubicBezTo>
                    <a:lnTo>
                      <a:pt x="14764" y="4655"/>
                    </a:lnTo>
                    <a:cubicBezTo>
                      <a:pt x="14824" y="4548"/>
                      <a:pt x="14824" y="4417"/>
                      <a:pt x="14764" y="4310"/>
                    </a:cubicBezTo>
                    <a:lnTo>
                      <a:pt x="14264" y="3441"/>
                    </a:lnTo>
                    <a:cubicBezTo>
                      <a:pt x="14205" y="3346"/>
                      <a:pt x="14086" y="3286"/>
                      <a:pt x="13966" y="3262"/>
                    </a:cubicBezTo>
                    <a:lnTo>
                      <a:pt x="13038" y="3239"/>
                    </a:lnTo>
                    <a:cubicBezTo>
                      <a:pt x="12978" y="3239"/>
                      <a:pt x="12907" y="3251"/>
                      <a:pt x="12859" y="3286"/>
                    </a:cubicBezTo>
                    <a:lnTo>
                      <a:pt x="12359" y="3584"/>
                    </a:lnTo>
                    <a:cubicBezTo>
                      <a:pt x="12240" y="3453"/>
                      <a:pt x="12097" y="3310"/>
                      <a:pt x="11966" y="3191"/>
                    </a:cubicBezTo>
                    <a:lnTo>
                      <a:pt x="12264" y="2691"/>
                    </a:lnTo>
                    <a:cubicBezTo>
                      <a:pt x="12300" y="2631"/>
                      <a:pt x="12311" y="2572"/>
                      <a:pt x="12311" y="2512"/>
                    </a:cubicBezTo>
                    <a:lnTo>
                      <a:pt x="12276" y="1584"/>
                    </a:lnTo>
                    <a:cubicBezTo>
                      <a:pt x="12276" y="1465"/>
                      <a:pt x="12204" y="1346"/>
                      <a:pt x="12097" y="1286"/>
                    </a:cubicBezTo>
                    <a:lnTo>
                      <a:pt x="11240" y="786"/>
                    </a:lnTo>
                    <a:cubicBezTo>
                      <a:pt x="11186" y="756"/>
                      <a:pt x="11127" y="741"/>
                      <a:pt x="11067" y="741"/>
                    </a:cubicBezTo>
                    <a:cubicBezTo>
                      <a:pt x="11008" y="741"/>
                      <a:pt x="10948" y="756"/>
                      <a:pt x="10895" y="786"/>
                    </a:cubicBezTo>
                    <a:lnTo>
                      <a:pt x="10073" y="1215"/>
                    </a:lnTo>
                    <a:cubicBezTo>
                      <a:pt x="10014" y="1250"/>
                      <a:pt x="9978" y="1286"/>
                      <a:pt x="9942" y="1346"/>
                    </a:cubicBezTo>
                    <a:lnTo>
                      <a:pt x="9644" y="1857"/>
                    </a:lnTo>
                    <a:cubicBezTo>
                      <a:pt x="9466" y="1798"/>
                      <a:pt x="9287" y="1750"/>
                      <a:pt x="9109" y="1703"/>
                    </a:cubicBezTo>
                    <a:lnTo>
                      <a:pt x="9109" y="1131"/>
                    </a:lnTo>
                    <a:cubicBezTo>
                      <a:pt x="9109" y="1072"/>
                      <a:pt x="9097" y="988"/>
                      <a:pt x="9061" y="953"/>
                    </a:cubicBezTo>
                    <a:lnTo>
                      <a:pt x="8573" y="155"/>
                    </a:lnTo>
                    <a:cubicBezTo>
                      <a:pt x="8513" y="60"/>
                      <a:pt x="8394" y="0"/>
                      <a:pt x="8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4"/>
              <p:cNvSpPr/>
              <p:nvPr/>
            </p:nvSpPr>
            <p:spPr>
              <a:xfrm>
                <a:off x="4595800" y="1468175"/>
                <a:ext cx="237550" cy="237250"/>
              </a:xfrm>
              <a:custGeom>
                <a:avLst/>
                <a:gdLst/>
                <a:ahLst/>
                <a:cxnLst/>
                <a:rect l="l" t="t" r="r" b="b"/>
                <a:pathLst>
                  <a:path w="9502" h="9490" extrusionOk="0">
                    <a:moveTo>
                      <a:pt x="4751" y="691"/>
                    </a:moveTo>
                    <a:cubicBezTo>
                      <a:pt x="6978" y="691"/>
                      <a:pt x="8799" y="2512"/>
                      <a:pt x="8799" y="4739"/>
                    </a:cubicBezTo>
                    <a:cubicBezTo>
                      <a:pt x="8799" y="6977"/>
                      <a:pt x="6978" y="8787"/>
                      <a:pt x="4751" y="8787"/>
                    </a:cubicBezTo>
                    <a:cubicBezTo>
                      <a:pt x="2513" y="8787"/>
                      <a:pt x="703" y="6977"/>
                      <a:pt x="703" y="4739"/>
                    </a:cubicBezTo>
                    <a:cubicBezTo>
                      <a:pt x="703" y="2512"/>
                      <a:pt x="2513" y="691"/>
                      <a:pt x="4751" y="691"/>
                    </a:cubicBezTo>
                    <a:close/>
                    <a:moveTo>
                      <a:pt x="4751" y="0"/>
                    </a:moveTo>
                    <a:cubicBezTo>
                      <a:pt x="2132" y="0"/>
                      <a:pt x="1" y="2120"/>
                      <a:pt x="1" y="4739"/>
                    </a:cubicBezTo>
                    <a:cubicBezTo>
                      <a:pt x="1" y="7358"/>
                      <a:pt x="2132" y="9489"/>
                      <a:pt x="4751" y="9489"/>
                    </a:cubicBezTo>
                    <a:cubicBezTo>
                      <a:pt x="7370" y="9489"/>
                      <a:pt x="9502" y="7358"/>
                      <a:pt x="9502" y="4739"/>
                    </a:cubicBezTo>
                    <a:cubicBezTo>
                      <a:pt x="9502" y="2120"/>
                      <a:pt x="7370" y="0"/>
                      <a:pt x="47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4"/>
              <p:cNvSpPr/>
              <p:nvPr/>
            </p:nvSpPr>
            <p:spPr>
              <a:xfrm>
                <a:off x="4640450" y="1512225"/>
                <a:ext cx="148250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5930" h="5930" extrusionOk="0">
                    <a:moveTo>
                      <a:pt x="2965" y="715"/>
                    </a:moveTo>
                    <a:cubicBezTo>
                      <a:pt x="4215" y="715"/>
                      <a:pt x="5227" y="1727"/>
                      <a:pt x="5227" y="2977"/>
                    </a:cubicBezTo>
                    <a:cubicBezTo>
                      <a:pt x="5227" y="4227"/>
                      <a:pt x="4215" y="5239"/>
                      <a:pt x="2965" y="5239"/>
                    </a:cubicBezTo>
                    <a:cubicBezTo>
                      <a:pt x="1715" y="5239"/>
                      <a:pt x="703" y="4227"/>
                      <a:pt x="703" y="2977"/>
                    </a:cubicBezTo>
                    <a:cubicBezTo>
                      <a:pt x="703" y="1727"/>
                      <a:pt x="1715" y="715"/>
                      <a:pt x="2965" y="715"/>
                    </a:cubicBezTo>
                    <a:close/>
                    <a:moveTo>
                      <a:pt x="2965" y="0"/>
                    </a:moveTo>
                    <a:cubicBezTo>
                      <a:pt x="1322" y="0"/>
                      <a:pt x="0" y="1334"/>
                      <a:pt x="0" y="2965"/>
                    </a:cubicBezTo>
                    <a:cubicBezTo>
                      <a:pt x="0" y="4608"/>
                      <a:pt x="1322" y="5930"/>
                      <a:pt x="2965" y="5930"/>
                    </a:cubicBezTo>
                    <a:cubicBezTo>
                      <a:pt x="4596" y="5930"/>
                      <a:pt x="5930" y="4608"/>
                      <a:pt x="5930" y="2965"/>
                    </a:cubicBezTo>
                    <a:cubicBezTo>
                      <a:pt x="5930" y="1334"/>
                      <a:pt x="4596" y="0"/>
                      <a:pt x="29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07" y="3366775"/>
            <a:ext cx="609600" cy="609600"/>
          </a:xfrm>
          <a:prstGeom prst="rect">
            <a:avLst/>
          </a:prstGeom>
        </p:spPr>
      </p:pic>
      <p:sp>
        <p:nvSpPr>
          <p:cNvPr id="53" name="Google Shape;553;p34"/>
          <p:cNvSpPr txBox="1">
            <a:spLocks/>
          </p:cNvSpPr>
          <p:nvPr/>
        </p:nvSpPr>
        <p:spPr>
          <a:xfrm>
            <a:off x="6116349" y="1271255"/>
            <a:ext cx="2809726" cy="313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lnSpc>
                <a:spcPct val="150000"/>
              </a:lnSpc>
              <a:buFont typeface="Open Sans"/>
              <a:buNone/>
            </a:pPr>
            <a:r>
              <a:rPr lang="es-MX" dirty="0" smtClean="0"/>
              <a:t>- Botones</a:t>
            </a:r>
          </a:p>
          <a:p>
            <a:pPr marL="114300" indent="0">
              <a:lnSpc>
                <a:spcPct val="150000"/>
              </a:lnSpc>
              <a:buFont typeface="Open Sans"/>
              <a:buNone/>
            </a:pPr>
            <a:r>
              <a:rPr lang="es-MX" dirty="0" smtClean="0"/>
              <a:t>- </a:t>
            </a:r>
            <a:r>
              <a:rPr lang="es-MX" dirty="0" err="1" smtClean="0"/>
              <a:t>Carousel</a:t>
            </a:r>
            <a:endParaRPr lang="es-MX" dirty="0" smtClean="0"/>
          </a:p>
          <a:p>
            <a:pPr marL="114300" indent="0">
              <a:lnSpc>
                <a:spcPct val="150000"/>
              </a:lnSpc>
              <a:buFont typeface="Open Sans"/>
              <a:buNone/>
            </a:pPr>
            <a:r>
              <a:rPr lang="es-MX" dirty="0" smtClean="0"/>
              <a:t>- Imágenes</a:t>
            </a:r>
          </a:p>
          <a:p>
            <a:pPr marL="114300" indent="0">
              <a:lnSpc>
                <a:spcPct val="150000"/>
              </a:lnSpc>
              <a:buFont typeface="Open Sans"/>
              <a:buNone/>
            </a:pPr>
            <a:r>
              <a:rPr lang="es-MX" dirty="0" smtClean="0"/>
              <a:t>- Navegación</a:t>
            </a:r>
          </a:p>
          <a:p>
            <a:pPr marL="114300" indent="0">
              <a:lnSpc>
                <a:spcPct val="150000"/>
              </a:lnSpc>
              <a:buFont typeface="Open Sans"/>
              <a:buNone/>
            </a:pPr>
            <a:r>
              <a:rPr lang="es-MX" dirty="0" smtClean="0"/>
              <a:t>- Contenedores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s-MX" dirty="0" smtClean="0"/>
              <a:t>- Listas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s-MX" dirty="0" smtClean="0"/>
              <a:t>- Ventanas Modales</a:t>
            </a:r>
            <a:endParaRPr lang="es-MX" sz="16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25;p54"/>
          <p:cNvSpPr txBox="1">
            <a:spLocks/>
          </p:cNvSpPr>
          <p:nvPr/>
        </p:nvSpPr>
        <p:spPr>
          <a:xfrm>
            <a:off x="3857873" y="1660366"/>
            <a:ext cx="4418025" cy="1765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3600" dirty="0" smtClean="0">
                <a:solidFill>
                  <a:schemeClr val="bg1"/>
                </a:solidFill>
              </a:rPr>
              <a:t>Comunidad Java Full Stack </a:t>
            </a:r>
            <a:r>
              <a:rPr lang="es-MX" sz="3600" b="1" dirty="0" smtClean="0">
                <a:solidFill>
                  <a:schemeClr val="bg1"/>
                </a:solidFill>
              </a:rPr>
              <a:t>Nicaragua</a:t>
            </a:r>
            <a:r>
              <a:rPr lang="es-MX" sz="3600" dirty="0" smtClean="0">
                <a:solidFill>
                  <a:schemeClr val="bg1"/>
                </a:solidFill>
              </a:rPr>
              <a:t> </a:t>
            </a:r>
            <a:endParaRPr lang="es-MX" sz="3600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03" y="1187899"/>
            <a:ext cx="3249905" cy="32268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ccessful Marketing Campaig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751F6"/>
      </a:accent1>
      <a:accent2>
        <a:srgbClr val="8A4CF3"/>
      </a:accent2>
      <a:accent3>
        <a:srgbClr val="CA35D1"/>
      </a:accent3>
      <a:accent4>
        <a:srgbClr val="FD69F6"/>
      </a:accent4>
      <a:accent5>
        <a:srgbClr val="59DBFD"/>
      </a:accent5>
      <a:accent6>
        <a:srgbClr val="FEC04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141</Words>
  <Application>Microsoft Office PowerPoint</Application>
  <PresentationFormat>Presentación en pantalla (16:9)</PresentationFormat>
  <Paragraphs>58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21" baseType="lpstr">
      <vt:lpstr>Arimo</vt:lpstr>
      <vt:lpstr>Comic Sans MS</vt:lpstr>
      <vt:lpstr>Nunito</vt:lpstr>
      <vt:lpstr>Arial</vt:lpstr>
      <vt:lpstr>Proxima Nova</vt:lpstr>
      <vt:lpstr>Open Sans</vt:lpstr>
      <vt:lpstr>Comfortaa</vt:lpstr>
      <vt:lpstr>Josefin Sans</vt:lpstr>
      <vt:lpstr>Proxima Nova Semibold</vt:lpstr>
      <vt:lpstr>Fjalla One</vt:lpstr>
      <vt:lpstr>Successful Marketing Campaign by Slidesgo</vt:lpstr>
      <vt:lpstr>Slidesgo Final Pages</vt:lpstr>
      <vt:lpstr>BOOTSTRAP</vt:lpstr>
      <vt:lpstr>Especialista</vt:lpstr>
      <vt:lpstr>¿Qué es Bootstrap?</vt:lpstr>
      <vt:lpstr>Contexto Web</vt:lpstr>
      <vt:lpstr>¿Porque bootstrap?</vt:lpstr>
      <vt:lpstr>¿Cómo instalar Bootstrap?</vt:lpstr>
      <vt:lpstr>Compatibilidad</vt:lpstr>
      <vt:lpstr>Contenido de Bootstrap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cp:lastModifiedBy>Adriana Reyes</cp:lastModifiedBy>
  <cp:revision>32</cp:revision>
  <dcterms:modified xsi:type="dcterms:W3CDTF">2020-07-15T16:28:15Z</dcterms:modified>
</cp:coreProperties>
</file>