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August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8CFC0-1A59-4EA5-ABFD-4B663F11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36" b="10615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0226-3168-4458-8BF5-2BABB192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s-419" sz="3600" dirty="0" err="1">
                <a:solidFill>
                  <a:schemeClr val="bg1"/>
                </a:solidFill>
              </a:rPr>
              <a:t>Desarrolloando</a:t>
            </a:r>
            <a:r>
              <a:rPr lang="es-419" sz="3600" dirty="0">
                <a:solidFill>
                  <a:schemeClr val="bg1"/>
                </a:solidFill>
              </a:rPr>
              <a:t> </a:t>
            </a:r>
            <a:r>
              <a:rPr lang="es-419" sz="3600" dirty="0" err="1">
                <a:solidFill>
                  <a:schemeClr val="bg1"/>
                </a:solidFill>
              </a:rPr>
              <a:t>apirest</a:t>
            </a:r>
            <a:r>
              <a:rPr lang="es-419" sz="3600" dirty="0">
                <a:solidFill>
                  <a:schemeClr val="bg1"/>
                </a:solidFill>
              </a:rPr>
              <a:t> con </a:t>
            </a:r>
            <a:r>
              <a:rPr lang="es-419" sz="3600" dirty="0" err="1">
                <a:solidFill>
                  <a:schemeClr val="bg1"/>
                </a:solidFill>
              </a:rPr>
              <a:t>spring</a:t>
            </a:r>
            <a:r>
              <a:rPr lang="es-419" sz="3600" dirty="0">
                <a:solidFill>
                  <a:schemeClr val="bg1"/>
                </a:solidFill>
              </a:rPr>
              <a:t> </a:t>
            </a:r>
            <a:r>
              <a:rPr lang="es-419" sz="3600" dirty="0" err="1">
                <a:solidFill>
                  <a:schemeClr val="bg1"/>
                </a:solidFill>
              </a:rPr>
              <a:t>boot</a:t>
            </a:r>
            <a:r>
              <a:rPr lang="es-419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D80F-680D-4F86-9317-6D190CB4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s-419" sz="1200" dirty="0">
                <a:solidFill>
                  <a:schemeClr val="bg1"/>
                </a:solidFill>
              </a:rPr>
              <a:t>Norman cash</a:t>
            </a:r>
          </a:p>
        </p:txBody>
      </p:sp>
    </p:spTree>
    <p:extLst>
      <p:ext uri="{BB962C8B-B14F-4D97-AF65-F5344CB8AC3E}">
        <p14:creationId xmlns:p14="http://schemas.microsoft.com/office/powerpoint/2010/main" val="346297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AEE8-BBCC-45DE-B688-1554D08E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Ruta a seguir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768C-071F-4EC1-9462-36E95B0B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EA9A04-78D1-420C-9D31-D79B623021A5}"/>
              </a:ext>
            </a:extLst>
          </p:cNvPr>
          <p:cNvSpPr/>
          <p:nvPr/>
        </p:nvSpPr>
        <p:spPr>
          <a:xfrm>
            <a:off x="2664178" y="2472267"/>
            <a:ext cx="1862666" cy="115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EA74E-253E-4A18-9952-BDB2BB41A286}"/>
              </a:ext>
            </a:extLst>
          </p:cNvPr>
          <p:cNvSpPr/>
          <p:nvPr/>
        </p:nvSpPr>
        <p:spPr>
          <a:xfrm>
            <a:off x="5390445" y="2472267"/>
            <a:ext cx="1862666" cy="115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APIREST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8000F-5D4E-41DF-AC11-6006AA889946}"/>
              </a:ext>
            </a:extLst>
          </p:cNvPr>
          <p:cNvSpPr/>
          <p:nvPr/>
        </p:nvSpPr>
        <p:spPr>
          <a:xfrm>
            <a:off x="8116712" y="2472267"/>
            <a:ext cx="1862666" cy="115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SPRINGBOOT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06199-9495-48E4-A423-D8BBB2FC5964}"/>
              </a:ext>
            </a:extLst>
          </p:cNvPr>
          <p:cNvCxnSpPr>
            <a:endCxn id="6" idx="1"/>
          </p:cNvCxnSpPr>
          <p:nvPr/>
        </p:nvCxnSpPr>
        <p:spPr>
          <a:xfrm>
            <a:off x="4526844" y="3048000"/>
            <a:ext cx="863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D7307-EC9A-4B84-A5D8-0323DDC3D1BB}"/>
              </a:ext>
            </a:extLst>
          </p:cNvPr>
          <p:cNvCxnSpPr>
            <a:endCxn id="8" idx="1"/>
          </p:cNvCxnSpPr>
          <p:nvPr/>
        </p:nvCxnSpPr>
        <p:spPr>
          <a:xfrm>
            <a:off x="7253111" y="3048000"/>
            <a:ext cx="863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728-3DC0-4557-898D-6654F5FB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Apirest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7DA3-7FB5-408D-8940-636D1F89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 un conjunto de interfaces que me permiten compartir información a través del protocolo HTTP. Cuyo formato de intercambio es JSON y XML.</a:t>
            </a:r>
          </a:p>
          <a:p>
            <a:r>
              <a:rPr lang="es-NI" b="0" i="0" dirty="0">
                <a:solidFill>
                  <a:srgbClr val="666666"/>
                </a:solidFill>
                <a:effectLst/>
                <a:latin typeface="BentonSansBBVA"/>
              </a:rPr>
              <a:t> </a:t>
            </a:r>
            <a:r>
              <a:rPr lang="es-NI" dirty="0"/>
              <a:t>Las operaciones más importantes relacionadas con los datos en cualquier sistema REST y la especificación HTTP son cuatro: POST (crear), GET (leer y consultar), PUT (editar) y DELETE (eliminar).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286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6FC3-8303-4CEA-914B-F7B9507C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Que es </a:t>
            </a:r>
            <a:r>
              <a:rPr lang="es-419" dirty="0" err="1"/>
              <a:t>json</a:t>
            </a:r>
            <a:r>
              <a:rPr lang="es-419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1CB2-8C9A-49E0-A910-FC726077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 un lenguaje para enviar y recibir información. Compuesto por etiqueta valor.</a:t>
            </a:r>
          </a:p>
        </p:txBody>
      </p:sp>
    </p:spTree>
    <p:extLst>
      <p:ext uri="{BB962C8B-B14F-4D97-AF65-F5344CB8AC3E}">
        <p14:creationId xmlns:p14="http://schemas.microsoft.com/office/powerpoint/2010/main" val="20420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C852-80EF-4E36-8EDC-4BA12373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 trabajar 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109-8277-48DA-B0D0-84C0F2B3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0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4"/>
      </a:lt2>
      <a:accent1>
        <a:srgbClr val="70AC9A"/>
      </a:accent1>
      <a:accent2>
        <a:srgbClr val="65ACB6"/>
      </a:accent2>
      <a:accent3>
        <a:srgbClr val="80A5D0"/>
      </a:accent3>
      <a:accent4>
        <a:srgbClr val="6F73C9"/>
      </a:accent4>
      <a:accent5>
        <a:srgbClr val="A589D3"/>
      </a:accent5>
      <a:accent6>
        <a:srgbClr val="B66FC9"/>
      </a:accent6>
      <a:hlink>
        <a:srgbClr val="AE697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BentonSansBBVA</vt:lpstr>
      <vt:lpstr>GradientRiseVTI</vt:lpstr>
      <vt:lpstr>Desarrolloando apirest con spring boot.</vt:lpstr>
      <vt:lpstr>Ruta a seguir</vt:lpstr>
      <vt:lpstr>Apirest</vt:lpstr>
      <vt:lpstr>Que es json.</vt:lpstr>
      <vt:lpstr>A trabajar 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Desarrolloando apirest con spring boot.</dc:title>
  <dc:creator>Norman</dc:creator>
  <cp:lastModifiedBy>Norman</cp:lastModifiedBy>
  <cp:revision>6</cp:revision>
  <dcterms:created xsi:type="dcterms:W3CDTF">2020-07-26T21:07:47Z</dcterms:created>
  <dcterms:modified xsi:type="dcterms:W3CDTF">2020-08-15T22:28:31Z</dcterms:modified>
</cp:coreProperties>
</file>