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0"/>
  </p:notesMasterIdLst>
  <p:sldIdLst>
    <p:sldId id="256" r:id="rId2"/>
    <p:sldId id="267" r:id="rId3"/>
    <p:sldId id="271" r:id="rId4"/>
    <p:sldId id="269" r:id="rId5"/>
    <p:sldId id="265" r:id="rId6"/>
    <p:sldId id="259" r:id="rId7"/>
    <p:sldId id="280" r:id="rId8"/>
    <p:sldId id="287" r:id="rId9"/>
  </p:sldIdLst>
  <p:sldSz cx="9144000" cy="5143500" type="screen16x9"/>
  <p:notesSz cx="6858000" cy="9144000"/>
  <p:embeddedFontLst>
    <p:embeddedFont>
      <p:font typeface="Advent Pro" panose="020B0604020202020204" charset="0"/>
      <p:regular r:id="rId11"/>
      <p:bold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2F6E7-B75D-4809-B02D-EEAB53AD5AF1}">
  <a:tblStyle styleId="{9A72F6E7-B75D-4809-B02D-EEAB53AD5A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IN ARGUELLO AGUIRRE" userId="221618df81b6e8bb" providerId="LiveId" clId="{43FAB431-5BFD-479E-8EE2-2997910377C7}"/>
    <pc:docChg chg="delSld">
      <pc:chgData name="MARVIN ARGUELLO AGUIRRE" userId="221618df81b6e8bb" providerId="LiveId" clId="{43FAB431-5BFD-479E-8EE2-2997910377C7}" dt="2022-02-12T23:05:44.215" v="0" actId="2696"/>
      <pc:docMkLst>
        <pc:docMk/>
      </pc:docMkLst>
      <pc:sldChg chg="del">
        <pc:chgData name="MARVIN ARGUELLO AGUIRRE" userId="221618df81b6e8bb" providerId="LiveId" clId="{43FAB431-5BFD-479E-8EE2-2997910377C7}" dt="2022-02-12T23:05:44.215" v="0" actId="2696"/>
        <pc:sldMkLst>
          <pc:docMk/>
          <pc:sldMk cId="0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6b9affecee_0_3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6b9affecee_0_3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6ba8e432a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6ba8e432a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6ba8e432a2_1_1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6ba8e432a2_1_1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4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6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7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3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5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8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9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3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5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6426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 hasCustomPrompt="1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2" hasCustomPrompt="1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3" hasCustomPrompt="1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5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 idx="6" hasCustomPrompt="1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7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 hasCustomPrompt="1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2" hasCustomPrompt="1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4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5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 idx="6" hasCustomPrompt="1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7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8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9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730812" y="1182325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730812" y="3228425"/>
            <a:ext cx="4395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4" r:id="rId11"/>
    <p:sldLayoutId id="2147483666" r:id="rId12"/>
    <p:sldLayoutId id="2147483668" r:id="rId13"/>
    <p:sldLayoutId id="2147483669" r:id="rId14"/>
    <p:sldLayoutId id="2147483671" r:id="rId15"/>
    <p:sldLayoutId id="2147483673" r:id="rId16"/>
    <p:sldLayoutId id="2147483675" r:id="rId17"/>
    <p:sldLayoutId id="2147483677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plicaci%C3%B3n_inform%C3%A1ti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s.wikipedia.org/wiki/Dispositivo_m%C3%B3vil" TargetMode="External"/><Relationship Id="rId5" Type="http://schemas.openxmlformats.org/officeDocument/2006/relationships/hyperlink" Target="https://es.wikipedia.org/wiki/Tableta_(computadora)" TargetMode="External"/><Relationship Id="rId4" Type="http://schemas.openxmlformats.org/officeDocument/2006/relationships/hyperlink" Target="https://es.wikipedia.org/wiki/Tel%C3%A9fonos_inteligen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46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5" name="Google Shape;255;p46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6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6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6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6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46"/>
          <p:cNvSpPr txBox="1">
            <a:spLocks noGrp="1"/>
          </p:cNvSpPr>
          <p:nvPr>
            <p:ph type="ctrTitle"/>
          </p:nvPr>
        </p:nvSpPr>
        <p:spPr>
          <a:xfrm>
            <a:off x="407192" y="3136322"/>
            <a:ext cx="4060935" cy="17832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Creando</a:t>
            </a:r>
            <a:r>
              <a:rPr lang="en-US" sz="4000" dirty="0"/>
              <a:t> mi </a:t>
            </a:r>
            <a:r>
              <a:rPr lang="en-US" sz="4000" dirty="0" err="1"/>
              <a:t>primera</a:t>
            </a:r>
            <a:r>
              <a:rPr lang="en-US" sz="4000" dirty="0"/>
              <a:t> </a:t>
            </a:r>
            <a:r>
              <a:rPr lang="en-US" sz="4000" dirty="0" err="1"/>
              <a:t>aplicación</a:t>
            </a:r>
            <a:r>
              <a:rPr lang="en-US" sz="4000" dirty="0"/>
              <a:t> </a:t>
            </a:r>
            <a:r>
              <a:rPr lang="en-US" sz="4000" dirty="0" err="1"/>
              <a:t>móvil</a:t>
            </a:r>
            <a:r>
              <a:rPr lang="en-US" sz="4000" dirty="0"/>
              <a:t> con Android</a:t>
            </a:r>
            <a:endParaRPr sz="4000" dirty="0"/>
          </a:p>
        </p:txBody>
      </p:sp>
      <p:sp>
        <p:nvSpPr>
          <p:cNvPr id="261" name="Google Shape;261;p46"/>
          <p:cNvSpPr txBox="1">
            <a:spLocks noGrp="1"/>
          </p:cNvSpPr>
          <p:nvPr>
            <p:ph type="subTitle" idx="1"/>
          </p:nvPr>
        </p:nvSpPr>
        <p:spPr>
          <a:xfrm>
            <a:off x="1515288" y="317131"/>
            <a:ext cx="3981997" cy="90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5C65CF"/>
                </a:solidFill>
                <a:latin typeface="+mj-lt"/>
              </a:rPr>
              <a:t>Comunidad Java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5C65CF"/>
                </a:solidFill>
                <a:latin typeface="+mj-lt"/>
              </a:rPr>
              <a:t>Full </a:t>
            </a:r>
            <a:r>
              <a:rPr lang="es-419" sz="2800" b="1" dirty="0" err="1">
                <a:solidFill>
                  <a:srgbClr val="5C65CF"/>
                </a:solidFill>
                <a:latin typeface="+mj-lt"/>
              </a:rPr>
              <a:t>Stack</a:t>
            </a:r>
            <a:r>
              <a:rPr lang="es-419" sz="2800" b="1" dirty="0">
                <a:solidFill>
                  <a:srgbClr val="5C65CF"/>
                </a:solidFill>
                <a:latin typeface="+mj-lt"/>
              </a:rPr>
              <a:t> Nicaragua</a:t>
            </a:r>
            <a:endParaRPr sz="2800" b="1" dirty="0">
              <a:solidFill>
                <a:srgbClr val="5C65CF"/>
              </a:solidFill>
              <a:latin typeface="+mj-lt"/>
            </a:endParaRPr>
          </a:p>
        </p:txBody>
      </p:sp>
      <p:grpSp>
        <p:nvGrpSpPr>
          <p:cNvPr id="263" name="Google Shape;263;p46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64" name="Google Shape;264;p46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6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6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6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6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6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6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6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6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6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6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6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6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6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6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6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6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6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6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6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6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6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6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6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6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6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6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6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6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6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6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6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6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6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6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6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6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6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6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6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9C3DEC5-26A4-4985-8200-401414FF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88" y="239523"/>
            <a:ext cx="1120967" cy="11209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6E87AD-F61F-4A65-B3AC-A18789C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59" y="1497485"/>
            <a:ext cx="2123041" cy="1726514"/>
          </a:xfrm>
          <a:prstGeom prst="rect">
            <a:avLst/>
          </a:prstGeom>
        </p:spPr>
      </p:pic>
      <p:sp>
        <p:nvSpPr>
          <p:cNvPr id="114" name="Google Shape;260;p46">
            <a:extLst>
              <a:ext uri="{FF2B5EF4-FFF2-40B4-BE49-F238E27FC236}">
                <a16:creationId xmlns:a16="http://schemas.microsoft.com/office/drawing/2014/main" id="{E2B15390-4490-43DD-A3FE-73D7E3D52B0B}"/>
              </a:ext>
            </a:extLst>
          </p:cNvPr>
          <p:cNvSpPr txBox="1">
            <a:spLocks/>
          </p:cNvSpPr>
          <p:nvPr/>
        </p:nvSpPr>
        <p:spPr>
          <a:xfrm>
            <a:off x="4494239" y="4217432"/>
            <a:ext cx="4060935" cy="109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dvent Pro"/>
              <a:buNone/>
              <a:defRPr sz="6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Presentado por: Ing. Marvin Argüello</a:t>
            </a:r>
          </a:p>
          <a:p>
            <a:r>
              <a:rPr lang="es-ES" sz="1800" dirty="0">
                <a:solidFill>
                  <a:schemeClr val="accent3">
                    <a:lumMod val="75000"/>
                  </a:schemeClr>
                </a:solidFill>
              </a:rPr>
              <a:t>Android </a:t>
            </a:r>
            <a:r>
              <a:rPr lang="es-ES" sz="1800" dirty="0" err="1">
                <a:solidFill>
                  <a:schemeClr val="accent3">
                    <a:lumMod val="75000"/>
                  </a:schemeClr>
                </a:solidFill>
              </a:rPr>
              <a:t>Certified</a:t>
            </a:r>
            <a:r>
              <a:rPr lang="es-E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accent3">
                    <a:lumMod val="75000"/>
                  </a:schemeClr>
                </a:solidFill>
              </a:rPr>
              <a:t>Application</a:t>
            </a:r>
            <a:r>
              <a:rPr lang="es-E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accent3">
                    <a:lumMod val="75000"/>
                  </a:schemeClr>
                </a:solidFill>
              </a:rPr>
              <a:t>Developer</a:t>
            </a:r>
            <a:endParaRPr lang="es-ES" sz="1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s-E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7"/>
          <p:cNvSpPr txBox="1">
            <a:spLocks noGrp="1"/>
          </p:cNvSpPr>
          <p:nvPr>
            <p:ph type="title"/>
          </p:nvPr>
        </p:nvSpPr>
        <p:spPr>
          <a:xfrm>
            <a:off x="713224" y="201100"/>
            <a:ext cx="7717525" cy="679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r>
              <a:rPr lang="en-US" dirty="0"/>
              <a:t>?</a:t>
            </a:r>
            <a:endParaRPr dirty="0"/>
          </a:p>
        </p:txBody>
      </p:sp>
      <p:grpSp>
        <p:nvGrpSpPr>
          <p:cNvPr id="820" name="Google Shape;820;p57"/>
          <p:cNvGrpSpPr/>
          <p:nvPr/>
        </p:nvGrpSpPr>
        <p:grpSpPr>
          <a:xfrm>
            <a:off x="3382857" y="1773550"/>
            <a:ext cx="2378258" cy="2959957"/>
            <a:chOff x="3382878" y="1614602"/>
            <a:chExt cx="2378258" cy="2959957"/>
          </a:xfrm>
        </p:grpSpPr>
        <p:grpSp>
          <p:nvGrpSpPr>
            <p:cNvPr id="821" name="Google Shape;821;p57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822" name="Google Shape;822;p57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7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7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7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7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7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7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7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7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1" name="Google Shape;831;p57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832" name="Google Shape;832;p57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7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7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7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7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7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7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7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7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7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7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7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7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5" name="Google Shape;845;p57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846" name="Google Shape;846;p57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7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7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7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7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7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57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57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7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7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7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7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7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7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0" name="Google Shape;860;p57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7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57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7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57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57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57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57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8" name="Google Shape;868;p57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869" name="Google Shape;869;p57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7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7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7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7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7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7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7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7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7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7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7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7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2" name="Google Shape;882;p57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883" name="Google Shape;883;p57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7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57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57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57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57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57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57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57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57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57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57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57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57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57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7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57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7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57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902" name="Google Shape;902;p57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7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7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7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7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7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7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7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7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7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7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7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7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7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7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7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7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9" name="Google Shape;919;p57"/>
          <p:cNvSpPr txBox="1">
            <a:spLocks noGrp="1"/>
          </p:cNvSpPr>
          <p:nvPr>
            <p:ph type="title" idx="4294967295"/>
          </p:nvPr>
        </p:nvSpPr>
        <p:spPr>
          <a:xfrm>
            <a:off x="6173294" y="2206809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C00000"/>
                </a:solidFill>
              </a:rPr>
              <a:t>Profesional</a:t>
            </a:r>
            <a:endParaRPr sz="2200" dirty="0">
              <a:solidFill>
                <a:srgbClr val="C00000"/>
              </a:solidFill>
            </a:endParaRPr>
          </a:p>
        </p:txBody>
      </p:sp>
      <p:sp>
        <p:nvSpPr>
          <p:cNvPr id="921" name="Google Shape;921;p57"/>
          <p:cNvSpPr txBox="1">
            <a:spLocks noGrp="1"/>
          </p:cNvSpPr>
          <p:nvPr>
            <p:ph type="title" idx="4294967295"/>
          </p:nvPr>
        </p:nvSpPr>
        <p:spPr>
          <a:xfrm>
            <a:off x="6147150" y="3333606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tx2">
                    <a:lumMod val="50000"/>
                  </a:schemeClr>
                </a:solidFill>
              </a:rPr>
              <a:t>Ocio</a:t>
            </a:r>
            <a:endParaRPr sz="2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23" name="Google Shape;923;p57"/>
          <p:cNvSpPr txBox="1">
            <a:spLocks noGrp="1"/>
          </p:cNvSpPr>
          <p:nvPr>
            <p:ph type="title" idx="4294967295"/>
          </p:nvPr>
        </p:nvSpPr>
        <p:spPr>
          <a:xfrm>
            <a:off x="713225" y="2100467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Educativa</a:t>
            </a:r>
            <a:endParaRPr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5" name="Google Shape;925;p57"/>
          <p:cNvSpPr txBox="1">
            <a:spLocks noGrp="1"/>
          </p:cNvSpPr>
          <p:nvPr>
            <p:ph type="title" idx="4294967295"/>
          </p:nvPr>
        </p:nvSpPr>
        <p:spPr>
          <a:xfrm>
            <a:off x="713225" y="3333600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B050"/>
                </a:solidFill>
              </a:rPr>
              <a:t>De </a:t>
            </a:r>
            <a:r>
              <a:rPr lang="en-US" sz="2200" dirty="0" err="1">
                <a:solidFill>
                  <a:srgbClr val="00B050"/>
                </a:solidFill>
              </a:rPr>
              <a:t>acceso</a:t>
            </a:r>
            <a:r>
              <a:rPr lang="en-US" sz="2200" dirty="0">
                <a:solidFill>
                  <a:srgbClr val="00B050"/>
                </a:solidFill>
              </a:rPr>
              <a:t> a </a:t>
            </a:r>
            <a:r>
              <a:rPr lang="en-US" sz="2200" dirty="0" err="1">
                <a:solidFill>
                  <a:srgbClr val="00B050"/>
                </a:solidFill>
              </a:rPr>
              <a:t>servicios</a:t>
            </a:r>
            <a:endParaRPr sz="2200" dirty="0">
              <a:solidFill>
                <a:srgbClr val="00B05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16EE224-53CB-4D43-ACAA-7B5D8CE53259}"/>
              </a:ext>
            </a:extLst>
          </p:cNvPr>
          <p:cNvSpPr/>
          <p:nvPr/>
        </p:nvSpPr>
        <p:spPr>
          <a:xfrm>
            <a:off x="496749" y="1138097"/>
            <a:ext cx="80668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</a:rPr>
              <a:t>Según Wikipedia: Una </a:t>
            </a: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</a:rPr>
              <a:t>aplicación móvil</a:t>
            </a:r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</a:rPr>
              <a:t> es una </a:t>
            </a:r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  <a:hlinkClick r:id="rId3" tooltip="Aplicación informá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aplicación informática</a:t>
            </a:r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</a:rPr>
              <a:t> diseñada para ser ejecutada en </a:t>
            </a:r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  <a:hlinkClick r:id="rId4" tooltip="Teléfonos inteligent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teléfonos inteligentes</a:t>
            </a:r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</a:rPr>
              <a:t>, </a:t>
            </a:r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  <a:hlinkClick r:id="rId5" tooltip="Tableta (computador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tabletas</a:t>
            </a:r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</a:rPr>
              <a:t> y otros </a:t>
            </a:r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  <a:hlinkClick r:id="rId6" tooltip="Dispositivo móv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dispositivos móviles</a:t>
            </a:r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1"/>
          <p:cNvSpPr txBox="1">
            <a:spLocks noGrp="1"/>
          </p:cNvSpPr>
          <p:nvPr>
            <p:ph type="title"/>
          </p:nvPr>
        </p:nvSpPr>
        <p:spPr>
          <a:xfrm>
            <a:off x="592022" y="442482"/>
            <a:ext cx="4673180" cy="732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Sistemas</a:t>
            </a:r>
            <a:r>
              <a:rPr lang="en-US" sz="3000" dirty="0"/>
              <a:t> </a:t>
            </a:r>
            <a:r>
              <a:rPr lang="en-US" sz="3000" dirty="0" err="1"/>
              <a:t>operativos</a:t>
            </a:r>
            <a:r>
              <a:rPr lang="en-US" sz="3000" dirty="0"/>
              <a:t> </a:t>
            </a:r>
            <a:r>
              <a:rPr lang="en-US" sz="3000" dirty="0" err="1"/>
              <a:t>móviles</a:t>
            </a:r>
            <a:endParaRPr sz="3000" dirty="0"/>
          </a:p>
        </p:txBody>
      </p:sp>
      <p:grpSp>
        <p:nvGrpSpPr>
          <p:cNvPr id="1038" name="Google Shape;1038;p61"/>
          <p:cNvGrpSpPr/>
          <p:nvPr/>
        </p:nvGrpSpPr>
        <p:grpSpPr>
          <a:xfrm>
            <a:off x="6297255" y="709014"/>
            <a:ext cx="2578070" cy="4148487"/>
            <a:chOff x="2173025" y="238125"/>
            <a:chExt cx="3255550" cy="5238650"/>
          </a:xfrm>
        </p:grpSpPr>
        <p:sp>
          <p:nvSpPr>
            <p:cNvPr id="1039" name="Google Shape;1039;p61"/>
            <p:cNvSpPr/>
            <p:nvPr/>
          </p:nvSpPr>
          <p:spPr>
            <a:xfrm>
              <a:off x="2261650" y="2577725"/>
              <a:ext cx="461575" cy="336175"/>
            </a:xfrm>
            <a:custGeom>
              <a:avLst/>
              <a:gdLst/>
              <a:ahLst/>
              <a:cxnLst/>
              <a:rect l="l" t="t" r="r" b="b"/>
              <a:pathLst>
                <a:path w="18463" h="13447" extrusionOk="0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1"/>
            <p:cNvSpPr/>
            <p:nvPr/>
          </p:nvSpPr>
          <p:spPr>
            <a:xfrm>
              <a:off x="2207775" y="2097675"/>
              <a:ext cx="517175" cy="381075"/>
            </a:xfrm>
            <a:custGeom>
              <a:avLst/>
              <a:gdLst/>
              <a:ahLst/>
              <a:cxnLst/>
              <a:rect l="l" t="t" r="r" b="b"/>
              <a:pathLst>
                <a:path w="20687" h="15243" extrusionOk="0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1"/>
            <p:cNvSpPr/>
            <p:nvPr/>
          </p:nvSpPr>
          <p:spPr>
            <a:xfrm>
              <a:off x="2173025" y="1595125"/>
              <a:ext cx="696750" cy="578000"/>
            </a:xfrm>
            <a:custGeom>
              <a:avLst/>
              <a:gdLst/>
              <a:ahLst/>
              <a:cxnLst/>
              <a:rect l="l" t="t" r="r" b="b"/>
              <a:pathLst>
                <a:path w="27870" h="23120" extrusionOk="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1"/>
            <p:cNvSpPr/>
            <p:nvPr/>
          </p:nvSpPr>
          <p:spPr>
            <a:xfrm>
              <a:off x="2436925" y="238125"/>
              <a:ext cx="1805800" cy="3360150"/>
            </a:xfrm>
            <a:custGeom>
              <a:avLst/>
              <a:gdLst/>
              <a:ahLst/>
              <a:cxnLst/>
              <a:rect l="l" t="t" r="r" b="b"/>
              <a:pathLst>
                <a:path w="72232" h="134406" extrusionOk="0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1"/>
            <p:cNvSpPr/>
            <p:nvPr/>
          </p:nvSpPr>
          <p:spPr>
            <a:xfrm>
              <a:off x="2542225" y="363775"/>
              <a:ext cx="1602050" cy="2948700"/>
            </a:xfrm>
            <a:custGeom>
              <a:avLst/>
              <a:gdLst/>
              <a:ahLst/>
              <a:cxnLst/>
              <a:rect l="l" t="t" r="r" b="b"/>
              <a:pathLst>
                <a:path w="64082" h="117948" extrusionOk="0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1"/>
            <p:cNvSpPr/>
            <p:nvPr/>
          </p:nvSpPr>
          <p:spPr>
            <a:xfrm>
              <a:off x="2913100" y="2197400"/>
              <a:ext cx="1647225" cy="2266625"/>
            </a:xfrm>
            <a:custGeom>
              <a:avLst/>
              <a:gdLst/>
              <a:ahLst/>
              <a:cxnLst/>
              <a:rect l="l" t="t" r="r" b="b"/>
              <a:pathLst>
                <a:path w="65889" h="90665" extrusionOk="0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1"/>
            <p:cNvSpPr/>
            <p:nvPr/>
          </p:nvSpPr>
          <p:spPr>
            <a:xfrm>
              <a:off x="3254650" y="3358200"/>
              <a:ext cx="182900" cy="182875"/>
            </a:xfrm>
            <a:custGeom>
              <a:avLst/>
              <a:gdLst/>
              <a:ahLst/>
              <a:cxnLst/>
              <a:rect l="l" t="t" r="r" b="b"/>
              <a:pathLst>
                <a:path w="7316" h="7315" extrusionOk="0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1"/>
            <p:cNvSpPr/>
            <p:nvPr/>
          </p:nvSpPr>
          <p:spPr>
            <a:xfrm>
              <a:off x="3436925" y="3544900"/>
              <a:ext cx="1621625" cy="1529150"/>
            </a:xfrm>
            <a:custGeom>
              <a:avLst/>
              <a:gdLst/>
              <a:ahLst/>
              <a:cxnLst/>
              <a:rect l="l" t="t" r="r" b="b"/>
              <a:pathLst>
                <a:path w="64865" h="61166" extrusionOk="0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1"/>
            <p:cNvSpPr/>
            <p:nvPr/>
          </p:nvSpPr>
          <p:spPr>
            <a:xfrm>
              <a:off x="3850450" y="3898675"/>
              <a:ext cx="1578125" cy="1578100"/>
            </a:xfrm>
            <a:custGeom>
              <a:avLst/>
              <a:gdLst/>
              <a:ahLst/>
              <a:cxnLst/>
              <a:rect l="l" t="t" r="r" b="b"/>
              <a:pathLst>
                <a:path w="63125" h="63124" extrusionOk="0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1"/>
            <p:cNvSpPr/>
            <p:nvPr/>
          </p:nvSpPr>
          <p:spPr>
            <a:xfrm>
              <a:off x="2733250" y="736725"/>
              <a:ext cx="1264525" cy="953425"/>
            </a:xfrm>
            <a:custGeom>
              <a:avLst/>
              <a:gdLst/>
              <a:ahLst/>
              <a:cxnLst/>
              <a:rect l="l" t="t" r="r" b="b"/>
              <a:pathLst>
                <a:path w="50581" h="38137" extrusionOk="0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1"/>
            <p:cNvSpPr/>
            <p:nvPr/>
          </p:nvSpPr>
          <p:spPr>
            <a:xfrm>
              <a:off x="3111325" y="843525"/>
              <a:ext cx="725475" cy="846625"/>
            </a:xfrm>
            <a:custGeom>
              <a:avLst/>
              <a:gdLst/>
              <a:ahLst/>
              <a:cxnLst/>
              <a:rect l="l" t="t" r="r" b="b"/>
              <a:pathLst>
                <a:path w="29019" h="33865" extrusionOk="0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1"/>
            <p:cNvSpPr/>
            <p:nvPr/>
          </p:nvSpPr>
          <p:spPr>
            <a:xfrm>
              <a:off x="3215575" y="934275"/>
              <a:ext cx="254875" cy="254850"/>
            </a:xfrm>
            <a:custGeom>
              <a:avLst/>
              <a:gdLst/>
              <a:ahLst/>
              <a:cxnLst/>
              <a:rect l="l" t="t" r="r" b="b"/>
              <a:pathLst>
                <a:path w="10195" h="10194" extrusionOk="0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1"/>
            <p:cNvSpPr/>
            <p:nvPr/>
          </p:nvSpPr>
          <p:spPr>
            <a:xfrm>
              <a:off x="2850900" y="2158875"/>
              <a:ext cx="984675" cy="231975"/>
            </a:xfrm>
            <a:custGeom>
              <a:avLst/>
              <a:gdLst/>
              <a:ahLst/>
              <a:cxnLst/>
              <a:rect l="l" t="t" r="r" b="b"/>
              <a:pathLst>
                <a:path w="39387" h="9279" extrusionOk="0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1"/>
            <p:cNvSpPr/>
            <p:nvPr/>
          </p:nvSpPr>
          <p:spPr>
            <a:xfrm>
              <a:off x="2933025" y="1831500"/>
              <a:ext cx="818425" cy="302200"/>
            </a:xfrm>
            <a:custGeom>
              <a:avLst/>
              <a:gdLst/>
              <a:ahLst/>
              <a:cxnLst/>
              <a:rect l="l" t="t" r="r" b="b"/>
              <a:pathLst>
                <a:path w="32737" h="12088" extrusionOk="0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1"/>
            <p:cNvSpPr/>
            <p:nvPr/>
          </p:nvSpPr>
          <p:spPr>
            <a:xfrm>
              <a:off x="2934875" y="2416975"/>
              <a:ext cx="814725" cy="251825"/>
            </a:xfrm>
            <a:custGeom>
              <a:avLst/>
              <a:gdLst/>
              <a:ahLst/>
              <a:cxnLst/>
              <a:rect l="l" t="t" r="r" b="b"/>
              <a:pathLst>
                <a:path w="32589" h="10073" extrusionOk="0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20A0DA6C-D88E-4BE4-B3FA-F87E855E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50" y="2260564"/>
            <a:ext cx="1526886" cy="75771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9EDE2E8-C721-4155-989F-21E949973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478" y="1788669"/>
            <a:ext cx="1566161" cy="1566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9"/>
          <p:cNvSpPr txBox="1">
            <a:spLocks noGrp="1"/>
          </p:cNvSpPr>
          <p:nvPr>
            <p:ph type="title"/>
          </p:nvPr>
        </p:nvSpPr>
        <p:spPr>
          <a:xfrm>
            <a:off x="5029199" y="742120"/>
            <a:ext cx="3432005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Arquitectura</a:t>
            </a:r>
            <a:r>
              <a:rPr lang="en-US" dirty="0"/>
              <a:t> de la </a:t>
            </a:r>
            <a:r>
              <a:rPr lang="en-US" dirty="0" err="1"/>
              <a:t>plataforma</a:t>
            </a:r>
            <a:r>
              <a:rPr lang="en-US" dirty="0"/>
              <a:t> Android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97EE517-0FEA-4DE9-822C-4304414FE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4" y="521384"/>
            <a:ext cx="4057420" cy="30658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0F73C0-1860-4962-BBF2-7103DBD60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010" y="1559598"/>
            <a:ext cx="4441076" cy="312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5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IDE’s</a:t>
            </a:r>
            <a:r>
              <a:rPr lang="es-419" dirty="0"/>
              <a:t> y </a:t>
            </a:r>
            <a:r>
              <a:rPr lang="es-419" dirty="0" err="1"/>
              <a:t>API’s</a:t>
            </a:r>
            <a:r>
              <a:rPr lang="es-419" dirty="0"/>
              <a:t> Android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2F391BA-F17B-4C55-90B4-E6C8A847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2593" y="4148780"/>
            <a:ext cx="2499328" cy="7903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9A4D29-031D-4E15-A32B-18C7FFD61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43" y="1146518"/>
            <a:ext cx="587724" cy="6888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55E36D6-DE5B-4D59-9495-FD76D98E2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61" y="1955514"/>
            <a:ext cx="587372" cy="57059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AAC61BF-79B1-4DCE-8FB2-FC56078DFEEE}"/>
              </a:ext>
            </a:extLst>
          </p:cNvPr>
          <p:cNvSpPr/>
          <p:nvPr/>
        </p:nvSpPr>
        <p:spPr>
          <a:xfrm>
            <a:off x="999753" y="1144703"/>
            <a:ext cx="973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Cupcake</a:t>
            </a:r>
          </a:p>
          <a:p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1.5 Nivel de API 3 (abril 2009)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1FF361A2-3D2B-47EC-8AAC-716C26DE6D01}"/>
              </a:ext>
            </a:extLst>
          </p:cNvPr>
          <p:cNvSpPr/>
          <p:nvPr/>
        </p:nvSpPr>
        <p:spPr>
          <a:xfrm>
            <a:off x="999753" y="1899567"/>
            <a:ext cx="1593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Donut</a:t>
            </a:r>
          </a:p>
          <a:p>
            <a:r>
              <a:rPr lang="es-ES" sz="1000" b="1" dirty="0">
                <a:solidFill>
                  <a:srgbClr val="0070C0"/>
                </a:solidFill>
              </a:rPr>
              <a:t>Android 1.6 Nivel de API 4 (septiembre 2009)</a:t>
            </a:r>
            <a:endParaRPr lang="en-US" sz="1000" dirty="0">
              <a:solidFill>
                <a:srgbClr val="0070C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DE2E65E-B567-41E7-BA9D-2D10A3F19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81" y="2735081"/>
            <a:ext cx="761787" cy="506154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ACA1F99D-6706-4E61-8359-AD0213F20DCF}"/>
              </a:ext>
            </a:extLst>
          </p:cNvPr>
          <p:cNvSpPr/>
          <p:nvPr/>
        </p:nvSpPr>
        <p:spPr>
          <a:xfrm>
            <a:off x="1020010" y="2634215"/>
            <a:ext cx="1356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  <a:latin typeface="+mj-lt"/>
              </a:rPr>
              <a:t>Éclair</a:t>
            </a:r>
          </a:p>
          <a:p>
            <a:r>
              <a:rPr lang="es-ES" sz="1000" b="1" dirty="0">
                <a:solidFill>
                  <a:srgbClr val="0070C0"/>
                </a:solidFill>
                <a:latin typeface="+mj-lt"/>
              </a:rPr>
              <a:t>Android 2.0 Nivel de API 5 (octubre 2009)</a:t>
            </a:r>
            <a:endParaRPr lang="en-US" sz="1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9FDB5D9-166A-4B3F-97A9-509F874B1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148" y="3418322"/>
            <a:ext cx="620342" cy="63026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71282300-F14A-40E1-9BB9-0BB2365F8A68}"/>
              </a:ext>
            </a:extLst>
          </p:cNvPr>
          <p:cNvSpPr/>
          <p:nvPr/>
        </p:nvSpPr>
        <p:spPr>
          <a:xfrm>
            <a:off x="1020010" y="3418322"/>
            <a:ext cx="1356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b="1" dirty="0" err="1">
                <a:solidFill>
                  <a:srgbClr val="C00000"/>
                </a:solidFill>
                <a:latin typeface="arial" panose="020B0604020202020204" pitchFamily="34" charset="0"/>
              </a:rPr>
              <a:t>Froyo</a:t>
            </a:r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2.2 Nivel de API 8 (mayo 2010)</a:t>
            </a:r>
            <a:endParaRPr lang="en-US" sz="1000" dirty="0">
              <a:solidFill>
                <a:srgbClr val="0070C0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54280DD-7FB3-4436-9118-19861EB42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798" y="4170631"/>
            <a:ext cx="592955" cy="746684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0DB1B98-4A6D-40A4-B0AE-2F43BC6DA08B}"/>
              </a:ext>
            </a:extLst>
          </p:cNvPr>
          <p:cNvSpPr/>
          <p:nvPr/>
        </p:nvSpPr>
        <p:spPr>
          <a:xfrm>
            <a:off x="1024894" y="4215970"/>
            <a:ext cx="1568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Gingerbread</a:t>
            </a:r>
          </a:p>
          <a:p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2.3 Nivel de API 9 (diciembre 2010)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1F4C7-11B6-40C4-83EB-838A394A2554}"/>
              </a:ext>
            </a:extLst>
          </p:cNvPr>
          <p:cNvSpPr/>
          <p:nvPr/>
        </p:nvSpPr>
        <p:spPr>
          <a:xfrm>
            <a:off x="3363967" y="1153319"/>
            <a:ext cx="1367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Honeycomb</a:t>
            </a:r>
          </a:p>
          <a:p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3.0 Nivel de API 11 (febrero 2011)</a:t>
            </a:r>
            <a:endParaRPr lang="en-US" sz="1000" dirty="0">
              <a:solidFill>
                <a:srgbClr val="0070C0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FAF22DC-1BAF-4085-90A8-B91FE5E64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6315" y="1088698"/>
            <a:ext cx="839576" cy="683241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2BFDCF-1F11-4C60-A0D5-9F1044B215FD}"/>
              </a:ext>
            </a:extLst>
          </p:cNvPr>
          <p:cNvSpPr/>
          <p:nvPr/>
        </p:nvSpPr>
        <p:spPr>
          <a:xfrm>
            <a:off x="3363967" y="1886866"/>
            <a:ext cx="1462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Ice Cream Sandwich</a:t>
            </a:r>
          </a:p>
          <a:p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4.0 Nivel de API 14 (octubre 2011)</a:t>
            </a:r>
            <a:endParaRPr lang="en-US" sz="1000" dirty="0">
              <a:solidFill>
                <a:srgbClr val="0070C0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B0DEBCD-76C2-44D8-820F-1ABFD0AD0D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5396" y="1837023"/>
            <a:ext cx="587372" cy="627880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005EDAA5-BA7A-4DEB-AEB5-B4F0AC41216C}"/>
              </a:ext>
            </a:extLst>
          </p:cNvPr>
          <p:cNvSpPr/>
          <p:nvPr/>
        </p:nvSpPr>
        <p:spPr>
          <a:xfrm>
            <a:off x="3399448" y="2741044"/>
            <a:ext cx="14269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Jelly Bean</a:t>
            </a:r>
          </a:p>
          <a:p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4.1 Nivel de API 16 (julio 2012)</a:t>
            </a:r>
            <a:endParaRPr lang="en-US" sz="1000" dirty="0">
              <a:solidFill>
                <a:srgbClr val="0070C0"/>
              </a:solidFill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212A44C0-3277-4ED7-B846-7AC6D4CD90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8108" y="2654971"/>
            <a:ext cx="468554" cy="66638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92A9E75-9C1D-48B9-98C7-D47FF52BAF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8108" y="3412808"/>
            <a:ext cx="468554" cy="610700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4858B068-11D1-41CA-937F-B2BA29A5535F}"/>
              </a:ext>
            </a:extLst>
          </p:cNvPr>
          <p:cNvSpPr/>
          <p:nvPr/>
        </p:nvSpPr>
        <p:spPr>
          <a:xfrm>
            <a:off x="3409382" y="3441334"/>
            <a:ext cx="1509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KitKat</a:t>
            </a:r>
          </a:p>
          <a:p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4.4 Nivel de API 19 (octubre 2013)</a:t>
            </a:r>
            <a:endParaRPr lang="en-US" sz="1000" dirty="0">
              <a:solidFill>
                <a:srgbClr val="0070C0"/>
              </a:solidFill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8C75B0C-940D-4409-8294-DA8B77FDB0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96130" y="4179028"/>
            <a:ext cx="480532" cy="679901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2E8E07E-0CBC-4B52-8CBB-BED5CA0D2F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6165" y="1103171"/>
            <a:ext cx="519047" cy="686097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1F637DF3-8242-4954-8D5C-9F723CFB45C9}"/>
              </a:ext>
            </a:extLst>
          </p:cNvPr>
          <p:cNvSpPr/>
          <p:nvPr/>
        </p:nvSpPr>
        <p:spPr>
          <a:xfrm>
            <a:off x="5939360" y="1191943"/>
            <a:ext cx="1367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C00000"/>
                </a:solidFill>
              </a:rPr>
              <a:t>Mashmallow</a:t>
            </a:r>
            <a:endParaRPr lang="en-US" sz="1000" b="1" dirty="0">
              <a:solidFill>
                <a:srgbClr val="C00000"/>
              </a:solidFill>
            </a:endParaRPr>
          </a:p>
          <a:p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6.0 Nivel de API 23 (octubre 2015)</a:t>
            </a:r>
            <a:endParaRPr lang="en-US" sz="1000" dirty="0">
              <a:solidFill>
                <a:srgbClr val="0070C0"/>
              </a:solidFill>
            </a:endParaRP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42D708B3-0E65-4FCF-9AA0-01A8AC2072A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16165" y="1929319"/>
            <a:ext cx="661065" cy="635833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643172B0-6207-4FE5-B925-569CE9304C5E}"/>
              </a:ext>
            </a:extLst>
          </p:cNvPr>
          <p:cNvSpPr/>
          <p:nvPr/>
        </p:nvSpPr>
        <p:spPr>
          <a:xfrm>
            <a:off x="5939361" y="1995101"/>
            <a:ext cx="1367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Android Nougat</a:t>
            </a:r>
          </a:p>
          <a:p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7.0 Nivel de API 24 (julio 2016)</a:t>
            </a:r>
            <a:endParaRPr lang="en-US" sz="1000" dirty="0">
              <a:solidFill>
                <a:srgbClr val="0070C0"/>
              </a:solidFill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B5D7A363-D20E-4435-9490-984F496440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61188" y="2650117"/>
            <a:ext cx="468555" cy="702833"/>
          </a:xfrm>
          <a:prstGeom prst="rect">
            <a:avLst/>
          </a:prstGeom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15D52110-17BB-4A04-9D73-32E0F0A5555C}"/>
              </a:ext>
            </a:extLst>
          </p:cNvPr>
          <p:cNvSpPr/>
          <p:nvPr/>
        </p:nvSpPr>
        <p:spPr>
          <a:xfrm>
            <a:off x="5954312" y="2694461"/>
            <a:ext cx="1289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Android Oreo</a:t>
            </a:r>
          </a:p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8.0 Nivel de API 26 (</a:t>
            </a:r>
            <a:r>
              <a:rPr lang="en-US" sz="1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agosto</a:t>
            </a:r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 2017)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0DD8AA26-2C44-487C-80D3-6CE031FF2C0E}"/>
              </a:ext>
            </a:extLst>
          </p:cNvPr>
          <p:cNvSpPr/>
          <p:nvPr/>
        </p:nvSpPr>
        <p:spPr>
          <a:xfrm>
            <a:off x="3399448" y="4215970"/>
            <a:ext cx="1586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Lollipop</a:t>
            </a:r>
          </a:p>
          <a:p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5.0 Nivel de API 21 (noviembre 2014)</a:t>
            </a:r>
            <a:endParaRPr lang="en-US" sz="1000" dirty="0">
              <a:solidFill>
                <a:srgbClr val="0070C0"/>
              </a:solidFill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16C5EF4A-C4B4-4B0E-AB6E-6E172F63E1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80564" y="3506277"/>
            <a:ext cx="973748" cy="635833"/>
          </a:xfrm>
          <a:prstGeom prst="rect">
            <a:avLst/>
          </a:prstGeom>
        </p:spPr>
      </p:pic>
      <p:sp>
        <p:nvSpPr>
          <p:cNvPr id="131" name="Rectángulo 130">
            <a:extLst>
              <a:ext uri="{FF2B5EF4-FFF2-40B4-BE49-F238E27FC236}">
                <a16:creationId xmlns:a16="http://schemas.microsoft.com/office/drawing/2014/main" id="{7953E1F9-C097-495E-97D7-A65F5ACA3FD3}"/>
              </a:ext>
            </a:extLst>
          </p:cNvPr>
          <p:cNvSpPr/>
          <p:nvPr/>
        </p:nvSpPr>
        <p:spPr>
          <a:xfrm>
            <a:off x="5954312" y="3496745"/>
            <a:ext cx="1509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Android Pie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Android 9.0 Nivel de API 28 (</a:t>
            </a:r>
            <a:r>
              <a:rPr lang="en-US" sz="1000" b="1" dirty="0" err="1">
                <a:solidFill>
                  <a:srgbClr val="0070C0"/>
                </a:solidFill>
              </a:rPr>
              <a:t>agosto</a:t>
            </a:r>
            <a:r>
              <a:rPr lang="en-US" sz="1000" b="1" dirty="0">
                <a:solidFill>
                  <a:srgbClr val="0070C0"/>
                </a:solidFill>
              </a:rPr>
              <a:t> 2018)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3B27B7ED-71D1-4ECE-B2B4-A2334959266D}"/>
              </a:ext>
            </a:extLst>
          </p:cNvPr>
          <p:cNvSpPr/>
          <p:nvPr/>
        </p:nvSpPr>
        <p:spPr>
          <a:xfrm>
            <a:off x="7334260" y="1191943"/>
            <a:ext cx="1367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Android 10</a:t>
            </a:r>
          </a:p>
          <a:p>
            <a:r>
              <a:rPr lang="es-ES" sz="1000" b="1" dirty="0">
                <a:solidFill>
                  <a:srgbClr val="0070C0"/>
                </a:solidFill>
              </a:rPr>
              <a:t>Android 10 Nivel de API 29 (septiembre 2019)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291BBC88-65A9-462E-9E8D-53BA102308AA}"/>
              </a:ext>
            </a:extLst>
          </p:cNvPr>
          <p:cNvSpPr/>
          <p:nvPr/>
        </p:nvSpPr>
        <p:spPr>
          <a:xfrm>
            <a:off x="7368554" y="1990401"/>
            <a:ext cx="1367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Android 11</a:t>
            </a:r>
          </a:p>
          <a:p>
            <a:r>
              <a:rPr lang="es-ES" sz="1000" b="1" dirty="0">
                <a:solidFill>
                  <a:srgbClr val="0070C0"/>
                </a:solidFill>
              </a:rPr>
              <a:t>Android 11 Nivel de API 30 (septiembre 2020)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5E72E76-677A-4B7B-91C4-F87D500F0632}"/>
              </a:ext>
            </a:extLst>
          </p:cNvPr>
          <p:cNvSpPr/>
          <p:nvPr/>
        </p:nvSpPr>
        <p:spPr>
          <a:xfrm>
            <a:off x="7334260" y="2710882"/>
            <a:ext cx="14013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Android 12</a:t>
            </a:r>
          </a:p>
          <a:p>
            <a:r>
              <a:rPr lang="es-ES" sz="1000" b="1" dirty="0">
                <a:solidFill>
                  <a:srgbClr val="0070C0"/>
                </a:solidFill>
                <a:latin typeface="arial" panose="020B0604020202020204" pitchFamily="34" charset="0"/>
              </a:rPr>
              <a:t>Android 12 Nivel de API 31 (septiembre 2021)</a:t>
            </a:r>
            <a:br>
              <a:rPr lang="es-ES" sz="1000" dirty="0"/>
            </a:br>
            <a:endParaRPr lang="en-US" sz="1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F0BA6-6642-495D-BE06-A2560B24981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06454" y="4126208"/>
            <a:ext cx="927530" cy="927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/>
          <p:nvPr/>
        </p:nvSpPr>
        <p:spPr>
          <a:xfrm rot="10800000" flipH="1">
            <a:off x="-905570" y="159362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Lenguajes</a:t>
            </a:r>
            <a:r>
              <a:rPr lang="en-US" sz="2400" dirty="0"/>
              <a:t> de </a:t>
            </a:r>
            <a:r>
              <a:rPr lang="en-US" sz="2400" dirty="0" err="1"/>
              <a:t>Programación</a:t>
            </a:r>
            <a:r>
              <a:rPr lang="en-US" sz="2400" dirty="0"/>
              <a:t> para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endParaRPr sz="2400" dirty="0"/>
          </a:p>
        </p:txBody>
      </p:sp>
      <p:grpSp>
        <p:nvGrpSpPr>
          <p:cNvPr id="392" name="Google Shape;392;p49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393" name="Google Shape;393;p49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94" name="Google Shape;394;p49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95" name="Google Shape;395;p49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49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49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49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9" name="Google Shape;399;p49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400" name="Google Shape;400;p49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49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49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49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4" name="Google Shape;404;p49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405" name="Google Shape;405;p49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9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9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9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9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9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9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9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9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9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9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9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9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9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9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9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9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9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9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9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9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9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9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9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9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9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9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9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9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9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9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9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9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9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9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9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9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9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9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9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9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49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49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49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9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49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49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9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49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49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9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Gráfico 4">
            <a:extLst>
              <a:ext uri="{FF2B5EF4-FFF2-40B4-BE49-F238E27FC236}">
                <a16:creationId xmlns:a16="http://schemas.microsoft.com/office/drawing/2014/main" id="{411CE16C-B3D4-41FF-A25D-2B8E8078E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5000" y="1403780"/>
            <a:ext cx="1012659" cy="10126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D42DF3-C692-4E1F-8C85-6BAC4D2C0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653" y="1496214"/>
            <a:ext cx="1773141" cy="3849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25C001-7094-47E6-9857-2CF49D235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511" y="2569366"/>
            <a:ext cx="1230428" cy="6642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FA98AD-C9C0-4D36-9CB3-5B1ECAC43E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9448" y="3556370"/>
            <a:ext cx="856063" cy="8560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ED75275-7799-4F12-B9A4-23C6E26795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658" y="3071105"/>
            <a:ext cx="717698" cy="717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70"/>
          <p:cNvSpPr/>
          <p:nvPr/>
        </p:nvSpPr>
        <p:spPr>
          <a:xfrm rot="-4254030">
            <a:off x="6172678" y="1531765"/>
            <a:ext cx="4385703" cy="2735710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70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Vamos a crear la demo!</a:t>
            </a:r>
            <a:endParaRPr dirty="0"/>
          </a:p>
        </p:txBody>
      </p:sp>
      <p:sp>
        <p:nvSpPr>
          <p:cNvPr id="1474" name="Google Shape;1474;p70"/>
          <p:cNvSpPr/>
          <p:nvPr/>
        </p:nvSpPr>
        <p:spPr>
          <a:xfrm rot="-358812">
            <a:off x="7071296" y="1551556"/>
            <a:ext cx="2578386" cy="3251753"/>
          </a:xfrm>
          <a:custGeom>
            <a:avLst/>
            <a:gdLst/>
            <a:ahLst/>
            <a:cxnLst/>
            <a:rect l="l" t="t" r="r" b="b"/>
            <a:pathLst>
              <a:path w="110389" h="139218" extrusionOk="0">
                <a:moveTo>
                  <a:pt x="109392" y="20761"/>
                </a:moveTo>
                <a:cubicBezTo>
                  <a:pt x="110388" y="17897"/>
                  <a:pt x="107327" y="15198"/>
                  <a:pt x="105713" y="13621"/>
                </a:cubicBezTo>
                <a:cubicBezTo>
                  <a:pt x="103468" y="11426"/>
                  <a:pt x="102131" y="11015"/>
                  <a:pt x="102131" y="11015"/>
                </a:cubicBezTo>
                <a:lnTo>
                  <a:pt x="49447" y="767"/>
                </a:lnTo>
                <a:cubicBezTo>
                  <a:pt x="45536" y="0"/>
                  <a:pt x="41263" y="2461"/>
                  <a:pt x="39913" y="6257"/>
                </a:cubicBezTo>
                <a:lnTo>
                  <a:pt x="942" y="116582"/>
                </a:lnTo>
                <a:cubicBezTo>
                  <a:pt x="0" y="118474"/>
                  <a:pt x="1441" y="126254"/>
                  <a:pt x="4334" y="127566"/>
                </a:cubicBezTo>
                <a:lnTo>
                  <a:pt x="59897" y="138451"/>
                </a:lnTo>
                <a:cubicBezTo>
                  <a:pt x="63808" y="139217"/>
                  <a:pt x="68081" y="136757"/>
                  <a:pt x="69431" y="132961"/>
                </a:cubicBezTo>
                <a:cubicBezTo>
                  <a:pt x="69431" y="132961"/>
                  <a:pt x="104779" y="34029"/>
                  <a:pt x="109392" y="2076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70"/>
          <p:cNvSpPr/>
          <p:nvPr/>
        </p:nvSpPr>
        <p:spPr>
          <a:xfrm rot="-358812">
            <a:off x="7057981" y="1549616"/>
            <a:ext cx="2485728" cy="3143469"/>
          </a:xfrm>
          <a:custGeom>
            <a:avLst/>
            <a:gdLst/>
            <a:ahLst/>
            <a:cxnLst/>
            <a:rect l="l" t="t" r="r" b="b"/>
            <a:pathLst>
              <a:path w="106422" h="134582" extrusionOk="0">
                <a:moveTo>
                  <a:pt x="105169" y="18473"/>
                </a:moveTo>
                <a:cubicBezTo>
                  <a:pt x="106422" y="14952"/>
                  <a:pt x="104493" y="11516"/>
                  <a:pt x="100867" y="10806"/>
                </a:cubicBezTo>
                <a:lnTo>
                  <a:pt x="49341" y="711"/>
                </a:lnTo>
                <a:cubicBezTo>
                  <a:pt x="45715" y="0"/>
                  <a:pt x="41752" y="2281"/>
                  <a:pt x="40500" y="5803"/>
                </a:cubicBezTo>
                <a:lnTo>
                  <a:pt x="1253" y="116110"/>
                </a:lnTo>
                <a:cubicBezTo>
                  <a:pt x="0" y="119630"/>
                  <a:pt x="1929" y="123065"/>
                  <a:pt x="5555" y="123776"/>
                </a:cubicBezTo>
                <a:lnTo>
                  <a:pt x="57081" y="133871"/>
                </a:lnTo>
                <a:cubicBezTo>
                  <a:pt x="60707" y="134581"/>
                  <a:pt x="64670" y="132300"/>
                  <a:pt x="65921" y="1287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70"/>
          <p:cNvSpPr/>
          <p:nvPr/>
        </p:nvSpPr>
        <p:spPr>
          <a:xfrm rot="-358812">
            <a:off x="7256762" y="1710241"/>
            <a:ext cx="2127988" cy="2604663"/>
          </a:xfrm>
          <a:custGeom>
            <a:avLst/>
            <a:gdLst/>
            <a:ahLst/>
            <a:cxnLst/>
            <a:rect l="l" t="t" r="r" b="b"/>
            <a:pathLst>
              <a:path w="91106" h="111514" extrusionOk="0">
                <a:moveTo>
                  <a:pt x="89968" y="16409"/>
                </a:moveTo>
                <a:cubicBezTo>
                  <a:pt x="91105" y="13213"/>
                  <a:pt x="89355" y="10094"/>
                  <a:pt x="86062" y="9449"/>
                </a:cubicBezTo>
                <a:lnTo>
                  <a:pt x="41129" y="645"/>
                </a:lnTo>
                <a:cubicBezTo>
                  <a:pt x="37836" y="0"/>
                  <a:pt x="34239" y="2072"/>
                  <a:pt x="33100" y="5268"/>
                </a:cubicBezTo>
                <a:lnTo>
                  <a:pt x="1137" y="95103"/>
                </a:lnTo>
                <a:cubicBezTo>
                  <a:pt x="0" y="98299"/>
                  <a:pt x="1751" y="101420"/>
                  <a:pt x="5044" y="102065"/>
                </a:cubicBezTo>
                <a:lnTo>
                  <a:pt x="49977" y="110868"/>
                </a:lnTo>
                <a:cubicBezTo>
                  <a:pt x="53271" y="111513"/>
                  <a:pt x="56868" y="109442"/>
                  <a:pt x="58005" y="10624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70"/>
          <p:cNvSpPr/>
          <p:nvPr/>
        </p:nvSpPr>
        <p:spPr>
          <a:xfrm rot="-358812">
            <a:off x="7842626" y="4270621"/>
            <a:ext cx="245041" cy="238571"/>
          </a:xfrm>
          <a:custGeom>
            <a:avLst/>
            <a:gdLst/>
            <a:ahLst/>
            <a:cxnLst/>
            <a:rect l="l" t="t" r="r" b="b"/>
            <a:pathLst>
              <a:path w="10491" h="10214" extrusionOk="0">
                <a:moveTo>
                  <a:pt x="6498" y="1"/>
                </a:moveTo>
                <a:cubicBezTo>
                  <a:pt x="4971" y="1"/>
                  <a:pt x="3320" y="755"/>
                  <a:pt x="2097" y="2167"/>
                </a:cubicBezTo>
                <a:cubicBezTo>
                  <a:pt x="100" y="4472"/>
                  <a:pt x="1" y="7659"/>
                  <a:pt x="1875" y="9283"/>
                </a:cubicBezTo>
                <a:cubicBezTo>
                  <a:pt x="2580" y="9893"/>
                  <a:pt x="3495" y="10214"/>
                  <a:pt x="4489" y="10214"/>
                </a:cubicBezTo>
                <a:cubicBezTo>
                  <a:pt x="4766" y="10214"/>
                  <a:pt x="5049" y="10189"/>
                  <a:pt x="5335" y="10139"/>
                </a:cubicBezTo>
                <a:cubicBezTo>
                  <a:pt x="6650" y="9907"/>
                  <a:pt x="7926" y="9156"/>
                  <a:pt x="8886" y="8048"/>
                </a:cubicBezTo>
                <a:cubicBezTo>
                  <a:pt x="9845" y="6941"/>
                  <a:pt x="10407" y="5569"/>
                  <a:pt x="10449" y="4235"/>
                </a:cubicBezTo>
                <a:cubicBezTo>
                  <a:pt x="10490" y="2901"/>
                  <a:pt x="10008" y="1713"/>
                  <a:pt x="9108" y="932"/>
                </a:cubicBezTo>
                <a:cubicBezTo>
                  <a:pt x="8381" y="303"/>
                  <a:pt x="7465" y="1"/>
                  <a:pt x="64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70"/>
          <p:cNvGrpSpPr/>
          <p:nvPr/>
        </p:nvGrpSpPr>
        <p:grpSpPr>
          <a:xfrm>
            <a:off x="6194965" y="1219779"/>
            <a:ext cx="3002294" cy="2591440"/>
            <a:chOff x="6271165" y="1219779"/>
            <a:chExt cx="3002294" cy="2591440"/>
          </a:xfrm>
        </p:grpSpPr>
        <p:sp>
          <p:nvSpPr>
            <p:cNvPr id="1479" name="Google Shape;1479;p70"/>
            <p:cNvSpPr/>
            <p:nvPr/>
          </p:nvSpPr>
          <p:spPr>
            <a:xfrm>
              <a:off x="6339861" y="2668438"/>
              <a:ext cx="592643" cy="144046"/>
            </a:xfrm>
            <a:custGeom>
              <a:avLst/>
              <a:gdLst/>
              <a:ahLst/>
              <a:cxnLst/>
              <a:rect l="l" t="t" r="r" b="b"/>
              <a:pathLst>
                <a:path w="23690" h="5758" extrusionOk="0">
                  <a:moveTo>
                    <a:pt x="1" y="1"/>
                  </a:moveTo>
                  <a:lnTo>
                    <a:pt x="1" y="5758"/>
                  </a:lnTo>
                  <a:lnTo>
                    <a:pt x="23689" y="5758"/>
                  </a:lnTo>
                  <a:lnTo>
                    <a:pt x="236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0"/>
            <p:cNvSpPr/>
            <p:nvPr/>
          </p:nvSpPr>
          <p:spPr>
            <a:xfrm>
              <a:off x="6636186" y="2668438"/>
              <a:ext cx="296321" cy="144046"/>
            </a:xfrm>
            <a:custGeom>
              <a:avLst/>
              <a:gdLst/>
              <a:ahLst/>
              <a:cxnLst/>
              <a:rect l="l" t="t" r="r" b="b"/>
              <a:pathLst>
                <a:path w="11845" h="5758" extrusionOk="0">
                  <a:moveTo>
                    <a:pt x="0" y="1"/>
                  </a:moveTo>
                  <a:lnTo>
                    <a:pt x="0" y="5758"/>
                  </a:lnTo>
                  <a:lnTo>
                    <a:pt x="11844" y="5758"/>
                  </a:lnTo>
                  <a:lnTo>
                    <a:pt x="118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0"/>
            <p:cNvSpPr/>
            <p:nvPr/>
          </p:nvSpPr>
          <p:spPr>
            <a:xfrm>
              <a:off x="6341037" y="2214577"/>
              <a:ext cx="590341" cy="407820"/>
            </a:xfrm>
            <a:custGeom>
              <a:avLst/>
              <a:gdLst/>
              <a:ahLst/>
              <a:cxnLst/>
              <a:rect l="l" t="t" r="r" b="b"/>
              <a:pathLst>
                <a:path w="23598" h="16302" extrusionOk="0">
                  <a:moveTo>
                    <a:pt x="11798" y="0"/>
                  </a:moveTo>
                  <a:cubicBezTo>
                    <a:pt x="5293" y="0"/>
                    <a:pt x="0" y="5293"/>
                    <a:pt x="0" y="11798"/>
                  </a:cubicBezTo>
                  <a:lnTo>
                    <a:pt x="0" y="16301"/>
                  </a:lnTo>
                  <a:lnTo>
                    <a:pt x="23597" y="16301"/>
                  </a:lnTo>
                  <a:lnTo>
                    <a:pt x="23597" y="11798"/>
                  </a:lnTo>
                  <a:cubicBezTo>
                    <a:pt x="23597" y="5293"/>
                    <a:pt x="18304" y="0"/>
                    <a:pt x="11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0"/>
            <p:cNvSpPr/>
            <p:nvPr/>
          </p:nvSpPr>
          <p:spPr>
            <a:xfrm>
              <a:off x="6636186" y="2214577"/>
              <a:ext cx="295196" cy="407820"/>
            </a:xfrm>
            <a:custGeom>
              <a:avLst/>
              <a:gdLst/>
              <a:ahLst/>
              <a:cxnLst/>
              <a:rect l="l" t="t" r="r" b="b"/>
              <a:pathLst>
                <a:path w="11800" h="16302" extrusionOk="0">
                  <a:moveTo>
                    <a:pt x="0" y="0"/>
                  </a:moveTo>
                  <a:lnTo>
                    <a:pt x="0" y="16301"/>
                  </a:lnTo>
                  <a:lnTo>
                    <a:pt x="11799" y="16301"/>
                  </a:lnTo>
                  <a:lnTo>
                    <a:pt x="11799" y="11798"/>
                  </a:lnTo>
                  <a:cubicBezTo>
                    <a:pt x="11799" y="5293"/>
                    <a:pt x="6506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0"/>
            <p:cNvSpPr/>
            <p:nvPr/>
          </p:nvSpPr>
          <p:spPr>
            <a:xfrm>
              <a:off x="6271165" y="2500572"/>
              <a:ext cx="730084" cy="197456"/>
            </a:xfrm>
            <a:custGeom>
              <a:avLst/>
              <a:gdLst/>
              <a:ahLst/>
              <a:cxnLst/>
              <a:rect l="l" t="t" r="r" b="b"/>
              <a:pathLst>
                <a:path w="29184" h="7893" extrusionOk="0">
                  <a:moveTo>
                    <a:pt x="3945" y="0"/>
                  </a:moveTo>
                  <a:cubicBezTo>
                    <a:pt x="1770" y="0"/>
                    <a:pt x="0" y="1770"/>
                    <a:pt x="0" y="3947"/>
                  </a:cubicBezTo>
                  <a:cubicBezTo>
                    <a:pt x="0" y="6123"/>
                    <a:pt x="1770" y="7892"/>
                    <a:pt x="3945" y="7892"/>
                  </a:cubicBezTo>
                  <a:lnTo>
                    <a:pt x="25237" y="7892"/>
                  </a:lnTo>
                  <a:cubicBezTo>
                    <a:pt x="27414" y="7892"/>
                    <a:pt x="29183" y="6123"/>
                    <a:pt x="29183" y="3947"/>
                  </a:cubicBezTo>
                  <a:cubicBezTo>
                    <a:pt x="29183" y="1770"/>
                    <a:pt x="27414" y="0"/>
                    <a:pt x="25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0"/>
            <p:cNvSpPr/>
            <p:nvPr/>
          </p:nvSpPr>
          <p:spPr>
            <a:xfrm>
              <a:off x="6730300" y="2368081"/>
              <a:ext cx="42803" cy="42803"/>
            </a:xfrm>
            <a:custGeom>
              <a:avLst/>
              <a:gdLst/>
              <a:ahLst/>
              <a:cxnLst/>
              <a:rect l="l" t="t" r="r" b="b"/>
              <a:pathLst>
                <a:path w="1711" h="1711" extrusionOk="0">
                  <a:moveTo>
                    <a:pt x="1" y="0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0"/>
            <p:cNvSpPr/>
            <p:nvPr/>
          </p:nvSpPr>
          <p:spPr>
            <a:xfrm>
              <a:off x="6614772" y="2292003"/>
              <a:ext cx="42828" cy="42803"/>
            </a:xfrm>
            <a:custGeom>
              <a:avLst/>
              <a:gdLst/>
              <a:ahLst/>
              <a:cxnLst/>
              <a:rect l="l" t="t" r="r" b="b"/>
              <a:pathLst>
                <a:path w="1712" h="1711" extrusionOk="0">
                  <a:moveTo>
                    <a:pt x="1" y="1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0"/>
            <p:cNvSpPr/>
            <p:nvPr/>
          </p:nvSpPr>
          <p:spPr>
            <a:xfrm>
              <a:off x="6636186" y="2292003"/>
              <a:ext cx="21414" cy="42803"/>
            </a:xfrm>
            <a:custGeom>
              <a:avLst/>
              <a:gdLst/>
              <a:ahLst/>
              <a:cxnLst/>
              <a:rect l="l" t="t" r="r" b="b"/>
              <a:pathLst>
                <a:path w="856" h="1711" extrusionOk="0">
                  <a:moveTo>
                    <a:pt x="0" y="1"/>
                  </a:moveTo>
                  <a:lnTo>
                    <a:pt x="0" y="1711"/>
                  </a:lnTo>
                  <a:lnTo>
                    <a:pt x="855" y="171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0"/>
            <p:cNvSpPr/>
            <p:nvPr/>
          </p:nvSpPr>
          <p:spPr>
            <a:xfrm rot="-358812">
              <a:off x="6918615" y="1271970"/>
              <a:ext cx="1057034" cy="1055632"/>
            </a:xfrm>
            <a:custGeom>
              <a:avLst/>
              <a:gdLst/>
              <a:ahLst/>
              <a:cxnLst/>
              <a:rect l="l" t="t" r="r" b="b"/>
              <a:pathLst>
                <a:path w="45255" h="45195" extrusionOk="0">
                  <a:moveTo>
                    <a:pt x="38984" y="17864"/>
                  </a:moveTo>
                  <a:cubicBezTo>
                    <a:pt x="38984" y="17864"/>
                    <a:pt x="41221" y="7674"/>
                    <a:pt x="29690" y="7260"/>
                  </a:cubicBezTo>
                  <a:cubicBezTo>
                    <a:pt x="21762" y="6975"/>
                    <a:pt x="15137" y="4268"/>
                    <a:pt x="11635" y="2134"/>
                  </a:cubicBezTo>
                  <a:cubicBezTo>
                    <a:pt x="8131" y="1"/>
                    <a:pt x="3796" y="5139"/>
                    <a:pt x="9751" y="8597"/>
                  </a:cubicBezTo>
                  <a:cubicBezTo>
                    <a:pt x="9751" y="8597"/>
                    <a:pt x="1804" y="5580"/>
                    <a:pt x="1024" y="11674"/>
                  </a:cubicBezTo>
                  <a:cubicBezTo>
                    <a:pt x="0" y="19686"/>
                    <a:pt x="9562" y="20209"/>
                    <a:pt x="14299" y="21375"/>
                  </a:cubicBezTo>
                  <a:cubicBezTo>
                    <a:pt x="19037" y="22539"/>
                    <a:pt x="27502" y="44583"/>
                    <a:pt x="32484" y="45194"/>
                  </a:cubicBezTo>
                  <a:cubicBezTo>
                    <a:pt x="32484" y="45194"/>
                    <a:pt x="36209" y="42749"/>
                    <a:pt x="39673" y="36991"/>
                  </a:cubicBezTo>
                  <a:cubicBezTo>
                    <a:pt x="42996" y="31467"/>
                    <a:pt x="45254" y="22131"/>
                    <a:pt x="38984" y="178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0"/>
            <p:cNvSpPr/>
            <p:nvPr/>
          </p:nvSpPr>
          <p:spPr>
            <a:xfrm rot="-358812">
              <a:off x="7187344" y="1579263"/>
              <a:ext cx="1684877" cy="1995762"/>
            </a:xfrm>
            <a:custGeom>
              <a:avLst/>
              <a:gdLst/>
              <a:ahLst/>
              <a:cxnLst/>
              <a:rect l="l" t="t" r="r" b="b"/>
              <a:pathLst>
                <a:path w="72135" h="85445" extrusionOk="0">
                  <a:moveTo>
                    <a:pt x="19508" y="7049"/>
                  </a:moveTo>
                  <a:cubicBezTo>
                    <a:pt x="19945" y="912"/>
                    <a:pt x="8452" y="1"/>
                    <a:pt x="6444" y="1517"/>
                  </a:cubicBezTo>
                  <a:cubicBezTo>
                    <a:pt x="4374" y="3081"/>
                    <a:pt x="3119" y="5198"/>
                    <a:pt x="2068" y="9755"/>
                  </a:cubicBezTo>
                  <a:cubicBezTo>
                    <a:pt x="0" y="18730"/>
                    <a:pt x="441" y="28013"/>
                    <a:pt x="3581" y="30974"/>
                  </a:cubicBezTo>
                  <a:cubicBezTo>
                    <a:pt x="5432" y="32720"/>
                    <a:pt x="12826" y="33311"/>
                    <a:pt x="12826" y="33311"/>
                  </a:cubicBezTo>
                  <a:cubicBezTo>
                    <a:pt x="12826" y="33311"/>
                    <a:pt x="20210" y="36637"/>
                    <a:pt x="20498" y="42615"/>
                  </a:cubicBezTo>
                  <a:cubicBezTo>
                    <a:pt x="20823" y="49351"/>
                    <a:pt x="12642" y="65718"/>
                    <a:pt x="19971" y="70129"/>
                  </a:cubicBezTo>
                  <a:cubicBezTo>
                    <a:pt x="27298" y="74538"/>
                    <a:pt x="35305" y="83821"/>
                    <a:pt x="47443" y="84627"/>
                  </a:cubicBezTo>
                  <a:cubicBezTo>
                    <a:pt x="59761" y="85445"/>
                    <a:pt x="72135" y="69834"/>
                    <a:pt x="67683" y="64579"/>
                  </a:cubicBezTo>
                  <a:cubicBezTo>
                    <a:pt x="58201" y="53386"/>
                    <a:pt x="49836" y="35510"/>
                    <a:pt x="34961" y="33187"/>
                  </a:cubicBezTo>
                  <a:cubicBezTo>
                    <a:pt x="28265" y="32141"/>
                    <a:pt x="24547" y="32406"/>
                    <a:pt x="24579" y="25606"/>
                  </a:cubicBezTo>
                  <a:cubicBezTo>
                    <a:pt x="24579" y="25606"/>
                    <a:pt x="26095" y="25566"/>
                    <a:pt x="27666" y="24176"/>
                  </a:cubicBezTo>
                  <a:cubicBezTo>
                    <a:pt x="29646" y="22422"/>
                    <a:pt x="30899" y="17763"/>
                    <a:pt x="27828" y="16202"/>
                  </a:cubicBezTo>
                  <a:cubicBezTo>
                    <a:pt x="25946" y="15245"/>
                    <a:pt x="24287" y="16297"/>
                    <a:pt x="24582" y="16622"/>
                  </a:cubicBezTo>
                  <a:lnTo>
                    <a:pt x="23843" y="20085"/>
                  </a:lnTo>
                  <a:cubicBezTo>
                    <a:pt x="23843" y="20085"/>
                    <a:pt x="18706" y="18319"/>
                    <a:pt x="19508" y="70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0"/>
            <p:cNvSpPr/>
            <p:nvPr/>
          </p:nvSpPr>
          <p:spPr>
            <a:xfrm rot="-358812">
              <a:off x="7545250" y="2151911"/>
              <a:ext cx="1650519" cy="1577620"/>
            </a:xfrm>
            <a:custGeom>
              <a:avLst/>
              <a:gdLst/>
              <a:ahLst/>
              <a:cxnLst/>
              <a:rect l="l" t="t" r="r" b="b"/>
              <a:pathLst>
                <a:path w="70664" h="67543" extrusionOk="0">
                  <a:moveTo>
                    <a:pt x="16757" y="61276"/>
                  </a:moveTo>
                  <a:cubicBezTo>
                    <a:pt x="16757" y="61276"/>
                    <a:pt x="6764" y="53718"/>
                    <a:pt x="3197" y="44691"/>
                  </a:cubicBezTo>
                  <a:cubicBezTo>
                    <a:pt x="0" y="36601"/>
                    <a:pt x="3096" y="27301"/>
                    <a:pt x="5055" y="26926"/>
                  </a:cubicBezTo>
                  <a:cubicBezTo>
                    <a:pt x="9267" y="26121"/>
                    <a:pt x="14965" y="14534"/>
                    <a:pt x="19328" y="4483"/>
                  </a:cubicBezTo>
                  <a:cubicBezTo>
                    <a:pt x="21273" y="0"/>
                    <a:pt x="57527" y="29106"/>
                    <a:pt x="64095" y="35766"/>
                  </a:cubicBezTo>
                  <a:cubicBezTo>
                    <a:pt x="70663" y="42426"/>
                    <a:pt x="47308" y="60725"/>
                    <a:pt x="40124" y="64134"/>
                  </a:cubicBezTo>
                  <a:cubicBezTo>
                    <a:pt x="32942" y="67542"/>
                    <a:pt x="16757" y="61276"/>
                    <a:pt x="16757" y="612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0"/>
            <p:cNvSpPr/>
            <p:nvPr/>
          </p:nvSpPr>
          <p:spPr>
            <a:xfrm rot="-358812">
              <a:off x="6685890" y="2388790"/>
              <a:ext cx="1673479" cy="1083054"/>
            </a:xfrm>
            <a:custGeom>
              <a:avLst/>
              <a:gdLst/>
              <a:ahLst/>
              <a:cxnLst/>
              <a:rect l="l" t="t" r="r" b="b"/>
              <a:pathLst>
                <a:path w="71647" h="46369" extrusionOk="0">
                  <a:moveTo>
                    <a:pt x="55014" y="7375"/>
                  </a:moveTo>
                  <a:cubicBezTo>
                    <a:pt x="52129" y="12817"/>
                    <a:pt x="41607" y="25707"/>
                    <a:pt x="35402" y="29433"/>
                  </a:cubicBezTo>
                  <a:cubicBezTo>
                    <a:pt x="32471" y="31192"/>
                    <a:pt x="4671" y="12337"/>
                    <a:pt x="4671" y="12337"/>
                  </a:cubicBezTo>
                  <a:cubicBezTo>
                    <a:pt x="4671" y="12337"/>
                    <a:pt x="0" y="11879"/>
                    <a:pt x="2844" y="16429"/>
                  </a:cubicBezTo>
                  <a:cubicBezTo>
                    <a:pt x="5695" y="20994"/>
                    <a:pt x="26861" y="46369"/>
                    <a:pt x="38706" y="42795"/>
                  </a:cubicBezTo>
                  <a:cubicBezTo>
                    <a:pt x="50551" y="39220"/>
                    <a:pt x="68732" y="22307"/>
                    <a:pt x="70001" y="14967"/>
                  </a:cubicBezTo>
                  <a:cubicBezTo>
                    <a:pt x="71647" y="5452"/>
                    <a:pt x="58923" y="1"/>
                    <a:pt x="55014" y="7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0"/>
            <p:cNvSpPr/>
            <p:nvPr/>
          </p:nvSpPr>
          <p:spPr>
            <a:xfrm rot="-358812">
              <a:off x="6418666" y="2640404"/>
              <a:ext cx="465721" cy="295213"/>
            </a:xfrm>
            <a:custGeom>
              <a:avLst/>
              <a:gdLst/>
              <a:ahLst/>
              <a:cxnLst/>
              <a:rect l="l" t="t" r="r" b="b"/>
              <a:pathLst>
                <a:path w="19939" h="12639" extrusionOk="0">
                  <a:moveTo>
                    <a:pt x="9866" y="1593"/>
                  </a:moveTo>
                  <a:cubicBezTo>
                    <a:pt x="10946" y="3001"/>
                    <a:pt x="16229" y="4499"/>
                    <a:pt x="19401" y="9607"/>
                  </a:cubicBezTo>
                  <a:cubicBezTo>
                    <a:pt x="19507" y="9779"/>
                    <a:pt x="19939" y="12295"/>
                    <a:pt x="18220" y="12513"/>
                  </a:cubicBezTo>
                  <a:cubicBezTo>
                    <a:pt x="17216" y="12638"/>
                    <a:pt x="14035" y="12175"/>
                    <a:pt x="10308" y="10294"/>
                  </a:cubicBezTo>
                  <a:cubicBezTo>
                    <a:pt x="8093" y="9174"/>
                    <a:pt x="3969" y="7405"/>
                    <a:pt x="2307" y="6680"/>
                  </a:cubicBezTo>
                  <a:cubicBezTo>
                    <a:pt x="624" y="5945"/>
                    <a:pt x="1307" y="5534"/>
                    <a:pt x="2504" y="5916"/>
                  </a:cubicBezTo>
                  <a:cubicBezTo>
                    <a:pt x="3557" y="6251"/>
                    <a:pt x="7317" y="7272"/>
                    <a:pt x="7317" y="7272"/>
                  </a:cubicBezTo>
                  <a:cubicBezTo>
                    <a:pt x="7317" y="7272"/>
                    <a:pt x="2616" y="5183"/>
                    <a:pt x="1451" y="4587"/>
                  </a:cubicBezTo>
                  <a:cubicBezTo>
                    <a:pt x="398" y="4048"/>
                    <a:pt x="1" y="3106"/>
                    <a:pt x="1445" y="3627"/>
                  </a:cubicBezTo>
                  <a:cubicBezTo>
                    <a:pt x="2628" y="4054"/>
                    <a:pt x="7117" y="5963"/>
                    <a:pt x="7117" y="5963"/>
                  </a:cubicBezTo>
                  <a:cubicBezTo>
                    <a:pt x="7117" y="5963"/>
                    <a:pt x="2359" y="3151"/>
                    <a:pt x="1272" y="2416"/>
                  </a:cubicBezTo>
                  <a:cubicBezTo>
                    <a:pt x="529" y="1915"/>
                    <a:pt x="687" y="1163"/>
                    <a:pt x="2147" y="1894"/>
                  </a:cubicBezTo>
                  <a:cubicBezTo>
                    <a:pt x="3316" y="2481"/>
                    <a:pt x="7958" y="4806"/>
                    <a:pt x="7958" y="4806"/>
                  </a:cubicBezTo>
                  <a:cubicBezTo>
                    <a:pt x="7958" y="4806"/>
                    <a:pt x="4260" y="2345"/>
                    <a:pt x="3280" y="1693"/>
                  </a:cubicBezTo>
                  <a:cubicBezTo>
                    <a:pt x="2183" y="961"/>
                    <a:pt x="2161" y="0"/>
                    <a:pt x="4060" y="1055"/>
                  </a:cubicBezTo>
                  <a:cubicBezTo>
                    <a:pt x="5489" y="1850"/>
                    <a:pt x="8974" y="3416"/>
                    <a:pt x="10923" y="4405"/>
                  </a:cubicBezTo>
                  <a:cubicBezTo>
                    <a:pt x="10176" y="3807"/>
                    <a:pt x="8549" y="2604"/>
                    <a:pt x="8697" y="1042"/>
                  </a:cubicBezTo>
                  <a:cubicBezTo>
                    <a:pt x="8726" y="742"/>
                    <a:pt x="8919" y="364"/>
                    <a:pt x="9866" y="15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2240;p76">
            <a:extLst>
              <a:ext uri="{FF2B5EF4-FFF2-40B4-BE49-F238E27FC236}">
                <a16:creationId xmlns:a16="http://schemas.microsoft.com/office/drawing/2014/main" id="{1C0B2BE8-6C10-4204-AF9F-6AFEF649E6E2}"/>
              </a:ext>
            </a:extLst>
          </p:cNvPr>
          <p:cNvGrpSpPr/>
          <p:nvPr/>
        </p:nvGrpSpPr>
        <p:grpSpPr>
          <a:xfrm>
            <a:off x="565657" y="1433078"/>
            <a:ext cx="5199146" cy="2873921"/>
            <a:chOff x="238125" y="994975"/>
            <a:chExt cx="7142675" cy="3723350"/>
          </a:xfrm>
        </p:grpSpPr>
        <p:sp>
          <p:nvSpPr>
            <p:cNvPr id="35" name="Google Shape;2241;p76">
              <a:extLst>
                <a:ext uri="{FF2B5EF4-FFF2-40B4-BE49-F238E27FC236}">
                  <a16:creationId xmlns:a16="http://schemas.microsoft.com/office/drawing/2014/main" id="{5C461683-BE70-41CD-92B1-636BF22590E1}"/>
                </a:ext>
              </a:extLst>
            </p:cNvPr>
            <p:cNvSpPr/>
            <p:nvPr/>
          </p:nvSpPr>
          <p:spPr>
            <a:xfrm>
              <a:off x="238125" y="4269850"/>
              <a:ext cx="7142675" cy="448475"/>
            </a:xfrm>
            <a:custGeom>
              <a:avLst/>
              <a:gdLst/>
              <a:ahLst/>
              <a:cxnLst/>
              <a:rect l="l" t="t" r="r" b="b"/>
              <a:pathLst>
                <a:path w="285707" h="17939" extrusionOk="0">
                  <a:moveTo>
                    <a:pt x="142854" y="0"/>
                  </a:moveTo>
                  <a:cubicBezTo>
                    <a:pt x="104966" y="0"/>
                    <a:pt x="68631" y="944"/>
                    <a:pt x="41842" y="2627"/>
                  </a:cubicBezTo>
                  <a:cubicBezTo>
                    <a:pt x="15051" y="4309"/>
                    <a:pt x="0" y="6590"/>
                    <a:pt x="0" y="8969"/>
                  </a:cubicBezTo>
                  <a:cubicBezTo>
                    <a:pt x="0" y="11349"/>
                    <a:pt x="15051" y="13630"/>
                    <a:pt x="41842" y="15312"/>
                  </a:cubicBezTo>
                  <a:cubicBezTo>
                    <a:pt x="68631" y="16995"/>
                    <a:pt x="104966" y="17939"/>
                    <a:pt x="142854" y="17939"/>
                  </a:cubicBezTo>
                  <a:cubicBezTo>
                    <a:pt x="180741" y="17939"/>
                    <a:pt x="217076" y="16995"/>
                    <a:pt x="243867" y="15312"/>
                  </a:cubicBezTo>
                  <a:cubicBezTo>
                    <a:pt x="270658" y="13630"/>
                    <a:pt x="285707" y="11349"/>
                    <a:pt x="285707" y="8969"/>
                  </a:cubicBezTo>
                  <a:cubicBezTo>
                    <a:pt x="285707" y="6590"/>
                    <a:pt x="270658" y="4309"/>
                    <a:pt x="243867" y="2627"/>
                  </a:cubicBezTo>
                  <a:cubicBezTo>
                    <a:pt x="217076" y="944"/>
                    <a:pt x="180741" y="0"/>
                    <a:pt x="142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42;p76">
              <a:extLst>
                <a:ext uri="{FF2B5EF4-FFF2-40B4-BE49-F238E27FC236}">
                  <a16:creationId xmlns:a16="http://schemas.microsoft.com/office/drawing/2014/main" id="{276895C0-E9CA-4CF4-B533-9BBDEB4232D2}"/>
                </a:ext>
              </a:extLst>
            </p:cNvPr>
            <p:cNvSpPr/>
            <p:nvPr/>
          </p:nvSpPr>
          <p:spPr>
            <a:xfrm>
              <a:off x="523100" y="1734800"/>
              <a:ext cx="1194150" cy="1531475"/>
            </a:xfrm>
            <a:custGeom>
              <a:avLst/>
              <a:gdLst/>
              <a:ahLst/>
              <a:cxnLst/>
              <a:rect l="l" t="t" r="r" b="b"/>
              <a:pathLst>
                <a:path w="47766" h="61259" extrusionOk="0">
                  <a:moveTo>
                    <a:pt x="14708" y="1"/>
                  </a:moveTo>
                  <a:cubicBezTo>
                    <a:pt x="9256" y="1"/>
                    <a:pt x="0" y="10518"/>
                    <a:pt x="937" y="33226"/>
                  </a:cubicBezTo>
                  <a:cubicBezTo>
                    <a:pt x="1447" y="45598"/>
                    <a:pt x="6075" y="51601"/>
                    <a:pt x="10222" y="54504"/>
                  </a:cubicBezTo>
                  <a:lnTo>
                    <a:pt x="10222" y="60803"/>
                  </a:lnTo>
                  <a:cubicBezTo>
                    <a:pt x="10222" y="61055"/>
                    <a:pt x="10426" y="61259"/>
                    <a:pt x="10680" y="61259"/>
                  </a:cubicBezTo>
                  <a:lnTo>
                    <a:pt x="47310" y="61259"/>
                  </a:lnTo>
                  <a:cubicBezTo>
                    <a:pt x="47562" y="61259"/>
                    <a:pt x="47766" y="61055"/>
                    <a:pt x="47766" y="60803"/>
                  </a:cubicBezTo>
                  <a:lnTo>
                    <a:pt x="47766" y="53603"/>
                  </a:lnTo>
                  <a:cubicBezTo>
                    <a:pt x="47766" y="53351"/>
                    <a:pt x="47562" y="53147"/>
                    <a:pt x="47310" y="53145"/>
                  </a:cubicBezTo>
                  <a:lnTo>
                    <a:pt x="23811" y="53145"/>
                  </a:lnTo>
                  <a:cubicBezTo>
                    <a:pt x="16614" y="47679"/>
                    <a:pt x="13579" y="39415"/>
                    <a:pt x="13579" y="28401"/>
                  </a:cubicBezTo>
                  <a:cubicBezTo>
                    <a:pt x="13579" y="11810"/>
                    <a:pt x="20273" y="175"/>
                    <a:pt x="14841" y="3"/>
                  </a:cubicBezTo>
                  <a:cubicBezTo>
                    <a:pt x="14797" y="1"/>
                    <a:pt x="14752" y="1"/>
                    <a:pt x="14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43;p76">
              <a:extLst>
                <a:ext uri="{FF2B5EF4-FFF2-40B4-BE49-F238E27FC236}">
                  <a16:creationId xmlns:a16="http://schemas.microsoft.com/office/drawing/2014/main" id="{37999424-78FB-412E-B32A-DAD230965734}"/>
                </a:ext>
              </a:extLst>
            </p:cNvPr>
            <p:cNvSpPr/>
            <p:nvPr/>
          </p:nvSpPr>
          <p:spPr>
            <a:xfrm>
              <a:off x="8444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44;p76">
              <a:extLst>
                <a:ext uri="{FF2B5EF4-FFF2-40B4-BE49-F238E27FC236}">
                  <a16:creationId xmlns:a16="http://schemas.microsoft.com/office/drawing/2014/main" id="{ED28C416-AE8E-4E12-B14C-04A021746606}"/>
                </a:ext>
              </a:extLst>
            </p:cNvPr>
            <p:cNvSpPr/>
            <p:nvPr/>
          </p:nvSpPr>
          <p:spPr>
            <a:xfrm>
              <a:off x="8444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5;p76">
              <a:extLst>
                <a:ext uri="{FF2B5EF4-FFF2-40B4-BE49-F238E27FC236}">
                  <a16:creationId xmlns:a16="http://schemas.microsoft.com/office/drawing/2014/main" id="{DDEF5048-B393-48CD-A996-50913808AD19}"/>
                </a:ext>
              </a:extLst>
            </p:cNvPr>
            <p:cNvSpPr/>
            <p:nvPr/>
          </p:nvSpPr>
          <p:spPr>
            <a:xfrm>
              <a:off x="65350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46;p76">
              <a:extLst>
                <a:ext uri="{FF2B5EF4-FFF2-40B4-BE49-F238E27FC236}">
                  <a16:creationId xmlns:a16="http://schemas.microsoft.com/office/drawing/2014/main" id="{BF04840D-25DC-4095-8107-F88E1FD04500}"/>
                </a:ext>
              </a:extLst>
            </p:cNvPr>
            <p:cNvSpPr/>
            <p:nvPr/>
          </p:nvSpPr>
          <p:spPr>
            <a:xfrm>
              <a:off x="160087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5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47;p76">
              <a:extLst>
                <a:ext uri="{FF2B5EF4-FFF2-40B4-BE49-F238E27FC236}">
                  <a16:creationId xmlns:a16="http://schemas.microsoft.com/office/drawing/2014/main" id="{313A91DB-BC95-4021-B0B6-E5440781B2B2}"/>
                </a:ext>
              </a:extLst>
            </p:cNvPr>
            <p:cNvSpPr/>
            <p:nvPr/>
          </p:nvSpPr>
          <p:spPr>
            <a:xfrm>
              <a:off x="2057500" y="2353125"/>
              <a:ext cx="278050" cy="91475"/>
            </a:xfrm>
            <a:custGeom>
              <a:avLst/>
              <a:gdLst/>
              <a:ahLst/>
              <a:cxnLst/>
              <a:rect l="l" t="t" r="r" b="b"/>
              <a:pathLst>
                <a:path w="11122" h="3659" extrusionOk="0">
                  <a:moveTo>
                    <a:pt x="4408" y="1"/>
                  </a:moveTo>
                  <a:cubicBezTo>
                    <a:pt x="2687" y="1"/>
                    <a:pt x="949" y="574"/>
                    <a:pt x="949" y="574"/>
                  </a:cubicBezTo>
                  <a:cubicBezTo>
                    <a:pt x="0" y="2329"/>
                    <a:pt x="1998" y="3659"/>
                    <a:pt x="1998" y="3659"/>
                  </a:cubicBezTo>
                  <a:lnTo>
                    <a:pt x="11122" y="3659"/>
                  </a:lnTo>
                  <a:cubicBezTo>
                    <a:pt x="11122" y="1707"/>
                    <a:pt x="7807" y="674"/>
                    <a:pt x="5795" y="157"/>
                  </a:cubicBezTo>
                  <a:cubicBezTo>
                    <a:pt x="5359" y="44"/>
                    <a:pt x="4884" y="1"/>
                    <a:pt x="4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8;p76">
              <a:extLst>
                <a:ext uri="{FF2B5EF4-FFF2-40B4-BE49-F238E27FC236}">
                  <a16:creationId xmlns:a16="http://schemas.microsoft.com/office/drawing/2014/main" id="{0389541F-A0C5-4CF3-84A7-BA920C7E7260}"/>
                </a:ext>
              </a:extLst>
            </p:cNvPr>
            <p:cNvSpPr/>
            <p:nvPr/>
          </p:nvSpPr>
          <p:spPr>
            <a:xfrm>
              <a:off x="1290675" y="1911075"/>
              <a:ext cx="819750" cy="533525"/>
            </a:xfrm>
            <a:custGeom>
              <a:avLst/>
              <a:gdLst/>
              <a:ahLst/>
              <a:cxnLst/>
              <a:rect l="l" t="t" r="r" b="b"/>
              <a:pathLst>
                <a:path w="32790" h="21341" extrusionOk="0">
                  <a:moveTo>
                    <a:pt x="4370" y="1"/>
                  </a:moveTo>
                  <a:cubicBezTo>
                    <a:pt x="2956" y="1"/>
                    <a:pt x="637" y="514"/>
                    <a:pt x="1" y="3737"/>
                  </a:cubicBezTo>
                  <a:cubicBezTo>
                    <a:pt x="1" y="3737"/>
                    <a:pt x="6737" y="18335"/>
                    <a:pt x="14416" y="21341"/>
                  </a:cubicBezTo>
                  <a:lnTo>
                    <a:pt x="32789" y="21341"/>
                  </a:lnTo>
                  <a:cubicBezTo>
                    <a:pt x="32196" y="20186"/>
                    <a:pt x="31780" y="19022"/>
                    <a:pt x="32209" y="18081"/>
                  </a:cubicBezTo>
                  <a:cubicBezTo>
                    <a:pt x="32209" y="18081"/>
                    <a:pt x="28990" y="17639"/>
                    <a:pt x="24476" y="16907"/>
                  </a:cubicBezTo>
                  <a:cubicBezTo>
                    <a:pt x="19415" y="16085"/>
                    <a:pt x="15788" y="15225"/>
                    <a:pt x="14416" y="14150"/>
                  </a:cubicBezTo>
                  <a:cubicBezTo>
                    <a:pt x="14416" y="14150"/>
                    <a:pt x="10599" y="6160"/>
                    <a:pt x="5496" y="113"/>
                  </a:cubicBezTo>
                  <a:cubicBezTo>
                    <a:pt x="5496" y="113"/>
                    <a:pt x="5032" y="1"/>
                    <a:pt x="4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9;p76">
              <a:extLst>
                <a:ext uri="{FF2B5EF4-FFF2-40B4-BE49-F238E27FC236}">
                  <a16:creationId xmlns:a16="http://schemas.microsoft.com/office/drawing/2014/main" id="{6C1A48AB-206D-411F-B8A5-842A41422346}"/>
                </a:ext>
              </a:extLst>
            </p:cNvPr>
            <p:cNvSpPr/>
            <p:nvPr/>
          </p:nvSpPr>
          <p:spPr>
            <a:xfrm>
              <a:off x="991425" y="2786625"/>
              <a:ext cx="1072575" cy="1025550"/>
            </a:xfrm>
            <a:custGeom>
              <a:avLst/>
              <a:gdLst/>
              <a:ahLst/>
              <a:cxnLst/>
              <a:rect l="l" t="t" r="r" b="b"/>
              <a:pathLst>
                <a:path w="42903" h="41022" extrusionOk="0">
                  <a:moveTo>
                    <a:pt x="8750" y="0"/>
                  </a:moveTo>
                  <a:cubicBezTo>
                    <a:pt x="6794" y="0"/>
                    <a:pt x="4611" y="64"/>
                    <a:pt x="2316" y="241"/>
                  </a:cubicBezTo>
                  <a:cubicBezTo>
                    <a:pt x="2316" y="241"/>
                    <a:pt x="0" y="11507"/>
                    <a:pt x="10231" y="11519"/>
                  </a:cubicBezTo>
                  <a:cubicBezTo>
                    <a:pt x="22197" y="11533"/>
                    <a:pt x="29722" y="11865"/>
                    <a:pt x="29722" y="11865"/>
                  </a:cubicBezTo>
                  <a:lnTo>
                    <a:pt x="36867" y="40883"/>
                  </a:lnTo>
                  <a:cubicBezTo>
                    <a:pt x="36867" y="40883"/>
                    <a:pt x="37674" y="41022"/>
                    <a:pt x="38745" y="41022"/>
                  </a:cubicBezTo>
                  <a:cubicBezTo>
                    <a:pt x="39997" y="41022"/>
                    <a:pt x="41611" y="40833"/>
                    <a:pt x="42719" y="40013"/>
                  </a:cubicBezTo>
                  <a:cubicBezTo>
                    <a:pt x="42719" y="40013"/>
                    <a:pt x="42903" y="12668"/>
                    <a:pt x="37972" y="5420"/>
                  </a:cubicBezTo>
                  <a:cubicBezTo>
                    <a:pt x="35445" y="1706"/>
                    <a:pt x="17397" y="433"/>
                    <a:pt x="17397" y="433"/>
                  </a:cubicBezTo>
                  <a:cubicBezTo>
                    <a:pt x="17397" y="433"/>
                    <a:pt x="13842" y="0"/>
                    <a:pt x="8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50;p76">
              <a:extLst>
                <a:ext uri="{FF2B5EF4-FFF2-40B4-BE49-F238E27FC236}">
                  <a16:creationId xmlns:a16="http://schemas.microsoft.com/office/drawing/2014/main" id="{4040F639-8B0A-4CE9-BA28-A300C4968A87}"/>
                </a:ext>
              </a:extLst>
            </p:cNvPr>
            <p:cNvSpPr/>
            <p:nvPr/>
          </p:nvSpPr>
          <p:spPr>
            <a:xfrm>
              <a:off x="1905675" y="3786925"/>
              <a:ext cx="429525" cy="168350"/>
            </a:xfrm>
            <a:custGeom>
              <a:avLst/>
              <a:gdLst/>
              <a:ahLst/>
              <a:cxnLst/>
              <a:rect l="l" t="t" r="r" b="b"/>
              <a:pathLst>
                <a:path w="17181" h="6734" extrusionOk="0">
                  <a:moveTo>
                    <a:pt x="6150" y="1"/>
                  </a:moveTo>
                  <a:cubicBezTo>
                    <a:pt x="6149" y="1"/>
                    <a:pt x="5395" y="833"/>
                    <a:pt x="297" y="871"/>
                  </a:cubicBezTo>
                  <a:cubicBezTo>
                    <a:pt x="297" y="871"/>
                    <a:pt x="0" y="1380"/>
                    <a:pt x="94" y="2364"/>
                  </a:cubicBezTo>
                  <a:cubicBezTo>
                    <a:pt x="186" y="3348"/>
                    <a:pt x="605" y="6734"/>
                    <a:pt x="605" y="6734"/>
                  </a:cubicBezTo>
                  <a:lnTo>
                    <a:pt x="17181" y="5163"/>
                  </a:lnTo>
                  <a:cubicBezTo>
                    <a:pt x="17181" y="5163"/>
                    <a:pt x="16997" y="2576"/>
                    <a:pt x="14767" y="1397"/>
                  </a:cubicBezTo>
                  <a:cubicBezTo>
                    <a:pt x="14029" y="1006"/>
                    <a:pt x="13197" y="927"/>
                    <a:pt x="12293" y="927"/>
                  </a:cubicBezTo>
                  <a:cubicBezTo>
                    <a:pt x="11667" y="927"/>
                    <a:pt x="11006" y="965"/>
                    <a:pt x="10320" y="965"/>
                  </a:cubicBezTo>
                  <a:cubicBezTo>
                    <a:pt x="9005" y="965"/>
                    <a:pt x="7596" y="824"/>
                    <a:pt x="6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51;p76">
              <a:extLst>
                <a:ext uri="{FF2B5EF4-FFF2-40B4-BE49-F238E27FC236}">
                  <a16:creationId xmlns:a16="http://schemas.microsoft.com/office/drawing/2014/main" id="{E0C985C4-24DC-46D2-BFAD-7E784D3F0503}"/>
                </a:ext>
              </a:extLst>
            </p:cNvPr>
            <p:cNvSpPr/>
            <p:nvPr/>
          </p:nvSpPr>
          <p:spPr>
            <a:xfrm>
              <a:off x="957900" y="1827900"/>
              <a:ext cx="546850" cy="1003725"/>
            </a:xfrm>
            <a:custGeom>
              <a:avLst/>
              <a:gdLst/>
              <a:ahLst/>
              <a:cxnLst/>
              <a:rect l="l" t="t" r="r" b="b"/>
              <a:pathLst>
                <a:path w="21874" h="40149" extrusionOk="0">
                  <a:moveTo>
                    <a:pt x="13312" y="1"/>
                  </a:moveTo>
                  <a:cubicBezTo>
                    <a:pt x="13312" y="1"/>
                    <a:pt x="10230" y="222"/>
                    <a:pt x="6927" y="5465"/>
                  </a:cubicBezTo>
                  <a:cubicBezTo>
                    <a:pt x="3623" y="10711"/>
                    <a:pt x="154" y="27871"/>
                    <a:pt x="1" y="40110"/>
                  </a:cubicBezTo>
                  <a:cubicBezTo>
                    <a:pt x="1" y="40110"/>
                    <a:pt x="957" y="40149"/>
                    <a:pt x="2472" y="40149"/>
                  </a:cubicBezTo>
                  <a:cubicBezTo>
                    <a:pt x="6733" y="40149"/>
                    <a:pt x="15412" y="39842"/>
                    <a:pt x="19669" y="37505"/>
                  </a:cubicBezTo>
                  <a:cubicBezTo>
                    <a:pt x="19669" y="37505"/>
                    <a:pt x="18495" y="16793"/>
                    <a:pt x="20184" y="11128"/>
                  </a:cubicBezTo>
                  <a:cubicBezTo>
                    <a:pt x="21873" y="5465"/>
                    <a:pt x="18970" y="2233"/>
                    <a:pt x="18970" y="2233"/>
                  </a:cubicBezTo>
                  <a:lnTo>
                    <a:pt x="13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52;p76">
              <a:extLst>
                <a:ext uri="{FF2B5EF4-FFF2-40B4-BE49-F238E27FC236}">
                  <a16:creationId xmlns:a16="http://schemas.microsoft.com/office/drawing/2014/main" id="{702412B8-C32A-4DF4-8678-AD28DAD2E99A}"/>
                </a:ext>
              </a:extLst>
            </p:cNvPr>
            <p:cNvSpPr/>
            <p:nvPr/>
          </p:nvSpPr>
          <p:spPr>
            <a:xfrm>
              <a:off x="947100" y="2765500"/>
              <a:ext cx="1166150" cy="931025"/>
            </a:xfrm>
            <a:custGeom>
              <a:avLst/>
              <a:gdLst/>
              <a:ahLst/>
              <a:cxnLst/>
              <a:rect l="l" t="t" r="r" b="b"/>
              <a:pathLst>
                <a:path w="46646" h="37241" extrusionOk="0">
                  <a:moveTo>
                    <a:pt x="24652" y="1"/>
                  </a:moveTo>
                  <a:cubicBezTo>
                    <a:pt x="19799" y="1"/>
                    <a:pt x="15353" y="398"/>
                    <a:pt x="15353" y="398"/>
                  </a:cubicBezTo>
                  <a:cubicBezTo>
                    <a:pt x="15353" y="398"/>
                    <a:pt x="8495" y="664"/>
                    <a:pt x="433" y="2606"/>
                  </a:cubicBezTo>
                  <a:cubicBezTo>
                    <a:pt x="433" y="2606"/>
                    <a:pt x="1" y="12638"/>
                    <a:pt x="8187" y="12638"/>
                  </a:cubicBezTo>
                  <a:cubicBezTo>
                    <a:pt x="8761" y="12638"/>
                    <a:pt x="9379" y="12588"/>
                    <a:pt x="10042" y="12482"/>
                  </a:cubicBezTo>
                  <a:cubicBezTo>
                    <a:pt x="21857" y="10595"/>
                    <a:pt x="29339" y="9725"/>
                    <a:pt x="29339" y="9725"/>
                  </a:cubicBezTo>
                  <a:lnTo>
                    <a:pt x="41006" y="37240"/>
                  </a:lnTo>
                  <a:cubicBezTo>
                    <a:pt x="41006" y="37240"/>
                    <a:pt x="41012" y="37240"/>
                    <a:pt x="41024" y="37240"/>
                  </a:cubicBezTo>
                  <a:cubicBezTo>
                    <a:pt x="41313" y="37240"/>
                    <a:pt x="44929" y="37205"/>
                    <a:pt x="46646" y="35450"/>
                  </a:cubicBezTo>
                  <a:cubicBezTo>
                    <a:pt x="46646" y="35450"/>
                    <a:pt x="42480" y="8423"/>
                    <a:pt x="36461" y="2052"/>
                  </a:cubicBezTo>
                  <a:cubicBezTo>
                    <a:pt x="34908" y="409"/>
                    <a:pt x="29571" y="1"/>
                    <a:pt x="24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53;p76">
              <a:extLst>
                <a:ext uri="{FF2B5EF4-FFF2-40B4-BE49-F238E27FC236}">
                  <a16:creationId xmlns:a16="http://schemas.microsoft.com/office/drawing/2014/main" id="{6D701613-8518-4255-A58A-73E232BEBC5B}"/>
                </a:ext>
              </a:extLst>
            </p:cNvPr>
            <p:cNvSpPr/>
            <p:nvPr/>
          </p:nvSpPr>
          <p:spPr>
            <a:xfrm>
              <a:off x="1966975" y="3647225"/>
              <a:ext cx="439050" cy="192775"/>
            </a:xfrm>
            <a:custGeom>
              <a:avLst/>
              <a:gdLst/>
              <a:ahLst/>
              <a:cxnLst/>
              <a:rect l="l" t="t" r="r" b="b"/>
              <a:pathLst>
                <a:path w="17562" h="7711" extrusionOk="0">
                  <a:moveTo>
                    <a:pt x="13333" y="1"/>
                  </a:moveTo>
                  <a:cubicBezTo>
                    <a:pt x="11859" y="1"/>
                    <a:pt x="10227" y="628"/>
                    <a:pt x="8371" y="628"/>
                  </a:cubicBezTo>
                  <a:cubicBezTo>
                    <a:pt x="7573" y="628"/>
                    <a:pt x="6735" y="512"/>
                    <a:pt x="5849" y="181"/>
                  </a:cubicBezTo>
                  <a:cubicBezTo>
                    <a:pt x="5849" y="181"/>
                    <a:pt x="5237" y="1122"/>
                    <a:pt x="211" y="1971"/>
                  </a:cubicBezTo>
                  <a:cubicBezTo>
                    <a:pt x="211" y="1971"/>
                    <a:pt x="1" y="2519"/>
                    <a:pt x="248" y="3478"/>
                  </a:cubicBezTo>
                  <a:cubicBezTo>
                    <a:pt x="497" y="4434"/>
                    <a:pt x="1447" y="7711"/>
                    <a:pt x="1447" y="7711"/>
                  </a:cubicBezTo>
                  <a:lnTo>
                    <a:pt x="17562" y="3525"/>
                  </a:lnTo>
                  <a:cubicBezTo>
                    <a:pt x="17562" y="3525"/>
                    <a:pt x="16969" y="999"/>
                    <a:pt x="14580" y="190"/>
                  </a:cubicBezTo>
                  <a:cubicBezTo>
                    <a:pt x="14177" y="54"/>
                    <a:pt x="13762" y="1"/>
                    <a:pt x="13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54;p76">
              <a:extLst>
                <a:ext uri="{FF2B5EF4-FFF2-40B4-BE49-F238E27FC236}">
                  <a16:creationId xmlns:a16="http://schemas.microsoft.com/office/drawing/2014/main" id="{30A531E9-3225-467A-9B52-79D27F5851E0}"/>
                </a:ext>
              </a:extLst>
            </p:cNvPr>
            <p:cNvSpPr/>
            <p:nvPr/>
          </p:nvSpPr>
          <p:spPr>
            <a:xfrm>
              <a:off x="1290675" y="1685950"/>
              <a:ext cx="171850" cy="198125"/>
            </a:xfrm>
            <a:custGeom>
              <a:avLst/>
              <a:gdLst/>
              <a:ahLst/>
              <a:cxnLst/>
              <a:rect l="l" t="t" r="r" b="b"/>
              <a:pathLst>
                <a:path w="6874" h="7925" extrusionOk="0">
                  <a:moveTo>
                    <a:pt x="2005" y="1"/>
                  </a:moveTo>
                  <a:cubicBezTo>
                    <a:pt x="1601" y="1"/>
                    <a:pt x="1174" y="59"/>
                    <a:pt x="748" y="214"/>
                  </a:cubicBezTo>
                  <a:lnTo>
                    <a:pt x="1" y="5680"/>
                  </a:lnTo>
                  <a:cubicBezTo>
                    <a:pt x="1552" y="6824"/>
                    <a:pt x="3319" y="7925"/>
                    <a:pt x="5299" y="7925"/>
                  </a:cubicBezTo>
                  <a:cubicBezTo>
                    <a:pt x="5418" y="7925"/>
                    <a:pt x="5538" y="7921"/>
                    <a:pt x="5659" y="7913"/>
                  </a:cubicBezTo>
                  <a:lnTo>
                    <a:pt x="6377" y="4857"/>
                  </a:lnTo>
                  <a:lnTo>
                    <a:pt x="6873" y="2751"/>
                  </a:lnTo>
                  <a:cubicBezTo>
                    <a:pt x="5978" y="1276"/>
                    <a:pt x="5341" y="956"/>
                    <a:pt x="3999" y="420"/>
                  </a:cubicBezTo>
                  <a:cubicBezTo>
                    <a:pt x="3579" y="253"/>
                    <a:pt x="2842" y="1"/>
                    <a:pt x="2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55;p76">
              <a:extLst>
                <a:ext uri="{FF2B5EF4-FFF2-40B4-BE49-F238E27FC236}">
                  <a16:creationId xmlns:a16="http://schemas.microsoft.com/office/drawing/2014/main" id="{4473B3F3-25D7-44B4-A77B-EBEA9414BA48}"/>
                </a:ext>
              </a:extLst>
            </p:cNvPr>
            <p:cNvSpPr/>
            <p:nvPr/>
          </p:nvSpPr>
          <p:spPr>
            <a:xfrm>
              <a:off x="1361625" y="1709250"/>
              <a:ext cx="100900" cy="98150"/>
            </a:xfrm>
            <a:custGeom>
              <a:avLst/>
              <a:gdLst/>
              <a:ahLst/>
              <a:cxnLst/>
              <a:rect l="l" t="t" r="r" b="b"/>
              <a:pathLst>
                <a:path w="4036" h="3926" extrusionOk="0">
                  <a:moveTo>
                    <a:pt x="502" y="0"/>
                  </a:moveTo>
                  <a:cubicBezTo>
                    <a:pt x="332" y="0"/>
                    <a:pt x="165" y="9"/>
                    <a:pt x="0" y="25"/>
                  </a:cubicBezTo>
                  <a:cubicBezTo>
                    <a:pt x="442" y="834"/>
                    <a:pt x="1768" y="3030"/>
                    <a:pt x="3539" y="3925"/>
                  </a:cubicBezTo>
                  <a:lnTo>
                    <a:pt x="4035" y="1819"/>
                  </a:lnTo>
                  <a:cubicBezTo>
                    <a:pt x="3243" y="513"/>
                    <a:pt x="1816" y="0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56;p76">
              <a:extLst>
                <a:ext uri="{FF2B5EF4-FFF2-40B4-BE49-F238E27FC236}">
                  <a16:creationId xmlns:a16="http://schemas.microsoft.com/office/drawing/2014/main" id="{13D3C2E2-9491-4A7D-BAA4-1E8ECBC420F7}"/>
                </a:ext>
              </a:extLst>
            </p:cNvPr>
            <p:cNvSpPr/>
            <p:nvPr/>
          </p:nvSpPr>
          <p:spPr>
            <a:xfrm>
              <a:off x="1191150" y="1305150"/>
              <a:ext cx="471675" cy="479575"/>
            </a:xfrm>
            <a:custGeom>
              <a:avLst/>
              <a:gdLst/>
              <a:ahLst/>
              <a:cxnLst/>
              <a:rect l="l" t="t" r="r" b="b"/>
              <a:pathLst>
                <a:path w="18867" h="19183" extrusionOk="0">
                  <a:moveTo>
                    <a:pt x="10486" y="0"/>
                  </a:moveTo>
                  <a:cubicBezTo>
                    <a:pt x="7343" y="0"/>
                    <a:pt x="4543" y="1039"/>
                    <a:pt x="2781" y="1943"/>
                  </a:cubicBezTo>
                  <a:cubicBezTo>
                    <a:pt x="0" y="3366"/>
                    <a:pt x="1086" y="11028"/>
                    <a:pt x="3458" y="13877"/>
                  </a:cubicBezTo>
                  <a:cubicBezTo>
                    <a:pt x="5626" y="16476"/>
                    <a:pt x="12114" y="19182"/>
                    <a:pt x="14791" y="19182"/>
                  </a:cubicBezTo>
                  <a:cubicBezTo>
                    <a:pt x="15045" y="19182"/>
                    <a:pt x="15265" y="19158"/>
                    <a:pt x="15444" y="19106"/>
                  </a:cubicBezTo>
                  <a:cubicBezTo>
                    <a:pt x="18867" y="18121"/>
                    <a:pt x="18782" y="15572"/>
                    <a:pt x="18308" y="10079"/>
                  </a:cubicBezTo>
                  <a:cubicBezTo>
                    <a:pt x="17833" y="4587"/>
                    <a:pt x="16140" y="1264"/>
                    <a:pt x="16140" y="1264"/>
                  </a:cubicBezTo>
                  <a:cubicBezTo>
                    <a:pt x="14229" y="346"/>
                    <a:pt x="12300" y="0"/>
                    <a:pt x="10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57;p76">
              <a:extLst>
                <a:ext uri="{FF2B5EF4-FFF2-40B4-BE49-F238E27FC236}">
                  <a16:creationId xmlns:a16="http://schemas.microsoft.com/office/drawing/2014/main" id="{37191A08-2164-41CB-986F-0141D88396A7}"/>
                </a:ext>
              </a:extLst>
            </p:cNvPr>
            <p:cNvSpPr/>
            <p:nvPr/>
          </p:nvSpPr>
          <p:spPr>
            <a:xfrm>
              <a:off x="1150875" y="1200175"/>
              <a:ext cx="608500" cy="543700"/>
            </a:xfrm>
            <a:custGeom>
              <a:avLst/>
              <a:gdLst/>
              <a:ahLst/>
              <a:cxnLst/>
              <a:rect l="l" t="t" r="r" b="b"/>
              <a:pathLst>
                <a:path w="24340" h="21748" extrusionOk="0">
                  <a:moveTo>
                    <a:pt x="19765" y="0"/>
                  </a:moveTo>
                  <a:cubicBezTo>
                    <a:pt x="19765" y="0"/>
                    <a:pt x="18443" y="293"/>
                    <a:pt x="14495" y="937"/>
                  </a:cubicBezTo>
                  <a:cubicBezTo>
                    <a:pt x="10449" y="1595"/>
                    <a:pt x="6598" y="3051"/>
                    <a:pt x="6598" y="3051"/>
                  </a:cubicBezTo>
                  <a:cubicBezTo>
                    <a:pt x="4737" y="3281"/>
                    <a:pt x="3675" y="4341"/>
                    <a:pt x="3078" y="5376"/>
                  </a:cubicBezTo>
                  <a:cubicBezTo>
                    <a:pt x="2553" y="4878"/>
                    <a:pt x="1882" y="4350"/>
                    <a:pt x="1402" y="4350"/>
                  </a:cubicBezTo>
                  <a:cubicBezTo>
                    <a:pt x="1162" y="4350"/>
                    <a:pt x="969" y="4482"/>
                    <a:pt x="866" y="4817"/>
                  </a:cubicBezTo>
                  <a:cubicBezTo>
                    <a:pt x="659" y="5492"/>
                    <a:pt x="1376" y="6425"/>
                    <a:pt x="2216" y="6902"/>
                  </a:cubicBezTo>
                  <a:cubicBezTo>
                    <a:pt x="1887" y="6846"/>
                    <a:pt x="1537" y="6805"/>
                    <a:pt x="1220" y="6805"/>
                  </a:cubicBezTo>
                  <a:cubicBezTo>
                    <a:pt x="531" y="6805"/>
                    <a:pt x="0" y="7000"/>
                    <a:pt x="189" y="7665"/>
                  </a:cubicBezTo>
                  <a:cubicBezTo>
                    <a:pt x="331" y="8157"/>
                    <a:pt x="951" y="8497"/>
                    <a:pt x="1650" y="8625"/>
                  </a:cubicBezTo>
                  <a:cubicBezTo>
                    <a:pt x="873" y="10689"/>
                    <a:pt x="2520" y="13136"/>
                    <a:pt x="2744" y="13733"/>
                  </a:cubicBezTo>
                  <a:cubicBezTo>
                    <a:pt x="3911" y="16864"/>
                    <a:pt x="6084" y="21747"/>
                    <a:pt x="6084" y="21747"/>
                  </a:cubicBezTo>
                  <a:cubicBezTo>
                    <a:pt x="6118" y="21747"/>
                    <a:pt x="6151" y="21747"/>
                    <a:pt x="6185" y="21747"/>
                  </a:cubicBezTo>
                  <a:cubicBezTo>
                    <a:pt x="11273" y="21747"/>
                    <a:pt x="11461" y="17818"/>
                    <a:pt x="11461" y="17818"/>
                  </a:cubicBezTo>
                  <a:cubicBezTo>
                    <a:pt x="6327" y="16901"/>
                    <a:pt x="7534" y="13111"/>
                    <a:pt x="9262" y="12705"/>
                  </a:cubicBezTo>
                  <a:cubicBezTo>
                    <a:pt x="9414" y="12669"/>
                    <a:pt x="9568" y="12651"/>
                    <a:pt x="9723" y="12651"/>
                  </a:cubicBezTo>
                  <a:cubicBezTo>
                    <a:pt x="11223" y="12651"/>
                    <a:pt x="12329" y="14340"/>
                    <a:pt x="12329" y="14340"/>
                  </a:cubicBezTo>
                  <a:cubicBezTo>
                    <a:pt x="12869" y="13982"/>
                    <a:pt x="13101" y="13306"/>
                    <a:pt x="12894" y="12692"/>
                  </a:cubicBezTo>
                  <a:lnTo>
                    <a:pt x="12297" y="10914"/>
                  </a:lnTo>
                  <a:cubicBezTo>
                    <a:pt x="13516" y="9356"/>
                    <a:pt x="12769" y="7661"/>
                    <a:pt x="12769" y="7661"/>
                  </a:cubicBezTo>
                  <a:lnTo>
                    <a:pt x="12769" y="7661"/>
                  </a:lnTo>
                  <a:cubicBezTo>
                    <a:pt x="12769" y="7661"/>
                    <a:pt x="12779" y="7661"/>
                    <a:pt x="12797" y="7661"/>
                  </a:cubicBezTo>
                  <a:cubicBezTo>
                    <a:pt x="13000" y="7661"/>
                    <a:pt x="14320" y="7638"/>
                    <a:pt x="16906" y="7083"/>
                  </a:cubicBezTo>
                  <a:cubicBezTo>
                    <a:pt x="24339" y="5497"/>
                    <a:pt x="19765" y="0"/>
                    <a:pt x="19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58;p76">
              <a:extLst>
                <a:ext uri="{FF2B5EF4-FFF2-40B4-BE49-F238E27FC236}">
                  <a16:creationId xmlns:a16="http://schemas.microsoft.com/office/drawing/2014/main" id="{025E9449-70AE-4D40-B383-74489BB2CB27}"/>
                </a:ext>
              </a:extLst>
            </p:cNvPr>
            <p:cNvSpPr/>
            <p:nvPr/>
          </p:nvSpPr>
          <p:spPr>
            <a:xfrm>
              <a:off x="1632250" y="1511125"/>
              <a:ext cx="54525" cy="115300"/>
            </a:xfrm>
            <a:custGeom>
              <a:avLst/>
              <a:gdLst/>
              <a:ahLst/>
              <a:cxnLst/>
              <a:rect l="l" t="t" r="r" b="b"/>
              <a:pathLst>
                <a:path w="2181" h="4612" extrusionOk="0">
                  <a:moveTo>
                    <a:pt x="0" y="1"/>
                  </a:moveTo>
                  <a:lnTo>
                    <a:pt x="0" y="4612"/>
                  </a:lnTo>
                  <a:lnTo>
                    <a:pt x="1275" y="4508"/>
                  </a:lnTo>
                  <a:cubicBezTo>
                    <a:pt x="1849" y="4461"/>
                    <a:pt x="2181" y="3833"/>
                    <a:pt x="1897" y="3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9;p76">
              <a:extLst>
                <a:ext uri="{FF2B5EF4-FFF2-40B4-BE49-F238E27FC236}">
                  <a16:creationId xmlns:a16="http://schemas.microsoft.com/office/drawing/2014/main" id="{551B2546-B98A-49E8-B0A6-E0440DA074A9}"/>
                </a:ext>
              </a:extLst>
            </p:cNvPr>
            <p:cNvSpPr/>
            <p:nvPr/>
          </p:nvSpPr>
          <p:spPr>
            <a:xfrm>
              <a:off x="1858200" y="2228200"/>
              <a:ext cx="433275" cy="216650"/>
            </a:xfrm>
            <a:custGeom>
              <a:avLst/>
              <a:gdLst/>
              <a:ahLst/>
              <a:cxnLst/>
              <a:rect l="l" t="t" r="r" b="b"/>
              <a:pathLst>
                <a:path w="17331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5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60;p76">
              <a:extLst>
                <a:ext uri="{FF2B5EF4-FFF2-40B4-BE49-F238E27FC236}">
                  <a16:creationId xmlns:a16="http://schemas.microsoft.com/office/drawing/2014/main" id="{88F6D070-981A-41A0-BE4D-934F7F946DC2}"/>
                </a:ext>
              </a:extLst>
            </p:cNvPr>
            <p:cNvSpPr/>
            <p:nvPr/>
          </p:nvSpPr>
          <p:spPr>
            <a:xfrm>
              <a:off x="1975300" y="2353125"/>
              <a:ext cx="274075" cy="91475"/>
            </a:xfrm>
            <a:custGeom>
              <a:avLst/>
              <a:gdLst/>
              <a:ahLst/>
              <a:cxnLst/>
              <a:rect l="l" t="t" r="r" b="b"/>
              <a:pathLst>
                <a:path w="10963" h="3659" extrusionOk="0">
                  <a:moveTo>
                    <a:pt x="4344" y="1"/>
                  </a:moveTo>
                  <a:cubicBezTo>
                    <a:pt x="2649" y="1"/>
                    <a:pt x="936" y="574"/>
                    <a:pt x="936" y="574"/>
                  </a:cubicBezTo>
                  <a:cubicBezTo>
                    <a:pt x="1" y="2329"/>
                    <a:pt x="1969" y="3659"/>
                    <a:pt x="1969" y="3659"/>
                  </a:cubicBezTo>
                  <a:lnTo>
                    <a:pt x="10963" y="3659"/>
                  </a:lnTo>
                  <a:cubicBezTo>
                    <a:pt x="10963" y="1707"/>
                    <a:pt x="7695" y="674"/>
                    <a:pt x="5711" y="157"/>
                  </a:cubicBezTo>
                  <a:cubicBezTo>
                    <a:pt x="5281" y="44"/>
                    <a:pt x="4813" y="1"/>
                    <a:pt x="4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61;p76">
              <a:extLst>
                <a:ext uri="{FF2B5EF4-FFF2-40B4-BE49-F238E27FC236}">
                  <a16:creationId xmlns:a16="http://schemas.microsoft.com/office/drawing/2014/main" id="{8756D94F-5B6E-46EB-891C-7416DDE020CB}"/>
                </a:ext>
              </a:extLst>
            </p:cNvPr>
            <p:cNvSpPr/>
            <p:nvPr/>
          </p:nvSpPr>
          <p:spPr>
            <a:xfrm>
              <a:off x="1219425" y="1911075"/>
              <a:ext cx="808050" cy="533525"/>
            </a:xfrm>
            <a:custGeom>
              <a:avLst/>
              <a:gdLst/>
              <a:ahLst/>
              <a:cxnLst/>
              <a:rect l="l" t="t" r="r" b="b"/>
              <a:pathLst>
                <a:path w="32322" h="21341" extrusionOk="0">
                  <a:moveTo>
                    <a:pt x="4309" y="1"/>
                  </a:moveTo>
                  <a:cubicBezTo>
                    <a:pt x="2915" y="1"/>
                    <a:pt x="628" y="514"/>
                    <a:pt x="1" y="3737"/>
                  </a:cubicBezTo>
                  <a:cubicBezTo>
                    <a:pt x="1" y="3737"/>
                    <a:pt x="6642" y="18335"/>
                    <a:pt x="14210" y="21341"/>
                  </a:cubicBezTo>
                  <a:lnTo>
                    <a:pt x="32321" y="21341"/>
                  </a:lnTo>
                  <a:cubicBezTo>
                    <a:pt x="31736" y="20186"/>
                    <a:pt x="31328" y="19022"/>
                    <a:pt x="31748" y="18081"/>
                  </a:cubicBezTo>
                  <a:cubicBezTo>
                    <a:pt x="31748" y="18081"/>
                    <a:pt x="28576" y="17639"/>
                    <a:pt x="24126" y="16907"/>
                  </a:cubicBezTo>
                  <a:cubicBezTo>
                    <a:pt x="19137" y="16085"/>
                    <a:pt x="15563" y="15225"/>
                    <a:pt x="14210" y="14150"/>
                  </a:cubicBezTo>
                  <a:cubicBezTo>
                    <a:pt x="14210" y="14150"/>
                    <a:pt x="10448" y="6160"/>
                    <a:pt x="5418" y="113"/>
                  </a:cubicBezTo>
                  <a:cubicBezTo>
                    <a:pt x="5418" y="113"/>
                    <a:pt x="4961" y="1"/>
                    <a:pt x="4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62;p76">
              <a:extLst>
                <a:ext uri="{FF2B5EF4-FFF2-40B4-BE49-F238E27FC236}">
                  <a16:creationId xmlns:a16="http://schemas.microsoft.com/office/drawing/2014/main" id="{91C94865-AE92-43C6-92D3-CD4D8815EF31}"/>
                </a:ext>
              </a:extLst>
            </p:cNvPr>
            <p:cNvSpPr/>
            <p:nvPr/>
          </p:nvSpPr>
          <p:spPr>
            <a:xfrm>
              <a:off x="5659650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8" y="0"/>
                  </a:moveTo>
                  <a:cubicBezTo>
                    <a:pt x="26065" y="0"/>
                    <a:pt x="24699" y="707"/>
                    <a:pt x="24019" y="2172"/>
                  </a:cubicBezTo>
                  <a:cubicBezTo>
                    <a:pt x="20982" y="8725"/>
                    <a:pt x="15943" y="14288"/>
                    <a:pt x="15943" y="14288"/>
                  </a:cubicBezTo>
                  <a:cubicBezTo>
                    <a:pt x="14476" y="15363"/>
                    <a:pt x="12638" y="15789"/>
                    <a:pt x="7238" y="16642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4" y="20590"/>
                  </a:lnTo>
                  <a:cubicBezTo>
                    <a:pt x="23837" y="17584"/>
                    <a:pt x="31033" y="2986"/>
                    <a:pt x="31033" y="2986"/>
                  </a:cubicBezTo>
                  <a:cubicBezTo>
                    <a:pt x="31018" y="2912"/>
                    <a:pt x="31001" y="2840"/>
                    <a:pt x="30984" y="2768"/>
                  </a:cubicBezTo>
                  <a:cubicBezTo>
                    <a:pt x="30538" y="949"/>
                    <a:pt x="28986" y="0"/>
                    <a:pt x="27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63;p76">
              <a:extLst>
                <a:ext uri="{FF2B5EF4-FFF2-40B4-BE49-F238E27FC236}">
                  <a16:creationId xmlns:a16="http://schemas.microsoft.com/office/drawing/2014/main" id="{CD47DE0F-84EE-4C7D-9418-66B5A9838E50}"/>
                </a:ext>
              </a:extLst>
            </p:cNvPr>
            <p:cNvSpPr/>
            <p:nvPr/>
          </p:nvSpPr>
          <p:spPr>
            <a:xfrm>
              <a:off x="543660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3" y="1"/>
                    <a:pt x="6156" y="44"/>
                    <a:pt x="5690" y="157"/>
                  </a:cubicBezTo>
                  <a:cubicBezTo>
                    <a:pt x="3540" y="674"/>
                    <a:pt x="1" y="1707"/>
                    <a:pt x="1" y="3659"/>
                  </a:cubicBezTo>
                  <a:lnTo>
                    <a:pt x="9747" y="3659"/>
                  </a:lnTo>
                  <a:cubicBezTo>
                    <a:pt x="9747" y="3659"/>
                    <a:pt x="11881" y="2329"/>
                    <a:pt x="10866" y="574"/>
                  </a:cubicBezTo>
                  <a:cubicBezTo>
                    <a:pt x="10866" y="574"/>
                    <a:pt x="9010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64;p76">
              <a:extLst>
                <a:ext uri="{FF2B5EF4-FFF2-40B4-BE49-F238E27FC236}">
                  <a16:creationId xmlns:a16="http://schemas.microsoft.com/office/drawing/2014/main" id="{9E06AD8D-2660-4E9A-9ECC-91F2FB14BC62}"/>
                </a:ext>
              </a:extLst>
            </p:cNvPr>
            <p:cNvSpPr/>
            <p:nvPr/>
          </p:nvSpPr>
          <p:spPr>
            <a:xfrm>
              <a:off x="542125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1" y="1"/>
                  </a:moveTo>
                  <a:cubicBezTo>
                    <a:pt x="1" y="4787"/>
                    <a:pt x="3881" y="8665"/>
                    <a:pt x="8665" y="8665"/>
                  </a:cubicBezTo>
                  <a:cubicBezTo>
                    <a:pt x="13451" y="8665"/>
                    <a:pt x="17332" y="4787"/>
                    <a:pt x="17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65;p76">
              <a:extLst>
                <a:ext uri="{FF2B5EF4-FFF2-40B4-BE49-F238E27FC236}">
                  <a16:creationId xmlns:a16="http://schemas.microsoft.com/office/drawing/2014/main" id="{3FAEA9D2-4286-49E8-BE2C-395B21672BA6}"/>
                </a:ext>
              </a:extLst>
            </p:cNvPr>
            <p:cNvSpPr/>
            <p:nvPr/>
          </p:nvSpPr>
          <p:spPr>
            <a:xfrm>
              <a:off x="6052450" y="1242550"/>
              <a:ext cx="703975" cy="993975"/>
            </a:xfrm>
            <a:custGeom>
              <a:avLst/>
              <a:gdLst/>
              <a:ahLst/>
              <a:cxnLst/>
              <a:rect l="l" t="t" r="r" b="b"/>
              <a:pathLst>
                <a:path w="28159" h="39759" extrusionOk="0">
                  <a:moveTo>
                    <a:pt x="10898" y="0"/>
                  </a:moveTo>
                  <a:cubicBezTo>
                    <a:pt x="4086" y="0"/>
                    <a:pt x="662" y="5735"/>
                    <a:pt x="662" y="5735"/>
                  </a:cubicBezTo>
                  <a:cubicBezTo>
                    <a:pt x="1" y="11395"/>
                    <a:pt x="3187" y="19958"/>
                    <a:pt x="6035" y="26249"/>
                  </a:cubicBezTo>
                  <a:cubicBezTo>
                    <a:pt x="8702" y="32141"/>
                    <a:pt x="13503" y="38829"/>
                    <a:pt x="19914" y="39683"/>
                  </a:cubicBezTo>
                  <a:cubicBezTo>
                    <a:pt x="20298" y="39734"/>
                    <a:pt x="20704" y="39759"/>
                    <a:pt x="21120" y="39759"/>
                  </a:cubicBezTo>
                  <a:cubicBezTo>
                    <a:pt x="24337" y="39759"/>
                    <a:pt x="28159" y="38283"/>
                    <a:pt x="27360" y="36162"/>
                  </a:cubicBezTo>
                  <a:cubicBezTo>
                    <a:pt x="20858" y="18917"/>
                    <a:pt x="27280" y="4098"/>
                    <a:pt x="14587" y="532"/>
                  </a:cubicBezTo>
                  <a:cubicBezTo>
                    <a:pt x="13264" y="160"/>
                    <a:pt x="12034" y="0"/>
                    <a:pt x="108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66;p76">
              <a:extLst>
                <a:ext uri="{FF2B5EF4-FFF2-40B4-BE49-F238E27FC236}">
                  <a16:creationId xmlns:a16="http://schemas.microsoft.com/office/drawing/2014/main" id="{9049F182-395A-42C9-A386-D65A4BE73A96}"/>
                </a:ext>
              </a:extLst>
            </p:cNvPr>
            <p:cNvSpPr/>
            <p:nvPr/>
          </p:nvSpPr>
          <p:spPr>
            <a:xfrm>
              <a:off x="5652950" y="2786625"/>
              <a:ext cx="1072600" cy="1025550"/>
            </a:xfrm>
            <a:custGeom>
              <a:avLst/>
              <a:gdLst/>
              <a:ahLst/>
              <a:cxnLst/>
              <a:rect l="l" t="t" r="r" b="b"/>
              <a:pathLst>
                <a:path w="42904" h="41022" extrusionOk="0">
                  <a:moveTo>
                    <a:pt x="34146" y="0"/>
                  </a:moveTo>
                  <a:cubicBezTo>
                    <a:pt x="29058" y="0"/>
                    <a:pt x="25507" y="431"/>
                    <a:pt x="25507" y="431"/>
                  </a:cubicBezTo>
                  <a:cubicBezTo>
                    <a:pt x="25507" y="431"/>
                    <a:pt x="7459" y="1706"/>
                    <a:pt x="4931" y="5420"/>
                  </a:cubicBezTo>
                  <a:cubicBezTo>
                    <a:pt x="1" y="12666"/>
                    <a:pt x="185" y="40013"/>
                    <a:pt x="185" y="40013"/>
                  </a:cubicBezTo>
                  <a:cubicBezTo>
                    <a:pt x="1293" y="40833"/>
                    <a:pt x="2906" y="41022"/>
                    <a:pt x="4158" y="41022"/>
                  </a:cubicBezTo>
                  <a:cubicBezTo>
                    <a:pt x="5230" y="41022"/>
                    <a:pt x="6037" y="40883"/>
                    <a:pt x="6037" y="40883"/>
                  </a:cubicBezTo>
                  <a:lnTo>
                    <a:pt x="13181" y="11865"/>
                  </a:lnTo>
                  <a:cubicBezTo>
                    <a:pt x="13181" y="11865"/>
                    <a:pt x="20707" y="11533"/>
                    <a:pt x="32673" y="11519"/>
                  </a:cubicBezTo>
                  <a:cubicBezTo>
                    <a:pt x="42903" y="11507"/>
                    <a:pt x="40590" y="241"/>
                    <a:pt x="40590" y="241"/>
                  </a:cubicBezTo>
                  <a:cubicBezTo>
                    <a:pt x="38291" y="64"/>
                    <a:pt x="36105" y="0"/>
                    <a:pt x="3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67;p76">
              <a:extLst>
                <a:ext uri="{FF2B5EF4-FFF2-40B4-BE49-F238E27FC236}">
                  <a16:creationId xmlns:a16="http://schemas.microsoft.com/office/drawing/2014/main" id="{07C5F25F-7EBB-495B-9B35-5FFA388F8DF4}"/>
                </a:ext>
              </a:extLst>
            </p:cNvPr>
            <p:cNvSpPr/>
            <p:nvPr/>
          </p:nvSpPr>
          <p:spPr>
            <a:xfrm>
              <a:off x="5381750" y="3786925"/>
              <a:ext cx="429550" cy="168350"/>
            </a:xfrm>
            <a:custGeom>
              <a:avLst/>
              <a:gdLst/>
              <a:ahLst/>
              <a:cxnLst/>
              <a:rect l="l" t="t" r="r" b="b"/>
              <a:pathLst>
                <a:path w="17182" h="6734" extrusionOk="0">
                  <a:moveTo>
                    <a:pt x="11033" y="1"/>
                  </a:moveTo>
                  <a:cubicBezTo>
                    <a:pt x="9587" y="824"/>
                    <a:pt x="8178" y="965"/>
                    <a:pt x="6863" y="965"/>
                  </a:cubicBezTo>
                  <a:cubicBezTo>
                    <a:pt x="6176" y="965"/>
                    <a:pt x="5516" y="927"/>
                    <a:pt x="4889" y="927"/>
                  </a:cubicBezTo>
                  <a:cubicBezTo>
                    <a:pt x="3986" y="927"/>
                    <a:pt x="3153" y="1006"/>
                    <a:pt x="2414" y="1397"/>
                  </a:cubicBezTo>
                  <a:cubicBezTo>
                    <a:pt x="185" y="2576"/>
                    <a:pt x="1" y="5163"/>
                    <a:pt x="1" y="5163"/>
                  </a:cubicBezTo>
                  <a:lnTo>
                    <a:pt x="16578" y="6734"/>
                  </a:lnTo>
                  <a:cubicBezTo>
                    <a:pt x="16578" y="6734"/>
                    <a:pt x="16995" y="3348"/>
                    <a:pt x="17089" y="2364"/>
                  </a:cubicBezTo>
                  <a:cubicBezTo>
                    <a:pt x="17181" y="1380"/>
                    <a:pt x="16885" y="871"/>
                    <a:pt x="16885" y="871"/>
                  </a:cubicBezTo>
                  <a:cubicBezTo>
                    <a:pt x="11787" y="833"/>
                    <a:pt x="11033" y="1"/>
                    <a:pt x="11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68;p76">
              <a:extLst>
                <a:ext uri="{FF2B5EF4-FFF2-40B4-BE49-F238E27FC236}">
                  <a16:creationId xmlns:a16="http://schemas.microsoft.com/office/drawing/2014/main" id="{35049CF2-2FCA-4547-BE46-12568EF7FF70}"/>
                </a:ext>
              </a:extLst>
            </p:cNvPr>
            <p:cNvSpPr/>
            <p:nvPr/>
          </p:nvSpPr>
          <p:spPr>
            <a:xfrm>
              <a:off x="6212250" y="1827900"/>
              <a:ext cx="546800" cy="1003725"/>
            </a:xfrm>
            <a:custGeom>
              <a:avLst/>
              <a:gdLst/>
              <a:ahLst/>
              <a:cxnLst/>
              <a:rect l="l" t="t" r="r" b="b"/>
              <a:pathLst>
                <a:path w="21872" h="40149" extrusionOk="0">
                  <a:moveTo>
                    <a:pt x="8065" y="1"/>
                  </a:moveTo>
                  <a:lnTo>
                    <a:pt x="2904" y="2233"/>
                  </a:lnTo>
                  <a:cubicBezTo>
                    <a:pt x="2904" y="2233"/>
                    <a:pt x="1" y="5465"/>
                    <a:pt x="1688" y="11128"/>
                  </a:cubicBezTo>
                  <a:cubicBezTo>
                    <a:pt x="3377" y="16793"/>
                    <a:pt x="2204" y="37505"/>
                    <a:pt x="2204" y="37505"/>
                  </a:cubicBezTo>
                  <a:cubicBezTo>
                    <a:pt x="6461" y="39842"/>
                    <a:pt x="15140" y="40149"/>
                    <a:pt x="19400" y="40149"/>
                  </a:cubicBezTo>
                  <a:cubicBezTo>
                    <a:pt x="20916" y="40149"/>
                    <a:pt x="21872" y="40110"/>
                    <a:pt x="21872" y="40110"/>
                  </a:cubicBezTo>
                  <a:cubicBezTo>
                    <a:pt x="21718" y="27871"/>
                    <a:pt x="18250" y="10711"/>
                    <a:pt x="14947" y="5465"/>
                  </a:cubicBezTo>
                  <a:cubicBezTo>
                    <a:pt x="11643" y="222"/>
                    <a:pt x="8065" y="1"/>
                    <a:pt x="8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69;p76">
              <a:extLst>
                <a:ext uri="{FF2B5EF4-FFF2-40B4-BE49-F238E27FC236}">
                  <a16:creationId xmlns:a16="http://schemas.microsoft.com/office/drawing/2014/main" id="{D5DA6BC2-FD57-467A-8906-3F5A7C005F30}"/>
                </a:ext>
              </a:extLst>
            </p:cNvPr>
            <p:cNvSpPr/>
            <p:nvPr/>
          </p:nvSpPr>
          <p:spPr>
            <a:xfrm>
              <a:off x="5603750" y="2765500"/>
              <a:ext cx="1166125" cy="931025"/>
            </a:xfrm>
            <a:custGeom>
              <a:avLst/>
              <a:gdLst/>
              <a:ahLst/>
              <a:cxnLst/>
              <a:rect l="l" t="t" r="r" b="b"/>
              <a:pathLst>
                <a:path w="46645" h="37241" extrusionOk="0">
                  <a:moveTo>
                    <a:pt x="21992" y="1"/>
                  </a:moveTo>
                  <a:cubicBezTo>
                    <a:pt x="17074" y="1"/>
                    <a:pt x="11738" y="409"/>
                    <a:pt x="10185" y="2052"/>
                  </a:cubicBezTo>
                  <a:cubicBezTo>
                    <a:pt x="4166" y="8423"/>
                    <a:pt x="0" y="35450"/>
                    <a:pt x="0" y="35450"/>
                  </a:cubicBezTo>
                  <a:cubicBezTo>
                    <a:pt x="1717" y="37205"/>
                    <a:pt x="5333" y="37240"/>
                    <a:pt x="5622" y="37240"/>
                  </a:cubicBezTo>
                  <a:cubicBezTo>
                    <a:pt x="5634" y="37240"/>
                    <a:pt x="5640" y="37240"/>
                    <a:pt x="5640" y="37240"/>
                  </a:cubicBezTo>
                  <a:lnTo>
                    <a:pt x="17307" y="9725"/>
                  </a:lnTo>
                  <a:cubicBezTo>
                    <a:pt x="17307" y="9725"/>
                    <a:pt x="24788" y="10595"/>
                    <a:pt x="36605" y="12482"/>
                  </a:cubicBezTo>
                  <a:cubicBezTo>
                    <a:pt x="37267" y="12588"/>
                    <a:pt x="37885" y="12638"/>
                    <a:pt x="38460" y="12638"/>
                  </a:cubicBezTo>
                  <a:cubicBezTo>
                    <a:pt x="46645" y="12638"/>
                    <a:pt x="46212" y="2606"/>
                    <a:pt x="46212" y="2606"/>
                  </a:cubicBezTo>
                  <a:cubicBezTo>
                    <a:pt x="38149" y="664"/>
                    <a:pt x="31292" y="398"/>
                    <a:pt x="31292" y="398"/>
                  </a:cubicBezTo>
                  <a:cubicBezTo>
                    <a:pt x="31292" y="398"/>
                    <a:pt x="26846" y="1"/>
                    <a:pt x="21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70;p76">
              <a:extLst>
                <a:ext uri="{FF2B5EF4-FFF2-40B4-BE49-F238E27FC236}">
                  <a16:creationId xmlns:a16="http://schemas.microsoft.com/office/drawing/2014/main" id="{A2419125-397F-4400-B514-D617B6C1DABF}"/>
                </a:ext>
              </a:extLst>
            </p:cNvPr>
            <p:cNvSpPr/>
            <p:nvPr/>
          </p:nvSpPr>
          <p:spPr>
            <a:xfrm>
              <a:off x="5310925" y="3647225"/>
              <a:ext cx="439100" cy="192775"/>
            </a:xfrm>
            <a:custGeom>
              <a:avLst/>
              <a:gdLst/>
              <a:ahLst/>
              <a:cxnLst/>
              <a:rect l="l" t="t" r="r" b="b"/>
              <a:pathLst>
                <a:path w="17564" h="7711" extrusionOk="0">
                  <a:moveTo>
                    <a:pt x="4229" y="1"/>
                  </a:moveTo>
                  <a:cubicBezTo>
                    <a:pt x="3801" y="1"/>
                    <a:pt x="3386" y="54"/>
                    <a:pt x="2983" y="190"/>
                  </a:cubicBezTo>
                  <a:cubicBezTo>
                    <a:pt x="593" y="999"/>
                    <a:pt x="1" y="3525"/>
                    <a:pt x="1" y="3525"/>
                  </a:cubicBezTo>
                  <a:lnTo>
                    <a:pt x="16117" y="7711"/>
                  </a:lnTo>
                  <a:cubicBezTo>
                    <a:pt x="16117" y="7711"/>
                    <a:pt x="17068" y="4434"/>
                    <a:pt x="17316" y="3478"/>
                  </a:cubicBezTo>
                  <a:cubicBezTo>
                    <a:pt x="17564" y="2519"/>
                    <a:pt x="17353" y="1971"/>
                    <a:pt x="17353" y="1971"/>
                  </a:cubicBezTo>
                  <a:cubicBezTo>
                    <a:pt x="12326" y="1122"/>
                    <a:pt x="11713" y="181"/>
                    <a:pt x="11713" y="181"/>
                  </a:cubicBezTo>
                  <a:cubicBezTo>
                    <a:pt x="10828" y="512"/>
                    <a:pt x="9989" y="628"/>
                    <a:pt x="9192" y="628"/>
                  </a:cubicBezTo>
                  <a:cubicBezTo>
                    <a:pt x="7336" y="628"/>
                    <a:pt x="5704" y="1"/>
                    <a:pt x="4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71;p76">
              <a:extLst>
                <a:ext uri="{FF2B5EF4-FFF2-40B4-BE49-F238E27FC236}">
                  <a16:creationId xmlns:a16="http://schemas.microsoft.com/office/drawing/2014/main" id="{3DB3F80B-41D3-4F6A-83B8-59E6414AA10F}"/>
                </a:ext>
              </a:extLst>
            </p:cNvPr>
            <p:cNvSpPr/>
            <p:nvPr/>
          </p:nvSpPr>
          <p:spPr>
            <a:xfrm>
              <a:off x="6331225" y="1656500"/>
              <a:ext cx="50" cy="175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0" y="1"/>
                  </a:moveTo>
                  <a:cubicBezTo>
                    <a:pt x="0" y="2"/>
                    <a:pt x="0" y="5"/>
                    <a:pt x="2" y="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72;p76">
              <a:extLst>
                <a:ext uri="{FF2B5EF4-FFF2-40B4-BE49-F238E27FC236}">
                  <a16:creationId xmlns:a16="http://schemas.microsoft.com/office/drawing/2014/main" id="{AA56A9DD-582D-43E2-A754-FEE7A540F278}"/>
                </a:ext>
              </a:extLst>
            </p:cNvPr>
            <p:cNvSpPr/>
            <p:nvPr/>
          </p:nvSpPr>
          <p:spPr>
            <a:xfrm>
              <a:off x="5721675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9" y="0"/>
                  </a:moveTo>
                  <a:cubicBezTo>
                    <a:pt x="26066" y="0"/>
                    <a:pt x="24700" y="707"/>
                    <a:pt x="24020" y="2172"/>
                  </a:cubicBezTo>
                  <a:cubicBezTo>
                    <a:pt x="20983" y="8725"/>
                    <a:pt x="15943" y="14287"/>
                    <a:pt x="15943" y="14287"/>
                  </a:cubicBezTo>
                  <a:cubicBezTo>
                    <a:pt x="14477" y="15362"/>
                    <a:pt x="12639" y="15789"/>
                    <a:pt x="7237" y="16641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6" y="20590"/>
                  </a:lnTo>
                  <a:cubicBezTo>
                    <a:pt x="23839" y="17584"/>
                    <a:pt x="31034" y="2986"/>
                    <a:pt x="31034" y="2986"/>
                  </a:cubicBezTo>
                  <a:cubicBezTo>
                    <a:pt x="31018" y="2912"/>
                    <a:pt x="31002" y="2840"/>
                    <a:pt x="30985" y="2768"/>
                  </a:cubicBezTo>
                  <a:cubicBezTo>
                    <a:pt x="30539" y="949"/>
                    <a:pt x="28987" y="0"/>
                    <a:pt x="27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73;p76">
              <a:extLst>
                <a:ext uri="{FF2B5EF4-FFF2-40B4-BE49-F238E27FC236}">
                  <a16:creationId xmlns:a16="http://schemas.microsoft.com/office/drawing/2014/main" id="{11FA0072-3FB0-488C-B982-BD4E79B75828}"/>
                </a:ext>
              </a:extLst>
            </p:cNvPr>
            <p:cNvSpPr/>
            <p:nvPr/>
          </p:nvSpPr>
          <p:spPr>
            <a:xfrm>
              <a:off x="549865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4" y="1"/>
                    <a:pt x="6157" y="44"/>
                    <a:pt x="5691" y="157"/>
                  </a:cubicBezTo>
                  <a:cubicBezTo>
                    <a:pt x="3541" y="674"/>
                    <a:pt x="0" y="1707"/>
                    <a:pt x="0" y="3659"/>
                  </a:cubicBezTo>
                  <a:lnTo>
                    <a:pt x="9747" y="3659"/>
                  </a:lnTo>
                  <a:cubicBezTo>
                    <a:pt x="9747" y="3659"/>
                    <a:pt x="11880" y="2329"/>
                    <a:pt x="10865" y="574"/>
                  </a:cubicBezTo>
                  <a:cubicBezTo>
                    <a:pt x="10865" y="574"/>
                    <a:pt x="9009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74;p76">
              <a:extLst>
                <a:ext uri="{FF2B5EF4-FFF2-40B4-BE49-F238E27FC236}">
                  <a16:creationId xmlns:a16="http://schemas.microsoft.com/office/drawing/2014/main" id="{75403A28-B086-43AF-9ACE-E53F7F87537B}"/>
                </a:ext>
              </a:extLst>
            </p:cNvPr>
            <p:cNvSpPr/>
            <p:nvPr/>
          </p:nvSpPr>
          <p:spPr>
            <a:xfrm>
              <a:off x="6039250" y="1292650"/>
              <a:ext cx="515525" cy="426100"/>
            </a:xfrm>
            <a:custGeom>
              <a:avLst/>
              <a:gdLst/>
              <a:ahLst/>
              <a:cxnLst/>
              <a:rect l="l" t="t" r="r" b="b"/>
              <a:pathLst>
                <a:path w="20621" h="17044" extrusionOk="0">
                  <a:moveTo>
                    <a:pt x="9381" y="1"/>
                  </a:moveTo>
                  <a:cubicBezTo>
                    <a:pt x="5412" y="1"/>
                    <a:pt x="1594" y="2014"/>
                    <a:pt x="972" y="4160"/>
                  </a:cubicBezTo>
                  <a:cubicBezTo>
                    <a:pt x="0" y="7505"/>
                    <a:pt x="1722" y="9150"/>
                    <a:pt x="1722" y="9150"/>
                  </a:cubicBezTo>
                  <a:lnTo>
                    <a:pt x="13956" y="17044"/>
                  </a:lnTo>
                  <a:cubicBezTo>
                    <a:pt x="19820" y="12138"/>
                    <a:pt x="20620" y="6658"/>
                    <a:pt x="15654" y="2223"/>
                  </a:cubicBezTo>
                  <a:cubicBezTo>
                    <a:pt x="13872" y="632"/>
                    <a:pt x="11603" y="1"/>
                    <a:pt x="9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75;p76">
              <a:extLst>
                <a:ext uri="{FF2B5EF4-FFF2-40B4-BE49-F238E27FC236}">
                  <a16:creationId xmlns:a16="http://schemas.microsoft.com/office/drawing/2014/main" id="{EA839829-F8C2-48CF-85C4-1FCB7B2635BD}"/>
                </a:ext>
              </a:extLst>
            </p:cNvPr>
            <p:cNvSpPr/>
            <p:nvPr/>
          </p:nvSpPr>
          <p:spPr>
            <a:xfrm>
              <a:off x="6261725" y="1678475"/>
              <a:ext cx="152150" cy="223425"/>
            </a:xfrm>
            <a:custGeom>
              <a:avLst/>
              <a:gdLst/>
              <a:ahLst/>
              <a:cxnLst/>
              <a:rect l="l" t="t" r="r" b="b"/>
              <a:pathLst>
                <a:path w="6086" h="8937" extrusionOk="0">
                  <a:moveTo>
                    <a:pt x="4442" y="0"/>
                  </a:moveTo>
                  <a:cubicBezTo>
                    <a:pt x="3002" y="0"/>
                    <a:pt x="1865" y="1179"/>
                    <a:pt x="1102" y="2319"/>
                  </a:cubicBezTo>
                  <a:cubicBezTo>
                    <a:pt x="388" y="3386"/>
                    <a:pt x="1" y="4421"/>
                    <a:pt x="1" y="4421"/>
                  </a:cubicBezTo>
                  <a:lnTo>
                    <a:pt x="687" y="6950"/>
                  </a:lnTo>
                  <a:lnTo>
                    <a:pt x="1225" y="8936"/>
                  </a:lnTo>
                  <a:cubicBezTo>
                    <a:pt x="3126" y="8821"/>
                    <a:pt x="4808" y="8204"/>
                    <a:pt x="6086" y="6174"/>
                  </a:cubicBezTo>
                  <a:lnTo>
                    <a:pt x="4681" y="11"/>
                  </a:lnTo>
                  <a:cubicBezTo>
                    <a:pt x="4600" y="4"/>
                    <a:pt x="4521" y="0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76;p76">
              <a:extLst>
                <a:ext uri="{FF2B5EF4-FFF2-40B4-BE49-F238E27FC236}">
                  <a16:creationId xmlns:a16="http://schemas.microsoft.com/office/drawing/2014/main" id="{6E7CBE71-279A-4DF6-9DD9-C1E6266B91FD}"/>
                </a:ext>
              </a:extLst>
            </p:cNvPr>
            <p:cNvSpPr/>
            <p:nvPr/>
          </p:nvSpPr>
          <p:spPr>
            <a:xfrm>
              <a:off x="6261725" y="1702800"/>
              <a:ext cx="103600" cy="149425"/>
            </a:xfrm>
            <a:custGeom>
              <a:avLst/>
              <a:gdLst/>
              <a:ahLst/>
              <a:cxnLst/>
              <a:rect l="l" t="t" r="r" b="b"/>
              <a:pathLst>
                <a:path w="4144" h="5977" extrusionOk="0">
                  <a:moveTo>
                    <a:pt x="4144" y="1"/>
                  </a:moveTo>
                  <a:lnTo>
                    <a:pt x="1102" y="1346"/>
                  </a:lnTo>
                  <a:cubicBezTo>
                    <a:pt x="388" y="2413"/>
                    <a:pt x="1" y="3446"/>
                    <a:pt x="1" y="3446"/>
                  </a:cubicBezTo>
                  <a:lnTo>
                    <a:pt x="687" y="5977"/>
                  </a:lnTo>
                  <a:cubicBezTo>
                    <a:pt x="3592" y="4389"/>
                    <a:pt x="4144" y="1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77;p76">
              <a:extLst>
                <a:ext uri="{FF2B5EF4-FFF2-40B4-BE49-F238E27FC236}">
                  <a16:creationId xmlns:a16="http://schemas.microsoft.com/office/drawing/2014/main" id="{5B65BF60-9089-4C6F-A405-D2113DFC6AE9}"/>
                </a:ext>
              </a:extLst>
            </p:cNvPr>
            <p:cNvSpPr/>
            <p:nvPr/>
          </p:nvSpPr>
          <p:spPr>
            <a:xfrm>
              <a:off x="6071675" y="1382275"/>
              <a:ext cx="378675" cy="438850"/>
            </a:xfrm>
            <a:custGeom>
              <a:avLst/>
              <a:gdLst/>
              <a:ahLst/>
              <a:cxnLst/>
              <a:rect l="l" t="t" r="r" b="b"/>
              <a:pathLst>
                <a:path w="15147" h="17554" extrusionOk="0">
                  <a:moveTo>
                    <a:pt x="5769" y="1"/>
                  </a:moveTo>
                  <a:cubicBezTo>
                    <a:pt x="4418" y="1"/>
                    <a:pt x="2781" y="415"/>
                    <a:pt x="497" y="1513"/>
                  </a:cubicBezTo>
                  <a:cubicBezTo>
                    <a:pt x="497" y="1513"/>
                    <a:pt x="945" y="3311"/>
                    <a:pt x="471" y="8803"/>
                  </a:cubicBezTo>
                  <a:cubicBezTo>
                    <a:pt x="1" y="14244"/>
                    <a:pt x="1238" y="17553"/>
                    <a:pt x="4308" y="17553"/>
                  </a:cubicBezTo>
                  <a:cubicBezTo>
                    <a:pt x="4337" y="17553"/>
                    <a:pt x="4366" y="17553"/>
                    <a:pt x="4395" y="17552"/>
                  </a:cubicBezTo>
                  <a:cubicBezTo>
                    <a:pt x="6536" y="17508"/>
                    <a:pt x="10401" y="14916"/>
                    <a:pt x="12773" y="12068"/>
                  </a:cubicBezTo>
                  <a:cubicBezTo>
                    <a:pt x="15147" y="9219"/>
                    <a:pt x="13115" y="2912"/>
                    <a:pt x="10336" y="1488"/>
                  </a:cubicBezTo>
                  <a:cubicBezTo>
                    <a:pt x="8773" y="687"/>
                    <a:pt x="7507" y="1"/>
                    <a:pt x="5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78;p76">
              <a:extLst>
                <a:ext uri="{FF2B5EF4-FFF2-40B4-BE49-F238E27FC236}">
                  <a16:creationId xmlns:a16="http://schemas.microsoft.com/office/drawing/2014/main" id="{A84B3C0B-1EC8-461B-A203-DBF458FA448C}"/>
                </a:ext>
              </a:extLst>
            </p:cNvPr>
            <p:cNvSpPr/>
            <p:nvPr/>
          </p:nvSpPr>
          <p:spPr>
            <a:xfrm>
              <a:off x="6050075" y="1567500"/>
              <a:ext cx="54675" cy="105550"/>
            </a:xfrm>
            <a:custGeom>
              <a:avLst/>
              <a:gdLst/>
              <a:ahLst/>
              <a:cxnLst/>
              <a:rect l="l" t="t" r="r" b="b"/>
              <a:pathLst>
                <a:path w="2187" h="4222" extrusionOk="0">
                  <a:moveTo>
                    <a:pt x="1980" y="0"/>
                  </a:moveTo>
                  <a:lnTo>
                    <a:pt x="105" y="3702"/>
                  </a:lnTo>
                  <a:cubicBezTo>
                    <a:pt x="0" y="3909"/>
                    <a:pt x="146" y="4157"/>
                    <a:pt x="380" y="4164"/>
                  </a:cubicBezTo>
                  <a:lnTo>
                    <a:pt x="2187" y="4221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79;p76">
              <a:extLst>
                <a:ext uri="{FF2B5EF4-FFF2-40B4-BE49-F238E27FC236}">
                  <a16:creationId xmlns:a16="http://schemas.microsoft.com/office/drawing/2014/main" id="{C9DD4F05-A0A2-4614-9682-94B683626973}"/>
                </a:ext>
              </a:extLst>
            </p:cNvPr>
            <p:cNvSpPr/>
            <p:nvPr/>
          </p:nvSpPr>
          <p:spPr>
            <a:xfrm>
              <a:off x="6083400" y="1376250"/>
              <a:ext cx="655200" cy="843500"/>
            </a:xfrm>
            <a:custGeom>
              <a:avLst/>
              <a:gdLst/>
              <a:ahLst/>
              <a:cxnLst/>
              <a:rect l="l" t="t" r="r" b="b"/>
              <a:pathLst>
                <a:path w="26208" h="33740" extrusionOk="0">
                  <a:moveTo>
                    <a:pt x="5246" y="1"/>
                  </a:moveTo>
                  <a:cubicBezTo>
                    <a:pt x="3644" y="1"/>
                    <a:pt x="1984" y="454"/>
                    <a:pt x="419" y="1484"/>
                  </a:cubicBezTo>
                  <a:cubicBezTo>
                    <a:pt x="287" y="1570"/>
                    <a:pt x="158" y="1659"/>
                    <a:pt x="28" y="1754"/>
                  </a:cubicBezTo>
                  <a:lnTo>
                    <a:pt x="0" y="3243"/>
                  </a:lnTo>
                  <a:cubicBezTo>
                    <a:pt x="0" y="3243"/>
                    <a:pt x="5144" y="5189"/>
                    <a:pt x="5775" y="8022"/>
                  </a:cubicBezTo>
                  <a:cubicBezTo>
                    <a:pt x="5903" y="8598"/>
                    <a:pt x="6076" y="8829"/>
                    <a:pt x="6288" y="8829"/>
                  </a:cubicBezTo>
                  <a:cubicBezTo>
                    <a:pt x="7115" y="8829"/>
                    <a:pt x="8531" y="5303"/>
                    <a:pt x="10151" y="5130"/>
                  </a:cubicBezTo>
                  <a:cubicBezTo>
                    <a:pt x="10229" y="5122"/>
                    <a:pt x="10304" y="5118"/>
                    <a:pt x="10376" y="5118"/>
                  </a:cubicBezTo>
                  <a:cubicBezTo>
                    <a:pt x="12908" y="5118"/>
                    <a:pt x="12064" y="10064"/>
                    <a:pt x="10002" y="10437"/>
                  </a:cubicBezTo>
                  <a:cubicBezTo>
                    <a:pt x="9882" y="10458"/>
                    <a:pt x="9859" y="10750"/>
                    <a:pt x="9915" y="11211"/>
                  </a:cubicBezTo>
                  <a:lnTo>
                    <a:pt x="9915" y="11217"/>
                  </a:lnTo>
                  <a:cubicBezTo>
                    <a:pt x="9915" y="11222"/>
                    <a:pt x="9916" y="11228"/>
                    <a:pt x="9916" y="11232"/>
                  </a:cubicBezTo>
                  <a:cubicBezTo>
                    <a:pt x="9918" y="11241"/>
                    <a:pt x="9918" y="11251"/>
                    <a:pt x="9919" y="11261"/>
                  </a:cubicBezTo>
                  <a:lnTo>
                    <a:pt x="9924" y="11300"/>
                  </a:lnTo>
                  <a:cubicBezTo>
                    <a:pt x="9927" y="11323"/>
                    <a:pt x="9930" y="11349"/>
                    <a:pt x="9935" y="11383"/>
                  </a:cubicBezTo>
                  <a:cubicBezTo>
                    <a:pt x="9939" y="11415"/>
                    <a:pt x="9944" y="11450"/>
                    <a:pt x="9948" y="11484"/>
                  </a:cubicBezTo>
                  <a:cubicBezTo>
                    <a:pt x="10279" y="13867"/>
                    <a:pt x="13164" y="31554"/>
                    <a:pt x="23745" y="33739"/>
                  </a:cubicBezTo>
                  <a:cubicBezTo>
                    <a:pt x="23745" y="33739"/>
                    <a:pt x="26071" y="32815"/>
                    <a:pt x="26208" y="31130"/>
                  </a:cubicBezTo>
                  <a:lnTo>
                    <a:pt x="13564" y="11226"/>
                  </a:lnTo>
                  <a:cubicBezTo>
                    <a:pt x="15715" y="5487"/>
                    <a:pt x="10824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80;p76">
              <a:extLst>
                <a:ext uri="{FF2B5EF4-FFF2-40B4-BE49-F238E27FC236}">
                  <a16:creationId xmlns:a16="http://schemas.microsoft.com/office/drawing/2014/main" id="{15C4A44E-2A75-47DB-829F-33BD8EECBF29}"/>
                </a:ext>
              </a:extLst>
            </p:cNvPr>
            <p:cNvSpPr/>
            <p:nvPr/>
          </p:nvSpPr>
          <p:spPr>
            <a:xfrm>
              <a:off x="6025575" y="1734800"/>
              <a:ext cx="1194175" cy="1531475"/>
            </a:xfrm>
            <a:custGeom>
              <a:avLst/>
              <a:gdLst/>
              <a:ahLst/>
              <a:cxnLst/>
              <a:rect l="l" t="t" r="r" b="b"/>
              <a:pathLst>
                <a:path w="47767" h="61259" extrusionOk="0">
                  <a:moveTo>
                    <a:pt x="33060" y="1"/>
                  </a:moveTo>
                  <a:cubicBezTo>
                    <a:pt x="33016" y="1"/>
                    <a:pt x="32971" y="1"/>
                    <a:pt x="32927" y="3"/>
                  </a:cubicBezTo>
                  <a:cubicBezTo>
                    <a:pt x="27495" y="175"/>
                    <a:pt x="34188" y="11810"/>
                    <a:pt x="34188" y="28401"/>
                  </a:cubicBezTo>
                  <a:cubicBezTo>
                    <a:pt x="34188" y="39415"/>
                    <a:pt x="31152" y="47679"/>
                    <a:pt x="23956" y="53145"/>
                  </a:cubicBezTo>
                  <a:lnTo>
                    <a:pt x="458" y="53145"/>
                  </a:lnTo>
                  <a:cubicBezTo>
                    <a:pt x="205" y="53147"/>
                    <a:pt x="1" y="53351"/>
                    <a:pt x="1" y="53603"/>
                  </a:cubicBezTo>
                  <a:lnTo>
                    <a:pt x="1" y="60803"/>
                  </a:lnTo>
                  <a:cubicBezTo>
                    <a:pt x="2" y="61055"/>
                    <a:pt x="205" y="61259"/>
                    <a:pt x="458" y="61259"/>
                  </a:cubicBezTo>
                  <a:lnTo>
                    <a:pt x="37088" y="61259"/>
                  </a:lnTo>
                  <a:cubicBezTo>
                    <a:pt x="37340" y="61259"/>
                    <a:pt x="37545" y="61055"/>
                    <a:pt x="37545" y="60803"/>
                  </a:cubicBezTo>
                  <a:lnTo>
                    <a:pt x="37545" y="54504"/>
                  </a:lnTo>
                  <a:cubicBezTo>
                    <a:pt x="41692" y="51601"/>
                    <a:pt x="46320" y="45598"/>
                    <a:pt x="46830" y="33226"/>
                  </a:cubicBezTo>
                  <a:cubicBezTo>
                    <a:pt x="47766" y="10518"/>
                    <a:pt x="38512" y="1"/>
                    <a:pt x="33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81;p76">
              <a:extLst>
                <a:ext uri="{FF2B5EF4-FFF2-40B4-BE49-F238E27FC236}">
                  <a16:creationId xmlns:a16="http://schemas.microsoft.com/office/drawing/2014/main" id="{219DAB25-7A6C-4A76-929F-CA3454EC2145}"/>
                </a:ext>
              </a:extLst>
            </p:cNvPr>
            <p:cNvSpPr/>
            <p:nvPr/>
          </p:nvSpPr>
          <p:spPr>
            <a:xfrm>
              <a:off x="603502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82;p76">
              <a:extLst>
                <a:ext uri="{FF2B5EF4-FFF2-40B4-BE49-F238E27FC236}">
                  <a16:creationId xmlns:a16="http://schemas.microsoft.com/office/drawing/2014/main" id="{DEF2D8D3-0898-4387-8B40-909250AB6777}"/>
                </a:ext>
              </a:extLst>
            </p:cNvPr>
            <p:cNvSpPr/>
            <p:nvPr/>
          </p:nvSpPr>
          <p:spPr>
            <a:xfrm>
              <a:off x="603502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83;p76">
              <a:extLst>
                <a:ext uri="{FF2B5EF4-FFF2-40B4-BE49-F238E27FC236}">
                  <a16:creationId xmlns:a16="http://schemas.microsoft.com/office/drawing/2014/main" id="{B6E7315D-D044-4C62-A360-6777CFBF801A}"/>
                </a:ext>
              </a:extLst>
            </p:cNvPr>
            <p:cNvSpPr/>
            <p:nvPr/>
          </p:nvSpPr>
          <p:spPr>
            <a:xfrm>
              <a:off x="679142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7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84;p76">
              <a:extLst>
                <a:ext uri="{FF2B5EF4-FFF2-40B4-BE49-F238E27FC236}">
                  <a16:creationId xmlns:a16="http://schemas.microsoft.com/office/drawing/2014/main" id="{8E018CDC-F342-4321-A6BF-BD4A77C79BE4}"/>
                </a:ext>
              </a:extLst>
            </p:cNvPr>
            <p:cNvSpPr/>
            <p:nvPr/>
          </p:nvSpPr>
          <p:spPr>
            <a:xfrm>
              <a:off x="5844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85;p76">
              <a:extLst>
                <a:ext uri="{FF2B5EF4-FFF2-40B4-BE49-F238E27FC236}">
                  <a16:creationId xmlns:a16="http://schemas.microsoft.com/office/drawing/2014/main" id="{D394CE0B-FFF6-4806-89F6-1D5E99184718}"/>
                </a:ext>
              </a:extLst>
            </p:cNvPr>
            <p:cNvSpPr/>
            <p:nvPr/>
          </p:nvSpPr>
          <p:spPr>
            <a:xfrm>
              <a:off x="2557675" y="1844600"/>
              <a:ext cx="975400" cy="1370175"/>
            </a:xfrm>
            <a:custGeom>
              <a:avLst/>
              <a:gdLst/>
              <a:ahLst/>
              <a:cxnLst/>
              <a:rect l="l" t="t" r="r" b="b"/>
              <a:pathLst>
                <a:path w="39016" h="54807" extrusionOk="0">
                  <a:moveTo>
                    <a:pt x="6876" y="1"/>
                  </a:moveTo>
                  <a:cubicBezTo>
                    <a:pt x="3067" y="1"/>
                    <a:pt x="0" y="3067"/>
                    <a:pt x="0" y="6876"/>
                  </a:cubicBezTo>
                  <a:lnTo>
                    <a:pt x="0" y="47930"/>
                  </a:lnTo>
                  <a:cubicBezTo>
                    <a:pt x="0" y="51740"/>
                    <a:pt x="3067" y="54806"/>
                    <a:pt x="6876" y="54806"/>
                  </a:cubicBezTo>
                  <a:lnTo>
                    <a:pt x="32139" y="54806"/>
                  </a:lnTo>
                  <a:cubicBezTo>
                    <a:pt x="35949" y="54806"/>
                    <a:pt x="39015" y="51740"/>
                    <a:pt x="39015" y="47930"/>
                  </a:cubicBezTo>
                  <a:lnTo>
                    <a:pt x="39015" y="6876"/>
                  </a:lnTo>
                  <a:cubicBezTo>
                    <a:pt x="39015" y="3067"/>
                    <a:pt x="35949" y="1"/>
                    <a:pt x="32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86;p76">
              <a:extLst>
                <a:ext uri="{FF2B5EF4-FFF2-40B4-BE49-F238E27FC236}">
                  <a16:creationId xmlns:a16="http://schemas.microsoft.com/office/drawing/2014/main" id="{3DE1B676-924C-42F5-899A-3F4F327C098D}"/>
                </a:ext>
              </a:extLst>
            </p:cNvPr>
            <p:cNvSpPr/>
            <p:nvPr/>
          </p:nvSpPr>
          <p:spPr>
            <a:xfrm>
              <a:off x="2604775" y="35308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1"/>
                  </a:moveTo>
                  <a:lnTo>
                    <a:pt x="1" y="1679"/>
                  </a:lnTo>
                  <a:lnTo>
                    <a:pt x="34639" y="1679"/>
                  </a:lnTo>
                  <a:lnTo>
                    <a:pt x="34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87;p76">
              <a:extLst>
                <a:ext uri="{FF2B5EF4-FFF2-40B4-BE49-F238E27FC236}">
                  <a16:creationId xmlns:a16="http://schemas.microsoft.com/office/drawing/2014/main" id="{162FF4E8-FB6A-48FC-94A0-1E52982D3733}"/>
                </a:ext>
              </a:extLst>
            </p:cNvPr>
            <p:cNvSpPr/>
            <p:nvPr/>
          </p:nvSpPr>
          <p:spPr>
            <a:xfrm>
              <a:off x="2604775" y="37153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0"/>
                  </a:moveTo>
                  <a:lnTo>
                    <a:pt x="1" y="1678"/>
                  </a:lnTo>
                  <a:lnTo>
                    <a:pt x="34639" y="1678"/>
                  </a:lnTo>
                  <a:lnTo>
                    <a:pt x="34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88;p76">
              <a:extLst>
                <a:ext uri="{FF2B5EF4-FFF2-40B4-BE49-F238E27FC236}">
                  <a16:creationId xmlns:a16="http://schemas.microsoft.com/office/drawing/2014/main" id="{330056E3-39D8-464B-896A-7E96E8E89DC7}"/>
                </a:ext>
              </a:extLst>
            </p:cNvPr>
            <p:cNvSpPr/>
            <p:nvPr/>
          </p:nvSpPr>
          <p:spPr>
            <a:xfrm>
              <a:off x="2413225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8306" y="1"/>
                  </a:moveTo>
                  <a:lnTo>
                    <a:pt x="1" y="52678"/>
                  </a:lnTo>
                  <a:lnTo>
                    <a:pt x="3738" y="52678"/>
                  </a:lnTo>
                  <a:lnTo>
                    <a:pt x="11953" y="576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89;p76">
              <a:extLst>
                <a:ext uri="{FF2B5EF4-FFF2-40B4-BE49-F238E27FC236}">
                  <a16:creationId xmlns:a16="http://schemas.microsoft.com/office/drawing/2014/main" id="{63DCC890-0B61-466A-9657-3E7A09C59B55}"/>
                </a:ext>
              </a:extLst>
            </p:cNvPr>
            <p:cNvSpPr/>
            <p:nvPr/>
          </p:nvSpPr>
          <p:spPr>
            <a:xfrm>
              <a:off x="3363500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3647" y="1"/>
                  </a:moveTo>
                  <a:lnTo>
                    <a:pt x="0" y="576"/>
                  </a:lnTo>
                  <a:lnTo>
                    <a:pt x="8215" y="52678"/>
                  </a:lnTo>
                  <a:lnTo>
                    <a:pt x="11952" y="5267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90;p76">
              <a:extLst>
                <a:ext uri="{FF2B5EF4-FFF2-40B4-BE49-F238E27FC236}">
                  <a16:creationId xmlns:a16="http://schemas.microsoft.com/office/drawing/2014/main" id="{55D74DCA-1F3E-4AD7-ACAB-97FA7A3CF825}"/>
                </a:ext>
              </a:extLst>
            </p:cNvPr>
            <p:cNvSpPr/>
            <p:nvPr/>
          </p:nvSpPr>
          <p:spPr>
            <a:xfrm>
              <a:off x="2699050" y="2738600"/>
              <a:ext cx="664475" cy="363575"/>
            </a:xfrm>
            <a:custGeom>
              <a:avLst/>
              <a:gdLst/>
              <a:ahLst/>
              <a:cxnLst/>
              <a:rect l="l" t="t" r="r" b="b"/>
              <a:pathLst>
                <a:path w="26579" h="14543" extrusionOk="0">
                  <a:moveTo>
                    <a:pt x="973" y="0"/>
                  </a:moveTo>
                  <a:lnTo>
                    <a:pt x="973" y="0"/>
                  </a:lnTo>
                  <a:cubicBezTo>
                    <a:pt x="973" y="0"/>
                    <a:pt x="1" y="11267"/>
                    <a:pt x="4547" y="13165"/>
                  </a:cubicBezTo>
                  <a:cubicBezTo>
                    <a:pt x="6652" y="14044"/>
                    <a:pt x="10520" y="14543"/>
                    <a:pt x="14289" y="14543"/>
                  </a:cubicBezTo>
                  <a:cubicBezTo>
                    <a:pt x="18659" y="14543"/>
                    <a:pt x="22895" y="13872"/>
                    <a:pt x="24089" y="12344"/>
                  </a:cubicBezTo>
                  <a:cubicBezTo>
                    <a:pt x="26312" y="9497"/>
                    <a:pt x="26578" y="0"/>
                    <a:pt x="26578" y="0"/>
                  </a:cubicBezTo>
                  <a:lnTo>
                    <a:pt x="26578" y="0"/>
                  </a:lnTo>
                  <a:cubicBezTo>
                    <a:pt x="22301" y="1802"/>
                    <a:pt x="18029" y="2703"/>
                    <a:pt x="13761" y="2703"/>
                  </a:cubicBezTo>
                  <a:cubicBezTo>
                    <a:pt x="9493" y="2703"/>
                    <a:pt x="5230" y="1802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91;p76">
              <a:extLst>
                <a:ext uri="{FF2B5EF4-FFF2-40B4-BE49-F238E27FC236}">
                  <a16:creationId xmlns:a16="http://schemas.microsoft.com/office/drawing/2014/main" id="{FCA1C4CC-082F-4C1A-A194-745610DF31BB}"/>
                </a:ext>
              </a:extLst>
            </p:cNvPr>
            <p:cNvSpPr/>
            <p:nvPr/>
          </p:nvSpPr>
          <p:spPr>
            <a:xfrm>
              <a:off x="2708950" y="1756625"/>
              <a:ext cx="683850" cy="1153100"/>
            </a:xfrm>
            <a:custGeom>
              <a:avLst/>
              <a:gdLst/>
              <a:ahLst/>
              <a:cxnLst/>
              <a:rect l="l" t="t" r="r" b="b"/>
              <a:pathLst>
                <a:path w="27354" h="46124" extrusionOk="0">
                  <a:moveTo>
                    <a:pt x="10445" y="0"/>
                  </a:moveTo>
                  <a:lnTo>
                    <a:pt x="1" y="3182"/>
                  </a:lnTo>
                  <a:lnTo>
                    <a:pt x="254" y="43557"/>
                  </a:lnTo>
                  <a:cubicBezTo>
                    <a:pt x="254" y="43557"/>
                    <a:pt x="5728" y="46124"/>
                    <a:pt x="13893" y="46124"/>
                  </a:cubicBezTo>
                  <a:cubicBezTo>
                    <a:pt x="17518" y="46124"/>
                    <a:pt x="21673" y="45618"/>
                    <a:pt x="26115" y="44157"/>
                  </a:cubicBezTo>
                  <a:lnTo>
                    <a:pt x="27354" y="2790"/>
                  </a:lnTo>
                  <a:lnTo>
                    <a:pt x="16503" y="2"/>
                  </a:lnTo>
                  <a:lnTo>
                    <a:pt x="10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92;p76">
              <a:extLst>
                <a:ext uri="{FF2B5EF4-FFF2-40B4-BE49-F238E27FC236}">
                  <a16:creationId xmlns:a16="http://schemas.microsoft.com/office/drawing/2014/main" id="{9A947054-B3C8-4D77-BBB3-229C4BA97EC7}"/>
                </a:ext>
              </a:extLst>
            </p:cNvPr>
            <p:cNvSpPr/>
            <p:nvPr/>
          </p:nvSpPr>
          <p:spPr>
            <a:xfrm>
              <a:off x="2473100" y="1836150"/>
              <a:ext cx="527500" cy="608450"/>
            </a:xfrm>
            <a:custGeom>
              <a:avLst/>
              <a:gdLst/>
              <a:ahLst/>
              <a:cxnLst/>
              <a:rect l="l" t="t" r="r" b="b"/>
              <a:pathLst>
                <a:path w="21100" h="24338" extrusionOk="0">
                  <a:moveTo>
                    <a:pt x="9435" y="1"/>
                  </a:moveTo>
                  <a:cubicBezTo>
                    <a:pt x="9435" y="1"/>
                    <a:pt x="4962" y="9925"/>
                    <a:pt x="747" y="20450"/>
                  </a:cubicBezTo>
                  <a:cubicBezTo>
                    <a:pt x="1" y="22311"/>
                    <a:pt x="1369" y="24338"/>
                    <a:pt x="3374" y="24338"/>
                  </a:cubicBezTo>
                  <a:lnTo>
                    <a:pt x="21100" y="24338"/>
                  </a:lnTo>
                  <a:lnTo>
                    <a:pt x="20393" y="20839"/>
                  </a:lnTo>
                  <a:cubicBezTo>
                    <a:pt x="20393" y="20839"/>
                    <a:pt x="11141" y="19610"/>
                    <a:pt x="8071" y="18784"/>
                  </a:cubicBezTo>
                  <a:lnTo>
                    <a:pt x="11580" y="10901"/>
                  </a:lnTo>
                  <a:cubicBezTo>
                    <a:pt x="11580" y="10901"/>
                    <a:pt x="12349" y="4894"/>
                    <a:pt x="9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93;p76">
              <a:extLst>
                <a:ext uri="{FF2B5EF4-FFF2-40B4-BE49-F238E27FC236}">
                  <a16:creationId xmlns:a16="http://schemas.microsoft.com/office/drawing/2014/main" id="{75F53B98-EF83-47BB-B5DE-A31EF181E131}"/>
                </a:ext>
              </a:extLst>
            </p:cNvPr>
            <p:cNvSpPr/>
            <p:nvPr/>
          </p:nvSpPr>
          <p:spPr>
            <a:xfrm>
              <a:off x="2957500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4070" y="0"/>
                  </a:moveTo>
                  <a:cubicBezTo>
                    <a:pt x="2443" y="0"/>
                    <a:pt x="1017" y="459"/>
                    <a:pt x="1017" y="459"/>
                  </a:cubicBezTo>
                  <a:cubicBezTo>
                    <a:pt x="1" y="2220"/>
                    <a:pt x="1724" y="3969"/>
                    <a:pt x="1724" y="3969"/>
                  </a:cubicBezTo>
                  <a:lnTo>
                    <a:pt x="11499" y="3969"/>
                  </a:lnTo>
                  <a:cubicBezTo>
                    <a:pt x="11499" y="2013"/>
                    <a:pt x="7824" y="694"/>
                    <a:pt x="5668" y="175"/>
                  </a:cubicBezTo>
                  <a:cubicBezTo>
                    <a:pt x="5142" y="48"/>
                    <a:pt x="4595" y="0"/>
                    <a:pt x="4070" y="0"/>
                  </a:cubicBez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94;p76">
              <a:extLst>
                <a:ext uri="{FF2B5EF4-FFF2-40B4-BE49-F238E27FC236}">
                  <a16:creationId xmlns:a16="http://schemas.microsoft.com/office/drawing/2014/main" id="{A53DDE2A-26A0-4379-B078-9D064568D54D}"/>
                </a:ext>
              </a:extLst>
            </p:cNvPr>
            <p:cNvSpPr/>
            <p:nvPr/>
          </p:nvSpPr>
          <p:spPr>
            <a:xfrm>
              <a:off x="3101150" y="1826375"/>
              <a:ext cx="527500" cy="618225"/>
            </a:xfrm>
            <a:custGeom>
              <a:avLst/>
              <a:gdLst/>
              <a:ahLst/>
              <a:cxnLst/>
              <a:rect l="l" t="t" r="r" b="b"/>
              <a:pathLst>
                <a:path w="21100" h="24729" extrusionOk="0">
                  <a:moveTo>
                    <a:pt x="11666" y="0"/>
                  </a:moveTo>
                  <a:cubicBezTo>
                    <a:pt x="8753" y="4894"/>
                    <a:pt x="9522" y="11291"/>
                    <a:pt x="9522" y="11291"/>
                  </a:cubicBezTo>
                  <a:lnTo>
                    <a:pt x="13029" y="19175"/>
                  </a:lnTo>
                  <a:cubicBezTo>
                    <a:pt x="9960" y="20000"/>
                    <a:pt x="707" y="21228"/>
                    <a:pt x="707" y="21228"/>
                  </a:cubicBezTo>
                  <a:lnTo>
                    <a:pt x="1" y="24729"/>
                  </a:lnTo>
                  <a:lnTo>
                    <a:pt x="17726" y="24729"/>
                  </a:lnTo>
                  <a:cubicBezTo>
                    <a:pt x="19732" y="24729"/>
                    <a:pt x="21100" y="22702"/>
                    <a:pt x="20355" y="20840"/>
                  </a:cubicBezTo>
                  <a:cubicBezTo>
                    <a:pt x="16139" y="10314"/>
                    <a:pt x="11666" y="0"/>
                    <a:pt x="1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95;p76">
              <a:extLst>
                <a:ext uri="{FF2B5EF4-FFF2-40B4-BE49-F238E27FC236}">
                  <a16:creationId xmlns:a16="http://schemas.microsoft.com/office/drawing/2014/main" id="{9768BE08-6FD7-4E34-9F79-BA61EB252A71}"/>
                </a:ext>
              </a:extLst>
            </p:cNvPr>
            <p:cNvSpPr/>
            <p:nvPr/>
          </p:nvSpPr>
          <p:spPr>
            <a:xfrm>
              <a:off x="2856775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7430" y="0"/>
                  </a:moveTo>
                  <a:cubicBezTo>
                    <a:pt x="6904" y="0"/>
                    <a:pt x="6358" y="48"/>
                    <a:pt x="5831" y="175"/>
                  </a:cubicBezTo>
                  <a:cubicBezTo>
                    <a:pt x="3675" y="694"/>
                    <a:pt x="1" y="2013"/>
                    <a:pt x="1" y="3969"/>
                  </a:cubicBezTo>
                  <a:lnTo>
                    <a:pt x="9776" y="3969"/>
                  </a:lnTo>
                  <a:cubicBezTo>
                    <a:pt x="9776" y="3969"/>
                    <a:pt x="11499" y="2220"/>
                    <a:pt x="10482" y="459"/>
                  </a:cubicBezTo>
                  <a:cubicBezTo>
                    <a:pt x="10482" y="459"/>
                    <a:pt x="9057" y="0"/>
                    <a:pt x="7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96;p76">
              <a:extLst>
                <a:ext uri="{FF2B5EF4-FFF2-40B4-BE49-F238E27FC236}">
                  <a16:creationId xmlns:a16="http://schemas.microsoft.com/office/drawing/2014/main" id="{D757EC0F-78C1-46BD-8A81-D4FCEF9FF76D}"/>
                </a:ext>
              </a:extLst>
            </p:cNvPr>
            <p:cNvSpPr/>
            <p:nvPr/>
          </p:nvSpPr>
          <p:spPr>
            <a:xfrm>
              <a:off x="3246750" y="1246950"/>
              <a:ext cx="114775" cy="206975"/>
            </a:xfrm>
            <a:custGeom>
              <a:avLst/>
              <a:gdLst/>
              <a:ahLst/>
              <a:cxnLst/>
              <a:rect l="l" t="t" r="r" b="b"/>
              <a:pathLst>
                <a:path w="4591" h="8279" extrusionOk="0">
                  <a:moveTo>
                    <a:pt x="2697" y="1"/>
                  </a:moveTo>
                  <a:cubicBezTo>
                    <a:pt x="1" y="933"/>
                    <a:pt x="2129" y="8279"/>
                    <a:pt x="2129" y="8279"/>
                  </a:cubicBezTo>
                  <a:cubicBezTo>
                    <a:pt x="2129" y="8279"/>
                    <a:pt x="3411" y="7892"/>
                    <a:pt x="4001" y="4538"/>
                  </a:cubicBezTo>
                  <a:cubicBezTo>
                    <a:pt x="4590" y="1185"/>
                    <a:pt x="2697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97;p76">
              <a:extLst>
                <a:ext uri="{FF2B5EF4-FFF2-40B4-BE49-F238E27FC236}">
                  <a16:creationId xmlns:a16="http://schemas.microsoft.com/office/drawing/2014/main" id="{7E85C2BA-9F99-4B7D-8411-D3A91E8FFD3D}"/>
                </a:ext>
              </a:extLst>
            </p:cNvPr>
            <p:cNvSpPr/>
            <p:nvPr/>
          </p:nvSpPr>
          <p:spPr>
            <a:xfrm>
              <a:off x="2965200" y="1611550"/>
              <a:ext cx="176675" cy="206200"/>
            </a:xfrm>
            <a:custGeom>
              <a:avLst/>
              <a:gdLst/>
              <a:ahLst/>
              <a:cxnLst/>
              <a:rect l="l" t="t" r="r" b="b"/>
              <a:pathLst>
                <a:path w="7067" h="8248" extrusionOk="0">
                  <a:moveTo>
                    <a:pt x="1153" y="0"/>
                  </a:moveTo>
                  <a:cubicBezTo>
                    <a:pt x="689" y="0"/>
                    <a:pt x="289" y="77"/>
                    <a:pt x="0" y="269"/>
                  </a:cubicBezTo>
                  <a:lnTo>
                    <a:pt x="298" y="6884"/>
                  </a:lnTo>
                  <a:cubicBezTo>
                    <a:pt x="298" y="6884"/>
                    <a:pt x="2440" y="8247"/>
                    <a:pt x="4546" y="8247"/>
                  </a:cubicBezTo>
                  <a:cubicBezTo>
                    <a:pt x="5294" y="8247"/>
                    <a:pt x="6038" y="8075"/>
                    <a:pt x="6679" y="7607"/>
                  </a:cubicBezTo>
                  <a:lnTo>
                    <a:pt x="6801" y="5673"/>
                  </a:lnTo>
                  <a:lnTo>
                    <a:pt x="7066" y="1453"/>
                  </a:lnTo>
                  <a:cubicBezTo>
                    <a:pt x="7066" y="1453"/>
                    <a:pt x="6503" y="1255"/>
                    <a:pt x="5684" y="1020"/>
                  </a:cubicBezTo>
                  <a:cubicBezTo>
                    <a:pt x="4390" y="651"/>
                    <a:pt x="2501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98;p76">
              <a:extLst>
                <a:ext uri="{FF2B5EF4-FFF2-40B4-BE49-F238E27FC236}">
                  <a16:creationId xmlns:a16="http://schemas.microsoft.com/office/drawing/2014/main" id="{512A7107-883E-43F9-916C-8A2BE200A408}"/>
                </a:ext>
              </a:extLst>
            </p:cNvPr>
            <p:cNvSpPr/>
            <p:nvPr/>
          </p:nvSpPr>
          <p:spPr>
            <a:xfrm>
              <a:off x="3004850" y="1637000"/>
              <a:ext cx="137025" cy="142550"/>
            </a:xfrm>
            <a:custGeom>
              <a:avLst/>
              <a:gdLst/>
              <a:ahLst/>
              <a:cxnLst/>
              <a:rect l="l" t="t" r="r" b="b"/>
              <a:pathLst>
                <a:path w="5481" h="5702" extrusionOk="0">
                  <a:moveTo>
                    <a:pt x="0" y="1"/>
                  </a:moveTo>
                  <a:cubicBezTo>
                    <a:pt x="0" y="1"/>
                    <a:pt x="1642" y="5148"/>
                    <a:pt x="5149" y="5702"/>
                  </a:cubicBezTo>
                  <a:lnTo>
                    <a:pt x="5480" y="435"/>
                  </a:lnTo>
                  <a:cubicBezTo>
                    <a:pt x="5480" y="435"/>
                    <a:pt x="4917" y="237"/>
                    <a:pt x="4098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99;p76">
              <a:extLst>
                <a:ext uri="{FF2B5EF4-FFF2-40B4-BE49-F238E27FC236}">
                  <a16:creationId xmlns:a16="http://schemas.microsoft.com/office/drawing/2014/main" id="{D0DD96D2-3E81-454B-A4D1-D7E0D8C92933}"/>
                </a:ext>
              </a:extLst>
            </p:cNvPr>
            <p:cNvSpPr/>
            <p:nvPr/>
          </p:nvSpPr>
          <p:spPr>
            <a:xfrm>
              <a:off x="2897350" y="1199175"/>
              <a:ext cx="440100" cy="511750"/>
            </a:xfrm>
            <a:custGeom>
              <a:avLst/>
              <a:gdLst/>
              <a:ahLst/>
              <a:cxnLst/>
              <a:rect l="l" t="t" r="r" b="b"/>
              <a:pathLst>
                <a:path w="17604" h="20470" extrusionOk="0">
                  <a:moveTo>
                    <a:pt x="8236" y="0"/>
                  </a:moveTo>
                  <a:cubicBezTo>
                    <a:pt x="5067" y="0"/>
                    <a:pt x="1866" y="918"/>
                    <a:pt x="127" y="3185"/>
                  </a:cubicBezTo>
                  <a:cubicBezTo>
                    <a:pt x="127" y="3185"/>
                    <a:pt x="1" y="6778"/>
                    <a:pt x="82" y="10437"/>
                  </a:cubicBezTo>
                  <a:cubicBezTo>
                    <a:pt x="98" y="10492"/>
                    <a:pt x="108" y="10549"/>
                    <a:pt x="116" y="10606"/>
                  </a:cubicBezTo>
                  <a:cubicBezTo>
                    <a:pt x="205" y="11332"/>
                    <a:pt x="322" y="12055"/>
                    <a:pt x="474" y="12768"/>
                  </a:cubicBezTo>
                  <a:cubicBezTo>
                    <a:pt x="858" y="14553"/>
                    <a:pt x="1475" y="16270"/>
                    <a:pt x="2476" y="17790"/>
                  </a:cubicBezTo>
                  <a:cubicBezTo>
                    <a:pt x="2591" y="17965"/>
                    <a:pt x="2711" y="18137"/>
                    <a:pt x="2835" y="18306"/>
                  </a:cubicBezTo>
                  <a:cubicBezTo>
                    <a:pt x="3766" y="18695"/>
                    <a:pt x="4910" y="19048"/>
                    <a:pt x="6129" y="19361"/>
                  </a:cubicBezTo>
                  <a:cubicBezTo>
                    <a:pt x="6204" y="19382"/>
                    <a:pt x="6278" y="19399"/>
                    <a:pt x="6353" y="19418"/>
                  </a:cubicBezTo>
                  <a:cubicBezTo>
                    <a:pt x="7876" y="19803"/>
                    <a:pt x="9504" y="20129"/>
                    <a:pt x="10978" y="20391"/>
                  </a:cubicBezTo>
                  <a:cubicBezTo>
                    <a:pt x="11275" y="20444"/>
                    <a:pt x="11569" y="20469"/>
                    <a:pt x="11860" y="20469"/>
                  </a:cubicBezTo>
                  <a:cubicBezTo>
                    <a:pt x="13337" y="20469"/>
                    <a:pt x="14705" y="19815"/>
                    <a:pt x="15637" y="18744"/>
                  </a:cubicBezTo>
                  <a:cubicBezTo>
                    <a:pt x="16106" y="18203"/>
                    <a:pt x="16457" y="17569"/>
                    <a:pt x="16659" y="16883"/>
                  </a:cubicBezTo>
                  <a:cubicBezTo>
                    <a:pt x="16727" y="16654"/>
                    <a:pt x="16777" y="16422"/>
                    <a:pt x="16813" y="16187"/>
                  </a:cubicBezTo>
                  <a:cubicBezTo>
                    <a:pt x="16863" y="15848"/>
                    <a:pt x="16913" y="15499"/>
                    <a:pt x="16962" y="15141"/>
                  </a:cubicBezTo>
                  <a:cubicBezTo>
                    <a:pt x="17032" y="14629"/>
                    <a:pt x="17100" y="14099"/>
                    <a:pt x="17166" y="13561"/>
                  </a:cubicBezTo>
                  <a:cubicBezTo>
                    <a:pt x="17198" y="13302"/>
                    <a:pt x="17227" y="13042"/>
                    <a:pt x="17257" y="12781"/>
                  </a:cubicBezTo>
                  <a:cubicBezTo>
                    <a:pt x="17290" y="12479"/>
                    <a:pt x="17323" y="12176"/>
                    <a:pt x="17352" y="11872"/>
                  </a:cubicBezTo>
                  <a:cubicBezTo>
                    <a:pt x="17493" y="10423"/>
                    <a:pt x="17591" y="8977"/>
                    <a:pt x="17600" y="7668"/>
                  </a:cubicBezTo>
                  <a:cubicBezTo>
                    <a:pt x="17604" y="7518"/>
                    <a:pt x="17602" y="7372"/>
                    <a:pt x="17600" y="7226"/>
                  </a:cubicBezTo>
                  <a:cubicBezTo>
                    <a:pt x="17585" y="5597"/>
                    <a:pt x="17419" y="4217"/>
                    <a:pt x="17009" y="3395"/>
                  </a:cubicBezTo>
                  <a:cubicBezTo>
                    <a:pt x="16023" y="1404"/>
                    <a:pt x="12155" y="0"/>
                    <a:pt x="8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00;p76">
              <a:extLst>
                <a:ext uri="{FF2B5EF4-FFF2-40B4-BE49-F238E27FC236}">
                  <a16:creationId xmlns:a16="http://schemas.microsoft.com/office/drawing/2014/main" id="{2248598E-B292-48C9-9667-37D4D7E1B9CF}"/>
                </a:ext>
              </a:extLst>
            </p:cNvPr>
            <p:cNvSpPr/>
            <p:nvPr/>
          </p:nvSpPr>
          <p:spPr>
            <a:xfrm>
              <a:off x="2909225" y="1518300"/>
              <a:ext cx="60375" cy="125650"/>
            </a:xfrm>
            <a:custGeom>
              <a:avLst/>
              <a:gdLst/>
              <a:ahLst/>
              <a:cxnLst/>
              <a:rect l="l" t="t" r="r" b="b"/>
              <a:pathLst>
                <a:path w="2415" h="5026" extrusionOk="0">
                  <a:moveTo>
                    <a:pt x="33" y="1"/>
                  </a:moveTo>
                  <a:cubicBezTo>
                    <a:pt x="22" y="1"/>
                    <a:pt x="11" y="1"/>
                    <a:pt x="0" y="1"/>
                  </a:cubicBezTo>
                  <a:cubicBezTo>
                    <a:pt x="384" y="1787"/>
                    <a:pt x="1000" y="3505"/>
                    <a:pt x="2003" y="5025"/>
                  </a:cubicBezTo>
                  <a:cubicBezTo>
                    <a:pt x="2414" y="3176"/>
                    <a:pt x="2148" y="538"/>
                    <a:pt x="2148" y="538"/>
                  </a:cubicBezTo>
                  <a:cubicBezTo>
                    <a:pt x="1252" y="149"/>
                    <a:pt x="561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01;p76">
              <a:extLst>
                <a:ext uri="{FF2B5EF4-FFF2-40B4-BE49-F238E27FC236}">
                  <a16:creationId xmlns:a16="http://schemas.microsoft.com/office/drawing/2014/main" id="{F18BC1C1-294C-4AB9-896D-45622F2BB0A5}"/>
                </a:ext>
              </a:extLst>
            </p:cNvPr>
            <p:cNvSpPr/>
            <p:nvPr/>
          </p:nvSpPr>
          <p:spPr>
            <a:xfrm>
              <a:off x="2870025" y="1146150"/>
              <a:ext cx="527750" cy="296800"/>
            </a:xfrm>
            <a:custGeom>
              <a:avLst/>
              <a:gdLst/>
              <a:ahLst/>
              <a:cxnLst/>
              <a:rect l="l" t="t" r="r" b="b"/>
              <a:pathLst>
                <a:path w="21110" h="11872" extrusionOk="0">
                  <a:moveTo>
                    <a:pt x="8502" y="1"/>
                  </a:moveTo>
                  <a:cubicBezTo>
                    <a:pt x="6976" y="1"/>
                    <a:pt x="5529" y="257"/>
                    <a:pt x="4363" y="868"/>
                  </a:cubicBezTo>
                  <a:cubicBezTo>
                    <a:pt x="1" y="3155"/>
                    <a:pt x="209" y="6970"/>
                    <a:pt x="1154" y="11036"/>
                  </a:cubicBezTo>
                  <a:cubicBezTo>
                    <a:pt x="1154" y="11036"/>
                    <a:pt x="1668" y="10684"/>
                    <a:pt x="2387" y="10684"/>
                  </a:cubicBezTo>
                  <a:cubicBezTo>
                    <a:pt x="2995" y="10684"/>
                    <a:pt x="3750" y="10937"/>
                    <a:pt x="4461" y="11871"/>
                  </a:cubicBezTo>
                  <a:lnTo>
                    <a:pt x="5630" y="11844"/>
                  </a:lnTo>
                  <a:cubicBezTo>
                    <a:pt x="5630" y="11844"/>
                    <a:pt x="5507" y="9444"/>
                    <a:pt x="6043" y="8129"/>
                  </a:cubicBezTo>
                  <a:cubicBezTo>
                    <a:pt x="6580" y="6815"/>
                    <a:pt x="8817" y="6797"/>
                    <a:pt x="9115" y="5254"/>
                  </a:cubicBezTo>
                  <a:cubicBezTo>
                    <a:pt x="9115" y="5254"/>
                    <a:pt x="12000" y="6658"/>
                    <a:pt x="14855" y="6658"/>
                  </a:cubicBezTo>
                  <a:cubicBezTo>
                    <a:pt x="16044" y="6658"/>
                    <a:pt x="17229" y="6414"/>
                    <a:pt x="18198" y="5723"/>
                  </a:cubicBezTo>
                  <a:cubicBezTo>
                    <a:pt x="21110" y="3647"/>
                    <a:pt x="14252" y="1"/>
                    <a:pt x="8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02;p76">
              <a:extLst>
                <a:ext uri="{FF2B5EF4-FFF2-40B4-BE49-F238E27FC236}">
                  <a16:creationId xmlns:a16="http://schemas.microsoft.com/office/drawing/2014/main" id="{05CED5BF-7D02-42F9-9E57-D4A85141BC9E}"/>
                </a:ext>
              </a:extLst>
            </p:cNvPr>
            <p:cNvSpPr/>
            <p:nvPr/>
          </p:nvSpPr>
          <p:spPr>
            <a:xfrm>
              <a:off x="2859225" y="1411650"/>
              <a:ext cx="122350" cy="158000"/>
            </a:xfrm>
            <a:custGeom>
              <a:avLst/>
              <a:gdLst/>
              <a:ahLst/>
              <a:cxnLst/>
              <a:rect l="l" t="t" r="r" b="b"/>
              <a:pathLst>
                <a:path w="4894" h="6320" extrusionOk="0">
                  <a:moveTo>
                    <a:pt x="2644" y="0"/>
                  </a:moveTo>
                  <a:cubicBezTo>
                    <a:pt x="2290" y="0"/>
                    <a:pt x="1928" y="115"/>
                    <a:pt x="1586" y="416"/>
                  </a:cubicBezTo>
                  <a:cubicBezTo>
                    <a:pt x="0" y="1810"/>
                    <a:pt x="1289" y="6319"/>
                    <a:pt x="4499" y="6319"/>
                  </a:cubicBezTo>
                  <a:cubicBezTo>
                    <a:pt x="4562" y="6319"/>
                    <a:pt x="4627" y="6317"/>
                    <a:pt x="4692" y="6314"/>
                  </a:cubicBezTo>
                  <a:lnTo>
                    <a:pt x="4893" y="1251"/>
                  </a:lnTo>
                  <a:cubicBezTo>
                    <a:pt x="4893" y="1251"/>
                    <a:pt x="3811" y="0"/>
                    <a:pt x="2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03;p76">
              <a:extLst>
                <a:ext uri="{FF2B5EF4-FFF2-40B4-BE49-F238E27FC236}">
                  <a16:creationId xmlns:a16="http://schemas.microsoft.com/office/drawing/2014/main" id="{2264BC82-9F25-4FBF-8C56-5D4EEF94E0F0}"/>
                </a:ext>
              </a:extLst>
            </p:cNvPr>
            <p:cNvSpPr/>
            <p:nvPr/>
          </p:nvSpPr>
          <p:spPr>
            <a:xfrm>
              <a:off x="3152600" y="1125475"/>
              <a:ext cx="272175" cy="158150"/>
            </a:xfrm>
            <a:custGeom>
              <a:avLst/>
              <a:gdLst/>
              <a:ahLst/>
              <a:cxnLst/>
              <a:rect l="l" t="t" r="r" b="b"/>
              <a:pathLst>
                <a:path w="10887" h="6326" extrusionOk="0">
                  <a:moveTo>
                    <a:pt x="7231" y="0"/>
                  </a:moveTo>
                  <a:cubicBezTo>
                    <a:pt x="6939" y="0"/>
                    <a:pt x="6628" y="68"/>
                    <a:pt x="6303" y="217"/>
                  </a:cubicBezTo>
                  <a:cubicBezTo>
                    <a:pt x="4586" y="1004"/>
                    <a:pt x="2706" y="1166"/>
                    <a:pt x="1449" y="1166"/>
                  </a:cubicBezTo>
                  <a:cubicBezTo>
                    <a:pt x="573" y="1166"/>
                    <a:pt x="0" y="1087"/>
                    <a:pt x="0" y="1087"/>
                  </a:cubicBezTo>
                  <a:lnTo>
                    <a:pt x="0" y="1087"/>
                  </a:lnTo>
                  <a:cubicBezTo>
                    <a:pt x="0" y="1087"/>
                    <a:pt x="3043" y="6326"/>
                    <a:pt x="6452" y="6326"/>
                  </a:cubicBezTo>
                  <a:cubicBezTo>
                    <a:pt x="6792" y="6326"/>
                    <a:pt x="7136" y="6274"/>
                    <a:pt x="7481" y="6159"/>
                  </a:cubicBezTo>
                  <a:cubicBezTo>
                    <a:pt x="10887" y="5024"/>
                    <a:pt x="9752" y="0"/>
                    <a:pt x="7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04;p76">
              <a:extLst>
                <a:ext uri="{FF2B5EF4-FFF2-40B4-BE49-F238E27FC236}">
                  <a16:creationId xmlns:a16="http://schemas.microsoft.com/office/drawing/2014/main" id="{C37CFB43-A008-48DE-9A51-4600B8275D4A}"/>
                </a:ext>
              </a:extLst>
            </p:cNvPr>
            <p:cNvSpPr/>
            <p:nvPr/>
          </p:nvSpPr>
          <p:spPr>
            <a:xfrm>
              <a:off x="2981500" y="1442225"/>
              <a:ext cx="350925" cy="307375"/>
            </a:xfrm>
            <a:custGeom>
              <a:avLst/>
              <a:gdLst/>
              <a:ahLst/>
              <a:cxnLst/>
              <a:rect l="l" t="t" r="r" b="b"/>
              <a:pathLst>
                <a:path w="14037" h="12295" extrusionOk="0">
                  <a:moveTo>
                    <a:pt x="5976" y="4597"/>
                  </a:moveTo>
                  <a:cubicBezTo>
                    <a:pt x="5996" y="4597"/>
                    <a:pt x="6016" y="4597"/>
                    <a:pt x="6037" y="4598"/>
                  </a:cubicBezTo>
                  <a:cubicBezTo>
                    <a:pt x="6043" y="4599"/>
                    <a:pt x="6050" y="4600"/>
                    <a:pt x="6057" y="4600"/>
                  </a:cubicBezTo>
                  <a:cubicBezTo>
                    <a:pt x="6060" y="4600"/>
                    <a:pt x="6063" y="4600"/>
                    <a:pt x="6066" y="4600"/>
                  </a:cubicBezTo>
                  <a:cubicBezTo>
                    <a:pt x="7073" y="4649"/>
                    <a:pt x="8159" y="5118"/>
                    <a:pt x="9005" y="5387"/>
                  </a:cubicBezTo>
                  <a:cubicBezTo>
                    <a:pt x="9276" y="5474"/>
                    <a:pt x="9508" y="5508"/>
                    <a:pt x="9718" y="5508"/>
                  </a:cubicBezTo>
                  <a:cubicBezTo>
                    <a:pt x="10265" y="5508"/>
                    <a:pt x="10667" y="5273"/>
                    <a:pt x="11248" y="5105"/>
                  </a:cubicBezTo>
                  <a:cubicBezTo>
                    <a:pt x="11701" y="4972"/>
                    <a:pt x="12067" y="4920"/>
                    <a:pt x="12366" y="4920"/>
                  </a:cubicBezTo>
                  <a:cubicBezTo>
                    <a:pt x="12775" y="4920"/>
                    <a:pt x="13058" y="5018"/>
                    <a:pt x="13262" y="5142"/>
                  </a:cubicBezTo>
                  <a:lnTo>
                    <a:pt x="13262" y="5142"/>
                  </a:lnTo>
                  <a:cubicBezTo>
                    <a:pt x="13021" y="7803"/>
                    <a:pt x="11721" y="9173"/>
                    <a:pt x="10213" y="9349"/>
                  </a:cubicBezTo>
                  <a:cubicBezTo>
                    <a:pt x="10025" y="9371"/>
                    <a:pt x="9840" y="9381"/>
                    <a:pt x="9657" y="9381"/>
                  </a:cubicBezTo>
                  <a:cubicBezTo>
                    <a:pt x="7801" y="9381"/>
                    <a:pt x="6198" y="8285"/>
                    <a:pt x="4844" y="6843"/>
                  </a:cubicBezTo>
                  <a:cubicBezTo>
                    <a:pt x="4017" y="5960"/>
                    <a:pt x="4705" y="4597"/>
                    <a:pt x="5976" y="4597"/>
                  </a:cubicBezTo>
                  <a:close/>
                  <a:moveTo>
                    <a:pt x="1169" y="1"/>
                  </a:moveTo>
                  <a:lnTo>
                    <a:pt x="1" y="28"/>
                  </a:lnTo>
                  <a:cubicBezTo>
                    <a:pt x="1" y="28"/>
                    <a:pt x="231" y="4120"/>
                    <a:pt x="1398" y="7101"/>
                  </a:cubicBezTo>
                  <a:cubicBezTo>
                    <a:pt x="1770" y="8053"/>
                    <a:pt x="2307" y="8931"/>
                    <a:pt x="2989" y="9696"/>
                  </a:cubicBezTo>
                  <a:cubicBezTo>
                    <a:pt x="3827" y="10642"/>
                    <a:pt x="4873" y="11394"/>
                    <a:pt x="6069" y="11870"/>
                  </a:cubicBezTo>
                  <a:cubicBezTo>
                    <a:pt x="6749" y="12141"/>
                    <a:pt x="7402" y="12295"/>
                    <a:pt x="7967" y="12295"/>
                  </a:cubicBezTo>
                  <a:cubicBezTo>
                    <a:pt x="8061" y="12295"/>
                    <a:pt x="8154" y="12290"/>
                    <a:pt x="8243" y="12281"/>
                  </a:cubicBezTo>
                  <a:cubicBezTo>
                    <a:pt x="10030" y="12102"/>
                    <a:pt x="14022" y="9938"/>
                    <a:pt x="13584" y="5407"/>
                  </a:cubicBezTo>
                  <a:lnTo>
                    <a:pt x="13584" y="5407"/>
                  </a:lnTo>
                  <a:cubicBezTo>
                    <a:pt x="13588" y="5411"/>
                    <a:pt x="13592" y="5415"/>
                    <a:pt x="13596" y="5419"/>
                  </a:cubicBezTo>
                  <a:cubicBezTo>
                    <a:pt x="13732" y="5235"/>
                    <a:pt x="13915" y="4982"/>
                    <a:pt x="13980" y="4609"/>
                  </a:cubicBezTo>
                  <a:cubicBezTo>
                    <a:pt x="14023" y="4352"/>
                    <a:pt x="14036" y="4104"/>
                    <a:pt x="13950" y="3724"/>
                  </a:cubicBezTo>
                  <a:cubicBezTo>
                    <a:pt x="13861" y="3575"/>
                    <a:pt x="13699" y="3520"/>
                    <a:pt x="13480" y="3520"/>
                  </a:cubicBezTo>
                  <a:cubicBezTo>
                    <a:pt x="13220" y="3520"/>
                    <a:pt x="12881" y="3597"/>
                    <a:pt x="12490" y="3684"/>
                  </a:cubicBezTo>
                  <a:cubicBezTo>
                    <a:pt x="11739" y="3853"/>
                    <a:pt x="11004" y="3959"/>
                    <a:pt x="10277" y="3959"/>
                  </a:cubicBezTo>
                  <a:cubicBezTo>
                    <a:pt x="9498" y="3959"/>
                    <a:pt x="8729" y="3837"/>
                    <a:pt x="7961" y="3538"/>
                  </a:cubicBezTo>
                  <a:cubicBezTo>
                    <a:pt x="7412" y="3327"/>
                    <a:pt x="6802" y="3175"/>
                    <a:pt x="6172" y="3175"/>
                  </a:cubicBezTo>
                  <a:cubicBezTo>
                    <a:pt x="6129" y="3175"/>
                    <a:pt x="6085" y="3176"/>
                    <a:pt x="6041" y="3178"/>
                  </a:cubicBezTo>
                  <a:cubicBezTo>
                    <a:pt x="4742" y="3224"/>
                    <a:pt x="3574" y="3787"/>
                    <a:pt x="2831" y="4242"/>
                  </a:cubicBezTo>
                  <a:cubicBezTo>
                    <a:pt x="1611" y="2367"/>
                    <a:pt x="1169" y="1"/>
                    <a:pt x="1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05;p76">
              <a:extLst>
                <a:ext uri="{FF2B5EF4-FFF2-40B4-BE49-F238E27FC236}">
                  <a16:creationId xmlns:a16="http://schemas.microsoft.com/office/drawing/2014/main" id="{CCFA02ED-4076-456C-B317-51D75A954178}"/>
                </a:ext>
              </a:extLst>
            </p:cNvPr>
            <p:cNvSpPr/>
            <p:nvPr/>
          </p:nvSpPr>
          <p:spPr>
            <a:xfrm>
              <a:off x="2564700" y="2800825"/>
              <a:ext cx="399850" cy="1589175"/>
            </a:xfrm>
            <a:custGeom>
              <a:avLst/>
              <a:gdLst/>
              <a:ahLst/>
              <a:cxnLst/>
              <a:rect l="l" t="t" r="r" b="b"/>
              <a:pathLst>
                <a:path w="15994" h="63567" extrusionOk="0">
                  <a:moveTo>
                    <a:pt x="9753" y="1"/>
                  </a:moveTo>
                  <a:cubicBezTo>
                    <a:pt x="8770" y="1"/>
                    <a:pt x="7725" y="271"/>
                    <a:pt x="6658" y="808"/>
                  </a:cubicBezTo>
                  <a:cubicBezTo>
                    <a:pt x="0" y="4158"/>
                    <a:pt x="3144" y="17426"/>
                    <a:pt x="3144" y="17426"/>
                  </a:cubicBezTo>
                  <a:lnTo>
                    <a:pt x="6922" y="62895"/>
                  </a:lnTo>
                  <a:cubicBezTo>
                    <a:pt x="8238" y="63268"/>
                    <a:pt x="9202" y="63566"/>
                    <a:pt x="10242" y="63566"/>
                  </a:cubicBezTo>
                  <a:cubicBezTo>
                    <a:pt x="10854" y="63566"/>
                    <a:pt x="11492" y="63463"/>
                    <a:pt x="12244" y="63209"/>
                  </a:cubicBezTo>
                  <a:cubicBezTo>
                    <a:pt x="12244" y="63209"/>
                    <a:pt x="13112" y="58479"/>
                    <a:pt x="15203" y="32165"/>
                  </a:cubicBezTo>
                  <a:cubicBezTo>
                    <a:pt x="15312" y="30792"/>
                    <a:pt x="15994" y="17458"/>
                    <a:pt x="15994" y="10613"/>
                  </a:cubicBezTo>
                  <a:cubicBezTo>
                    <a:pt x="15994" y="3473"/>
                    <a:pt x="13275" y="1"/>
                    <a:pt x="9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06;p76">
              <a:extLst>
                <a:ext uri="{FF2B5EF4-FFF2-40B4-BE49-F238E27FC236}">
                  <a16:creationId xmlns:a16="http://schemas.microsoft.com/office/drawing/2014/main" id="{9869B5D7-F3CB-45D3-A2C0-7CD4DB33DC7F}"/>
                </a:ext>
              </a:extLst>
            </p:cNvPr>
            <p:cNvSpPr/>
            <p:nvPr/>
          </p:nvSpPr>
          <p:spPr>
            <a:xfrm>
              <a:off x="26705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6" y="1"/>
                  </a:moveTo>
                  <a:cubicBezTo>
                    <a:pt x="5018" y="1"/>
                    <a:pt x="4762" y="30"/>
                    <a:pt x="4498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8" y="3261"/>
                  </a:cubicBezTo>
                  <a:cubicBezTo>
                    <a:pt x="901" y="4663"/>
                    <a:pt x="1" y="8595"/>
                    <a:pt x="2996" y="8872"/>
                  </a:cubicBezTo>
                  <a:cubicBezTo>
                    <a:pt x="3925" y="8958"/>
                    <a:pt x="4791" y="9011"/>
                    <a:pt x="5579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3" y="4780"/>
                    <a:pt x="8011" y="1369"/>
                    <a:pt x="8011" y="1369"/>
                  </a:cubicBezTo>
                  <a:cubicBezTo>
                    <a:pt x="7358" y="631"/>
                    <a:pt x="6406" y="1"/>
                    <a:pt x="5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07;p76">
              <a:extLst>
                <a:ext uri="{FF2B5EF4-FFF2-40B4-BE49-F238E27FC236}">
                  <a16:creationId xmlns:a16="http://schemas.microsoft.com/office/drawing/2014/main" id="{F014F304-6389-43F5-B75B-DE75A0F513CF}"/>
                </a:ext>
              </a:extLst>
            </p:cNvPr>
            <p:cNvSpPr/>
            <p:nvPr/>
          </p:nvSpPr>
          <p:spPr>
            <a:xfrm>
              <a:off x="3109950" y="2800825"/>
              <a:ext cx="399825" cy="1598725"/>
            </a:xfrm>
            <a:custGeom>
              <a:avLst/>
              <a:gdLst/>
              <a:ahLst/>
              <a:cxnLst/>
              <a:rect l="l" t="t" r="r" b="b"/>
              <a:pathLst>
                <a:path w="15993" h="63949" extrusionOk="0">
                  <a:moveTo>
                    <a:pt x="6241" y="1"/>
                  </a:moveTo>
                  <a:cubicBezTo>
                    <a:pt x="2719" y="1"/>
                    <a:pt x="0" y="3473"/>
                    <a:pt x="0" y="10613"/>
                  </a:cubicBezTo>
                  <a:cubicBezTo>
                    <a:pt x="0" y="17458"/>
                    <a:pt x="682" y="30792"/>
                    <a:pt x="791" y="32165"/>
                  </a:cubicBezTo>
                  <a:cubicBezTo>
                    <a:pt x="2882" y="58479"/>
                    <a:pt x="3910" y="63203"/>
                    <a:pt x="3910" y="63203"/>
                  </a:cubicBezTo>
                  <a:cubicBezTo>
                    <a:pt x="5221" y="63645"/>
                    <a:pt x="6365" y="63949"/>
                    <a:pt x="7575" y="63949"/>
                  </a:cubicBezTo>
                  <a:cubicBezTo>
                    <a:pt x="8238" y="63949"/>
                    <a:pt x="8919" y="63858"/>
                    <a:pt x="9658" y="63648"/>
                  </a:cubicBezTo>
                  <a:lnTo>
                    <a:pt x="12851" y="17426"/>
                  </a:lnTo>
                  <a:cubicBezTo>
                    <a:pt x="12851" y="17426"/>
                    <a:pt x="15992" y="4158"/>
                    <a:pt x="9336" y="808"/>
                  </a:cubicBezTo>
                  <a:cubicBezTo>
                    <a:pt x="8270" y="271"/>
                    <a:pt x="7224" y="1"/>
                    <a:pt x="6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08;p76">
              <a:extLst>
                <a:ext uri="{FF2B5EF4-FFF2-40B4-BE49-F238E27FC236}">
                  <a16:creationId xmlns:a16="http://schemas.microsoft.com/office/drawing/2014/main" id="{DF321C54-6790-474F-BFE4-17EB05F9A797}"/>
                </a:ext>
              </a:extLst>
            </p:cNvPr>
            <p:cNvSpPr/>
            <p:nvPr/>
          </p:nvSpPr>
          <p:spPr>
            <a:xfrm>
              <a:off x="31424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7" y="1"/>
                  </a:moveTo>
                  <a:cubicBezTo>
                    <a:pt x="5019" y="1"/>
                    <a:pt x="4763" y="30"/>
                    <a:pt x="4499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7" y="3261"/>
                  </a:cubicBezTo>
                  <a:cubicBezTo>
                    <a:pt x="900" y="4663"/>
                    <a:pt x="0" y="8595"/>
                    <a:pt x="2996" y="8872"/>
                  </a:cubicBezTo>
                  <a:cubicBezTo>
                    <a:pt x="3925" y="8958"/>
                    <a:pt x="4791" y="9011"/>
                    <a:pt x="5578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2" y="4780"/>
                    <a:pt x="8011" y="1369"/>
                    <a:pt x="8011" y="1369"/>
                  </a:cubicBezTo>
                  <a:cubicBezTo>
                    <a:pt x="7357" y="631"/>
                    <a:pt x="6407" y="1"/>
                    <a:pt x="5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09;p76">
              <a:extLst>
                <a:ext uri="{FF2B5EF4-FFF2-40B4-BE49-F238E27FC236}">
                  <a16:creationId xmlns:a16="http://schemas.microsoft.com/office/drawing/2014/main" id="{99922A46-C6AC-49C6-9D1E-F0D1638EEAF3}"/>
                </a:ext>
              </a:extLst>
            </p:cNvPr>
            <p:cNvSpPr/>
            <p:nvPr/>
          </p:nvSpPr>
          <p:spPr>
            <a:xfrm>
              <a:off x="282570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6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10;p76">
              <a:extLst>
                <a:ext uri="{FF2B5EF4-FFF2-40B4-BE49-F238E27FC236}">
                  <a16:creationId xmlns:a16="http://schemas.microsoft.com/office/drawing/2014/main" id="{F60D4B49-8DFC-4D17-907C-AC8F60713F04}"/>
                </a:ext>
              </a:extLst>
            </p:cNvPr>
            <p:cNvSpPr/>
            <p:nvPr/>
          </p:nvSpPr>
          <p:spPr>
            <a:xfrm>
              <a:off x="4172675" y="1876150"/>
              <a:ext cx="972450" cy="1366025"/>
            </a:xfrm>
            <a:custGeom>
              <a:avLst/>
              <a:gdLst/>
              <a:ahLst/>
              <a:cxnLst/>
              <a:rect l="l" t="t" r="r" b="b"/>
              <a:pathLst>
                <a:path w="38898" h="54641" extrusionOk="0">
                  <a:moveTo>
                    <a:pt x="7215" y="1"/>
                  </a:moveTo>
                  <a:cubicBezTo>
                    <a:pt x="3218" y="1"/>
                    <a:pt x="1" y="3218"/>
                    <a:pt x="1" y="7214"/>
                  </a:cubicBezTo>
                  <a:lnTo>
                    <a:pt x="1" y="47427"/>
                  </a:lnTo>
                  <a:cubicBezTo>
                    <a:pt x="1" y="51424"/>
                    <a:pt x="3218" y="54640"/>
                    <a:pt x="7215" y="54640"/>
                  </a:cubicBezTo>
                  <a:lnTo>
                    <a:pt x="31685" y="54640"/>
                  </a:lnTo>
                  <a:cubicBezTo>
                    <a:pt x="35681" y="54640"/>
                    <a:pt x="38898" y="51424"/>
                    <a:pt x="38898" y="47427"/>
                  </a:cubicBezTo>
                  <a:lnTo>
                    <a:pt x="38898" y="7214"/>
                  </a:lnTo>
                  <a:cubicBezTo>
                    <a:pt x="38898" y="3218"/>
                    <a:pt x="35681" y="1"/>
                    <a:pt x="31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11;p76">
              <a:extLst>
                <a:ext uri="{FF2B5EF4-FFF2-40B4-BE49-F238E27FC236}">
                  <a16:creationId xmlns:a16="http://schemas.microsoft.com/office/drawing/2014/main" id="{E84B1E28-FB6A-4AB2-9EC3-555319DA483D}"/>
                </a:ext>
              </a:extLst>
            </p:cNvPr>
            <p:cNvSpPr/>
            <p:nvPr/>
          </p:nvSpPr>
          <p:spPr>
            <a:xfrm>
              <a:off x="42196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12;p76">
              <a:extLst>
                <a:ext uri="{FF2B5EF4-FFF2-40B4-BE49-F238E27FC236}">
                  <a16:creationId xmlns:a16="http://schemas.microsoft.com/office/drawing/2014/main" id="{2AEB55F6-25E0-4B09-8141-BC998F44A71D}"/>
                </a:ext>
              </a:extLst>
            </p:cNvPr>
            <p:cNvSpPr/>
            <p:nvPr/>
          </p:nvSpPr>
          <p:spPr>
            <a:xfrm>
              <a:off x="42196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13;p76">
              <a:extLst>
                <a:ext uri="{FF2B5EF4-FFF2-40B4-BE49-F238E27FC236}">
                  <a16:creationId xmlns:a16="http://schemas.microsoft.com/office/drawing/2014/main" id="{45DC2217-43FF-4216-A64C-6EEF49D5EF35}"/>
                </a:ext>
              </a:extLst>
            </p:cNvPr>
            <p:cNvSpPr/>
            <p:nvPr/>
          </p:nvSpPr>
          <p:spPr>
            <a:xfrm>
              <a:off x="4028700" y="3181150"/>
              <a:ext cx="297900" cy="1312925"/>
            </a:xfrm>
            <a:custGeom>
              <a:avLst/>
              <a:gdLst/>
              <a:ahLst/>
              <a:cxnLst/>
              <a:rect l="l" t="t" r="r" b="b"/>
              <a:pathLst>
                <a:path w="11916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5" y="52517"/>
                  </a:lnTo>
                  <a:lnTo>
                    <a:pt x="11916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14;p76">
              <a:extLst>
                <a:ext uri="{FF2B5EF4-FFF2-40B4-BE49-F238E27FC236}">
                  <a16:creationId xmlns:a16="http://schemas.microsoft.com/office/drawing/2014/main" id="{1149EF45-F7B8-447E-900D-D8F6E7B7ECD8}"/>
                </a:ext>
              </a:extLst>
            </p:cNvPr>
            <p:cNvSpPr/>
            <p:nvPr/>
          </p:nvSpPr>
          <p:spPr>
            <a:xfrm>
              <a:off x="4976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3636" y="1"/>
                  </a:moveTo>
                  <a:lnTo>
                    <a:pt x="0" y="573"/>
                  </a:lnTo>
                  <a:lnTo>
                    <a:pt x="8191" y="52517"/>
                  </a:lnTo>
                  <a:lnTo>
                    <a:pt x="11917" y="52517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15;p76">
              <a:extLst>
                <a:ext uri="{FF2B5EF4-FFF2-40B4-BE49-F238E27FC236}">
                  <a16:creationId xmlns:a16="http://schemas.microsoft.com/office/drawing/2014/main" id="{B0A8A917-10FA-44B8-81ED-718B2174E038}"/>
                </a:ext>
              </a:extLst>
            </p:cNvPr>
            <p:cNvSpPr/>
            <p:nvPr/>
          </p:nvSpPr>
          <p:spPr>
            <a:xfrm>
              <a:off x="4306425" y="1755225"/>
              <a:ext cx="722300" cy="1101825"/>
            </a:xfrm>
            <a:custGeom>
              <a:avLst/>
              <a:gdLst/>
              <a:ahLst/>
              <a:cxnLst/>
              <a:rect l="l" t="t" r="r" b="b"/>
              <a:pathLst>
                <a:path w="28892" h="44073" extrusionOk="0">
                  <a:moveTo>
                    <a:pt x="15181" y="0"/>
                  </a:moveTo>
                  <a:cubicBezTo>
                    <a:pt x="13929" y="0"/>
                    <a:pt x="12769" y="88"/>
                    <a:pt x="11629" y="264"/>
                  </a:cubicBezTo>
                  <a:cubicBezTo>
                    <a:pt x="9103" y="657"/>
                    <a:pt x="6672" y="1490"/>
                    <a:pt x="3541" y="2788"/>
                  </a:cubicBezTo>
                  <a:lnTo>
                    <a:pt x="5111" y="26204"/>
                  </a:lnTo>
                  <a:lnTo>
                    <a:pt x="1" y="42460"/>
                  </a:lnTo>
                  <a:cubicBezTo>
                    <a:pt x="1" y="42460"/>
                    <a:pt x="12636" y="44072"/>
                    <a:pt x="21729" y="44072"/>
                  </a:cubicBezTo>
                  <a:cubicBezTo>
                    <a:pt x="24669" y="44072"/>
                    <a:pt x="27239" y="43904"/>
                    <a:pt x="28892" y="43458"/>
                  </a:cubicBezTo>
                  <a:lnTo>
                    <a:pt x="25456" y="25751"/>
                  </a:lnTo>
                  <a:lnTo>
                    <a:pt x="27836" y="2631"/>
                  </a:lnTo>
                  <a:cubicBezTo>
                    <a:pt x="25565" y="1675"/>
                    <a:pt x="23200" y="956"/>
                    <a:pt x="20782" y="514"/>
                  </a:cubicBezTo>
                  <a:cubicBezTo>
                    <a:pt x="19673" y="311"/>
                    <a:pt x="18554" y="167"/>
                    <a:pt x="17430" y="85"/>
                  </a:cubicBezTo>
                  <a:cubicBezTo>
                    <a:pt x="16641" y="29"/>
                    <a:pt x="15896" y="0"/>
                    <a:pt x="15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16;p76">
              <a:extLst>
                <a:ext uri="{FF2B5EF4-FFF2-40B4-BE49-F238E27FC236}">
                  <a16:creationId xmlns:a16="http://schemas.microsoft.com/office/drawing/2014/main" id="{CB407E29-AC53-4768-BCC4-6CBC81F68E7A}"/>
                </a:ext>
              </a:extLst>
            </p:cNvPr>
            <p:cNvSpPr/>
            <p:nvPr/>
          </p:nvSpPr>
          <p:spPr>
            <a:xfrm>
              <a:off x="4564375" y="1755250"/>
              <a:ext cx="261600" cy="124225"/>
            </a:xfrm>
            <a:custGeom>
              <a:avLst/>
              <a:gdLst/>
              <a:ahLst/>
              <a:cxnLst/>
              <a:rect l="l" t="t" r="r" b="b"/>
              <a:pathLst>
                <a:path w="10464" h="4969" extrusionOk="0">
                  <a:moveTo>
                    <a:pt x="4862" y="1"/>
                  </a:moveTo>
                  <a:cubicBezTo>
                    <a:pt x="3609" y="1"/>
                    <a:pt x="2450" y="88"/>
                    <a:pt x="1309" y="264"/>
                  </a:cubicBezTo>
                  <a:cubicBezTo>
                    <a:pt x="873" y="1274"/>
                    <a:pt x="1" y="4092"/>
                    <a:pt x="3479" y="4838"/>
                  </a:cubicBezTo>
                  <a:cubicBezTo>
                    <a:pt x="3893" y="4927"/>
                    <a:pt x="4293" y="4968"/>
                    <a:pt x="4679" y="4968"/>
                  </a:cubicBezTo>
                  <a:cubicBezTo>
                    <a:pt x="7605" y="4968"/>
                    <a:pt x="9692" y="2593"/>
                    <a:pt x="10464" y="514"/>
                  </a:cubicBezTo>
                  <a:cubicBezTo>
                    <a:pt x="9355" y="310"/>
                    <a:pt x="8236" y="167"/>
                    <a:pt x="7110" y="86"/>
                  </a:cubicBezTo>
                  <a:cubicBezTo>
                    <a:pt x="6321" y="29"/>
                    <a:pt x="5576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17;p76">
              <a:extLst>
                <a:ext uri="{FF2B5EF4-FFF2-40B4-BE49-F238E27FC236}">
                  <a16:creationId xmlns:a16="http://schemas.microsoft.com/office/drawing/2014/main" id="{8E319CEA-E83E-44FD-88E3-75158D13F2CF}"/>
                </a:ext>
              </a:extLst>
            </p:cNvPr>
            <p:cNvSpPr/>
            <p:nvPr/>
          </p:nvSpPr>
          <p:spPr>
            <a:xfrm>
              <a:off x="4675525" y="4250800"/>
              <a:ext cx="123775" cy="101625"/>
            </a:xfrm>
            <a:custGeom>
              <a:avLst/>
              <a:gdLst/>
              <a:ahLst/>
              <a:cxnLst/>
              <a:rect l="l" t="t" r="r" b="b"/>
              <a:pathLst>
                <a:path w="4951" h="4065" extrusionOk="0">
                  <a:moveTo>
                    <a:pt x="0" y="0"/>
                  </a:moveTo>
                  <a:lnTo>
                    <a:pt x="416" y="3752"/>
                  </a:lnTo>
                  <a:lnTo>
                    <a:pt x="4950" y="4065"/>
                  </a:lnTo>
                  <a:lnTo>
                    <a:pt x="4950" y="4065"/>
                  </a:lnTo>
                  <a:lnTo>
                    <a:pt x="4742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18;p76">
              <a:extLst>
                <a:ext uri="{FF2B5EF4-FFF2-40B4-BE49-F238E27FC236}">
                  <a16:creationId xmlns:a16="http://schemas.microsoft.com/office/drawing/2014/main" id="{E903EE11-24F2-44AC-8247-19A4C65308C8}"/>
                </a:ext>
              </a:extLst>
            </p:cNvPr>
            <p:cNvSpPr/>
            <p:nvPr/>
          </p:nvSpPr>
          <p:spPr>
            <a:xfrm>
              <a:off x="4636825" y="4334550"/>
              <a:ext cx="246275" cy="207750"/>
            </a:xfrm>
            <a:custGeom>
              <a:avLst/>
              <a:gdLst/>
              <a:ahLst/>
              <a:cxnLst/>
              <a:rect l="l" t="t" r="r" b="b"/>
              <a:pathLst>
                <a:path w="9851" h="8310" extrusionOk="0">
                  <a:moveTo>
                    <a:pt x="3772" y="1"/>
                  </a:moveTo>
                  <a:cubicBezTo>
                    <a:pt x="3152" y="1"/>
                    <a:pt x="2549" y="128"/>
                    <a:pt x="1964" y="402"/>
                  </a:cubicBezTo>
                  <a:cubicBezTo>
                    <a:pt x="1964" y="402"/>
                    <a:pt x="1084" y="1183"/>
                    <a:pt x="713" y="2682"/>
                  </a:cubicBezTo>
                  <a:cubicBezTo>
                    <a:pt x="341" y="4180"/>
                    <a:pt x="0" y="7990"/>
                    <a:pt x="3205" y="8203"/>
                  </a:cubicBezTo>
                  <a:cubicBezTo>
                    <a:pt x="4051" y="8260"/>
                    <a:pt x="4891" y="8309"/>
                    <a:pt x="5671" y="8309"/>
                  </a:cubicBezTo>
                  <a:cubicBezTo>
                    <a:pt x="7849" y="8309"/>
                    <a:pt x="9568" y="7927"/>
                    <a:pt x="9688" y="6261"/>
                  </a:cubicBezTo>
                  <a:cubicBezTo>
                    <a:pt x="9850" y="3998"/>
                    <a:pt x="6498" y="715"/>
                    <a:pt x="6498" y="715"/>
                  </a:cubicBezTo>
                  <a:cubicBezTo>
                    <a:pt x="5561" y="257"/>
                    <a:pt x="4650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19;p76">
              <a:extLst>
                <a:ext uri="{FF2B5EF4-FFF2-40B4-BE49-F238E27FC236}">
                  <a16:creationId xmlns:a16="http://schemas.microsoft.com/office/drawing/2014/main" id="{CC225B17-DEB5-4F73-8999-69EE461A3B39}"/>
                </a:ext>
              </a:extLst>
            </p:cNvPr>
            <p:cNvSpPr/>
            <p:nvPr/>
          </p:nvSpPr>
          <p:spPr>
            <a:xfrm>
              <a:off x="4221900" y="2694000"/>
              <a:ext cx="689950" cy="1600200"/>
            </a:xfrm>
            <a:custGeom>
              <a:avLst/>
              <a:gdLst/>
              <a:ahLst/>
              <a:cxnLst/>
              <a:rect l="l" t="t" r="r" b="b"/>
              <a:pathLst>
                <a:path w="27598" h="64008" extrusionOk="0">
                  <a:moveTo>
                    <a:pt x="15227" y="0"/>
                  </a:moveTo>
                  <a:cubicBezTo>
                    <a:pt x="12016" y="0"/>
                    <a:pt x="6007" y="291"/>
                    <a:pt x="3501" y="2342"/>
                  </a:cubicBezTo>
                  <a:cubicBezTo>
                    <a:pt x="0" y="5205"/>
                    <a:pt x="704" y="13425"/>
                    <a:pt x="4271" y="15668"/>
                  </a:cubicBezTo>
                  <a:cubicBezTo>
                    <a:pt x="7836" y="17911"/>
                    <a:pt x="13915" y="22321"/>
                    <a:pt x="13915" y="22321"/>
                  </a:cubicBezTo>
                  <a:lnTo>
                    <a:pt x="17336" y="63370"/>
                  </a:lnTo>
                  <a:lnTo>
                    <a:pt x="23461" y="64008"/>
                  </a:lnTo>
                  <a:cubicBezTo>
                    <a:pt x="23461" y="64008"/>
                    <a:pt x="27597" y="22321"/>
                    <a:pt x="25211" y="14842"/>
                  </a:cubicBezTo>
                  <a:cubicBezTo>
                    <a:pt x="22825" y="7364"/>
                    <a:pt x="17336" y="46"/>
                    <a:pt x="17336" y="46"/>
                  </a:cubicBezTo>
                  <a:cubicBezTo>
                    <a:pt x="17336" y="46"/>
                    <a:pt x="16502" y="0"/>
                    <a:pt x="15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20;p76">
              <a:extLst>
                <a:ext uri="{FF2B5EF4-FFF2-40B4-BE49-F238E27FC236}">
                  <a16:creationId xmlns:a16="http://schemas.microsoft.com/office/drawing/2014/main" id="{9179FA23-22DF-4323-AA62-7548ED984B8E}"/>
                </a:ext>
              </a:extLst>
            </p:cNvPr>
            <p:cNvSpPr/>
            <p:nvPr/>
          </p:nvSpPr>
          <p:spPr>
            <a:xfrm>
              <a:off x="4209075" y="3918550"/>
              <a:ext cx="148575" cy="130325"/>
            </a:xfrm>
            <a:custGeom>
              <a:avLst/>
              <a:gdLst/>
              <a:ahLst/>
              <a:cxnLst/>
              <a:rect l="l" t="t" r="r" b="b"/>
              <a:pathLst>
                <a:path w="5943" h="5213" extrusionOk="0">
                  <a:moveTo>
                    <a:pt x="1043" y="1"/>
                  </a:moveTo>
                  <a:lnTo>
                    <a:pt x="1" y="4379"/>
                  </a:lnTo>
                  <a:lnTo>
                    <a:pt x="4222" y="5212"/>
                  </a:lnTo>
                  <a:lnTo>
                    <a:pt x="5943" y="1305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21;p76">
              <a:extLst>
                <a:ext uri="{FF2B5EF4-FFF2-40B4-BE49-F238E27FC236}">
                  <a16:creationId xmlns:a16="http://schemas.microsoft.com/office/drawing/2014/main" id="{FF0F88C4-6CDA-4CD0-9249-513B9D17F2F6}"/>
                </a:ext>
              </a:extLst>
            </p:cNvPr>
            <p:cNvSpPr/>
            <p:nvPr/>
          </p:nvSpPr>
          <p:spPr>
            <a:xfrm>
              <a:off x="4201825" y="2665025"/>
              <a:ext cx="900700" cy="1326850"/>
            </a:xfrm>
            <a:custGeom>
              <a:avLst/>
              <a:gdLst/>
              <a:ahLst/>
              <a:cxnLst/>
              <a:rect l="l" t="t" r="r" b="b"/>
              <a:pathLst>
                <a:path w="36028" h="53074" extrusionOk="0">
                  <a:moveTo>
                    <a:pt x="19585" y="0"/>
                  </a:moveTo>
                  <a:cubicBezTo>
                    <a:pt x="17319" y="0"/>
                    <a:pt x="14489" y="626"/>
                    <a:pt x="12410" y="3193"/>
                  </a:cubicBezTo>
                  <a:cubicBezTo>
                    <a:pt x="8353" y="8205"/>
                    <a:pt x="0" y="50925"/>
                    <a:pt x="0" y="50925"/>
                  </a:cubicBezTo>
                  <a:lnTo>
                    <a:pt x="6683" y="53073"/>
                  </a:lnTo>
                  <a:lnTo>
                    <a:pt x="21188" y="14861"/>
                  </a:lnTo>
                  <a:cubicBezTo>
                    <a:pt x="21188" y="14861"/>
                    <a:pt x="25354" y="17239"/>
                    <a:pt x="29111" y="17239"/>
                  </a:cubicBezTo>
                  <a:cubicBezTo>
                    <a:pt x="31782" y="17239"/>
                    <a:pt x="34245" y="16038"/>
                    <a:pt x="34859" y="11929"/>
                  </a:cubicBezTo>
                  <a:cubicBezTo>
                    <a:pt x="36027" y="4101"/>
                    <a:pt x="23389" y="568"/>
                    <a:pt x="23389" y="568"/>
                  </a:cubicBezTo>
                  <a:cubicBezTo>
                    <a:pt x="23389" y="568"/>
                    <a:pt x="21742" y="0"/>
                    <a:pt x="19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22;p76">
              <a:extLst>
                <a:ext uri="{FF2B5EF4-FFF2-40B4-BE49-F238E27FC236}">
                  <a16:creationId xmlns:a16="http://schemas.microsoft.com/office/drawing/2014/main" id="{63EB3BBD-C058-4204-95AF-AD457C113FF7}"/>
                </a:ext>
              </a:extLst>
            </p:cNvPr>
            <p:cNvSpPr/>
            <p:nvPr/>
          </p:nvSpPr>
          <p:spPr>
            <a:xfrm>
              <a:off x="3971100" y="3989500"/>
              <a:ext cx="361925" cy="404975"/>
            </a:xfrm>
            <a:custGeom>
              <a:avLst/>
              <a:gdLst/>
              <a:ahLst/>
              <a:cxnLst/>
              <a:rect l="l" t="t" r="r" b="b"/>
              <a:pathLst>
                <a:path w="14477" h="16199" extrusionOk="0">
                  <a:moveTo>
                    <a:pt x="9887" y="1"/>
                  </a:moveTo>
                  <a:cubicBezTo>
                    <a:pt x="9887" y="1"/>
                    <a:pt x="6633" y="5789"/>
                    <a:pt x="3318" y="9781"/>
                  </a:cubicBezTo>
                  <a:cubicBezTo>
                    <a:pt x="1" y="13776"/>
                    <a:pt x="1426" y="16199"/>
                    <a:pt x="4084" y="16199"/>
                  </a:cubicBezTo>
                  <a:cubicBezTo>
                    <a:pt x="4758" y="16199"/>
                    <a:pt x="5513" y="16043"/>
                    <a:pt x="6289" y="15716"/>
                  </a:cubicBezTo>
                  <a:cubicBezTo>
                    <a:pt x="10121" y="14104"/>
                    <a:pt x="12282" y="9333"/>
                    <a:pt x="13380" y="7988"/>
                  </a:cubicBezTo>
                  <a:cubicBezTo>
                    <a:pt x="14476" y="6643"/>
                    <a:pt x="14290" y="1126"/>
                    <a:pt x="14290" y="1126"/>
                  </a:cubicBezTo>
                  <a:lnTo>
                    <a:pt x="14290" y="1126"/>
                  </a:lnTo>
                  <a:cubicBezTo>
                    <a:pt x="13905" y="1164"/>
                    <a:pt x="13553" y="1181"/>
                    <a:pt x="13229" y="1181"/>
                  </a:cubicBezTo>
                  <a:cubicBezTo>
                    <a:pt x="10522" y="1181"/>
                    <a:pt x="9887" y="1"/>
                    <a:pt x="9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23;p76">
              <a:extLst>
                <a:ext uri="{FF2B5EF4-FFF2-40B4-BE49-F238E27FC236}">
                  <a16:creationId xmlns:a16="http://schemas.microsoft.com/office/drawing/2014/main" id="{6C4C4534-2E5B-4D93-BE06-24C4899AF2CE}"/>
                </a:ext>
              </a:extLst>
            </p:cNvPr>
            <p:cNvSpPr/>
            <p:nvPr/>
          </p:nvSpPr>
          <p:spPr>
            <a:xfrm>
              <a:off x="4675025" y="994975"/>
              <a:ext cx="284575" cy="272700"/>
            </a:xfrm>
            <a:custGeom>
              <a:avLst/>
              <a:gdLst/>
              <a:ahLst/>
              <a:cxnLst/>
              <a:rect l="l" t="t" r="r" b="b"/>
              <a:pathLst>
                <a:path w="11383" h="10908" extrusionOk="0">
                  <a:moveTo>
                    <a:pt x="5689" y="1"/>
                  </a:moveTo>
                  <a:cubicBezTo>
                    <a:pt x="3123" y="1"/>
                    <a:pt x="908" y="1800"/>
                    <a:pt x="366" y="4285"/>
                  </a:cubicBezTo>
                  <a:cubicBezTo>
                    <a:pt x="315" y="4517"/>
                    <a:pt x="280" y="4752"/>
                    <a:pt x="260" y="4987"/>
                  </a:cubicBezTo>
                  <a:cubicBezTo>
                    <a:pt x="0" y="7989"/>
                    <a:pt x="2223" y="10630"/>
                    <a:pt x="5225" y="10887"/>
                  </a:cubicBezTo>
                  <a:cubicBezTo>
                    <a:pt x="5384" y="10901"/>
                    <a:pt x="5542" y="10908"/>
                    <a:pt x="5699" y="10908"/>
                  </a:cubicBezTo>
                  <a:cubicBezTo>
                    <a:pt x="8499" y="10908"/>
                    <a:pt x="10880" y="8765"/>
                    <a:pt x="11125" y="5922"/>
                  </a:cubicBezTo>
                  <a:cubicBezTo>
                    <a:pt x="11383" y="2921"/>
                    <a:pt x="9161" y="279"/>
                    <a:pt x="6160" y="21"/>
                  </a:cubicBezTo>
                  <a:cubicBezTo>
                    <a:pt x="6002" y="7"/>
                    <a:pt x="5845" y="1"/>
                    <a:pt x="5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24;p76">
              <a:extLst>
                <a:ext uri="{FF2B5EF4-FFF2-40B4-BE49-F238E27FC236}">
                  <a16:creationId xmlns:a16="http://schemas.microsoft.com/office/drawing/2014/main" id="{43A97400-DDB9-4E18-89AA-35C541E8290A}"/>
                </a:ext>
              </a:extLst>
            </p:cNvPr>
            <p:cNvSpPr/>
            <p:nvPr/>
          </p:nvSpPr>
          <p:spPr>
            <a:xfrm>
              <a:off x="4675025" y="1102075"/>
              <a:ext cx="198325" cy="165625"/>
            </a:xfrm>
            <a:custGeom>
              <a:avLst/>
              <a:gdLst/>
              <a:ahLst/>
              <a:cxnLst/>
              <a:rect l="l" t="t" r="r" b="b"/>
              <a:pathLst>
                <a:path w="7933" h="6625" extrusionOk="0">
                  <a:moveTo>
                    <a:pt x="366" y="1"/>
                  </a:moveTo>
                  <a:cubicBezTo>
                    <a:pt x="315" y="233"/>
                    <a:pt x="280" y="468"/>
                    <a:pt x="260" y="703"/>
                  </a:cubicBezTo>
                  <a:cubicBezTo>
                    <a:pt x="0" y="3705"/>
                    <a:pt x="2223" y="6346"/>
                    <a:pt x="5225" y="6603"/>
                  </a:cubicBezTo>
                  <a:cubicBezTo>
                    <a:pt x="5383" y="6617"/>
                    <a:pt x="5541" y="6624"/>
                    <a:pt x="5698" y="6624"/>
                  </a:cubicBezTo>
                  <a:cubicBezTo>
                    <a:pt x="6467" y="6624"/>
                    <a:pt x="7229" y="6460"/>
                    <a:pt x="7932" y="6143"/>
                  </a:cubicBezTo>
                  <a:cubicBezTo>
                    <a:pt x="6478" y="1302"/>
                    <a:pt x="2061" y="234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25;p76">
              <a:extLst>
                <a:ext uri="{FF2B5EF4-FFF2-40B4-BE49-F238E27FC236}">
                  <a16:creationId xmlns:a16="http://schemas.microsoft.com/office/drawing/2014/main" id="{2A33E18F-0609-4852-A43A-028874892C8D}"/>
                </a:ext>
              </a:extLst>
            </p:cNvPr>
            <p:cNvSpPr/>
            <p:nvPr/>
          </p:nvSpPr>
          <p:spPr>
            <a:xfrm>
              <a:off x="4370150" y="1433600"/>
              <a:ext cx="119225" cy="319200"/>
            </a:xfrm>
            <a:custGeom>
              <a:avLst/>
              <a:gdLst/>
              <a:ahLst/>
              <a:cxnLst/>
              <a:rect l="l" t="t" r="r" b="b"/>
              <a:pathLst>
                <a:path w="4769" h="12768" extrusionOk="0">
                  <a:moveTo>
                    <a:pt x="390" y="1"/>
                  </a:moveTo>
                  <a:cubicBezTo>
                    <a:pt x="237" y="1"/>
                    <a:pt x="103" y="45"/>
                    <a:pt x="0" y="140"/>
                  </a:cubicBezTo>
                  <a:cubicBezTo>
                    <a:pt x="0" y="140"/>
                    <a:pt x="303" y="4499"/>
                    <a:pt x="1448" y="6908"/>
                  </a:cubicBezTo>
                  <a:cubicBezTo>
                    <a:pt x="2714" y="9566"/>
                    <a:pt x="3564" y="9998"/>
                    <a:pt x="3362" y="12768"/>
                  </a:cubicBezTo>
                  <a:cubicBezTo>
                    <a:pt x="3362" y="12768"/>
                    <a:pt x="4768" y="11406"/>
                    <a:pt x="4538" y="9984"/>
                  </a:cubicBezTo>
                  <a:cubicBezTo>
                    <a:pt x="4307" y="8562"/>
                    <a:pt x="1952" y="4888"/>
                    <a:pt x="2497" y="3140"/>
                  </a:cubicBezTo>
                  <a:cubicBezTo>
                    <a:pt x="2964" y="1637"/>
                    <a:pt x="1324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26;p76">
              <a:extLst>
                <a:ext uri="{FF2B5EF4-FFF2-40B4-BE49-F238E27FC236}">
                  <a16:creationId xmlns:a16="http://schemas.microsoft.com/office/drawing/2014/main" id="{A63DC192-1DBD-4F5C-974E-D30CD94576E6}"/>
                </a:ext>
              </a:extLst>
            </p:cNvPr>
            <p:cNvSpPr/>
            <p:nvPr/>
          </p:nvSpPr>
          <p:spPr>
            <a:xfrm>
              <a:off x="4361500" y="1112650"/>
              <a:ext cx="540500" cy="493975"/>
            </a:xfrm>
            <a:custGeom>
              <a:avLst/>
              <a:gdLst/>
              <a:ahLst/>
              <a:cxnLst/>
              <a:rect l="l" t="t" r="r" b="b"/>
              <a:pathLst>
                <a:path w="21620" h="19759" extrusionOk="0">
                  <a:moveTo>
                    <a:pt x="10882" y="0"/>
                  </a:moveTo>
                  <a:cubicBezTo>
                    <a:pt x="10741" y="0"/>
                    <a:pt x="10598" y="3"/>
                    <a:pt x="10454" y="8"/>
                  </a:cubicBezTo>
                  <a:cubicBezTo>
                    <a:pt x="4349" y="229"/>
                    <a:pt x="1635" y="2981"/>
                    <a:pt x="735" y="5904"/>
                  </a:cubicBezTo>
                  <a:cubicBezTo>
                    <a:pt x="354" y="7137"/>
                    <a:pt x="1" y="9778"/>
                    <a:pt x="136" y="11091"/>
                  </a:cubicBezTo>
                  <a:cubicBezTo>
                    <a:pt x="260" y="12293"/>
                    <a:pt x="399" y="13452"/>
                    <a:pt x="552" y="14569"/>
                  </a:cubicBezTo>
                  <a:cubicBezTo>
                    <a:pt x="959" y="17545"/>
                    <a:pt x="3508" y="19759"/>
                    <a:pt x="6511" y="19759"/>
                  </a:cubicBezTo>
                  <a:lnTo>
                    <a:pt x="15428" y="19759"/>
                  </a:lnTo>
                  <a:cubicBezTo>
                    <a:pt x="18703" y="19759"/>
                    <a:pt x="21369" y="17138"/>
                    <a:pt x="21442" y="13862"/>
                  </a:cubicBezTo>
                  <a:cubicBezTo>
                    <a:pt x="21444" y="13841"/>
                    <a:pt x="21444" y="13818"/>
                    <a:pt x="21444" y="13796"/>
                  </a:cubicBezTo>
                  <a:cubicBezTo>
                    <a:pt x="21620" y="6224"/>
                    <a:pt x="17816" y="0"/>
                    <a:pt x="10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27;p76">
              <a:extLst>
                <a:ext uri="{FF2B5EF4-FFF2-40B4-BE49-F238E27FC236}">
                  <a16:creationId xmlns:a16="http://schemas.microsoft.com/office/drawing/2014/main" id="{F0B61B9E-77DD-48E3-A7B7-814436258FA5}"/>
                </a:ext>
              </a:extLst>
            </p:cNvPr>
            <p:cNvSpPr/>
            <p:nvPr/>
          </p:nvSpPr>
          <p:spPr>
            <a:xfrm>
              <a:off x="4612625" y="1615425"/>
              <a:ext cx="167300" cy="200150"/>
            </a:xfrm>
            <a:custGeom>
              <a:avLst/>
              <a:gdLst/>
              <a:ahLst/>
              <a:cxnLst/>
              <a:rect l="l" t="t" r="r" b="b"/>
              <a:pathLst>
                <a:path w="6692" h="8006" extrusionOk="0">
                  <a:moveTo>
                    <a:pt x="5550" y="0"/>
                  </a:moveTo>
                  <a:cubicBezTo>
                    <a:pt x="5055" y="0"/>
                    <a:pt x="4456" y="170"/>
                    <a:pt x="3834" y="408"/>
                  </a:cubicBezTo>
                  <a:cubicBezTo>
                    <a:pt x="2925" y="750"/>
                    <a:pt x="1965" y="1243"/>
                    <a:pt x="1209" y="1552"/>
                  </a:cubicBezTo>
                  <a:cubicBezTo>
                    <a:pt x="494" y="1848"/>
                    <a:pt x="1" y="2083"/>
                    <a:pt x="1" y="2083"/>
                  </a:cubicBezTo>
                  <a:lnTo>
                    <a:pt x="319" y="3866"/>
                  </a:lnTo>
                  <a:lnTo>
                    <a:pt x="677" y="5879"/>
                  </a:lnTo>
                  <a:lnTo>
                    <a:pt x="984" y="7620"/>
                  </a:lnTo>
                  <a:cubicBezTo>
                    <a:pt x="1471" y="7895"/>
                    <a:pt x="1996" y="8005"/>
                    <a:pt x="2523" y="8005"/>
                  </a:cubicBezTo>
                  <a:cubicBezTo>
                    <a:pt x="3103" y="8005"/>
                    <a:pt x="3685" y="7872"/>
                    <a:pt x="4222" y="7680"/>
                  </a:cubicBezTo>
                  <a:cubicBezTo>
                    <a:pt x="5602" y="7188"/>
                    <a:pt x="6691" y="6310"/>
                    <a:pt x="6691" y="6310"/>
                  </a:cubicBezTo>
                  <a:lnTo>
                    <a:pt x="6679" y="6170"/>
                  </a:lnTo>
                  <a:lnTo>
                    <a:pt x="6625" y="5510"/>
                  </a:lnTo>
                  <a:lnTo>
                    <a:pt x="6264" y="1065"/>
                  </a:lnTo>
                  <a:lnTo>
                    <a:pt x="6189" y="133"/>
                  </a:lnTo>
                  <a:cubicBezTo>
                    <a:pt x="6007" y="40"/>
                    <a:pt x="5791" y="0"/>
                    <a:pt x="5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28;p76">
              <a:extLst>
                <a:ext uri="{FF2B5EF4-FFF2-40B4-BE49-F238E27FC236}">
                  <a16:creationId xmlns:a16="http://schemas.microsoft.com/office/drawing/2014/main" id="{34C9ABAA-AD6A-4ECD-8F1F-09CCF0A52F20}"/>
                </a:ext>
              </a:extLst>
            </p:cNvPr>
            <p:cNvSpPr/>
            <p:nvPr/>
          </p:nvSpPr>
          <p:spPr>
            <a:xfrm>
              <a:off x="4612675" y="1643650"/>
              <a:ext cx="122975" cy="118800"/>
            </a:xfrm>
            <a:custGeom>
              <a:avLst/>
              <a:gdLst/>
              <a:ahLst/>
              <a:cxnLst/>
              <a:rect l="l" t="t" r="r" b="b"/>
              <a:pathLst>
                <a:path w="4919" h="4752" extrusionOk="0">
                  <a:moveTo>
                    <a:pt x="4919" y="0"/>
                  </a:moveTo>
                  <a:lnTo>
                    <a:pt x="1207" y="423"/>
                  </a:lnTo>
                  <a:cubicBezTo>
                    <a:pt x="490" y="719"/>
                    <a:pt x="1" y="955"/>
                    <a:pt x="1" y="955"/>
                  </a:cubicBezTo>
                  <a:lnTo>
                    <a:pt x="675" y="4751"/>
                  </a:lnTo>
                  <a:cubicBezTo>
                    <a:pt x="3187" y="3842"/>
                    <a:pt x="4919" y="0"/>
                    <a:pt x="4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29;p76">
              <a:extLst>
                <a:ext uri="{FF2B5EF4-FFF2-40B4-BE49-F238E27FC236}">
                  <a16:creationId xmlns:a16="http://schemas.microsoft.com/office/drawing/2014/main" id="{DE9B589F-7EA1-4418-ACC4-22881CCF034E}"/>
                </a:ext>
              </a:extLst>
            </p:cNvPr>
            <p:cNvSpPr/>
            <p:nvPr/>
          </p:nvSpPr>
          <p:spPr>
            <a:xfrm>
              <a:off x="4390300" y="1298250"/>
              <a:ext cx="422125" cy="419175"/>
            </a:xfrm>
            <a:custGeom>
              <a:avLst/>
              <a:gdLst/>
              <a:ahLst/>
              <a:cxnLst/>
              <a:rect l="l" t="t" r="r" b="b"/>
              <a:pathLst>
                <a:path w="16885" h="16767" extrusionOk="0">
                  <a:moveTo>
                    <a:pt x="13698" y="0"/>
                  </a:moveTo>
                  <a:lnTo>
                    <a:pt x="11331" y="22"/>
                  </a:lnTo>
                  <a:lnTo>
                    <a:pt x="122" y="125"/>
                  </a:lnTo>
                  <a:cubicBezTo>
                    <a:pt x="122" y="125"/>
                    <a:pt x="108" y="293"/>
                    <a:pt x="90" y="598"/>
                  </a:cubicBezTo>
                  <a:cubicBezTo>
                    <a:pt x="53" y="1258"/>
                    <a:pt x="1" y="2558"/>
                    <a:pt x="39" y="4144"/>
                  </a:cubicBezTo>
                  <a:cubicBezTo>
                    <a:pt x="42" y="4264"/>
                    <a:pt x="45" y="4382"/>
                    <a:pt x="50" y="4507"/>
                  </a:cubicBezTo>
                  <a:cubicBezTo>
                    <a:pt x="191" y="8915"/>
                    <a:pt x="1069" y="15231"/>
                    <a:pt x="4828" y="16408"/>
                  </a:cubicBezTo>
                  <a:cubicBezTo>
                    <a:pt x="5627" y="16659"/>
                    <a:pt x="6431" y="16767"/>
                    <a:pt x="7223" y="16767"/>
                  </a:cubicBezTo>
                  <a:cubicBezTo>
                    <a:pt x="7897" y="16767"/>
                    <a:pt x="8563" y="16688"/>
                    <a:pt x="9210" y="16553"/>
                  </a:cubicBezTo>
                  <a:cubicBezTo>
                    <a:pt x="10554" y="16272"/>
                    <a:pt x="11814" y="15746"/>
                    <a:pt x="12911" y="15161"/>
                  </a:cubicBezTo>
                  <a:cubicBezTo>
                    <a:pt x="13691" y="14742"/>
                    <a:pt x="14440" y="14271"/>
                    <a:pt x="15157" y="13752"/>
                  </a:cubicBezTo>
                  <a:cubicBezTo>
                    <a:pt x="15656" y="13391"/>
                    <a:pt x="16063" y="13064"/>
                    <a:pt x="16347" y="12823"/>
                  </a:cubicBezTo>
                  <a:cubicBezTo>
                    <a:pt x="16654" y="12562"/>
                    <a:pt x="16823" y="12398"/>
                    <a:pt x="16823" y="12398"/>
                  </a:cubicBezTo>
                  <a:cubicBezTo>
                    <a:pt x="16823" y="12398"/>
                    <a:pt x="16885" y="11443"/>
                    <a:pt x="16866" y="10056"/>
                  </a:cubicBezTo>
                  <a:cubicBezTo>
                    <a:pt x="16846" y="8582"/>
                    <a:pt x="16739" y="6621"/>
                    <a:pt x="16376" y="4806"/>
                  </a:cubicBezTo>
                  <a:cubicBezTo>
                    <a:pt x="15943" y="2634"/>
                    <a:pt x="15146" y="670"/>
                    <a:pt x="13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30;p76">
              <a:extLst>
                <a:ext uri="{FF2B5EF4-FFF2-40B4-BE49-F238E27FC236}">
                  <a16:creationId xmlns:a16="http://schemas.microsoft.com/office/drawing/2014/main" id="{152917B5-E2FF-443B-BCB5-799FE84FA939}"/>
                </a:ext>
              </a:extLst>
            </p:cNvPr>
            <p:cNvSpPr/>
            <p:nvPr/>
          </p:nvSpPr>
          <p:spPr>
            <a:xfrm>
              <a:off x="4752775" y="1417700"/>
              <a:ext cx="116675" cy="164600"/>
            </a:xfrm>
            <a:custGeom>
              <a:avLst/>
              <a:gdLst/>
              <a:ahLst/>
              <a:cxnLst/>
              <a:rect l="l" t="t" r="r" b="b"/>
              <a:pathLst>
                <a:path w="4667" h="6584" extrusionOk="0">
                  <a:moveTo>
                    <a:pt x="1969" y="0"/>
                  </a:moveTo>
                  <a:cubicBezTo>
                    <a:pt x="848" y="0"/>
                    <a:pt x="1" y="1401"/>
                    <a:pt x="1" y="1401"/>
                  </a:cubicBezTo>
                  <a:lnTo>
                    <a:pt x="452" y="6583"/>
                  </a:lnTo>
                  <a:cubicBezTo>
                    <a:pt x="462" y="6583"/>
                    <a:pt x="472" y="6583"/>
                    <a:pt x="482" y="6583"/>
                  </a:cubicBezTo>
                  <a:cubicBezTo>
                    <a:pt x="3901" y="6583"/>
                    <a:pt x="4667" y="1752"/>
                    <a:pt x="2944" y="377"/>
                  </a:cubicBezTo>
                  <a:cubicBezTo>
                    <a:pt x="2607" y="106"/>
                    <a:pt x="2277" y="0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31;p76">
              <a:extLst>
                <a:ext uri="{FF2B5EF4-FFF2-40B4-BE49-F238E27FC236}">
                  <a16:creationId xmlns:a16="http://schemas.microsoft.com/office/drawing/2014/main" id="{04B255A7-5A87-4E0F-AABC-0FDF0953B5AB}"/>
                </a:ext>
              </a:extLst>
            </p:cNvPr>
            <p:cNvSpPr/>
            <p:nvPr/>
          </p:nvSpPr>
          <p:spPr>
            <a:xfrm>
              <a:off x="4382250" y="1293625"/>
              <a:ext cx="430050" cy="191725"/>
            </a:xfrm>
            <a:custGeom>
              <a:avLst/>
              <a:gdLst/>
              <a:ahLst/>
              <a:cxnLst/>
              <a:rect l="l" t="t" r="r" b="b"/>
              <a:pathLst>
                <a:path w="17202" h="7669" extrusionOk="0">
                  <a:moveTo>
                    <a:pt x="13947" y="1"/>
                  </a:moveTo>
                  <a:lnTo>
                    <a:pt x="32" y="128"/>
                  </a:lnTo>
                  <a:cubicBezTo>
                    <a:pt x="32" y="128"/>
                    <a:pt x="18" y="302"/>
                    <a:pt x="0" y="614"/>
                  </a:cubicBezTo>
                  <a:cubicBezTo>
                    <a:pt x="35" y="2097"/>
                    <a:pt x="2635" y="3582"/>
                    <a:pt x="12129" y="3666"/>
                  </a:cubicBezTo>
                  <a:cubicBezTo>
                    <a:pt x="12129" y="3666"/>
                    <a:pt x="12132" y="7669"/>
                    <a:pt x="13768" y="7669"/>
                  </a:cubicBezTo>
                  <a:cubicBezTo>
                    <a:pt x="13842" y="7669"/>
                    <a:pt x="13920" y="7660"/>
                    <a:pt x="14002" y="7643"/>
                  </a:cubicBezTo>
                  <a:cubicBezTo>
                    <a:pt x="14447" y="7548"/>
                    <a:pt x="14885" y="5017"/>
                    <a:pt x="16695" y="4898"/>
                  </a:cubicBezTo>
                  <a:cubicBezTo>
                    <a:pt x="17202" y="753"/>
                    <a:pt x="15416" y="675"/>
                    <a:pt x="13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32;p76">
              <a:extLst>
                <a:ext uri="{FF2B5EF4-FFF2-40B4-BE49-F238E27FC236}">
                  <a16:creationId xmlns:a16="http://schemas.microsoft.com/office/drawing/2014/main" id="{7C7E2D29-C8CC-4567-8384-0F56FC6538CA}"/>
                </a:ext>
              </a:extLst>
            </p:cNvPr>
            <p:cNvSpPr/>
            <p:nvPr/>
          </p:nvSpPr>
          <p:spPr>
            <a:xfrm>
              <a:off x="4676925" y="1383775"/>
              <a:ext cx="118150" cy="312650"/>
            </a:xfrm>
            <a:custGeom>
              <a:avLst/>
              <a:gdLst/>
              <a:ahLst/>
              <a:cxnLst/>
              <a:rect l="l" t="t" r="r" b="b"/>
              <a:pathLst>
                <a:path w="4726" h="12506" extrusionOk="0">
                  <a:moveTo>
                    <a:pt x="870" y="1"/>
                  </a:moveTo>
                  <a:cubicBezTo>
                    <a:pt x="715" y="1"/>
                    <a:pt x="573" y="50"/>
                    <a:pt x="458" y="157"/>
                  </a:cubicBezTo>
                  <a:cubicBezTo>
                    <a:pt x="458" y="157"/>
                    <a:pt x="1" y="4378"/>
                    <a:pt x="1406" y="6646"/>
                  </a:cubicBezTo>
                  <a:cubicBezTo>
                    <a:pt x="2811" y="8914"/>
                    <a:pt x="4079" y="9767"/>
                    <a:pt x="3319" y="12505"/>
                  </a:cubicBezTo>
                  <a:cubicBezTo>
                    <a:pt x="3319" y="12505"/>
                    <a:pt x="4726" y="11143"/>
                    <a:pt x="4495" y="9721"/>
                  </a:cubicBezTo>
                  <a:cubicBezTo>
                    <a:pt x="4263" y="8299"/>
                    <a:pt x="1909" y="4627"/>
                    <a:pt x="2453" y="2878"/>
                  </a:cubicBezTo>
                  <a:cubicBezTo>
                    <a:pt x="2912" y="1404"/>
                    <a:pt x="1700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33;p76">
              <a:extLst>
                <a:ext uri="{FF2B5EF4-FFF2-40B4-BE49-F238E27FC236}">
                  <a16:creationId xmlns:a16="http://schemas.microsoft.com/office/drawing/2014/main" id="{2F586494-6C89-4E8F-83EA-97EEE12DA031}"/>
                </a:ext>
              </a:extLst>
            </p:cNvPr>
            <p:cNvSpPr/>
            <p:nvPr/>
          </p:nvSpPr>
          <p:spPr>
            <a:xfrm>
              <a:off x="4751600" y="1821075"/>
              <a:ext cx="525875" cy="623525"/>
            </a:xfrm>
            <a:custGeom>
              <a:avLst/>
              <a:gdLst/>
              <a:ahLst/>
              <a:cxnLst/>
              <a:rect l="l" t="t" r="r" b="b"/>
              <a:pathLst>
                <a:path w="21035" h="24941" extrusionOk="0">
                  <a:moveTo>
                    <a:pt x="10027" y="0"/>
                  </a:moveTo>
                  <a:cubicBezTo>
                    <a:pt x="7122" y="4880"/>
                    <a:pt x="9493" y="11544"/>
                    <a:pt x="9493" y="11544"/>
                  </a:cubicBezTo>
                  <a:lnTo>
                    <a:pt x="12989" y="19403"/>
                  </a:lnTo>
                  <a:cubicBezTo>
                    <a:pt x="9929" y="20226"/>
                    <a:pt x="705" y="21451"/>
                    <a:pt x="705" y="21451"/>
                  </a:cubicBezTo>
                  <a:lnTo>
                    <a:pt x="0" y="24941"/>
                  </a:lnTo>
                  <a:lnTo>
                    <a:pt x="17672" y="24941"/>
                  </a:lnTo>
                  <a:cubicBezTo>
                    <a:pt x="19671" y="24941"/>
                    <a:pt x="21035" y="22920"/>
                    <a:pt x="20292" y="21064"/>
                  </a:cubicBezTo>
                  <a:cubicBezTo>
                    <a:pt x="16089" y="10571"/>
                    <a:pt x="10027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34;p76">
              <a:extLst>
                <a:ext uri="{FF2B5EF4-FFF2-40B4-BE49-F238E27FC236}">
                  <a16:creationId xmlns:a16="http://schemas.microsoft.com/office/drawing/2014/main" id="{2F09FB65-1B05-48DB-9662-216AD0312EB7}"/>
                </a:ext>
              </a:extLst>
            </p:cNvPr>
            <p:cNvSpPr/>
            <p:nvPr/>
          </p:nvSpPr>
          <p:spPr>
            <a:xfrm>
              <a:off x="4507950" y="2345925"/>
              <a:ext cx="286625" cy="98925"/>
            </a:xfrm>
            <a:custGeom>
              <a:avLst/>
              <a:gdLst/>
              <a:ahLst/>
              <a:cxnLst/>
              <a:rect l="l" t="t" r="r" b="b"/>
              <a:pathLst>
                <a:path w="11465" h="3957" extrusionOk="0">
                  <a:moveTo>
                    <a:pt x="7409" y="0"/>
                  </a:moveTo>
                  <a:cubicBezTo>
                    <a:pt x="6885" y="0"/>
                    <a:pt x="6339" y="48"/>
                    <a:pt x="5814" y="174"/>
                  </a:cubicBezTo>
                  <a:cubicBezTo>
                    <a:pt x="3663" y="692"/>
                    <a:pt x="1" y="2006"/>
                    <a:pt x="1" y="3956"/>
                  </a:cubicBezTo>
                  <a:lnTo>
                    <a:pt x="9746" y="3956"/>
                  </a:lnTo>
                  <a:cubicBezTo>
                    <a:pt x="9746" y="3956"/>
                    <a:pt x="11465" y="2213"/>
                    <a:pt x="10451" y="457"/>
                  </a:cubicBezTo>
                  <a:cubicBezTo>
                    <a:pt x="10451" y="457"/>
                    <a:pt x="9031" y="0"/>
                    <a:pt x="7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35;p76">
              <a:extLst>
                <a:ext uri="{FF2B5EF4-FFF2-40B4-BE49-F238E27FC236}">
                  <a16:creationId xmlns:a16="http://schemas.microsoft.com/office/drawing/2014/main" id="{9DD19E05-C538-48A9-A723-6C63424C3A0D}"/>
                </a:ext>
              </a:extLst>
            </p:cNvPr>
            <p:cNvSpPr/>
            <p:nvPr/>
          </p:nvSpPr>
          <p:spPr>
            <a:xfrm>
              <a:off x="3977800" y="1762425"/>
              <a:ext cx="476525" cy="607125"/>
            </a:xfrm>
            <a:custGeom>
              <a:avLst/>
              <a:gdLst/>
              <a:ahLst/>
              <a:cxnLst/>
              <a:rect l="l" t="t" r="r" b="b"/>
              <a:pathLst>
                <a:path w="19061" h="24285" extrusionOk="0">
                  <a:moveTo>
                    <a:pt x="3346" y="0"/>
                  </a:moveTo>
                  <a:lnTo>
                    <a:pt x="0" y="975"/>
                  </a:lnTo>
                  <a:cubicBezTo>
                    <a:pt x="0" y="975"/>
                    <a:pt x="459" y="12763"/>
                    <a:pt x="3558" y="19174"/>
                  </a:cubicBezTo>
                  <a:cubicBezTo>
                    <a:pt x="5466" y="23119"/>
                    <a:pt x="7503" y="24285"/>
                    <a:pt x="9277" y="24285"/>
                  </a:cubicBezTo>
                  <a:cubicBezTo>
                    <a:pt x="10367" y="24285"/>
                    <a:pt x="11358" y="23845"/>
                    <a:pt x="12158" y="23339"/>
                  </a:cubicBezTo>
                  <a:cubicBezTo>
                    <a:pt x="13962" y="22200"/>
                    <a:pt x="17539" y="15224"/>
                    <a:pt x="17539" y="15224"/>
                  </a:cubicBezTo>
                  <a:cubicBezTo>
                    <a:pt x="17539" y="15224"/>
                    <a:pt x="19060" y="7866"/>
                    <a:pt x="16686" y="2501"/>
                  </a:cubicBezTo>
                  <a:cubicBezTo>
                    <a:pt x="16686" y="2501"/>
                    <a:pt x="12665" y="12963"/>
                    <a:pt x="8961" y="17901"/>
                  </a:cubicBezTo>
                  <a:cubicBezTo>
                    <a:pt x="6107" y="12219"/>
                    <a:pt x="3346" y="0"/>
                    <a:pt x="33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36;p76">
              <a:extLst>
                <a:ext uri="{FF2B5EF4-FFF2-40B4-BE49-F238E27FC236}">
                  <a16:creationId xmlns:a16="http://schemas.microsoft.com/office/drawing/2014/main" id="{C8301FD6-FE19-4CD3-BAE3-2CCB671958F9}"/>
                </a:ext>
              </a:extLst>
            </p:cNvPr>
            <p:cNvSpPr/>
            <p:nvPr/>
          </p:nvSpPr>
          <p:spPr>
            <a:xfrm>
              <a:off x="3907925" y="1520925"/>
              <a:ext cx="192700" cy="265900"/>
            </a:xfrm>
            <a:custGeom>
              <a:avLst/>
              <a:gdLst/>
              <a:ahLst/>
              <a:cxnLst/>
              <a:rect l="l" t="t" r="r" b="b"/>
              <a:pathLst>
                <a:path w="7708" h="10636" extrusionOk="0">
                  <a:moveTo>
                    <a:pt x="3408" y="0"/>
                  </a:moveTo>
                  <a:cubicBezTo>
                    <a:pt x="3214" y="0"/>
                    <a:pt x="3010" y="25"/>
                    <a:pt x="2795" y="79"/>
                  </a:cubicBezTo>
                  <a:cubicBezTo>
                    <a:pt x="1" y="777"/>
                    <a:pt x="136" y="7048"/>
                    <a:pt x="2795" y="10635"/>
                  </a:cubicBezTo>
                  <a:cubicBezTo>
                    <a:pt x="3981" y="10257"/>
                    <a:pt x="4966" y="10253"/>
                    <a:pt x="6141" y="9660"/>
                  </a:cubicBezTo>
                  <a:cubicBezTo>
                    <a:pt x="6616" y="9137"/>
                    <a:pt x="7262" y="7097"/>
                    <a:pt x="7468" y="6273"/>
                  </a:cubicBezTo>
                  <a:cubicBezTo>
                    <a:pt x="7707" y="5316"/>
                    <a:pt x="6619" y="3779"/>
                    <a:pt x="6619" y="3779"/>
                  </a:cubicBezTo>
                  <a:cubicBezTo>
                    <a:pt x="6619" y="3779"/>
                    <a:pt x="5800" y="0"/>
                    <a:pt x="3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37;p76">
              <a:extLst>
                <a:ext uri="{FF2B5EF4-FFF2-40B4-BE49-F238E27FC236}">
                  <a16:creationId xmlns:a16="http://schemas.microsoft.com/office/drawing/2014/main" id="{D96100FA-4617-4EC2-B751-325287601021}"/>
                </a:ext>
              </a:extLst>
            </p:cNvPr>
            <p:cNvSpPr/>
            <p:nvPr/>
          </p:nvSpPr>
          <p:spPr>
            <a:xfrm>
              <a:off x="4458900" y="2228200"/>
              <a:ext cx="433250" cy="216650"/>
            </a:xfrm>
            <a:custGeom>
              <a:avLst/>
              <a:gdLst/>
              <a:ahLst/>
              <a:cxnLst/>
              <a:rect l="l" t="t" r="r" b="b"/>
              <a:pathLst>
                <a:path w="17330" h="8666" extrusionOk="0">
                  <a:moveTo>
                    <a:pt x="0" y="1"/>
                  </a:moveTo>
                  <a:cubicBezTo>
                    <a:pt x="0" y="4787"/>
                    <a:pt x="3879" y="8665"/>
                    <a:pt x="8665" y="8665"/>
                  </a:cubicBezTo>
                  <a:cubicBezTo>
                    <a:pt x="13450" y="8665"/>
                    <a:pt x="17330" y="4787"/>
                    <a:pt x="17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38;p76">
              <a:extLst>
                <a:ext uri="{FF2B5EF4-FFF2-40B4-BE49-F238E27FC236}">
                  <a16:creationId xmlns:a16="http://schemas.microsoft.com/office/drawing/2014/main" id="{62B4A598-0EE0-492C-9385-0D5B6A9BAA15}"/>
                </a:ext>
              </a:extLst>
            </p:cNvPr>
            <p:cNvSpPr/>
            <p:nvPr/>
          </p:nvSpPr>
          <p:spPr>
            <a:xfrm>
              <a:off x="1444675" y="2578875"/>
              <a:ext cx="4937650" cy="415500"/>
            </a:xfrm>
            <a:custGeom>
              <a:avLst/>
              <a:gdLst/>
              <a:ahLst/>
              <a:cxnLst/>
              <a:rect l="l" t="t" r="r" b="b"/>
              <a:pathLst>
                <a:path w="197506" h="16620" extrusionOk="0">
                  <a:moveTo>
                    <a:pt x="1" y="0"/>
                  </a:moveTo>
                  <a:lnTo>
                    <a:pt x="1" y="16192"/>
                  </a:lnTo>
                  <a:cubicBezTo>
                    <a:pt x="1" y="16428"/>
                    <a:pt x="191" y="16620"/>
                    <a:pt x="428" y="16620"/>
                  </a:cubicBezTo>
                  <a:lnTo>
                    <a:pt x="197079" y="16620"/>
                  </a:lnTo>
                  <a:cubicBezTo>
                    <a:pt x="197314" y="16620"/>
                    <a:pt x="197506" y="16428"/>
                    <a:pt x="197506" y="16192"/>
                  </a:cubicBezTo>
                  <a:lnTo>
                    <a:pt x="197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39;p76">
              <a:extLst>
                <a:ext uri="{FF2B5EF4-FFF2-40B4-BE49-F238E27FC236}">
                  <a16:creationId xmlns:a16="http://schemas.microsoft.com/office/drawing/2014/main" id="{7737F3FF-C279-4F9C-8351-6F9140052128}"/>
                </a:ext>
              </a:extLst>
            </p:cNvPr>
            <p:cNvSpPr/>
            <p:nvPr/>
          </p:nvSpPr>
          <p:spPr>
            <a:xfrm>
              <a:off x="1297425" y="2444575"/>
              <a:ext cx="5232150" cy="241725"/>
            </a:xfrm>
            <a:custGeom>
              <a:avLst/>
              <a:gdLst/>
              <a:ahLst/>
              <a:cxnLst/>
              <a:rect l="l" t="t" r="r" b="b"/>
              <a:pathLst>
                <a:path w="209286" h="9669" extrusionOk="0">
                  <a:moveTo>
                    <a:pt x="1" y="1"/>
                  </a:moveTo>
                  <a:lnTo>
                    <a:pt x="1" y="9668"/>
                  </a:lnTo>
                  <a:lnTo>
                    <a:pt x="209286" y="9668"/>
                  </a:lnTo>
                  <a:lnTo>
                    <a:pt x="20928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40;p76">
              <a:extLst>
                <a:ext uri="{FF2B5EF4-FFF2-40B4-BE49-F238E27FC236}">
                  <a16:creationId xmlns:a16="http://schemas.microsoft.com/office/drawing/2014/main" id="{F364B963-D54A-4DFB-BE91-5CB8AC806D28}"/>
                </a:ext>
              </a:extLst>
            </p:cNvPr>
            <p:cNvSpPr/>
            <p:nvPr/>
          </p:nvSpPr>
          <p:spPr>
            <a:xfrm>
              <a:off x="1340475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41;p76">
              <a:extLst>
                <a:ext uri="{FF2B5EF4-FFF2-40B4-BE49-F238E27FC236}">
                  <a16:creationId xmlns:a16="http://schemas.microsoft.com/office/drawing/2014/main" id="{5C7C63C2-02C7-4978-A324-8A8387BC37A2}"/>
                </a:ext>
              </a:extLst>
            </p:cNvPr>
            <p:cNvSpPr/>
            <p:nvPr/>
          </p:nvSpPr>
          <p:spPr>
            <a:xfrm>
              <a:off x="1340475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42;p76">
              <a:extLst>
                <a:ext uri="{FF2B5EF4-FFF2-40B4-BE49-F238E27FC236}">
                  <a16:creationId xmlns:a16="http://schemas.microsoft.com/office/drawing/2014/main" id="{D02EC9E7-7211-407B-83DA-364F53936746}"/>
                </a:ext>
              </a:extLst>
            </p:cNvPr>
            <p:cNvSpPr/>
            <p:nvPr/>
          </p:nvSpPr>
          <p:spPr>
            <a:xfrm>
              <a:off x="1345925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43;p76">
              <a:extLst>
                <a:ext uri="{FF2B5EF4-FFF2-40B4-BE49-F238E27FC236}">
                  <a16:creationId xmlns:a16="http://schemas.microsoft.com/office/drawing/2014/main" id="{703028F6-725A-456C-92D0-E3DFB7C0657C}"/>
                </a:ext>
              </a:extLst>
            </p:cNvPr>
            <p:cNvSpPr/>
            <p:nvPr/>
          </p:nvSpPr>
          <p:spPr>
            <a:xfrm>
              <a:off x="6254450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44;p76">
              <a:extLst>
                <a:ext uri="{FF2B5EF4-FFF2-40B4-BE49-F238E27FC236}">
                  <a16:creationId xmlns:a16="http://schemas.microsoft.com/office/drawing/2014/main" id="{A5072936-164B-4E97-96B4-A97A2DEB75F1}"/>
                </a:ext>
              </a:extLst>
            </p:cNvPr>
            <p:cNvSpPr/>
            <p:nvPr/>
          </p:nvSpPr>
          <p:spPr>
            <a:xfrm>
              <a:off x="6254450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45;p76">
              <a:extLst>
                <a:ext uri="{FF2B5EF4-FFF2-40B4-BE49-F238E27FC236}">
                  <a16:creationId xmlns:a16="http://schemas.microsoft.com/office/drawing/2014/main" id="{F8C966DD-59D6-4385-86C3-EA8412E011E1}"/>
                </a:ext>
              </a:extLst>
            </p:cNvPr>
            <p:cNvSpPr/>
            <p:nvPr/>
          </p:nvSpPr>
          <p:spPr>
            <a:xfrm>
              <a:off x="6259900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46;p76">
              <a:extLst>
                <a:ext uri="{FF2B5EF4-FFF2-40B4-BE49-F238E27FC236}">
                  <a16:creationId xmlns:a16="http://schemas.microsoft.com/office/drawing/2014/main" id="{D3031FE2-23A2-4D8C-80DC-69E713BFEE2B}"/>
                </a:ext>
              </a:extLst>
            </p:cNvPr>
            <p:cNvSpPr/>
            <p:nvPr/>
          </p:nvSpPr>
          <p:spPr>
            <a:xfrm>
              <a:off x="5217575" y="2177825"/>
              <a:ext cx="219050" cy="266775"/>
            </a:xfrm>
            <a:custGeom>
              <a:avLst/>
              <a:gdLst/>
              <a:ahLst/>
              <a:cxnLst/>
              <a:rect l="l" t="t" r="r" b="b"/>
              <a:pathLst>
                <a:path w="8762" h="10671" extrusionOk="0">
                  <a:moveTo>
                    <a:pt x="1" y="1"/>
                  </a:moveTo>
                  <a:lnTo>
                    <a:pt x="2072" y="10671"/>
                  </a:lnTo>
                  <a:lnTo>
                    <a:pt x="6692" y="10671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47;p76">
              <a:extLst>
                <a:ext uri="{FF2B5EF4-FFF2-40B4-BE49-F238E27FC236}">
                  <a16:creationId xmlns:a16="http://schemas.microsoft.com/office/drawing/2014/main" id="{18959525-E8A7-4B39-8863-4DDD84AD3AFC}"/>
                </a:ext>
              </a:extLst>
            </p:cNvPr>
            <p:cNvSpPr/>
            <p:nvPr/>
          </p:nvSpPr>
          <p:spPr>
            <a:xfrm>
              <a:off x="2296500" y="2177825"/>
              <a:ext cx="219100" cy="266775"/>
            </a:xfrm>
            <a:custGeom>
              <a:avLst/>
              <a:gdLst/>
              <a:ahLst/>
              <a:cxnLst/>
              <a:rect l="l" t="t" r="r" b="b"/>
              <a:pathLst>
                <a:path w="8764" h="10671" extrusionOk="0">
                  <a:moveTo>
                    <a:pt x="0" y="1"/>
                  </a:moveTo>
                  <a:lnTo>
                    <a:pt x="2071" y="10671"/>
                  </a:lnTo>
                  <a:lnTo>
                    <a:pt x="6692" y="10671"/>
                  </a:lnTo>
                  <a:lnTo>
                    <a:pt x="8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54;p74">
            <a:extLst>
              <a:ext uri="{FF2B5EF4-FFF2-40B4-BE49-F238E27FC236}">
                <a16:creationId xmlns:a16="http://schemas.microsoft.com/office/drawing/2014/main" id="{DCD92EBB-08D1-48F7-B7E4-C6DF407661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6989" y="2098904"/>
            <a:ext cx="7717500" cy="9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2" name="Google Shape;1573;p74">
            <a:extLst>
              <a:ext uri="{FF2B5EF4-FFF2-40B4-BE49-F238E27FC236}">
                <a16:creationId xmlns:a16="http://schemas.microsoft.com/office/drawing/2014/main" id="{00A8DDA3-DE50-42EC-BAFA-7EE455B76BCC}"/>
              </a:ext>
            </a:extLst>
          </p:cNvPr>
          <p:cNvSpPr/>
          <p:nvPr/>
        </p:nvSpPr>
        <p:spPr>
          <a:xfrm rot="2947374" flipH="1">
            <a:off x="-2868629" y="453782"/>
            <a:ext cx="5893510" cy="4582015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604;p74">
            <a:extLst>
              <a:ext uri="{FF2B5EF4-FFF2-40B4-BE49-F238E27FC236}">
                <a16:creationId xmlns:a16="http://schemas.microsoft.com/office/drawing/2014/main" id="{24321FA5-88B9-46F9-9473-D2E2EC30D90D}"/>
              </a:ext>
            </a:extLst>
          </p:cNvPr>
          <p:cNvGrpSpPr/>
          <p:nvPr/>
        </p:nvGrpSpPr>
        <p:grpSpPr>
          <a:xfrm>
            <a:off x="-1104439" y="1590997"/>
            <a:ext cx="3109822" cy="3508267"/>
            <a:chOff x="-1104439" y="1590997"/>
            <a:chExt cx="3109822" cy="3508267"/>
          </a:xfrm>
        </p:grpSpPr>
        <p:sp>
          <p:nvSpPr>
            <p:cNvPr id="14" name="Google Shape;1605;p74">
              <a:extLst>
                <a:ext uri="{FF2B5EF4-FFF2-40B4-BE49-F238E27FC236}">
                  <a16:creationId xmlns:a16="http://schemas.microsoft.com/office/drawing/2014/main" id="{258CDB0C-BCAB-434A-B254-30689B2421D1}"/>
                </a:ext>
              </a:extLst>
            </p:cNvPr>
            <p:cNvSpPr/>
            <p:nvPr/>
          </p:nvSpPr>
          <p:spPr>
            <a:xfrm>
              <a:off x="339283" y="4633511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06;p74">
              <a:extLst>
                <a:ext uri="{FF2B5EF4-FFF2-40B4-BE49-F238E27FC236}">
                  <a16:creationId xmlns:a16="http://schemas.microsoft.com/office/drawing/2014/main" id="{F805BC8C-0BB1-4CC3-93B3-4AAE239A71F3}"/>
                </a:ext>
              </a:extLst>
            </p:cNvPr>
            <p:cNvSpPr/>
            <p:nvPr/>
          </p:nvSpPr>
          <p:spPr>
            <a:xfrm>
              <a:off x="-294095" y="3945154"/>
              <a:ext cx="357976" cy="608229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07;p74">
              <a:extLst>
                <a:ext uri="{FF2B5EF4-FFF2-40B4-BE49-F238E27FC236}">
                  <a16:creationId xmlns:a16="http://schemas.microsoft.com/office/drawing/2014/main" id="{65E2340E-5D5D-4BF2-9FF6-91BD4C57CF53}"/>
                </a:ext>
              </a:extLst>
            </p:cNvPr>
            <p:cNvSpPr/>
            <p:nvPr/>
          </p:nvSpPr>
          <p:spPr>
            <a:xfrm>
              <a:off x="1777677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8;p74">
              <a:extLst>
                <a:ext uri="{FF2B5EF4-FFF2-40B4-BE49-F238E27FC236}">
                  <a16:creationId xmlns:a16="http://schemas.microsoft.com/office/drawing/2014/main" id="{B8EEA0D7-BD70-4FA2-BADB-A5D0748BAF50}"/>
                </a:ext>
              </a:extLst>
            </p:cNvPr>
            <p:cNvSpPr/>
            <p:nvPr/>
          </p:nvSpPr>
          <p:spPr>
            <a:xfrm>
              <a:off x="-305949" y="4428969"/>
              <a:ext cx="911771" cy="430278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9;p74">
              <a:extLst>
                <a:ext uri="{FF2B5EF4-FFF2-40B4-BE49-F238E27FC236}">
                  <a16:creationId xmlns:a16="http://schemas.microsoft.com/office/drawing/2014/main" id="{A013B217-70DC-47DB-81FB-EB406D135DF8}"/>
                </a:ext>
              </a:extLst>
            </p:cNvPr>
            <p:cNvSpPr/>
            <p:nvPr/>
          </p:nvSpPr>
          <p:spPr>
            <a:xfrm>
              <a:off x="-391108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0;p74">
              <a:extLst>
                <a:ext uri="{FF2B5EF4-FFF2-40B4-BE49-F238E27FC236}">
                  <a16:creationId xmlns:a16="http://schemas.microsoft.com/office/drawing/2014/main" id="{84B67A97-3599-406B-A6E8-4141DDCCC372}"/>
                </a:ext>
              </a:extLst>
            </p:cNvPr>
            <p:cNvSpPr/>
            <p:nvPr/>
          </p:nvSpPr>
          <p:spPr>
            <a:xfrm>
              <a:off x="1460768" y="3534081"/>
              <a:ext cx="469938" cy="1034989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1;p74">
              <a:extLst>
                <a:ext uri="{FF2B5EF4-FFF2-40B4-BE49-F238E27FC236}">
                  <a16:creationId xmlns:a16="http://schemas.microsoft.com/office/drawing/2014/main" id="{E5378979-84BC-4405-AF59-54946050C2CF}"/>
                </a:ext>
              </a:extLst>
            </p:cNvPr>
            <p:cNvSpPr/>
            <p:nvPr/>
          </p:nvSpPr>
          <p:spPr>
            <a:xfrm>
              <a:off x="505151" y="4575965"/>
              <a:ext cx="142687" cy="142723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2;p74">
              <a:extLst>
                <a:ext uri="{FF2B5EF4-FFF2-40B4-BE49-F238E27FC236}">
                  <a16:creationId xmlns:a16="http://schemas.microsoft.com/office/drawing/2014/main" id="{02DEB535-7635-41DD-A281-C723DB52E68A}"/>
                </a:ext>
              </a:extLst>
            </p:cNvPr>
            <p:cNvSpPr/>
            <p:nvPr/>
          </p:nvSpPr>
          <p:spPr>
            <a:xfrm>
              <a:off x="680481" y="4238531"/>
              <a:ext cx="189910" cy="95957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3;p74">
              <a:extLst>
                <a:ext uri="{FF2B5EF4-FFF2-40B4-BE49-F238E27FC236}">
                  <a16:creationId xmlns:a16="http://schemas.microsoft.com/office/drawing/2014/main" id="{DB8B5974-1A34-4AB9-8A12-2D74B631E210}"/>
                </a:ext>
              </a:extLst>
            </p:cNvPr>
            <p:cNvSpPr/>
            <p:nvPr/>
          </p:nvSpPr>
          <p:spPr>
            <a:xfrm>
              <a:off x="-963704" y="2930109"/>
              <a:ext cx="785563" cy="798631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14;p74">
              <a:extLst>
                <a:ext uri="{FF2B5EF4-FFF2-40B4-BE49-F238E27FC236}">
                  <a16:creationId xmlns:a16="http://schemas.microsoft.com/office/drawing/2014/main" id="{D90F8431-3672-41D3-9B2C-141563BAD70E}"/>
                </a:ext>
              </a:extLst>
            </p:cNvPr>
            <p:cNvSpPr/>
            <p:nvPr/>
          </p:nvSpPr>
          <p:spPr>
            <a:xfrm>
              <a:off x="-998387" y="2873495"/>
              <a:ext cx="852642" cy="119208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15;p74">
              <a:extLst>
                <a:ext uri="{FF2B5EF4-FFF2-40B4-BE49-F238E27FC236}">
                  <a16:creationId xmlns:a16="http://schemas.microsoft.com/office/drawing/2014/main" id="{AA28D5D3-C923-4DA5-B01E-4EB39713853F}"/>
                </a:ext>
              </a:extLst>
            </p:cNvPr>
            <p:cNvSpPr/>
            <p:nvPr/>
          </p:nvSpPr>
          <p:spPr>
            <a:xfrm>
              <a:off x="-809339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16;p74">
              <a:extLst>
                <a:ext uri="{FF2B5EF4-FFF2-40B4-BE49-F238E27FC236}">
                  <a16:creationId xmlns:a16="http://schemas.microsoft.com/office/drawing/2014/main" id="{E0DC7FCF-8EBD-4F07-ADED-D37CE00702C8}"/>
                </a:ext>
              </a:extLst>
            </p:cNvPr>
            <p:cNvSpPr/>
            <p:nvPr/>
          </p:nvSpPr>
          <p:spPr>
            <a:xfrm>
              <a:off x="-401274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17;p74">
              <a:extLst>
                <a:ext uri="{FF2B5EF4-FFF2-40B4-BE49-F238E27FC236}">
                  <a16:creationId xmlns:a16="http://schemas.microsoft.com/office/drawing/2014/main" id="{B6ED31F9-1F63-4DE1-849D-41FD1ADEB26F}"/>
                </a:ext>
              </a:extLst>
            </p:cNvPr>
            <p:cNvSpPr/>
            <p:nvPr/>
          </p:nvSpPr>
          <p:spPr>
            <a:xfrm>
              <a:off x="247195" y="4812095"/>
              <a:ext cx="427288" cy="287169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18;p74">
              <a:extLst>
                <a:ext uri="{FF2B5EF4-FFF2-40B4-BE49-F238E27FC236}">
                  <a16:creationId xmlns:a16="http://schemas.microsoft.com/office/drawing/2014/main" id="{5B7B9F1D-52C0-4E73-B6F8-D57952631208}"/>
                </a:ext>
              </a:extLst>
            </p:cNvPr>
            <p:cNvSpPr/>
            <p:nvPr/>
          </p:nvSpPr>
          <p:spPr>
            <a:xfrm>
              <a:off x="-140785" y="2919856"/>
              <a:ext cx="890420" cy="1969818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19;p74">
              <a:extLst>
                <a:ext uri="{FF2B5EF4-FFF2-40B4-BE49-F238E27FC236}">
                  <a16:creationId xmlns:a16="http://schemas.microsoft.com/office/drawing/2014/main" id="{2B3A7360-FBE9-4999-B61B-E27C5154691B}"/>
                </a:ext>
              </a:extLst>
            </p:cNvPr>
            <p:cNvSpPr/>
            <p:nvPr/>
          </p:nvSpPr>
          <p:spPr>
            <a:xfrm>
              <a:off x="-53023" y="1972347"/>
              <a:ext cx="533288" cy="217522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0;p74">
              <a:extLst>
                <a:ext uri="{FF2B5EF4-FFF2-40B4-BE49-F238E27FC236}">
                  <a16:creationId xmlns:a16="http://schemas.microsoft.com/office/drawing/2014/main" id="{7BB2645E-623C-4C1A-8E4E-02A58AEB2E12}"/>
                </a:ext>
              </a:extLst>
            </p:cNvPr>
            <p:cNvSpPr/>
            <p:nvPr/>
          </p:nvSpPr>
          <p:spPr>
            <a:xfrm>
              <a:off x="78127" y="3264729"/>
              <a:ext cx="550893" cy="1395252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1;p74">
              <a:extLst>
                <a:ext uri="{FF2B5EF4-FFF2-40B4-BE49-F238E27FC236}">
                  <a16:creationId xmlns:a16="http://schemas.microsoft.com/office/drawing/2014/main" id="{BA9C9F8D-533A-4E33-B11E-AB91B2B37B9B}"/>
                </a:ext>
              </a:extLst>
            </p:cNvPr>
            <p:cNvSpPr/>
            <p:nvPr/>
          </p:nvSpPr>
          <p:spPr>
            <a:xfrm>
              <a:off x="-1104439" y="3729320"/>
              <a:ext cx="1300068" cy="58918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2;p74">
              <a:extLst>
                <a:ext uri="{FF2B5EF4-FFF2-40B4-BE49-F238E27FC236}">
                  <a16:creationId xmlns:a16="http://schemas.microsoft.com/office/drawing/2014/main" id="{C10EAD21-3CA0-40B5-9495-7DAA6704476F}"/>
                </a:ext>
              </a:extLst>
            </p:cNvPr>
            <p:cNvSpPr/>
            <p:nvPr/>
          </p:nvSpPr>
          <p:spPr>
            <a:xfrm>
              <a:off x="-95919" y="3077774"/>
              <a:ext cx="601281" cy="288822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23;p74">
              <a:extLst>
                <a:ext uri="{FF2B5EF4-FFF2-40B4-BE49-F238E27FC236}">
                  <a16:creationId xmlns:a16="http://schemas.microsoft.com/office/drawing/2014/main" id="{EA5D142A-87C1-4CF8-81C2-F3275B853078}"/>
                </a:ext>
              </a:extLst>
            </p:cNvPr>
            <p:cNvSpPr/>
            <p:nvPr/>
          </p:nvSpPr>
          <p:spPr>
            <a:xfrm>
              <a:off x="-192316" y="2005622"/>
              <a:ext cx="1019037" cy="62560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24;p74">
              <a:extLst>
                <a:ext uri="{FF2B5EF4-FFF2-40B4-BE49-F238E27FC236}">
                  <a16:creationId xmlns:a16="http://schemas.microsoft.com/office/drawing/2014/main" id="{99ED9D8F-F1A6-43F4-AFE6-F20483004203}"/>
                </a:ext>
              </a:extLst>
            </p:cNvPr>
            <p:cNvSpPr/>
            <p:nvPr/>
          </p:nvSpPr>
          <p:spPr>
            <a:xfrm>
              <a:off x="344208" y="4415092"/>
              <a:ext cx="464398" cy="464433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5;p74">
              <a:extLst>
                <a:ext uri="{FF2B5EF4-FFF2-40B4-BE49-F238E27FC236}">
                  <a16:creationId xmlns:a16="http://schemas.microsoft.com/office/drawing/2014/main" id="{23BF9F0D-08A0-4D7D-AA21-9F3E887A2535}"/>
                </a:ext>
              </a:extLst>
            </p:cNvPr>
            <p:cNvSpPr/>
            <p:nvPr/>
          </p:nvSpPr>
          <p:spPr>
            <a:xfrm>
              <a:off x="-335232" y="3524901"/>
              <a:ext cx="694689" cy="1053526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26;p74">
              <a:extLst>
                <a:ext uri="{FF2B5EF4-FFF2-40B4-BE49-F238E27FC236}">
                  <a16:creationId xmlns:a16="http://schemas.microsoft.com/office/drawing/2014/main" id="{0C846455-4F1D-4587-BD39-ABDFFE766A29}"/>
                </a:ext>
              </a:extLst>
            </p:cNvPr>
            <p:cNvSpPr/>
            <p:nvPr/>
          </p:nvSpPr>
          <p:spPr>
            <a:xfrm>
              <a:off x="585473" y="3645727"/>
              <a:ext cx="1012161" cy="996121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27;p74">
              <a:extLst>
                <a:ext uri="{FF2B5EF4-FFF2-40B4-BE49-F238E27FC236}">
                  <a16:creationId xmlns:a16="http://schemas.microsoft.com/office/drawing/2014/main" id="{A52CF858-E1D7-4A92-9C42-8CB5D82C92E4}"/>
                </a:ext>
              </a:extLst>
            </p:cNvPr>
            <p:cNvSpPr/>
            <p:nvPr/>
          </p:nvSpPr>
          <p:spPr>
            <a:xfrm>
              <a:off x="259049" y="3173960"/>
              <a:ext cx="1746333" cy="433198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28;p74">
              <a:extLst>
                <a:ext uri="{FF2B5EF4-FFF2-40B4-BE49-F238E27FC236}">
                  <a16:creationId xmlns:a16="http://schemas.microsoft.com/office/drawing/2014/main" id="{09316A0C-E524-4856-8928-E57929EB8FCE}"/>
                </a:ext>
              </a:extLst>
            </p:cNvPr>
            <p:cNvSpPr/>
            <p:nvPr/>
          </p:nvSpPr>
          <p:spPr>
            <a:xfrm>
              <a:off x="-172443" y="2631051"/>
              <a:ext cx="1535793" cy="1512525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29;p74">
              <a:extLst>
                <a:ext uri="{FF2B5EF4-FFF2-40B4-BE49-F238E27FC236}">
                  <a16:creationId xmlns:a16="http://schemas.microsoft.com/office/drawing/2014/main" id="{FD639693-717D-4E5B-AAB4-CE9171952BAC}"/>
                </a:ext>
              </a:extLst>
            </p:cNvPr>
            <p:cNvSpPr/>
            <p:nvPr/>
          </p:nvSpPr>
          <p:spPr>
            <a:xfrm>
              <a:off x="1383312" y="1766749"/>
              <a:ext cx="324964" cy="32678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0;p74">
              <a:extLst>
                <a:ext uri="{FF2B5EF4-FFF2-40B4-BE49-F238E27FC236}">
                  <a16:creationId xmlns:a16="http://schemas.microsoft.com/office/drawing/2014/main" id="{F2C279A0-0E72-47B1-8216-2DEE8F2B2743}"/>
                </a:ext>
              </a:extLst>
            </p:cNvPr>
            <p:cNvSpPr/>
            <p:nvPr/>
          </p:nvSpPr>
          <p:spPr>
            <a:xfrm>
              <a:off x="937874" y="1707338"/>
              <a:ext cx="606030" cy="381526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31;p74">
              <a:extLst>
                <a:ext uri="{FF2B5EF4-FFF2-40B4-BE49-F238E27FC236}">
                  <a16:creationId xmlns:a16="http://schemas.microsoft.com/office/drawing/2014/main" id="{521E5CDC-5D66-49E2-8D56-7D1DEEB7A9D8}"/>
                </a:ext>
              </a:extLst>
            </p:cNvPr>
            <p:cNvSpPr/>
            <p:nvPr/>
          </p:nvSpPr>
          <p:spPr>
            <a:xfrm>
              <a:off x="983039" y="1590997"/>
              <a:ext cx="493189" cy="208570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32;p74">
              <a:extLst>
                <a:ext uri="{FF2B5EF4-FFF2-40B4-BE49-F238E27FC236}">
                  <a16:creationId xmlns:a16="http://schemas.microsoft.com/office/drawing/2014/main" id="{7F861A32-0B68-439C-ACAB-347273EBF0E7}"/>
                </a:ext>
              </a:extLst>
            </p:cNvPr>
            <p:cNvSpPr/>
            <p:nvPr/>
          </p:nvSpPr>
          <p:spPr>
            <a:xfrm>
              <a:off x="974298" y="1799549"/>
              <a:ext cx="549609" cy="504691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33;p74">
              <a:extLst>
                <a:ext uri="{FF2B5EF4-FFF2-40B4-BE49-F238E27FC236}">
                  <a16:creationId xmlns:a16="http://schemas.microsoft.com/office/drawing/2014/main" id="{DEF946AB-6BFC-48FB-AB00-9F0AC068F81A}"/>
                </a:ext>
              </a:extLst>
            </p:cNvPr>
            <p:cNvSpPr/>
            <p:nvPr/>
          </p:nvSpPr>
          <p:spPr>
            <a:xfrm>
              <a:off x="736989" y="2120134"/>
              <a:ext cx="1036660" cy="1081772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34;p74">
              <a:extLst>
                <a:ext uri="{FF2B5EF4-FFF2-40B4-BE49-F238E27FC236}">
                  <a16:creationId xmlns:a16="http://schemas.microsoft.com/office/drawing/2014/main" id="{2100603A-E173-4F5B-ABEA-D03E5DC96400}"/>
                </a:ext>
              </a:extLst>
            </p:cNvPr>
            <p:cNvSpPr/>
            <p:nvPr/>
          </p:nvSpPr>
          <p:spPr>
            <a:xfrm>
              <a:off x="1137738" y="1816838"/>
              <a:ext cx="132874" cy="155614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35;p74">
              <a:extLst>
                <a:ext uri="{FF2B5EF4-FFF2-40B4-BE49-F238E27FC236}">
                  <a16:creationId xmlns:a16="http://schemas.microsoft.com/office/drawing/2014/main" id="{90B2AA53-FF5D-46DE-87C8-9FF92D85A902}"/>
                </a:ext>
              </a:extLst>
            </p:cNvPr>
            <p:cNvSpPr/>
            <p:nvPr/>
          </p:nvSpPr>
          <p:spPr>
            <a:xfrm>
              <a:off x="1197536" y="1799426"/>
              <a:ext cx="403387" cy="102324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36;p74">
              <a:extLst>
                <a:ext uri="{FF2B5EF4-FFF2-40B4-BE49-F238E27FC236}">
                  <a16:creationId xmlns:a16="http://schemas.microsoft.com/office/drawing/2014/main" id="{7CC333CD-BD75-4E8C-9EE1-75434F61D72A}"/>
                </a:ext>
              </a:extLst>
            </p:cNvPr>
            <p:cNvSpPr/>
            <p:nvPr/>
          </p:nvSpPr>
          <p:spPr>
            <a:xfrm>
              <a:off x="1571499" y="3060925"/>
              <a:ext cx="297246" cy="250393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37;p74">
              <a:extLst>
                <a:ext uri="{FF2B5EF4-FFF2-40B4-BE49-F238E27FC236}">
                  <a16:creationId xmlns:a16="http://schemas.microsoft.com/office/drawing/2014/main" id="{59B4FA5A-9962-454A-8689-5BA50068B407}"/>
                </a:ext>
              </a:extLst>
            </p:cNvPr>
            <p:cNvSpPr/>
            <p:nvPr/>
          </p:nvSpPr>
          <p:spPr>
            <a:xfrm>
              <a:off x="588217" y="4051805"/>
              <a:ext cx="427288" cy="287186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38;p74">
              <a:extLst>
                <a:ext uri="{FF2B5EF4-FFF2-40B4-BE49-F238E27FC236}">
                  <a16:creationId xmlns:a16="http://schemas.microsoft.com/office/drawing/2014/main" id="{3631E96E-8392-4FB6-A937-DDA1A28D6B34}"/>
                </a:ext>
              </a:extLst>
            </p:cNvPr>
            <p:cNvSpPr/>
            <p:nvPr/>
          </p:nvSpPr>
          <p:spPr>
            <a:xfrm>
              <a:off x="541522" y="4287565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39;p74">
              <a:extLst>
                <a:ext uri="{FF2B5EF4-FFF2-40B4-BE49-F238E27FC236}">
                  <a16:creationId xmlns:a16="http://schemas.microsoft.com/office/drawing/2014/main" id="{B17D027D-306B-4B95-81EB-8E7048F8036B}"/>
                </a:ext>
              </a:extLst>
            </p:cNvPr>
            <p:cNvSpPr/>
            <p:nvPr/>
          </p:nvSpPr>
          <p:spPr>
            <a:xfrm>
              <a:off x="-53023" y="2095406"/>
              <a:ext cx="1225690" cy="796239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40;p74">
              <a:extLst>
                <a:ext uri="{FF2B5EF4-FFF2-40B4-BE49-F238E27FC236}">
                  <a16:creationId xmlns:a16="http://schemas.microsoft.com/office/drawing/2014/main" id="{E666B11E-A123-495F-8CEE-CE122D19DFBE}"/>
                </a:ext>
              </a:extLst>
            </p:cNvPr>
            <p:cNvSpPr/>
            <p:nvPr/>
          </p:nvSpPr>
          <p:spPr>
            <a:xfrm>
              <a:off x="68418" y="2346872"/>
              <a:ext cx="854454" cy="397917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41;p74">
              <a:extLst>
                <a:ext uri="{FF2B5EF4-FFF2-40B4-BE49-F238E27FC236}">
                  <a16:creationId xmlns:a16="http://schemas.microsoft.com/office/drawing/2014/main" id="{6816545B-2636-4A54-983F-C7531DCE76B5}"/>
                </a:ext>
              </a:extLst>
            </p:cNvPr>
            <p:cNvSpPr/>
            <p:nvPr/>
          </p:nvSpPr>
          <p:spPr>
            <a:xfrm>
              <a:off x="401578" y="2031001"/>
              <a:ext cx="818382" cy="310542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42;p74">
              <a:extLst>
                <a:ext uri="{FF2B5EF4-FFF2-40B4-BE49-F238E27FC236}">
                  <a16:creationId xmlns:a16="http://schemas.microsoft.com/office/drawing/2014/main" id="{3601F7A4-7283-4E2E-8E6D-B68EF79463AA}"/>
                </a:ext>
              </a:extLst>
            </p:cNvPr>
            <p:cNvSpPr/>
            <p:nvPr/>
          </p:nvSpPr>
          <p:spPr>
            <a:xfrm>
              <a:off x="-40448" y="2204361"/>
              <a:ext cx="498184" cy="360579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284</Words>
  <Application>Microsoft Office PowerPoint</Application>
  <PresentationFormat>Presentación en pantalla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Advent Pro</vt:lpstr>
      <vt:lpstr>Roboto</vt:lpstr>
      <vt:lpstr>Arial</vt:lpstr>
      <vt:lpstr>Arial</vt:lpstr>
      <vt:lpstr>Food Delivery App by Slidesgo</vt:lpstr>
      <vt:lpstr>Creando mi primera aplicación móvil con Android</vt:lpstr>
      <vt:lpstr>¿Qué es una aplicación móvil?</vt:lpstr>
      <vt:lpstr>Sistemas operativos móviles</vt:lpstr>
      <vt:lpstr>Arquitectura de la plataforma Android</vt:lpstr>
      <vt:lpstr>IDE’s y API’s Android</vt:lpstr>
      <vt:lpstr>Lenguajes de Programación para aplicaciones móviles</vt:lpstr>
      <vt:lpstr>Vamos a crear la demo!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mi primera aplicación móvil con Android</dc:title>
  <cp:lastModifiedBy>MARVIN ARGUELLO AGUIRRE</cp:lastModifiedBy>
  <cp:revision>2</cp:revision>
  <dcterms:modified xsi:type="dcterms:W3CDTF">2022-02-12T23:05:46Z</dcterms:modified>
</cp:coreProperties>
</file>