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56" r:id="rId2"/>
    <p:sldId id="259" r:id="rId3"/>
    <p:sldId id="257" r:id="rId4"/>
    <p:sldId id="262" r:id="rId5"/>
    <p:sldId id="265" r:id="rId6"/>
    <p:sldId id="263" r:id="rId7"/>
    <p:sldId id="269" r:id="rId8"/>
    <p:sldId id="264" r:id="rId9"/>
    <p:sldId id="258" r:id="rId10"/>
    <p:sldId id="261" r:id="rId11"/>
    <p:sldId id="271" r:id="rId12"/>
    <p:sldId id="268" r:id="rId13"/>
    <p:sldId id="272" r:id="rId14"/>
    <p:sldId id="26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-29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FE317-3386-405C-BE69-83FD87A86782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1D280-BBB2-4FF7-8BF2-769822820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5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creates a “bare” </a:t>
            </a:r>
            <a:r>
              <a:rPr lang="en-US" dirty="0" err="1" smtClean="0"/>
              <a:t>git</a:t>
            </a:r>
            <a:r>
              <a:rPr lang="en-US" dirty="0" smtClean="0"/>
              <a:t> repo, </a:t>
            </a:r>
            <a:r>
              <a:rPr lang="en-US" smtClean="0"/>
              <a:t>which </a:t>
            </a:r>
            <a:r>
              <a:rPr lang="en-US" baseline="0" smtClean="0"/>
              <a:t>will </a:t>
            </a:r>
            <a:r>
              <a:rPr lang="en-US" baseline="0" dirty="0" smtClean="0"/>
              <a:t>be important later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baseline="0" dirty="0" smtClean="0"/>
              <a:t> bare repo is just the refs,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No working tree, aka no files, folders, local commits, and so on.</a:t>
            </a:r>
          </a:p>
          <a:p>
            <a:r>
              <a:rPr lang="en-US" baseline="0" dirty="0" smtClean="0"/>
              <a:t>Essentially what we get when using GitHub, </a:t>
            </a:r>
            <a:r>
              <a:rPr lang="en-US" baseline="0" dirty="0" err="1" smtClean="0"/>
              <a:t>GitLab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Bitbucket</a:t>
            </a:r>
            <a:r>
              <a:rPr lang="en-US" baseline="0" dirty="0" smtClean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1D280-BBB2-4FF7-8BF2-7698228206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58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specify</a:t>
            </a:r>
            <a:r>
              <a:rPr lang="en-US" baseline="0" dirty="0" smtClean="0"/>
              <a:t> remote name and path to remote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1D280-BBB2-4FF7-8BF2-7698228206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97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can rename remotes.</a:t>
            </a:r>
          </a:p>
          <a:p>
            <a:r>
              <a:rPr lang="en-US" dirty="0" smtClean="0"/>
              <a:t>Maybe</a:t>
            </a:r>
            <a:r>
              <a:rPr lang="en-US" baseline="0" dirty="0" smtClean="0"/>
              <a:t> I named it wrong, or I like another name better, or I had a temporary name until I found a better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1D280-BBB2-4FF7-8BF2-7698228206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87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Setting</a:t>
            </a:r>
            <a:r>
              <a:rPr lang="en-US" baseline="0" dirty="0" smtClean="0"/>
              <a:t> the remote URL can be either a local or remote path.</a:t>
            </a:r>
          </a:p>
          <a:p>
            <a:r>
              <a:rPr lang="en-US" baseline="0" dirty="0" smtClean="0"/>
              <a:t>If it’s a “bad path” like shown here, there is no warning or error message.</a:t>
            </a:r>
          </a:p>
          <a:p>
            <a:r>
              <a:rPr lang="en-US" baseline="0" dirty="0" smtClean="0"/>
              <a:t>There are --fetch and --push options to specify fetch/push URLs separately, however, they have to point to the same place.</a:t>
            </a:r>
          </a:p>
          <a:p>
            <a:r>
              <a:rPr lang="en-US" baseline="0" dirty="0" smtClean="0"/>
              <a:t>That is, whatever is pushed to the push URL should be whatever we would see if we immediately fetched from the fetch URL</a:t>
            </a:r>
          </a:p>
          <a:p>
            <a:r>
              <a:rPr lang="en-US" baseline="0" dirty="0" smtClean="0"/>
              <a:t>If we want to fetch from one place and push to a different place, we do this by using completely different remotes.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1D280-BBB2-4FF7-8BF2-7698228206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2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Mirror</a:t>
            </a:r>
            <a:r>
              <a:rPr lang="en-US" baseline="0" dirty="0" smtClean="0"/>
              <a:t>ing is exactly what it sounds like – mirroring a repo to another place.</a:t>
            </a:r>
          </a:p>
          <a:p>
            <a:r>
              <a:rPr lang="en-US" baseline="0" dirty="0" smtClean="0"/>
              <a:t>Has parallels in other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commands, including clone and push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1D280-BBB2-4FF7-8BF2-7698228206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27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push will act as though it has --mirror</a:t>
            </a:r>
          </a:p>
          <a:p>
            <a:r>
              <a:rPr lang="en-US" baseline="0" dirty="0" smtClean="0"/>
              <a:t>Will duplicate refs, and that repo’s refs will be overwritten by “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remote update”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1D280-BBB2-4FF7-8BF2-7698228206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4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a --mirror</a:t>
            </a:r>
            <a:r>
              <a:rPr lang="en-US" baseline="0" dirty="0" smtClean="0"/>
              <a:t>=fetch which mirrors all remote refs to local repo</a:t>
            </a:r>
          </a:p>
          <a:p>
            <a:r>
              <a:rPr lang="en-US" baseline="0" dirty="0" smtClean="0"/>
              <a:t>This is why “bare” repo is required, as otherwise a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fetch would override local commits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1D280-BBB2-4FF7-8BF2-7698228206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7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EC5C69D-9962-48D6-A525-CD21BCE69414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843FD2A8-4D9D-4583-9DBA-80DF0C0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2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C69D-9962-48D6-A525-CD21BCE69414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D2A8-4D9D-4583-9DBA-80DF0C0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7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C69D-9962-48D6-A525-CD21BCE69414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D2A8-4D9D-4583-9DBA-80DF0C0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0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C69D-9962-48D6-A525-CD21BCE69414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D2A8-4D9D-4583-9DBA-80DF0C0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48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C69D-9962-48D6-A525-CD21BCE69414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D2A8-4D9D-4583-9DBA-80DF0C0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01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C69D-9962-48D6-A525-CD21BCE69414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D2A8-4D9D-4583-9DBA-80DF0C0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73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C69D-9962-48D6-A525-CD21BCE69414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D2A8-4D9D-4583-9DBA-80DF0C0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97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C69D-9962-48D6-A525-CD21BCE69414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D2A8-4D9D-4583-9DBA-80DF0C0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16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C69D-9962-48D6-A525-CD21BCE69414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D2A8-4D9D-4583-9DBA-80DF0C0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2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C69D-9962-48D6-A525-CD21BCE69414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D2A8-4D9D-4583-9DBA-80DF0C0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C69D-9962-48D6-A525-CD21BCE69414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D2A8-4D9D-4583-9DBA-80DF0C0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1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C69D-9962-48D6-A525-CD21BCE69414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D2A8-4D9D-4583-9DBA-80DF0C0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99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C69D-9962-48D6-A525-CD21BCE69414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D2A8-4D9D-4583-9DBA-80DF0C0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2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C69D-9962-48D6-A525-CD21BCE69414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D2A8-4D9D-4583-9DBA-80DF0C0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3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C69D-9962-48D6-A525-CD21BCE69414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D2A8-4D9D-4583-9DBA-80DF0C0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C69D-9962-48D6-A525-CD21BCE69414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D2A8-4D9D-4583-9DBA-80DF0C0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6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C69D-9962-48D6-A525-CD21BCE69414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D2A8-4D9D-4583-9DBA-80DF0C0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7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EC5C69D-9962-48D6-A525-CD21BCE69414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843FD2A8-4D9D-4583-9DBA-80DF0C0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Remotes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</a:p>
          <a:p>
            <a:r>
              <a:rPr lang="en-US" dirty="0" smtClean="0"/>
              <a:t>Casey Neubauer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7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complicated: mirroring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Duplicate refs across remotes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-like way to essentially copy entire .</a:t>
            </a:r>
            <a:r>
              <a:rPr lang="en-US" dirty="0" err="1" smtClean="0"/>
              <a:t>git</a:t>
            </a:r>
            <a:r>
              <a:rPr lang="en-US" dirty="0" smtClean="0"/>
              <a:t> directory</a:t>
            </a:r>
          </a:p>
          <a:p>
            <a:r>
              <a:rPr lang="en-US" dirty="0" smtClean="0"/>
              <a:t>Useful for complete repo 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04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Mirror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36" y="2642870"/>
            <a:ext cx="7673340" cy="3337560"/>
          </a:xfrm>
        </p:spPr>
      </p:pic>
    </p:spTree>
    <p:extLst>
      <p:ext uri="{BB962C8B-B14F-4D97-AF65-F5344CB8AC3E}">
        <p14:creationId xmlns:p14="http://schemas.microsoft.com/office/powerpoint/2010/main" val="4984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Mirror Push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716" y="3138170"/>
            <a:ext cx="5707380" cy="2346960"/>
          </a:xfrm>
        </p:spPr>
      </p:pic>
    </p:spTree>
    <p:extLst>
      <p:ext uri="{BB962C8B-B14F-4D97-AF65-F5344CB8AC3E}">
        <p14:creationId xmlns:p14="http://schemas.microsoft.com/office/powerpoint/2010/main" val="3095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Mirror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86" y="3008630"/>
            <a:ext cx="5654040" cy="2606040"/>
          </a:xfrm>
        </p:spPr>
      </p:pic>
    </p:spTree>
    <p:extLst>
      <p:ext uri="{BB962C8B-B14F-4D97-AF65-F5344CB8AC3E}">
        <p14:creationId xmlns:p14="http://schemas.microsoft.com/office/powerpoint/2010/main" val="13101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Repo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--bare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clone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Basic Remote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remote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remote -v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remote add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remote rename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remote remove</a:t>
            </a:r>
          </a:p>
          <a:p>
            <a:r>
              <a:rPr lang="en-US" dirty="0" err="1"/>
              <a:t>git</a:t>
            </a:r>
            <a:r>
              <a:rPr lang="en-US" dirty="0"/>
              <a:t> remote </a:t>
            </a:r>
            <a:r>
              <a:rPr lang="en-US" dirty="0" smtClean="0"/>
              <a:t>set-</a:t>
            </a:r>
            <a:r>
              <a:rPr lang="en-US" dirty="0" err="1" smtClean="0"/>
              <a:t>url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Mirror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remote add --mirror=push</a:t>
            </a:r>
          </a:p>
        </p:txBody>
      </p:sp>
    </p:spTree>
    <p:extLst>
      <p:ext uri="{BB962C8B-B14F-4D97-AF65-F5344CB8AC3E}">
        <p14:creationId xmlns:p14="http://schemas.microsoft.com/office/powerpoint/2010/main" val="355325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7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“bare” repo</a:t>
            </a:r>
          </a:p>
          <a:p>
            <a:r>
              <a:rPr lang="en-US" dirty="0" smtClean="0"/>
              <a:t>Basic </a:t>
            </a:r>
            <a:r>
              <a:rPr lang="en-US" dirty="0" err="1" smtClean="0"/>
              <a:t>git</a:t>
            </a:r>
            <a:r>
              <a:rPr lang="en-US" dirty="0" smtClean="0"/>
              <a:t> remote commands</a:t>
            </a:r>
          </a:p>
          <a:p>
            <a:r>
              <a:rPr lang="en-US" dirty="0" smtClean="0"/>
              <a:t>More complex mirror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7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Bare Repo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819" y="2603500"/>
            <a:ext cx="4535175" cy="3416300"/>
          </a:xfrm>
        </p:spPr>
      </p:pic>
    </p:spTree>
    <p:extLst>
      <p:ext uri="{BB962C8B-B14F-4D97-AF65-F5344CB8AC3E}">
        <p14:creationId xmlns:p14="http://schemas.microsoft.com/office/powerpoint/2010/main" val="234758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the repo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496" y="3004820"/>
            <a:ext cx="4655820" cy="2613660"/>
          </a:xfrm>
        </p:spPr>
      </p:pic>
    </p:spTree>
    <p:extLst>
      <p:ext uri="{BB962C8B-B14F-4D97-AF65-F5344CB8AC3E}">
        <p14:creationId xmlns:p14="http://schemas.microsoft.com/office/powerpoint/2010/main" val="356496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existing remotes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26" y="3484880"/>
            <a:ext cx="4937760" cy="1653540"/>
          </a:xfrm>
        </p:spPr>
      </p:pic>
    </p:spTree>
    <p:extLst>
      <p:ext uri="{BB962C8B-B14F-4D97-AF65-F5344CB8AC3E}">
        <p14:creationId xmlns:p14="http://schemas.microsoft.com/office/powerpoint/2010/main" val="20662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remote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26" y="2866654"/>
            <a:ext cx="6766560" cy="2872740"/>
          </a:xfrm>
        </p:spPr>
      </p:pic>
    </p:spTree>
    <p:extLst>
      <p:ext uri="{BB962C8B-B14F-4D97-AF65-F5344CB8AC3E}">
        <p14:creationId xmlns:p14="http://schemas.microsoft.com/office/powerpoint/2010/main" val="60215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remote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266" y="2936240"/>
            <a:ext cx="6050280" cy="2750820"/>
          </a:xfrm>
        </p:spPr>
      </p:pic>
    </p:spTree>
    <p:extLst>
      <p:ext uri="{BB962C8B-B14F-4D97-AF65-F5344CB8AC3E}">
        <p14:creationId xmlns:p14="http://schemas.microsoft.com/office/powerpoint/2010/main" val="353031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existing remote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776" y="3092450"/>
            <a:ext cx="5509260" cy="2438400"/>
          </a:xfrm>
        </p:spPr>
      </p:pic>
    </p:spTree>
    <p:extLst>
      <p:ext uri="{BB962C8B-B14F-4D97-AF65-F5344CB8AC3E}">
        <p14:creationId xmlns:p14="http://schemas.microsoft.com/office/powerpoint/2010/main" val="125998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remote </a:t>
            </a:r>
            <a:r>
              <a:rPr lang="en-US" dirty="0" err="1" smtClean="0"/>
              <a:t>url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556" y="2783840"/>
            <a:ext cx="7505700" cy="3055620"/>
          </a:xfrm>
        </p:spPr>
      </p:pic>
    </p:spTree>
    <p:extLst>
      <p:ext uri="{BB962C8B-B14F-4D97-AF65-F5344CB8AC3E}">
        <p14:creationId xmlns:p14="http://schemas.microsoft.com/office/powerpoint/2010/main" val="420974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220</TotalTime>
  <Words>399</Words>
  <Application>Microsoft Office PowerPoint</Application>
  <PresentationFormat>Widescreen</PresentationFormat>
  <Paragraphs>60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 Boardroom</vt:lpstr>
      <vt:lpstr>Git Remotes</vt:lpstr>
      <vt:lpstr>Overview</vt:lpstr>
      <vt:lpstr>Bare Repo</vt:lpstr>
      <vt:lpstr>Clone the repo</vt:lpstr>
      <vt:lpstr>Show existing remotes</vt:lpstr>
      <vt:lpstr>Add new remote</vt:lpstr>
      <vt:lpstr>Rename remote</vt:lpstr>
      <vt:lpstr>Remove existing remote</vt:lpstr>
      <vt:lpstr>Set remote url</vt:lpstr>
      <vt:lpstr>More complicated: mirroring</vt:lpstr>
      <vt:lpstr>Add Mirror</vt:lpstr>
      <vt:lpstr>Mirror Push</vt:lpstr>
      <vt:lpstr>Updated Mirror</vt:lpstr>
      <vt:lpstr>Commands</vt:lpstr>
      <vt:lpstr>Questions/Comments</vt:lpstr>
    </vt:vector>
  </TitlesOfParts>
  <Company>PNNL IM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Neubauer, Casey C</dc:creator>
  <cp:lastModifiedBy>Neubauer, Casey C</cp:lastModifiedBy>
  <cp:revision>35</cp:revision>
  <dcterms:created xsi:type="dcterms:W3CDTF">2018-06-21T19:34:05Z</dcterms:created>
  <dcterms:modified xsi:type="dcterms:W3CDTF">2018-07-12T01:07:01Z</dcterms:modified>
</cp:coreProperties>
</file>