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1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1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1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880280" y="1980000"/>
            <a:ext cx="6319440" cy="504000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880280" y="1980000"/>
            <a:ext cx="6319440" cy="5040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1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1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1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1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1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1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1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1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1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1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1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1880280" y="1980000"/>
            <a:ext cx="6319440" cy="504000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1880280" y="1980000"/>
            <a:ext cx="6319440" cy="5040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1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1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1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1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1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1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F84D3F60-223C-462E-B0B3-90CDD805CFBB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7200000"/>
            <a:ext cx="10080000" cy="36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0"/>
            <a:ext cx="10080000" cy="162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319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Click to edit the title text format</a:t>
            </a:r>
            <a:endParaRPr b="1" lang="en-US" sz="31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Click to edit the outline text format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Second Outline Level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2" marL="1296000" indent="-288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Third Outline Level</a:t>
            </a:r>
            <a:endParaRPr b="0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3" marL="1728000" indent="-216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Fourth Outline Level</a:t>
            </a:r>
            <a:endParaRPr b="0" lang="en-US" sz="20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4" marL="2160000" indent="-216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Fifth Outline Level</a:t>
            </a:r>
            <a:endParaRPr b="0" lang="en-US" sz="20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5" marL="2592000" indent="-216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Sixth Outline Level</a:t>
            </a:r>
            <a:endParaRPr b="0" lang="en-US" sz="20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6" marL="3024000" indent="-216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Seventh Outline Level</a:t>
            </a:r>
            <a:endParaRPr b="0" lang="en-US" sz="20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rIns="0" tIns="0" bIns="0"/>
          <a:p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5" name="CustomShape 7"/>
          <p:cNvSpPr/>
          <p:nvPr/>
        </p:nvSpPr>
        <p:spPr>
          <a:xfrm>
            <a:off x="9270000" y="6894000"/>
            <a:ext cx="540000" cy="54000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8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025D0877-1E5F-4BC0-B18A-581D467032A6}" type="slidenum"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Markdown" TargetMode="External"/><Relationship Id="rId2" Type="http://schemas.openxmlformats.org/officeDocument/2006/relationships/hyperlink" Target="https://github.com/adam-p/markdown-here/wiki/Markdown-Cheatsheet" TargetMode="External"/><Relationship Id="rId3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s://www.atlassian.com/git/tutorials/using-branches" TargetMode="External"/><Relationship Id="rId2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mailto:casey.neubauer@gmail.com" TargetMode="External"/><Relationship Id="rId2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19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Intro to Git</a:t>
            </a:r>
            <a:endParaRPr b="1" lang="en-US" sz="31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Casey Neubauer</a:t>
            </a:r>
            <a:endParaRPr b="0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360000" y="301320"/>
            <a:ext cx="9360000" cy="4445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Branching</a:t>
            </a:r>
            <a:endParaRPr b="0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19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Motivation</a:t>
            </a:r>
            <a:endParaRPr b="1" lang="en-US" sz="31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Commits organized into branches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More detailed project organization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Absolutely necessary for most teams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19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What is a branch?</a:t>
            </a:r>
            <a:endParaRPr b="1" lang="en-US" sz="31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Technically just a pointer to a commit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The default branch name is </a:t>
            </a:r>
            <a:r>
              <a:rPr b="0" i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master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A branch is a way to continue to work on a feature while leaving working code intact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60000" y="301320"/>
            <a:ext cx="9360000" cy="4445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Merging</a:t>
            </a:r>
            <a:endParaRPr b="0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19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Branching and Merging</a:t>
            </a:r>
            <a:endParaRPr b="1" lang="en-US" sz="31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A </a:t>
            </a:r>
            <a:r>
              <a:rPr b="0" i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merge</a:t>
            </a: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is when commits are pulled from one branch into another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After a successful merge, both branches point to the same commit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A merge may be unsuccessful when a </a:t>
            </a:r>
            <a:r>
              <a:rPr b="0" i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merge conflict</a:t>
            </a: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happens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360000" y="301320"/>
            <a:ext cx="9360000" cy="4445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Misc Extras</a:t>
            </a:r>
            <a:endParaRPr b="0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19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README.md</a:t>
            </a:r>
            <a:endParaRPr b="1" lang="en-US" sz="31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Special file in </a:t>
            </a: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hlinkClick r:id="rId1"/>
              </a:rPr>
              <a:t>markdown</a:t>
            </a: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format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Use for install instructions, usage, etc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Cheatsheet </a:t>
            </a: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hlinkClick r:id="rId2"/>
              </a:rPr>
              <a:t>here</a:t>
            </a: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(GitHub)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19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GitHub</a:t>
            </a:r>
            <a:endParaRPr b="1" lang="en-US" sz="31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GitHub is not Git!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Externally hosted Git Repo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Adds authentication for features like pull requests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Various free and paid plans available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19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Q/A</a:t>
            </a:r>
            <a:endParaRPr b="1" lang="en-US" sz="31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Git branch </a:t>
            </a: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hlinkClick r:id="rId1"/>
              </a:rPr>
              <a:t>tutorial</a:t>
            </a: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(Atalassian)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19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Intro to Git</a:t>
            </a:r>
            <a:endParaRPr b="1" lang="en-US" sz="31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Thanks for watching!</a:t>
            </a:r>
            <a:endParaRPr b="0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algn="ctr"/>
            <a:r>
              <a:rPr b="0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Casey Neubauer</a:t>
            </a:r>
            <a:endParaRPr b="0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algn="ctr"/>
            <a:r>
              <a:rPr b="0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  <a:hlinkClick r:id="rId1"/>
              </a:rPr>
              <a:t>casey.neubauer@gmail.com</a:t>
            </a:r>
            <a:r>
              <a:rPr b="0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 </a:t>
            </a:r>
            <a:endParaRPr b="0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19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Background</a:t>
            </a:r>
            <a:endParaRPr b="1" lang="en-US" sz="31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19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What is Git?</a:t>
            </a:r>
            <a:endParaRPr b="1" lang="en-US" sz="31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Distributed Revision Control System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Track changes in any set of files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Revert to previous versions of those files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19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Uses and Motivation</a:t>
            </a:r>
            <a:endParaRPr b="1" lang="en-US" sz="31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Primarily used by software developers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Distribute and merge work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Manage sets of files across versions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19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Installing Git</a:t>
            </a:r>
            <a:endParaRPr b="1" lang="en-US" sz="31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GUI client (SourceTree)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https://www.sourcetreeapp.com/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Command-line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https://git-scm.com/downloads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360000" y="301320"/>
            <a:ext cx="9360000" cy="4445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Concepts and Basic Usage</a:t>
            </a:r>
            <a:endParaRPr b="0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19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Git Repository</a:t>
            </a:r>
            <a:endParaRPr b="1" lang="en-US" sz="31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Any directory with a .git dir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Local Repo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External Repo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19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Commits</a:t>
            </a:r>
            <a:endParaRPr b="1" lang="en-US" sz="31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Each commit is a set of changes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Making a commit “backs it up”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We can then return to that point later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60000" y="301320"/>
            <a:ext cx="9360000" cy="4445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Set-up and Basic Usage</a:t>
            </a:r>
            <a:endParaRPr b="0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</TotalTime>
  <Application>LibreOffice/5.1.4.2$Linux_X86_64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2019-03-06T15:16:53Z</dcterms:created>
  <dc:creator/>
  <dc:description/>
  <dc:language>en-US</dc:language>
  <cp:lastModifiedBy/>
  <dcterms:modified xsi:type="dcterms:W3CDTF">2019-03-18T19:40:41Z</dcterms:modified>
  <cp:revision>13</cp:revision>
  <dc:subject/>
  <dc:title/>
</cp:coreProperties>
</file>