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1" r:id="rId4"/>
  </p:sldMasterIdLst>
  <p:notesMasterIdLst>
    <p:notesMasterId r:id="rId47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</p:sldIdLst>
  <p:sldSz cx="9144000" cy="6858000" type="screen4x3"/>
  <p:notesSz cx="7099300" cy="10234613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buClr>
        <a:srgbClr xmlns:mc="http://schemas.openxmlformats.org/markup-compatibility/2006" xmlns:a14="http://schemas.microsoft.com/office/drawing/2010/main" val="000000" mc:Ignorable=""/>
      </a:buClr>
      <a:buSzPct val="100000"/>
      <a:buFont typeface="Comic Sans MS" pitchFamily="66" charset="0"/>
      <a:defRPr sz="2400" kern="1200">
        <a:solidFill>
          <a:schemeClr val="bg1"/>
        </a:solidFill>
        <a:latin typeface="Comic Sans MS" pitchFamily="66" charset="0"/>
        <a:ea typeface="DejaVu Sans" charset="0"/>
        <a:cs typeface="DejaVu Sans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buClr>
        <a:srgbClr xmlns:mc="http://schemas.openxmlformats.org/markup-compatibility/2006" xmlns:a14="http://schemas.microsoft.com/office/drawing/2010/main" val="000000" mc:Ignorable=""/>
      </a:buClr>
      <a:buSzPct val="100000"/>
      <a:buFont typeface="Comic Sans MS" pitchFamily="66" charset="0"/>
      <a:defRPr sz="2400" kern="1200">
        <a:solidFill>
          <a:schemeClr val="bg1"/>
        </a:solidFill>
        <a:latin typeface="Comic Sans MS" pitchFamily="66" charset="0"/>
        <a:ea typeface="DejaVu Sans" charset="0"/>
        <a:cs typeface="DejaVu Sans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buClr>
        <a:srgbClr xmlns:mc="http://schemas.openxmlformats.org/markup-compatibility/2006" xmlns:a14="http://schemas.microsoft.com/office/drawing/2010/main" val="000000" mc:Ignorable=""/>
      </a:buClr>
      <a:buSzPct val="100000"/>
      <a:buFont typeface="Comic Sans MS" pitchFamily="66" charset="0"/>
      <a:defRPr sz="2400" kern="1200">
        <a:solidFill>
          <a:schemeClr val="bg1"/>
        </a:solidFill>
        <a:latin typeface="Comic Sans MS" pitchFamily="66" charset="0"/>
        <a:ea typeface="DejaVu Sans" charset="0"/>
        <a:cs typeface="DejaVu Sans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buClr>
        <a:srgbClr xmlns:mc="http://schemas.openxmlformats.org/markup-compatibility/2006" xmlns:a14="http://schemas.microsoft.com/office/drawing/2010/main" val="000000" mc:Ignorable=""/>
      </a:buClr>
      <a:buSzPct val="100000"/>
      <a:buFont typeface="Comic Sans MS" pitchFamily="66" charset="0"/>
      <a:defRPr sz="2400" kern="1200">
        <a:solidFill>
          <a:schemeClr val="bg1"/>
        </a:solidFill>
        <a:latin typeface="Comic Sans MS" pitchFamily="66" charset="0"/>
        <a:ea typeface="DejaVu Sans" charset="0"/>
        <a:cs typeface="DejaVu Sans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buClr>
        <a:srgbClr xmlns:mc="http://schemas.openxmlformats.org/markup-compatibility/2006" xmlns:a14="http://schemas.microsoft.com/office/drawing/2010/main" val="000000" mc:Ignorable=""/>
      </a:buClr>
      <a:buSzPct val="100000"/>
      <a:buFont typeface="Comic Sans MS" pitchFamily="66" charset="0"/>
      <a:defRPr sz="2400" kern="1200">
        <a:solidFill>
          <a:schemeClr val="bg1"/>
        </a:solidFill>
        <a:latin typeface="Comic Sans MS" pitchFamily="66" charset="0"/>
        <a:ea typeface="DejaVu Sans" charset="0"/>
        <a:cs typeface="DejaVu Sans" charset="0"/>
      </a:defRPr>
    </a:lvl5pPr>
    <a:lvl6pPr marL="2286000" algn="r" defTabSz="914400" rtl="1" eaLnBrk="1" latinLnBrk="0" hangingPunct="1">
      <a:defRPr sz="2400" kern="1200">
        <a:solidFill>
          <a:schemeClr val="bg1"/>
        </a:solidFill>
        <a:latin typeface="Comic Sans MS" pitchFamily="66" charset="0"/>
        <a:ea typeface="DejaVu Sans" charset="0"/>
        <a:cs typeface="DejaVu Sans" charset="0"/>
      </a:defRPr>
    </a:lvl6pPr>
    <a:lvl7pPr marL="2743200" algn="r" defTabSz="914400" rtl="1" eaLnBrk="1" latinLnBrk="0" hangingPunct="1">
      <a:defRPr sz="2400" kern="1200">
        <a:solidFill>
          <a:schemeClr val="bg1"/>
        </a:solidFill>
        <a:latin typeface="Comic Sans MS" pitchFamily="66" charset="0"/>
        <a:ea typeface="DejaVu Sans" charset="0"/>
        <a:cs typeface="DejaVu Sans" charset="0"/>
      </a:defRPr>
    </a:lvl7pPr>
    <a:lvl8pPr marL="3200400" algn="r" defTabSz="914400" rtl="1" eaLnBrk="1" latinLnBrk="0" hangingPunct="1">
      <a:defRPr sz="2400" kern="1200">
        <a:solidFill>
          <a:schemeClr val="bg1"/>
        </a:solidFill>
        <a:latin typeface="Comic Sans MS" pitchFamily="66" charset="0"/>
        <a:ea typeface="DejaVu Sans" charset="0"/>
        <a:cs typeface="DejaVu Sans" charset="0"/>
      </a:defRPr>
    </a:lvl8pPr>
    <a:lvl9pPr marL="3657600" algn="r" defTabSz="914400" rtl="1" eaLnBrk="1" latinLnBrk="0" hangingPunct="1">
      <a:defRPr sz="2400" kern="1200">
        <a:solidFill>
          <a:schemeClr val="bg1"/>
        </a:solidFill>
        <a:latin typeface="Comic Sans MS" pitchFamily="66" charset="0"/>
        <a:ea typeface="DejaVu Sans" charset="0"/>
        <a:cs typeface="DejaVu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xmlns:mc="http://schemas.openxmlformats.org/markup-compatibility/2006" xmlns:a14="http://schemas.microsoft.com/office/drawing/2010/main" val="FF0000" mc:Ignorable="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-658" y="-91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xmlns:mc="http://schemas.openxmlformats.org/markup-compatibility/2006" xmlns:a14="http://schemas.microsoft.com/office/drawing/2010/main" val="FFFFFF" mc:Ignorable="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>
              <a:cs typeface="Arial" pitchFamily="34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074988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840" tIns="48240" rIns="96840" bIns="48240" numCol="1" anchor="t" anchorCtr="0" compatLnSpc="1">
            <a:prstTxWarp prst="textNoShape">
              <a:avLst/>
            </a:prstTxWarp>
          </a:bodyPr>
          <a:lstStyle>
            <a:lvl1pPr>
              <a:buClr>
                <a:srgbClr xmlns:mc="http://schemas.openxmlformats.org/markup-compatibility/2006" xmlns:a14="http://schemas.microsoft.com/office/drawing/2010/main" val="0000FF" mc:Ignorable=""/>
              </a:buClr>
              <a:buFont typeface="Marlett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300" smtClean="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Marlett" pitchFamily="2" charset="2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022725" y="0"/>
            <a:ext cx="3074988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840" tIns="48240" rIns="96840" bIns="48240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xmlns:mc="http://schemas.openxmlformats.org/markup-compatibility/2006" xmlns:a14="http://schemas.microsoft.com/office/drawing/2010/main" val="0000FF" mc:Ignorable=""/>
              </a:buClr>
              <a:buFont typeface="Marlett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300" smtClean="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Marlett" pitchFamily="2" charset="2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3" name="Rectangle 4"/>
          <p:cNvSpPr>
            <a:spLocks noGrp="1" noChangeArrowheads="1"/>
          </p:cNvSpPr>
          <p:nvPr>
            <p:ph type="sldImg"/>
          </p:nvPr>
        </p:nvSpPr>
        <p:spPr bwMode="auto">
          <a:xfrm>
            <a:off x="990600" y="768350"/>
            <a:ext cx="5116513" cy="3836988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9360"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946150" y="4862513"/>
            <a:ext cx="5205413" cy="460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840" tIns="48240" rIns="96840" bIns="4824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9723438"/>
            <a:ext cx="3074988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840" tIns="48240" rIns="96840" bIns="48240" numCol="1" anchor="b" anchorCtr="0" compatLnSpc="1">
            <a:prstTxWarp prst="textNoShape">
              <a:avLst/>
            </a:prstTxWarp>
          </a:bodyPr>
          <a:lstStyle>
            <a:lvl1pPr>
              <a:buClr>
                <a:srgbClr xmlns:mc="http://schemas.openxmlformats.org/markup-compatibility/2006" xmlns:a14="http://schemas.microsoft.com/office/drawing/2010/main" val="0000FF" mc:Ignorable=""/>
              </a:buClr>
              <a:buFont typeface="Marlett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300" smtClean="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Marlett" pitchFamily="2" charset="2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022725" y="9723438"/>
            <a:ext cx="3074988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840" tIns="48240" rIns="96840" bIns="48240" numCol="1" anchor="b" anchorCtr="0" compatLnSpc="1">
            <a:prstTxWarp prst="textNoShape">
              <a:avLst/>
            </a:prstTxWarp>
          </a:bodyPr>
          <a:lstStyle>
            <a:lvl1pPr algn="r">
              <a:buClr>
                <a:srgbClr xmlns:mc="http://schemas.openxmlformats.org/markup-compatibility/2006" xmlns:a14="http://schemas.microsoft.com/office/drawing/2010/main" val="0000FF" mc:Ignorable=""/>
              </a:buClr>
              <a:buFont typeface="Marlett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300" smtClean="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Marlett" pitchFamily="2" charset="2"/>
                <a:ea typeface="+mn-ea"/>
                <a:cs typeface="+mn-cs"/>
              </a:defRPr>
            </a:lvl1pPr>
          </a:lstStyle>
          <a:p>
            <a:pPr>
              <a:defRPr/>
            </a:pPr>
            <a:fld id="{07EBC489-3B7A-497D-98B7-2F9D91542565}" type="slidenum">
              <a:rPr lang="he-IL"/>
              <a:pPr>
                <a:defRPr/>
              </a:pPr>
              <a:t>‹#›</a:t>
            </a:fld>
            <a:endParaRPr lang="en-US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7381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xmlns:mc="http://schemas.openxmlformats.org/markup-compatibility/2006" xmlns:a14="http://schemas.microsoft.com/office/drawing/2010/main" val="000000" mc:Ignorable=""/>
      </a:buClr>
      <a:buSzPct val="100000"/>
      <a:buFont typeface="Times New Roman" pitchFamily="18" charset="0"/>
      <a:defRPr sz="1200" kern="1200">
        <a:solidFill>
          <a:srgbClr xmlns:mc="http://schemas.openxmlformats.org/markup-compatibility/2006" xmlns:a14="http://schemas.microsoft.com/office/drawing/2010/main" val="000000" mc:Ignorable="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xmlns:mc="http://schemas.openxmlformats.org/markup-compatibility/2006" xmlns:a14="http://schemas.microsoft.com/office/drawing/2010/main" val="000000" mc:Ignorable=""/>
      </a:buClr>
      <a:buSzPct val="100000"/>
      <a:buFont typeface="Times New Roman" pitchFamily="18" charset="0"/>
      <a:defRPr sz="1200" kern="1200">
        <a:solidFill>
          <a:srgbClr xmlns:mc="http://schemas.openxmlformats.org/markup-compatibility/2006" xmlns:a14="http://schemas.microsoft.com/office/drawing/2010/main" val="000000" mc:Ignorable="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xmlns:mc="http://schemas.openxmlformats.org/markup-compatibility/2006" xmlns:a14="http://schemas.microsoft.com/office/drawing/2010/main" val="000000" mc:Ignorable=""/>
      </a:buClr>
      <a:buSzPct val="100000"/>
      <a:buFont typeface="Times New Roman" pitchFamily="18" charset="0"/>
      <a:defRPr sz="1200" kern="1200">
        <a:solidFill>
          <a:srgbClr xmlns:mc="http://schemas.openxmlformats.org/markup-compatibility/2006" xmlns:a14="http://schemas.microsoft.com/office/drawing/2010/main" val="000000" mc:Ignorable="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xmlns:mc="http://schemas.openxmlformats.org/markup-compatibility/2006" xmlns:a14="http://schemas.microsoft.com/office/drawing/2010/main" val="000000" mc:Ignorable=""/>
      </a:buClr>
      <a:buSzPct val="100000"/>
      <a:buFont typeface="Times New Roman" pitchFamily="18" charset="0"/>
      <a:defRPr sz="1200" kern="1200">
        <a:solidFill>
          <a:srgbClr xmlns:mc="http://schemas.openxmlformats.org/markup-compatibility/2006" xmlns:a14="http://schemas.microsoft.com/office/drawing/2010/main" val="000000" mc:Ignorable="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xmlns:mc="http://schemas.openxmlformats.org/markup-compatibility/2006" xmlns:a14="http://schemas.microsoft.com/office/drawing/2010/main" val="000000" mc:Ignorable=""/>
      </a:buClr>
      <a:buSzPct val="100000"/>
      <a:buFont typeface="Times New Roman" pitchFamily="18" charset="0"/>
      <a:defRPr sz="1200" kern="1200">
        <a:solidFill>
          <a:srgbClr xmlns:mc="http://schemas.openxmlformats.org/markup-compatibility/2006" xmlns:a14="http://schemas.microsoft.com/office/drawing/2010/main" val="000000" mc:Ignorable=""/>
        </a:solidFill>
        <a:latin typeface="Times New Roman" pitchFamily="18" charset="0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xmlns:mc="http://schemas.openxmlformats.org/markup-compatibility/2006" xmlns:a14="http://schemas.microsoft.com/office/drawing/2010/main" val="FFFFFF" mc:Ignorable="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fld id="{09932A58-1DFB-4C4E-93D1-F1D1BCE9BAE7}" type="slidenum">
              <a:rPr lang="he-IL" sz="130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Marlett" pitchFamily="2" charset="2"/>
                <a:cs typeface="Arial" pitchFamily="34" charset="0"/>
              </a:rPr>
              <a:pPr/>
              <a:t>1</a:t>
            </a:fld>
            <a:endParaRPr lang="en-US" sz="1300">
              <a:solidFill>
                <a:srgbClr xmlns:mc="http://schemas.openxmlformats.org/markup-compatibility/2006" xmlns:a14="http://schemas.microsoft.com/office/drawing/2010/main" val="0000FF" mc:Ignorable=""/>
              </a:solidFill>
              <a:latin typeface="Marlett" pitchFamily="2" charset="2"/>
              <a:cs typeface="Arial" pitchFamily="34" charset="0"/>
            </a:endParaRPr>
          </a:p>
        </p:txBody>
      </p:sp>
      <p:sp>
        <p:nvSpPr>
          <p:cNvPr id="49155" name="Text Box 1"/>
          <p:cNvSpPr txBox="1">
            <a:spLocks noChangeArrowheads="1"/>
          </p:cNvSpPr>
          <p:nvPr/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9525"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endParaRPr lang="he-IL">
              <a:cs typeface="Arial" pitchFamily="34" charset="0"/>
            </a:endParaRPr>
          </a:p>
        </p:txBody>
      </p:sp>
      <p:sp>
        <p:nvSpPr>
          <p:cNvPr id="49156" name="Rectangle 2"/>
          <p:cNvSpPr txBox="1">
            <a:spLocks noChangeArrowheads="1"/>
          </p:cNvSpPr>
          <p:nvPr>
            <p:ph type="body"/>
          </p:nvPr>
        </p:nvSpPr>
        <p:spPr>
          <a:xfrm>
            <a:off x="946150" y="4862513"/>
            <a:ext cx="5207000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xmlns:mc="http://schemas.openxmlformats.org/markup-compatibility/2006" xmlns:a14="http://schemas.microsoft.com/office/drawing/2010/main" val="FFFFFF" mc:Ignorable="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fld id="{BD23F142-16AE-4995-B751-5A3904097D80}" type="slidenum">
              <a:rPr lang="he-IL" sz="130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Marlett" pitchFamily="2" charset="2"/>
                <a:cs typeface="Arial" pitchFamily="34" charset="0"/>
              </a:rPr>
              <a:pPr/>
              <a:t>10</a:t>
            </a:fld>
            <a:endParaRPr lang="en-US" sz="1300">
              <a:solidFill>
                <a:srgbClr xmlns:mc="http://schemas.openxmlformats.org/markup-compatibility/2006" xmlns:a14="http://schemas.microsoft.com/office/drawing/2010/main" val="0000FF" mc:Ignorable=""/>
              </a:solidFill>
              <a:latin typeface="Marlett" pitchFamily="2" charset="2"/>
              <a:cs typeface="Arial" pitchFamily="34" charset="0"/>
            </a:endParaRPr>
          </a:p>
        </p:txBody>
      </p:sp>
      <p:sp>
        <p:nvSpPr>
          <p:cNvPr id="58371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</p:sp>
      <p:sp>
        <p:nvSpPr>
          <p:cNvPr id="58372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946150" y="4862513"/>
            <a:ext cx="5207000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xmlns:mc="http://schemas.openxmlformats.org/markup-compatibility/2006" xmlns:a14="http://schemas.microsoft.com/office/drawing/2010/main" val="FFFFFF" mc:Ignorable="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fld id="{6DF4BE02-800A-442D-9FA0-820DA7E6C628}" type="slidenum">
              <a:rPr lang="he-IL" sz="130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Marlett" pitchFamily="2" charset="2"/>
                <a:cs typeface="Arial" pitchFamily="34" charset="0"/>
              </a:rPr>
              <a:pPr/>
              <a:t>11</a:t>
            </a:fld>
            <a:endParaRPr lang="en-US" sz="1300">
              <a:solidFill>
                <a:srgbClr xmlns:mc="http://schemas.openxmlformats.org/markup-compatibility/2006" xmlns:a14="http://schemas.microsoft.com/office/drawing/2010/main" val="0000FF" mc:Ignorable=""/>
              </a:solidFill>
              <a:latin typeface="Marlett" pitchFamily="2" charset="2"/>
              <a:cs typeface="Arial" pitchFamily="34" charset="0"/>
            </a:endParaRPr>
          </a:p>
        </p:txBody>
      </p:sp>
      <p:sp>
        <p:nvSpPr>
          <p:cNvPr id="59395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</p:sp>
      <p:sp>
        <p:nvSpPr>
          <p:cNvPr id="59396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946150" y="4862513"/>
            <a:ext cx="5207000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xmlns:mc="http://schemas.openxmlformats.org/markup-compatibility/2006" xmlns:a14="http://schemas.microsoft.com/office/drawing/2010/main" val="FFFFFF" mc:Ignorable="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fld id="{7E866079-D49F-4ACD-87E6-912B414ABAE6}" type="slidenum">
              <a:rPr lang="he-IL" sz="130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Marlett" pitchFamily="2" charset="2"/>
                <a:cs typeface="Arial" pitchFamily="34" charset="0"/>
              </a:rPr>
              <a:pPr/>
              <a:t>12</a:t>
            </a:fld>
            <a:endParaRPr lang="en-US" sz="1300">
              <a:solidFill>
                <a:srgbClr xmlns:mc="http://schemas.openxmlformats.org/markup-compatibility/2006" xmlns:a14="http://schemas.microsoft.com/office/drawing/2010/main" val="0000FF" mc:Ignorable=""/>
              </a:solidFill>
              <a:latin typeface="Marlett" pitchFamily="2" charset="2"/>
              <a:cs typeface="Arial" pitchFamily="34" charset="0"/>
            </a:endParaRPr>
          </a:p>
        </p:txBody>
      </p:sp>
      <p:sp>
        <p:nvSpPr>
          <p:cNvPr id="60419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</p:sp>
      <p:sp>
        <p:nvSpPr>
          <p:cNvPr id="60420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946150" y="4862513"/>
            <a:ext cx="5207000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xmlns:mc="http://schemas.openxmlformats.org/markup-compatibility/2006" xmlns:a14="http://schemas.microsoft.com/office/drawing/2010/main" val="FFFFFF" mc:Ignorable="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fld id="{2E9FF742-227D-4160-808A-863C8C107979}" type="slidenum">
              <a:rPr lang="he-IL" sz="130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Marlett" pitchFamily="2" charset="2"/>
                <a:cs typeface="Arial" pitchFamily="34" charset="0"/>
              </a:rPr>
              <a:pPr/>
              <a:t>13</a:t>
            </a:fld>
            <a:endParaRPr lang="en-US" sz="1300">
              <a:solidFill>
                <a:srgbClr xmlns:mc="http://schemas.openxmlformats.org/markup-compatibility/2006" xmlns:a14="http://schemas.microsoft.com/office/drawing/2010/main" val="0000FF" mc:Ignorable=""/>
              </a:solidFill>
              <a:latin typeface="Marlett" pitchFamily="2" charset="2"/>
              <a:cs typeface="Arial" pitchFamily="34" charset="0"/>
            </a:endParaRPr>
          </a:p>
        </p:txBody>
      </p:sp>
      <p:sp>
        <p:nvSpPr>
          <p:cNvPr id="61443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</p:sp>
      <p:sp>
        <p:nvSpPr>
          <p:cNvPr id="61444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946150" y="4862513"/>
            <a:ext cx="5207000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xmlns:mc="http://schemas.openxmlformats.org/markup-compatibility/2006" xmlns:a14="http://schemas.microsoft.com/office/drawing/2010/main" val="FFFFFF" mc:Ignorable="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fld id="{23751E3A-514F-4E7E-B383-43BB94E33DFC}" type="slidenum">
              <a:rPr lang="he-IL" sz="130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Marlett" pitchFamily="2" charset="2"/>
                <a:cs typeface="Arial" pitchFamily="34" charset="0"/>
              </a:rPr>
              <a:pPr/>
              <a:t>14</a:t>
            </a:fld>
            <a:endParaRPr lang="en-US" sz="1300">
              <a:solidFill>
                <a:srgbClr xmlns:mc="http://schemas.openxmlformats.org/markup-compatibility/2006" xmlns:a14="http://schemas.microsoft.com/office/drawing/2010/main" val="0000FF" mc:Ignorable=""/>
              </a:solidFill>
              <a:latin typeface="Marlett" pitchFamily="2" charset="2"/>
              <a:cs typeface="Arial" pitchFamily="34" charset="0"/>
            </a:endParaRPr>
          </a:p>
        </p:txBody>
      </p:sp>
      <p:sp>
        <p:nvSpPr>
          <p:cNvPr id="62467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</p:sp>
      <p:sp>
        <p:nvSpPr>
          <p:cNvPr id="62468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946150" y="4862513"/>
            <a:ext cx="5207000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xmlns:mc="http://schemas.openxmlformats.org/markup-compatibility/2006" xmlns:a14="http://schemas.microsoft.com/office/drawing/2010/main" val="FFFFFF" mc:Ignorable="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fld id="{10737BA7-2B5E-430D-B4BD-957A300CEEEF}" type="slidenum">
              <a:rPr lang="he-IL" sz="130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Marlett" pitchFamily="2" charset="2"/>
                <a:cs typeface="Arial" pitchFamily="34" charset="0"/>
              </a:rPr>
              <a:pPr/>
              <a:t>15</a:t>
            </a:fld>
            <a:endParaRPr lang="en-US" sz="1300">
              <a:solidFill>
                <a:srgbClr xmlns:mc="http://schemas.openxmlformats.org/markup-compatibility/2006" xmlns:a14="http://schemas.microsoft.com/office/drawing/2010/main" val="0000FF" mc:Ignorable=""/>
              </a:solidFill>
              <a:latin typeface="Marlett" pitchFamily="2" charset="2"/>
              <a:cs typeface="Arial" pitchFamily="34" charset="0"/>
            </a:endParaRPr>
          </a:p>
        </p:txBody>
      </p:sp>
      <p:sp>
        <p:nvSpPr>
          <p:cNvPr id="63491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</p:sp>
      <p:sp>
        <p:nvSpPr>
          <p:cNvPr id="63492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946150" y="4862513"/>
            <a:ext cx="5207000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xmlns:mc="http://schemas.openxmlformats.org/markup-compatibility/2006" xmlns:a14="http://schemas.microsoft.com/office/drawing/2010/main" val="FFFFFF" mc:Ignorable="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fld id="{CC4F7429-86D1-4994-9510-ACCFA662C455}" type="slidenum">
              <a:rPr lang="he-IL" sz="130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Marlett" pitchFamily="2" charset="2"/>
                <a:cs typeface="Arial" pitchFamily="34" charset="0"/>
              </a:rPr>
              <a:pPr/>
              <a:t>16</a:t>
            </a:fld>
            <a:endParaRPr lang="en-US" sz="1300">
              <a:solidFill>
                <a:srgbClr xmlns:mc="http://schemas.openxmlformats.org/markup-compatibility/2006" xmlns:a14="http://schemas.microsoft.com/office/drawing/2010/main" val="0000FF" mc:Ignorable=""/>
              </a:solidFill>
              <a:latin typeface="Marlett" pitchFamily="2" charset="2"/>
              <a:cs typeface="Arial" pitchFamily="34" charset="0"/>
            </a:endParaRPr>
          </a:p>
        </p:txBody>
      </p:sp>
      <p:sp>
        <p:nvSpPr>
          <p:cNvPr id="64515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</p:sp>
      <p:sp>
        <p:nvSpPr>
          <p:cNvPr id="64516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946150" y="4862513"/>
            <a:ext cx="5207000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xmlns:mc="http://schemas.openxmlformats.org/markup-compatibility/2006" xmlns:a14="http://schemas.microsoft.com/office/drawing/2010/main" val="FFFFFF" mc:Ignorable="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fld id="{FDE4895F-E3A9-4F75-8B3D-57277D0B8A56}" type="slidenum">
              <a:rPr lang="he-IL" sz="130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Marlett" pitchFamily="2" charset="2"/>
                <a:cs typeface="Arial" pitchFamily="34" charset="0"/>
              </a:rPr>
              <a:pPr/>
              <a:t>17</a:t>
            </a:fld>
            <a:endParaRPr lang="en-US" sz="1300">
              <a:solidFill>
                <a:srgbClr xmlns:mc="http://schemas.openxmlformats.org/markup-compatibility/2006" xmlns:a14="http://schemas.microsoft.com/office/drawing/2010/main" val="0000FF" mc:Ignorable=""/>
              </a:solidFill>
              <a:latin typeface="Marlett" pitchFamily="2" charset="2"/>
              <a:cs typeface="Arial" pitchFamily="34" charset="0"/>
            </a:endParaRPr>
          </a:p>
        </p:txBody>
      </p:sp>
      <p:sp>
        <p:nvSpPr>
          <p:cNvPr id="65539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</p:sp>
      <p:sp>
        <p:nvSpPr>
          <p:cNvPr id="65540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946150" y="4862513"/>
            <a:ext cx="5207000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xmlns:mc="http://schemas.openxmlformats.org/markup-compatibility/2006" xmlns:a14="http://schemas.microsoft.com/office/drawing/2010/main" val="FFFFFF" mc:Ignorable="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fld id="{E9B04304-86A8-496C-9714-E97FEC0662BA}" type="slidenum">
              <a:rPr lang="he-IL" sz="130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Marlett" pitchFamily="2" charset="2"/>
                <a:cs typeface="Arial" pitchFamily="34" charset="0"/>
              </a:rPr>
              <a:pPr/>
              <a:t>18</a:t>
            </a:fld>
            <a:endParaRPr lang="en-US" sz="1300">
              <a:solidFill>
                <a:srgbClr xmlns:mc="http://schemas.openxmlformats.org/markup-compatibility/2006" xmlns:a14="http://schemas.microsoft.com/office/drawing/2010/main" val="0000FF" mc:Ignorable=""/>
              </a:solidFill>
              <a:latin typeface="Marlett" pitchFamily="2" charset="2"/>
              <a:cs typeface="Arial" pitchFamily="34" charset="0"/>
            </a:endParaRPr>
          </a:p>
        </p:txBody>
      </p:sp>
      <p:sp>
        <p:nvSpPr>
          <p:cNvPr id="66563" name="Text Box 1"/>
          <p:cNvSpPr txBox="1">
            <a:spLocks noChangeArrowheads="1"/>
          </p:cNvSpPr>
          <p:nvPr/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>
              <a:buClr>
                <a:srgbClr xmlns:mc="http://schemas.openxmlformats.org/markup-compatibility/2006" xmlns:a14="http://schemas.microsoft.com/office/drawing/2010/main" val="0000FF" mc:Ignorable=""/>
              </a:buClr>
              <a:buFont typeface="Marlett" pitchFamily="2" charset="2"/>
              <a:buNone/>
            </a:pPr>
            <a:r>
              <a:rPr lang="en-US" sz="130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Marlett" pitchFamily="2" charset="2"/>
              </a:rPr>
              <a:t></a:t>
            </a:r>
          </a:p>
        </p:txBody>
      </p:sp>
      <p:sp>
        <p:nvSpPr>
          <p:cNvPr id="66564" name="Text Box 2"/>
          <p:cNvSpPr txBox="1">
            <a:spLocks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r">
              <a:buClr>
                <a:srgbClr xmlns:mc="http://schemas.openxmlformats.org/markup-compatibility/2006" xmlns:a14="http://schemas.microsoft.com/office/drawing/2010/main" val="0000FF" mc:Ignorable=""/>
              </a:buClr>
              <a:buFont typeface="Marlett" pitchFamily="2" charset="2"/>
              <a:buNone/>
            </a:pPr>
            <a:fld id="{DF0DE391-CE3C-4FE0-86F2-B7EAFC1F074A}" type="slidenum">
              <a:rPr lang="he-IL" sz="130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Marlett" pitchFamily="2" charset="2"/>
                <a:cs typeface="Arial" pitchFamily="34" charset="0"/>
              </a:rPr>
              <a:pPr algn="r">
                <a:buClr>
                  <a:srgbClr xmlns:mc="http://schemas.openxmlformats.org/markup-compatibility/2006" xmlns:a14="http://schemas.microsoft.com/office/drawing/2010/main" val="0000FF" mc:Ignorable=""/>
                </a:buClr>
                <a:buFont typeface="Marlett" pitchFamily="2" charset="2"/>
                <a:buNone/>
              </a:pPr>
              <a:t>18</a:t>
            </a:fld>
            <a:endParaRPr lang="en-US" sz="1300">
              <a:solidFill>
                <a:srgbClr xmlns:mc="http://schemas.openxmlformats.org/markup-compatibility/2006" xmlns:a14="http://schemas.microsoft.com/office/drawing/2010/main" val="0000FF" mc:Ignorable=""/>
              </a:solidFill>
              <a:latin typeface="Marlett" pitchFamily="2" charset="2"/>
              <a:cs typeface="Arial" pitchFamily="34" charset="0"/>
            </a:endParaRPr>
          </a:p>
        </p:txBody>
      </p:sp>
      <p:sp>
        <p:nvSpPr>
          <p:cNvPr id="66565" name="Text Box 3"/>
          <p:cNvSpPr txBox="1">
            <a:spLocks noChangeArrowheads="1"/>
          </p:cNvSpPr>
          <p:nvPr/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9525"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endParaRPr lang="he-IL">
              <a:cs typeface="Arial" pitchFamily="34" charset="0"/>
            </a:endParaRPr>
          </a:p>
        </p:txBody>
      </p:sp>
      <p:sp>
        <p:nvSpPr>
          <p:cNvPr id="66566" name="Rectangle 4"/>
          <p:cNvSpPr txBox="1">
            <a:spLocks noChangeArrowheads="1"/>
          </p:cNvSpPr>
          <p:nvPr>
            <p:ph type="body"/>
          </p:nvPr>
        </p:nvSpPr>
        <p:spPr>
          <a:xfrm>
            <a:off x="946150" y="4862513"/>
            <a:ext cx="5207000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xmlns:mc="http://schemas.openxmlformats.org/markup-compatibility/2006" xmlns:a14="http://schemas.microsoft.com/office/drawing/2010/main" val="FFFFFF" mc:Ignorable="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fld id="{B448160D-8BD6-4634-861B-9A0721FCBE0C}" type="slidenum">
              <a:rPr lang="he-IL" sz="130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Marlett" pitchFamily="2" charset="2"/>
                <a:cs typeface="Arial" pitchFamily="34" charset="0"/>
              </a:rPr>
              <a:pPr/>
              <a:t>19</a:t>
            </a:fld>
            <a:endParaRPr lang="en-US" sz="1300">
              <a:solidFill>
                <a:srgbClr xmlns:mc="http://schemas.openxmlformats.org/markup-compatibility/2006" xmlns:a14="http://schemas.microsoft.com/office/drawing/2010/main" val="0000FF" mc:Ignorable=""/>
              </a:solidFill>
              <a:latin typeface="Marlett" pitchFamily="2" charset="2"/>
              <a:cs typeface="Arial" pitchFamily="34" charset="0"/>
            </a:endParaRPr>
          </a:p>
        </p:txBody>
      </p:sp>
      <p:sp>
        <p:nvSpPr>
          <p:cNvPr id="67587" name="Text Box 1"/>
          <p:cNvSpPr txBox="1">
            <a:spLocks noChangeArrowheads="1"/>
          </p:cNvSpPr>
          <p:nvPr/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>
              <a:buClr>
                <a:srgbClr xmlns:mc="http://schemas.openxmlformats.org/markup-compatibility/2006" xmlns:a14="http://schemas.microsoft.com/office/drawing/2010/main" val="0000FF" mc:Ignorable=""/>
              </a:buClr>
              <a:buFont typeface="Marlett" pitchFamily="2" charset="2"/>
              <a:buNone/>
            </a:pPr>
            <a:r>
              <a:rPr lang="en-US" sz="130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Marlett" pitchFamily="2" charset="2"/>
              </a:rPr>
              <a:t></a:t>
            </a:r>
          </a:p>
        </p:txBody>
      </p:sp>
      <p:sp>
        <p:nvSpPr>
          <p:cNvPr id="67588" name="Text Box 2"/>
          <p:cNvSpPr txBox="1">
            <a:spLocks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r">
              <a:buClr>
                <a:srgbClr xmlns:mc="http://schemas.openxmlformats.org/markup-compatibility/2006" xmlns:a14="http://schemas.microsoft.com/office/drawing/2010/main" val="0000FF" mc:Ignorable=""/>
              </a:buClr>
              <a:buFont typeface="Marlett" pitchFamily="2" charset="2"/>
              <a:buNone/>
            </a:pPr>
            <a:fld id="{67DF4D1C-D970-4CC0-99E2-9DF50BBD69C7}" type="slidenum">
              <a:rPr lang="he-IL" sz="130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Marlett" pitchFamily="2" charset="2"/>
                <a:cs typeface="Arial" pitchFamily="34" charset="0"/>
              </a:rPr>
              <a:pPr algn="r">
                <a:buClr>
                  <a:srgbClr xmlns:mc="http://schemas.openxmlformats.org/markup-compatibility/2006" xmlns:a14="http://schemas.microsoft.com/office/drawing/2010/main" val="0000FF" mc:Ignorable=""/>
                </a:buClr>
                <a:buFont typeface="Marlett" pitchFamily="2" charset="2"/>
                <a:buNone/>
              </a:pPr>
              <a:t>19</a:t>
            </a:fld>
            <a:endParaRPr lang="en-US" sz="1300">
              <a:solidFill>
                <a:srgbClr xmlns:mc="http://schemas.openxmlformats.org/markup-compatibility/2006" xmlns:a14="http://schemas.microsoft.com/office/drawing/2010/main" val="0000FF" mc:Ignorable=""/>
              </a:solidFill>
              <a:latin typeface="Marlett" pitchFamily="2" charset="2"/>
              <a:cs typeface="Arial" pitchFamily="34" charset="0"/>
            </a:endParaRPr>
          </a:p>
        </p:txBody>
      </p:sp>
      <p:sp>
        <p:nvSpPr>
          <p:cNvPr id="67589" name="Text Box 3"/>
          <p:cNvSpPr txBox="1">
            <a:spLocks noChangeArrowheads="1"/>
          </p:cNvSpPr>
          <p:nvPr/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9525"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endParaRPr lang="he-IL">
              <a:cs typeface="Arial" pitchFamily="34" charset="0"/>
            </a:endParaRPr>
          </a:p>
        </p:txBody>
      </p:sp>
      <p:sp>
        <p:nvSpPr>
          <p:cNvPr id="67590" name="Rectangle 4"/>
          <p:cNvSpPr txBox="1">
            <a:spLocks noChangeArrowheads="1"/>
          </p:cNvSpPr>
          <p:nvPr>
            <p:ph type="body"/>
          </p:nvPr>
        </p:nvSpPr>
        <p:spPr>
          <a:xfrm>
            <a:off x="946150" y="4862513"/>
            <a:ext cx="5207000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xmlns:mc="http://schemas.openxmlformats.org/markup-compatibility/2006" xmlns:a14="http://schemas.microsoft.com/office/drawing/2010/main" val="FFFFFF" mc:Ignorable="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fld id="{10F1F4F7-0795-4318-903D-0983E20ED665}" type="slidenum">
              <a:rPr lang="he-IL" sz="130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Marlett" pitchFamily="2" charset="2"/>
                <a:cs typeface="Arial" pitchFamily="34" charset="0"/>
              </a:rPr>
              <a:pPr/>
              <a:t>2</a:t>
            </a:fld>
            <a:endParaRPr lang="en-US" sz="1300">
              <a:solidFill>
                <a:srgbClr xmlns:mc="http://schemas.openxmlformats.org/markup-compatibility/2006" xmlns:a14="http://schemas.microsoft.com/office/drawing/2010/main" val="0000FF" mc:Ignorable=""/>
              </a:solidFill>
              <a:latin typeface="Marlett" pitchFamily="2" charset="2"/>
              <a:cs typeface="Arial" pitchFamily="34" charset="0"/>
            </a:endParaRPr>
          </a:p>
        </p:txBody>
      </p:sp>
      <p:sp>
        <p:nvSpPr>
          <p:cNvPr id="50179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</p:sp>
      <p:sp>
        <p:nvSpPr>
          <p:cNvPr id="50180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946150" y="4862513"/>
            <a:ext cx="5207000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xmlns:mc="http://schemas.openxmlformats.org/markup-compatibility/2006" xmlns:a14="http://schemas.microsoft.com/office/drawing/2010/main" val="FFFFFF" mc:Ignorable="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fld id="{597D6329-55A5-44AE-809C-A5BA9E4F1D1B}" type="slidenum">
              <a:rPr lang="he-IL" sz="130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Marlett" pitchFamily="2" charset="2"/>
                <a:cs typeface="Arial" pitchFamily="34" charset="0"/>
              </a:rPr>
              <a:pPr/>
              <a:t>20</a:t>
            </a:fld>
            <a:endParaRPr lang="en-US" sz="1300">
              <a:solidFill>
                <a:srgbClr xmlns:mc="http://schemas.openxmlformats.org/markup-compatibility/2006" xmlns:a14="http://schemas.microsoft.com/office/drawing/2010/main" val="0000FF" mc:Ignorable=""/>
              </a:solidFill>
              <a:latin typeface="Marlett" pitchFamily="2" charset="2"/>
              <a:cs typeface="Arial" pitchFamily="34" charset="0"/>
            </a:endParaRPr>
          </a:p>
        </p:txBody>
      </p:sp>
      <p:sp>
        <p:nvSpPr>
          <p:cNvPr id="68611" name="Text Box 1"/>
          <p:cNvSpPr txBox="1">
            <a:spLocks noChangeArrowheads="1"/>
          </p:cNvSpPr>
          <p:nvPr/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>
              <a:buClr>
                <a:srgbClr xmlns:mc="http://schemas.openxmlformats.org/markup-compatibility/2006" xmlns:a14="http://schemas.microsoft.com/office/drawing/2010/main" val="0000FF" mc:Ignorable=""/>
              </a:buClr>
              <a:buFont typeface="Marlett" pitchFamily="2" charset="2"/>
              <a:buNone/>
            </a:pPr>
            <a:r>
              <a:rPr lang="en-US" sz="130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Marlett" pitchFamily="2" charset="2"/>
              </a:rPr>
              <a:t></a:t>
            </a:r>
          </a:p>
        </p:txBody>
      </p:sp>
      <p:sp>
        <p:nvSpPr>
          <p:cNvPr id="68612" name="Text Box 2"/>
          <p:cNvSpPr txBox="1">
            <a:spLocks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r">
              <a:buClr>
                <a:srgbClr xmlns:mc="http://schemas.openxmlformats.org/markup-compatibility/2006" xmlns:a14="http://schemas.microsoft.com/office/drawing/2010/main" val="0000FF" mc:Ignorable=""/>
              </a:buClr>
              <a:buFont typeface="Marlett" pitchFamily="2" charset="2"/>
              <a:buNone/>
            </a:pPr>
            <a:fld id="{3C208CE6-9ACF-424D-83D5-030B8B0ED320}" type="slidenum">
              <a:rPr lang="he-IL" sz="130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Marlett" pitchFamily="2" charset="2"/>
                <a:cs typeface="Arial" pitchFamily="34" charset="0"/>
              </a:rPr>
              <a:pPr algn="r">
                <a:buClr>
                  <a:srgbClr xmlns:mc="http://schemas.openxmlformats.org/markup-compatibility/2006" xmlns:a14="http://schemas.microsoft.com/office/drawing/2010/main" val="0000FF" mc:Ignorable=""/>
                </a:buClr>
                <a:buFont typeface="Marlett" pitchFamily="2" charset="2"/>
                <a:buNone/>
              </a:pPr>
              <a:t>20</a:t>
            </a:fld>
            <a:endParaRPr lang="en-US" sz="1300">
              <a:solidFill>
                <a:srgbClr xmlns:mc="http://schemas.openxmlformats.org/markup-compatibility/2006" xmlns:a14="http://schemas.microsoft.com/office/drawing/2010/main" val="0000FF" mc:Ignorable=""/>
              </a:solidFill>
              <a:latin typeface="Marlett" pitchFamily="2" charset="2"/>
              <a:cs typeface="Arial" pitchFamily="34" charset="0"/>
            </a:endParaRPr>
          </a:p>
        </p:txBody>
      </p:sp>
      <p:sp>
        <p:nvSpPr>
          <p:cNvPr id="68613" name="Text Box 3"/>
          <p:cNvSpPr txBox="1">
            <a:spLocks noChangeArrowheads="1"/>
          </p:cNvSpPr>
          <p:nvPr/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9525"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endParaRPr lang="he-IL">
              <a:cs typeface="Arial" pitchFamily="34" charset="0"/>
            </a:endParaRPr>
          </a:p>
        </p:txBody>
      </p:sp>
      <p:sp>
        <p:nvSpPr>
          <p:cNvPr id="68614" name="Rectangle 4"/>
          <p:cNvSpPr txBox="1">
            <a:spLocks noChangeArrowheads="1"/>
          </p:cNvSpPr>
          <p:nvPr>
            <p:ph type="body"/>
          </p:nvPr>
        </p:nvSpPr>
        <p:spPr>
          <a:xfrm>
            <a:off x="946150" y="4862513"/>
            <a:ext cx="5207000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xmlns:mc="http://schemas.openxmlformats.org/markup-compatibility/2006" xmlns:a14="http://schemas.microsoft.com/office/drawing/2010/main" val="FFFFFF" mc:Ignorable="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fld id="{20530B66-F0F4-4754-9FE4-E7F0B6D330AF}" type="slidenum">
              <a:rPr lang="he-IL" sz="130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Marlett" pitchFamily="2" charset="2"/>
                <a:cs typeface="Arial" pitchFamily="34" charset="0"/>
              </a:rPr>
              <a:pPr/>
              <a:t>21</a:t>
            </a:fld>
            <a:endParaRPr lang="en-US" sz="1300">
              <a:solidFill>
                <a:srgbClr xmlns:mc="http://schemas.openxmlformats.org/markup-compatibility/2006" xmlns:a14="http://schemas.microsoft.com/office/drawing/2010/main" val="0000FF" mc:Ignorable=""/>
              </a:solidFill>
              <a:latin typeface="Marlett" pitchFamily="2" charset="2"/>
              <a:cs typeface="Arial" pitchFamily="34" charset="0"/>
            </a:endParaRPr>
          </a:p>
        </p:txBody>
      </p:sp>
      <p:sp>
        <p:nvSpPr>
          <p:cNvPr id="69635" name="Text Box 1"/>
          <p:cNvSpPr txBox="1">
            <a:spLocks noChangeArrowheads="1"/>
          </p:cNvSpPr>
          <p:nvPr/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>
              <a:buClr>
                <a:srgbClr xmlns:mc="http://schemas.openxmlformats.org/markup-compatibility/2006" xmlns:a14="http://schemas.microsoft.com/office/drawing/2010/main" val="0000FF" mc:Ignorable=""/>
              </a:buClr>
              <a:buFont typeface="Marlett" pitchFamily="2" charset="2"/>
              <a:buNone/>
            </a:pPr>
            <a:r>
              <a:rPr lang="en-US" sz="130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Marlett" pitchFamily="2" charset="2"/>
              </a:rPr>
              <a:t></a:t>
            </a:r>
          </a:p>
        </p:txBody>
      </p:sp>
      <p:sp>
        <p:nvSpPr>
          <p:cNvPr id="69636" name="Text Box 2"/>
          <p:cNvSpPr txBox="1">
            <a:spLocks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r">
              <a:buClr>
                <a:srgbClr xmlns:mc="http://schemas.openxmlformats.org/markup-compatibility/2006" xmlns:a14="http://schemas.microsoft.com/office/drawing/2010/main" val="0000FF" mc:Ignorable=""/>
              </a:buClr>
              <a:buFont typeface="Marlett" pitchFamily="2" charset="2"/>
              <a:buNone/>
            </a:pPr>
            <a:fld id="{34E23F3F-20FC-4447-9952-9FD5E8AAEF11}" type="slidenum">
              <a:rPr lang="he-IL" sz="130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Marlett" pitchFamily="2" charset="2"/>
                <a:cs typeface="Arial" pitchFamily="34" charset="0"/>
              </a:rPr>
              <a:pPr algn="r">
                <a:buClr>
                  <a:srgbClr xmlns:mc="http://schemas.openxmlformats.org/markup-compatibility/2006" xmlns:a14="http://schemas.microsoft.com/office/drawing/2010/main" val="0000FF" mc:Ignorable=""/>
                </a:buClr>
                <a:buFont typeface="Marlett" pitchFamily="2" charset="2"/>
                <a:buNone/>
              </a:pPr>
              <a:t>21</a:t>
            </a:fld>
            <a:endParaRPr lang="en-US" sz="1300">
              <a:solidFill>
                <a:srgbClr xmlns:mc="http://schemas.openxmlformats.org/markup-compatibility/2006" xmlns:a14="http://schemas.microsoft.com/office/drawing/2010/main" val="0000FF" mc:Ignorable=""/>
              </a:solidFill>
              <a:latin typeface="Marlett" pitchFamily="2" charset="2"/>
              <a:cs typeface="Arial" pitchFamily="34" charset="0"/>
            </a:endParaRPr>
          </a:p>
        </p:txBody>
      </p:sp>
      <p:sp>
        <p:nvSpPr>
          <p:cNvPr id="69637" name="Text Box 3"/>
          <p:cNvSpPr txBox="1">
            <a:spLocks noChangeArrowheads="1"/>
          </p:cNvSpPr>
          <p:nvPr/>
        </p:nvSpPr>
        <p:spPr bwMode="auto">
          <a:xfrm>
            <a:off x="990600" y="768350"/>
            <a:ext cx="5119688" cy="3840163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9525"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endParaRPr lang="he-IL">
              <a:cs typeface="Arial" pitchFamily="34" charset="0"/>
            </a:endParaRPr>
          </a:p>
        </p:txBody>
      </p:sp>
      <p:sp>
        <p:nvSpPr>
          <p:cNvPr id="69638" name="Text Box 4"/>
          <p:cNvSpPr txBox="1">
            <a:spLocks noChangeArrowheads="1"/>
          </p:cNvSpPr>
          <p:nvPr>
            <p:ph type="body"/>
          </p:nvPr>
        </p:nvSpPr>
        <p:spPr>
          <a:xfrm>
            <a:off x="946150" y="4862513"/>
            <a:ext cx="5207000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9pPr>
          </a:lstStyle>
          <a:p>
            <a:pPr algn="r" rtl="1" eaLnBrk="1" hangingPunct="1">
              <a:spcBef>
                <a:spcPts val="450"/>
              </a:spcBef>
              <a:buFont typeface="Comic Sans MS" pitchFamily="66" charset="0"/>
              <a:buNone/>
            </a:pPr>
            <a:r>
              <a:rPr lang="en-US" smtClean="0">
                <a:latin typeface="Comic Sans MS" pitchFamily="66" charset="0"/>
                <a:cs typeface="Times New Roman" pitchFamily="18" charset="0"/>
              </a:rPr>
              <a:t>This proof is not easy for undergraduates but you need to do it so that they see the weakness of read-write registers due to </a:t>
            </a:r>
          </a:p>
          <a:p>
            <a:pPr algn="r" rtl="1" eaLnBrk="1" hangingPunct="1">
              <a:spcBef>
                <a:spcPts val="450"/>
              </a:spcBef>
              <a:buFont typeface="Comic Sans MS" pitchFamily="66" charset="0"/>
              <a:buNone/>
            </a:pPr>
            <a:r>
              <a:rPr lang="en-US" smtClean="0">
                <a:latin typeface="Comic Sans MS" pitchFamily="66" charset="0"/>
                <a:cs typeface="Times New Roman" pitchFamily="18" charset="0"/>
              </a:rPr>
              <a:t>the fact that when they write they obliterate traces of what other threads wrote. </a:t>
            </a:r>
          </a:p>
          <a:p>
            <a:pPr algn="r" rtl="1" eaLnBrk="1" hangingPunct="1">
              <a:spcBef>
                <a:spcPts val="450"/>
              </a:spcBef>
              <a:buFont typeface="Comic Sans MS" pitchFamily="66" charset="0"/>
              <a:buNone/>
            </a:pPr>
            <a:endParaRPr lang="en-US" smtClean="0"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xmlns:mc="http://schemas.openxmlformats.org/markup-compatibility/2006" xmlns:a14="http://schemas.microsoft.com/office/drawing/2010/main" val="FFFFFF" mc:Ignorable="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fld id="{BF2A1D2A-264C-4656-BD99-250564953BFC}" type="slidenum">
              <a:rPr lang="he-IL" sz="130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Marlett" pitchFamily="2" charset="2"/>
                <a:cs typeface="Arial" pitchFamily="34" charset="0"/>
              </a:rPr>
              <a:pPr/>
              <a:t>22</a:t>
            </a:fld>
            <a:endParaRPr lang="en-US" sz="1300">
              <a:solidFill>
                <a:srgbClr xmlns:mc="http://schemas.openxmlformats.org/markup-compatibility/2006" xmlns:a14="http://schemas.microsoft.com/office/drawing/2010/main" val="0000FF" mc:Ignorable=""/>
              </a:solidFill>
              <a:latin typeface="Marlett" pitchFamily="2" charset="2"/>
              <a:cs typeface="Arial" pitchFamily="34" charset="0"/>
            </a:endParaRPr>
          </a:p>
        </p:txBody>
      </p:sp>
      <p:sp>
        <p:nvSpPr>
          <p:cNvPr id="70659" name="Text Box 1"/>
          <p:cNvSpPr txBox="1">
            <a:spLocks noChangeArrowheads="1"/>
          </p:cNvSpPr>
          <p:nvPr/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>
              <a:buClr>
                <a:srgbClr xmlns:mc="http://schemas.openxmlformats.org/markup-compatibility/2006" xmlns:a14="http://schemas.microsoft.com/office/drawing/2010/main" val="0000FF" mc:Ignorable=""/>
              </a:buClr>
              <a:buFont typeface="Marlett" pitchFamily="2" charset="2"/>
              <a:buNone/>
            </a:pPr>
            <a:r>
              <a:rPr lang="en-US" sz="130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Marlett" pitchFamily="2" charset="2"/>
              </a:rPr>
              <a:t></a:t>
            </a:r>
          </a:p>
        </p:txBody>
      </p:sp>
      <p:sp>
        <p:nvSpPr>
          <p:cNvPr id="70660" name="Text Box 2"/>
          <p:cNvSpPr txBox="1">
            <a:spLocks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r">
              <a:buClr>
                <a:srgbClr xmlns:mc="http://schemas.openxmlformats.org/markup-compatibility/2006" xmlns:a14="http://schemas.microsoft.com/office/drawing/2010/main" val="0000FF" mc:Ignorable=""/>
              </a:buClr>
              <a:buFont typeface="Marlett" pitchFamily="2" charset="2"/>
              <a:buNone/>
            </a:pPr>
            <a:fld id="{EBEB0949-FEBD-4EB8-A5C3-E20BCE738D3F}" type="slidenum">
              <a:rPr lang="he-IL" sz="130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Marlett" pitchFamily="2" charset="2"/>
                <a:cs typeface="Arial" pitchFamily="34" charset="0"/>
              </a:rPr>
              <a:pPr algn="r">
                <a:buClr>
                  <a:srgbClr xmlns:mc="http://schemas.openxmlformats.org/markup-compatibility/2006" xmlns:a14="http://schemas.microsoft.com/office/drawing/2010/main" val="0000FF" mc:Ignorable=""/>
                </a:buClr>
                <a:buFont typeface="Marlett" pitchFamily="2" charset="2"/>
                <a:buNone/>
              </a:pPr>
              <a:t>22</a:t>
            </a:fld>
            <a:endParaRPr lang="en-US" sz="1300">
              <a:solidFill>
                <a:srgbClr xmlns:mc="http://schemas.openxmlformats.org/markup-compatibility/2006" xmlns:a14="http://schemas.microsoft.com/office/drawing/2010/main" val="0000FF" mc:Ignorable=""/>
              </a:solidFill>
              <a:latin typeface="Marlett" pitchFamily="2" charset="2"/>
              <a:cs typeface="Arial" pitchFamily="34" charset="0"/>
            </a:endParaRPr>
          </a:p>
        </p:txBody>
      </p:sp>
      <p:sp>
        <p:nvSpPr>
          <p:cNvPr id="70661" name="Text Box 3"/>
          <p:cNvSpPr txBox="1">
            <a:spLocks noChangeArrowheads="1"/>
          </p:cNvSpPr>
          <p:nvPr/>
        </p:nvSpPr>
        <p:spPr bwMode="auto">
          <a:xfrm>
            <a:off x="990600" y="768350"/>
            <a:ext cx="5119688" cy="3840163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9525"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endParaRPr lang="he-IL">
              <a:cs typeface="Arial" pitchFamily="34" charset="0"/>
            </a:endParaRPr>
          </a:p>
        </p:txBody>
      </p:sp>
      <p:sp>
        <p:nvSpPr>
          <p:cNvPr id="70662" name="Text Box 4"/>
          <p:cNvSpPr txBox="1">
            <a:spLocks noChangeArrowheads="1"/>
          </p:cNvSpPr>
          <p:nvPr>
            <p:ph type="body"/>
          </p:nvPr>
        </p:nvSpPr>
        <p:spPr>
          <a:xfrm>
            <a:off x="946150" y="4862513"/>
            <a:ext cx="5207000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9pPr>
          </a:lstStyle>
          <a:p>
            <a:pPr algn="r" rtl="1" eaLnBrk="1" hangingPunct="1">
              <a:spcBef>
                <a:spcPts val="450"/>
              </a:spcBef>
              <a:buFont typeface="Comic Sans MS" pitchFamily="66" charset="0"/>
              <a:buNone/>
            </a:pPr>
            <a:r>
              <a:rPr lang="en-US" smtClean="0">
                <a:latin typeface="Comic Sans MS" pitchFamily="66" charset="0"/>
                <a:cs typeface="Arial" pitchFamily="34" charset="0"/>
              </a:rPr>
              <a:t>Explain the notion of a proof that NO ALG EXISTS by showing a bad execution. 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xmlns:mc="http://schemas.openxmlformats.org/markup-compatibility/2006" xmlns:a14="http://schemas.microsoft.com/office/drawing/2010/main" val="FFFFFF" mc:Ignorable="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fld id="{4C9F0312-7CDC-4E0A-9765-660E17C2F93E}" type="slidenum">
              <a:rPr lang="he-IL" sz="130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Marlett" pitchFamily="2" charset="2"/>
                <a:cs typeface="Arial" pitchFamily="34" charset="0"/>
              </a:rPr>
              <a:pPr/>
              <a:t>23</a:t>
            </a:fld>
            <a:endParaRPr lang="en-US" sz="1300">
              <a:solidFill>
                <a:srgbClr xmlns:mc="http://schemas.openxmlformats.org/markup-compatibility/2006" xmlns:a14="http://schemas.microsoft.com/office/drawing/2010/main" val="0000FF" mc:Ignorable=""/>
              </a:solidFill>
              <a:latin typeface="Marlett" pitchFamily="2" charset="2"/>
              <a:cs typeface="Arial" pitchFamily="34" charset="0"/>
            </a:endParaRPr>
          </a:p>
        </p:txBody>
      </p:sp>
      <p:sp>
        <p:nvSpPr>
          <p:cNvPr id="71683" name="Text Box 1"/>
          <p:cNvSpPr txBox="1">
            <a:spLocks noChangeArrowheads="1"/>
          </p:cNvSpPr>
          <p:nvPr/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>
              <a:buClr>
                <a:srgbClr xmlns:mc="http://schemas.openxmlformats.org/markup-compatibility/2006" xmlns:a14="http://schemas.microsoft.com/office/drawing/2010/main" val="0000FF" mc:Ignorable=""/>
              </a:buClr>
              <a:buFont typeface="Marlett" pitchFamily="2" charset="2"/>
              <a:buNone/>
            </a:pPr>
            <a:r>
              <a:rPr lang="en-US" sz="130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Marlett" pitchFamily="2" charset="2"/>
              </a:rPr>
              <a:t></a:t>
            </a:r>
          </a:p>
        </p:txBody>
      </p:sp>
      <p:sp>
        <p:nvSpPr>
          <p:cNvPr id="71684" name="Text Box 2"/>
          <p:cNvSpPr txBox="1">
            <a:spLocks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r">
              <a:buClr>
                <a:srgbClr xmlns:mc="http://schemas.openxmlformats.org/markup-compatibility/2006" xmlns:a14="http://schemas.microsoft.com/office/drawing/2010/main" val="0000FF" mc:Ignorable=""/>
              </a:buClr>
              <a:buFont typeface="Marlett" pitchFamily="2" charset="2"/>
              <a:buNone/>
            </a:pPr>
            <a:fld id="{2F5B7CD3-154B-4BCC-9A33-81450A20BF5D}" type="slidenum">
              <a:rPr lang="he-IL" sz="130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Marlett" pitchFamily="2" charset="2"/>
                <a:cs typeface="Arial" pitchFamily="34" charset="0"/>
              </a:rPr>
              <a:pPr algn="r">
                <a:buClr>
                  <a:srgbClr xmlns:mc="http://schemas.openxmlformats.org/markup-compatibility/2006" xmlns:a14="http://schemas.microsoft.com/office/drawing/2010/main" val="0000FF" mc:Ignorable=""/>
                </a:buClr>
                <a:buFont typeface="Marlett" pitchFamily="2" charset="2"/>
                <a:buNone/>
              </a:pPr>
              <a:t>23</a:t>
            </a:fld>
            <a:endParaRPr lang="en-US" sz="1300">
              <a:solidFill>
                <a:srgbClr xmlns:mc="http://schemas.openxmlformats.org/markup-compatibility/2006" xmlns:a14="http://schemas.microsoft.com/office/drawing/2010/main" val="0000FF" mc:Ignorable=""/>
              </a:solidFill>
              <a:latin typeface="Marlett" pitchFamily="2" charset="2"/>
              <a:cs typeface="Arial" pitchFamily="34" charset="0"/>
            </a:endParaRPr>
          </a:p>
        </p:txBody>
      </p:sp>
      <p:sp>
        <p:nvSpPr>
          <p:cNvPr id="71685" name="Text Box 3"/>
          <p:cNvSpPr txBox="1">
            <a:spLocks noChangeArrowheads="1"/>
          </p:cNvSpPr>
          <p:nvPr/>
        </p:nvSpPr>
        <p:spPr bwMode="auto">
          <a:xfrm>
            <a:off x="990600" y="768350"/>
            <a:ext cx="5119688" cy="3840163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9525"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endParaRPr lang="he-IL">
              <a:cs typeface="Arial" pitchFamily="34" charset="0"/>
            </a:endParaRPr>
          </a:p>
        </p:txBody>
      </p:sp>
      <p:sp>
        <p:nvSpPr>
          <p:cNvPr id="71686" name="Text Box 4"/>
          <p:cNvSpPr txBox="1">
            <a:spLocks noChangeArrowheads="1"/>
          </p:cNvSpPr>
          <p:nvPr>
            <p:ph type="body"/>
          </p:nvPr>
        </p:nvSpPr>
        <p:spPr>
          <a:xfrm>
            <a:off x="946150" y="4862513"/>
            <a:ext cx="5207000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9pPr>
          </a:lstStyle>
          <a:p>
            <a:pPr algn="r" rtl="1" eaLnBrk="1" hangingPunct="1">
              <a:spcBef>
                <a:spcPts val="450"/>
              </a:spcBef>
              <a:buFont typeface="Comic Sans MS" pitchFamily="66" charset="0"/>
              <a:buNone/>
            </a:pPr>
            <a:r>
              <a:rPr lang="en-US" smtClean="0">
                <a:latin typeface="Comic Sans MS" pitchFamily="66" charset="0"/>
                <a:cs typeface="Times New Roman" pitchFamily="18" charset="0"/>
              </a:rPr>
              <a:t>Bad execution has one thread go in, then at least one of the others must be able to get in since the algorithm must provide deadlock free mutual exclusion</a:t>
            </a:r>
          </a:p>
          <a:p>
            <a:pPr algn="r" rtl="1" eaLnBrk="1" hangingPunct="1">
              <a:spcBef>
                <a:spcPts val="450"/>
              </a:spcBef>
              <a:buFont typeface="Comic Sans MS" pitchFamily="66" charset="0"/>
              <a:buNone/>
            </a:pPr>
            <a:endParaRPr lang="en-US" smtClean="0"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xmlns:mc="http://schemas.openxmlformats.org/markup-compatibility/2006" xmlns:a14="http://schemas.microsoft.com/office/drawing/2010/main" val="FFFFFF" mc:Ignorable="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fld id="{3258F375-E6BD-4953-AE9B-A8B071DA0B68}" type="slidenum">
              <a:rPr lang="he-IL" sz="130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Marlett" pitchFamily="2" charset="2"/>
                <a:cs typeface="Arial" pitchFamily="34" charset="0"/>
              </a:rPr>
              <a:pPr/>
              <a:t>24</a:t>
            </a:fld>
            <a:endParaRPr lang="en-US" sz="1300">
              <a:solidFill>
                <a:srgbClr xmlns:mc="http://schemas.openxmlformats.org/markup-compatibility/2006" xmlns:a14="http://schemas.microsoft.com/office/drawing/2010/main" val="0000FF" mc:Ignorable=""/>
              </a:solidFill>
              <a:latin typeface="Marlett" pitchFamily="2" charset="2"/>
              <a:cs typeface="Arial" pitchFamily="34" charset="0"/>
            </a:endParaRPr>
          </a:p>
        </p:txBody>
      </p:sp>
      <p:sp>
        <p:nvSpPr>
          <p:cNvPr id="72707" name="Text Box 1"/>
          <p:cNvSpPr txBox="1">
            <a:spLocks noChangeArrowheads="1"/>
          </p:cNvSpPr>
          <p:nvPr/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>
              <a:buClr>
                <a:srgbClr xmlns:mc="http://schemas.openxmlformats.org/markup-compatibility/2006" xmlns:a14="http://schemas.microsoft.com/office/drawing/2010/main" val="0000FF" mc:Ignorable=""/>
              </a:buClr>
              <a:buFont typeface="Marlett" pitchFamily="2" charset="2"/>
              <a:buNone/>
            </a:pPr>
            <a:r>
              <a:rPr lang="en-US" sz="130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Marlett" pitchFamily="2" charset="2"/>
              </a:rPr>
              <a:t></a:t>
            </a:r>
          </a:p>
        </p:txBody>
      </p:sp>
      <p:sp>
        <p:nvSpPr>
          <p:cNvPr id="72708" name="Text Box 2"/>
          <p:cNvSpPr txBox="1">
            <a:spLocks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r">
              <a:buClr>
                <a:srgbClr xmlns:mc="http://schemas.openxmlformats.org/markup-compatibility/2006" xmlns:a14="http://schemas.microsoft.com/office/drawing/2010/main" val="0000FF" mc:Ignorable=""/>
              </a:buClr>
              <a:buFont typeface="Marlett" pitchFamily="2" charset="2"/>
              <a:buNone/>
            </a:pPr>
            <a:fld id="{81125A3C-5DB9-4DFD-88A0-52A423CF52D4}" type="slidenum">
              <a:rPr lang="he-IL" sz="130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Marlett" pitchFamily="2" charset="2"/>
                <a:cs typeface="Arial" pitchFamily="34" charset="0"/>
              </a:rPr>
              <a:pPr algn="r">
                <a:buClr>
                  <a:srgbClr xmlns:mc="http://schemas.openxmlformats.org/markup-compatibility/2006" xmlns:a14="http://schemas.microsoft.com/office/drawing/2010/main" val="0000FF" mc:Ignorable=""/>
                </a:buClr>
                <a:buFont typeface="Marlett" pitchFamily="2" charset="2"/>
                <a:buNone/>
              </a:pPr>
              <a:t>24</a:t>
            </a:fld>
            <a:endParaRPr lang="en-US" sz="1300">
              <a:solidFill>
                <a:srgbClr xmlns:mc="http://schemas.openxmlformats.org/markup-compatibility/2006" xmlns:a14="http://schemas.microsoft.com/office/drawing/2010/main" val="0000FF" mc:Ignorable=""/>
              </a:solidFill>
              <a:latin typeface="Marlett" pitchFamily="2" charset="2"/>
              <a:cs typeface="Arial" pitchFamily="34" charset="0"/>
            </a:endParaRPr>
          </a:p>
        </p:txBody>
      </p:sp>
      <p:sp>
        <p:nvSpPr>
          <p:cNvPr id="72709" name="Text Box 3"/>
          <p:cNvSpPr txBox="1">
            <a:spLocks noChangeArrowheads="1"/>
          </p:cNvSpPr>
          <p:nvPr/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9525"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endParaRPr lang="he-IL">
              <a:cs typeface="Arial" pitchFamily="34" charset="0"/>
            </a:endParaRPr>
          </a:p>
        </p:txBody>
      </p:sp>
      <p:sp>
        <p:nvSpPr>
          <p:cNvPr id="72710" name="Rectangle 4"/>
          <p:cNvSpPr txBox="1">
            <a:spLocks noChangeArrowheads="1"/>
          </p:cNvSpPr>
          <p:nvPr>
            <p:ph type="body"/>
          </p:nvPr>
        </p:nvSpPr>
        <p:spPr>
          <a:xfrm>
            <a:off x="946150" y="4862513"/>
            <a:ext cx="5207000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xmlns:mc="http://schemas.openxmlformats.org/markup-compatibility/2006" xmlns:a14="http://schemas.microsoft.com/office/drawing/2010/main" val="FFFFFF" mc:Ignorable="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fld id="{C5E8E8BB-ABA3-4CD5-8171-A4E1A086D207}" type="slidenum">
              <a:rPr lang="he-IL" sz="130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Marlett" pitchFamily="2" charset="2"/>
                <a:cs typeface="Arial" pitchFamily="34" charset="0"/>
              </a:rPr>
              <a:pPr/>
              <a:t>25</a:t>
            </a:fld>
            <a:endParaRPr lang="en-US" sz="1300">
              <a:solidFill>
                <a:srgbClr xmlns:mc="http://schemas.openxmlformats.org/markup-compatibility/2006" xmlns:a14="http://schemas.microsoft.com/office/drawing/2010/main" val="0000FF" mc:Ignorable=""/>
              </a:solidFill>
              <a:latin typeface="Marlett" pitchFamily="2" charset="2"/>
              <a:cs typeface="Arial" pitchFamily="34" charset="0"/>
            </a:endParaRPr>
          </a:p>
        </p:txBody>
      </p:sp>
      <p:sp>
        <p:nvSpPr>
          <p:cNvPr id="73731" name="Text Box 1"/>
          <p:cNvSpPr txBox="1">
            <a:spLocks noChangeArrowheads="1"/>
          </p:cNvSpPr>
          <p:nvPr/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>
              <a:buClr>
                <a:srgbClr xmlns:mc="http://schemas.openxmlformats.org/markup-compatibility/2006" xmlns:a14="http://schemas.microsoft.com/office/drawing/2010/main" val="0000FF" mc:Ignorable=""/>
              </a:buClr>
              <a:buFont typeface="Marlett" pitchFamily="2" charset="2"/>
              <a:buNone/>
            </a:pPr>
            <a:r>
              <a:rPr lang="en-US" sz="130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Marlett" pitchFamily="2" charset="2"/>
              </a:rPr>
              <a:t></a:t>
            </a:r>
          </a:p>
        </p:txBody>
      </p:sp>
      <p:sp>
        <p:nvSpPr>
          <p:cNvPr id="73732" name="Text Box 2"/>
          <p:cNvSpPr txBox="1">
            <a:spLocks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r">
              <a:buClr>
                <a:srgbClr xmlns:mc="http://schemas.openxmlformats.org/markup-compatibility/2006" xmlns:a14="http://schemas.microsoft.com/office/drawing/2010/main" val="0000FF" mc:Ignorable=""/>
              </a:buClr>
              <a:buFont typeface="Marlett" pitchFamily="2" charset="2"/>
              <a:buNone/>
            </a:pPr>
            <a:fld id="{32F5F755-2AE1-4011-8554-60727AD7A1DD}" type="slidenum">
              <a:rPr lang="he-IL" sz="130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Marlett" pitchFamily="2" charset="2"/>
                <a:cs typeface="Arial" pitchFamily="34" charset="0"/>
              </a:rPr>
              <a:pPr algn="r">
                <a:buClr>
                  <a:srgbClr xmlns:mc="http://schemas.openxmlformats.org/markup-compatibility/2006" xmlns:a14="http://schemas.microsoft.com/office/drawing/2010/main" val="0000FF" mc:Ignorable=""/>
                </a:buClr>
                <a:buFont typeface="Marlett" pitchFamily="2" charset="2"/>
                <a:buNone/>
              </a:pPr>
              <a:t>25</a:t>
            </a:fld>
            <a:endParaRPr lang="en-US" sz="1300">
              <a:solidFill>
                <a:srgbClr xmlns:mc="http://schemas.openxmlformats.org/markup-compatibility/2006" xmlns:a14="http://schemas.microsoft.com/office/drawing/2010/main" val="0000FF" mc:Ignorable=""/>
              </a:solidFill>
              <a:latin typeface="Marlett" pitchFamily="2" charset="2"/>
              <a:cs typeface="Arial" pitchFamily="34" charset="0"/>
            </a:endParaRPr>
          </a:p>
        </p:txBody>
      </p:sp>
      <p:sp>
        <p:nvSpPr>
          <p:cNvPr id="73733" name="Text Box 3"/>
          <p:cNvSpPr txBox="1">
            <a:spLocks noChangeArrowheads="1"/>
          </p:cNvSpPr>
          <p:nvPr/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9525"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endParaRPr lang="he-IL">
              <a:cs typeface="Arial" pitchFamily="34" charset="0"/>
            </a:endParaRPr>
          </a:p>
        </p:txBody>
      </p:sp>
      <p:sp>
        <p:nvSpPr>
          <p:cNvPr id="73734" name="Rectangle 4"/>
          <p:cNvSpPr txBox="1">
            <a:spLocks noChangeArrowheads="1"/>
          </p:cNvSpPr>
          <p:nvPr>
            <p:ph type="body"/>
          </p:nvPr>
        </p:nvSpPr>
        <p:spPr>
          <a:xfrm>
            <a:off x="946150" y="4862513"/>
            <a:ext cx="5207000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xmlns:mc="http://schemas.openxmlformats.org/markup-compatibility/2006" xmlns:a14="http://schemas.microsoft.com/office/drawing/2010/main" val="FFFFFF" mc:Ignorable="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fld id="{3BE606DF-6396-470B-869F-3CCAC7CA8EA6}" type="slidenum">
              <a:rPr lang="he-IL" sz="130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Marlett" pitchFamily="2" charset="2"/>
                <a:cs typeface="Arial" pitchFamily="34" charset="0"/>
              </a:rPr>
              <a:pPr/>
              <a:t>26</a:t>
            </a:fld>
            <a:endParaRPr lang="en-US" sz="1300">
              <a:solidFill>
                <a:srgbClr xmlns:mc="http://schemas.openxmlformats.org/markup-compatibility/2006" xmlns:a14="http://schemas.microsoft.com/office/drawing/2010/main" val="0000FF" mc:Ignorable=""/>
              </a:solidFill>
              <a:latin typeface="Marlett" pitchFamily="2" charset="2"/>
              <a:cs typeface="Arial" pitchFamily="34" charset="0"/>
            </a:endParaRPr>
          </a:p>
        </p:txBody>
      </p:sp>
      <p:sp>
        <p:nvSpPr>
          <p:cNvPr id="74755" name="Text Box 1"/>
          <p:cNvSpPr txBox="1">
            <a:spLocks noChangeArrowheads="1"/>
          </p:cNvSpPr>
          <p:nvPr/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>
              <a:buClr>
                <a:srgbClr xmlns:mc="http://schemas.openxmlformats.org/markup-compatibility/2006" xmlns:a14="http://schemas.microsoft.com/office/drawing/2010/main" val="0000FF" mc:Ignorable=""/>
              </a:buClr>
              <a:buFont typeface="Marlett" pitchFamily="2" charset="2"/>
              <a:buNone/>
            </a:pPr>
            <a:r>
              <a:rPr lang="en-US" sz="130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Marlett" pitchFamily="2" charset="2"/>
              </a:rPr>
              <a:t></a:t>
            </a:r>
          </a:p>
        </p:txBody>
      </p:sp>
      <p:sp>
        <p:nvSpPr>
          <p:cNvPr id="74756" name="Text Box 2"/>
          <p:cNvSpPr txBox="1">
            <a:spLocks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r">
              <a:buClr>
                <a:srgbClr xmlns:mc="http://schemas.openxmlformats.org/markup-compatibility/2006" xmlns:a14="http://schemas.microsoft.com/office/drawing/2010/main" val="0000FF" mc:Ignorable=""/>
              </a:buClr>
              <a:buFont typeface="Marlett" pitchFamily="2" charset="2"/>
              <a:buNone/>
            </a:pPr>
            <a:fld id="{ACDE6B72-713A-47EF-B1CC-6B3726A2BC41}" type="slidenum">
              <a:rPr lang="he-IL" sz="130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Marlett" pitchFamily="2" charset="2"/>
                <a:cs typeface="Arial" pitchFamily="34" charset="0"/>
              </a:rPr>
              <a:pPr algn="r">
                <a:buClr>
                  <a:srgbClr xmlns:mc="http://schemas.openxmlformats.org/markup-compatibility/2006" xmlns:a14="http://schemas.microsoft.com/office/drawing/2010/main" val="0000FF" mc:Ignorable=""/>
                </a:buClr>
                <a:buFont typeface="Marlett" pitchFamily="2" charset="2"/>
                <a:buNone/>
              </a:pPr>
              <a:t>26</a:t>
            </a:fld>
            <a:endParaRPr lang="en-US" sz="1300">
              <a:solidFill>
                <a:srgbClr xmlns:mc="http://schemas.openxmlformats.org/markup-compatibility/2006" xmlns:a14="http://schemas.microsoft.com/office/drawing/2010/main" val="0000FF" mc:Ignorable=""/>
              </a:solidFill>
              <a:latin typeface="Marlett" pitchFamily="2" charset="2"/>
              <a:cs typeface="Arial" pitchFamily="34" charset="0"/>
            </a:endParaRPr>
          </a:p>
        </p:txBody>
      </p:sp>
      <p:sp>
        <p:nvSpPr>
          <p:cNvPr id="74757" name="Text Box 3"/>
          <p:cNvSpPr txBox="1">
            <a:spLocks noChangeArrowheads="1"/>
          </p:cNvSpPr>
          <p:nvPr/>
        </p:nvSpPr>
        <p:spPr bwMode="auto">
          <a:xfrm>
            <a:off x="990600" y="768350"/>
            <a:ext cx="5119688" cy="3840163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9525"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endParaRPr lang="he-IL">
              <a:cs typeface="Arial" pitchFamily="34" charset="0"/>
            </a:endParaRPr>
          </a:p>
        </p:txBody>
      </p:sp>
      <p:sp>
        <p:nvSpPr>
          <p:cNvPr id="74758" name="Text Box 4"/>
          <p:cNvSpPr txBox="1">
            <a:spLocks noChangeArrowheads="1"/>
          </p:cNvSpPr>
          <p:nvPr>
            <p:ph type="body"/>
          </p:nvPr>
        </p:nvSpPr>
        <p:spPr>
          <a:xfrm>
            <a:off x="946150" y="4862513"/>
            <a:ext cx="5207000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9pPr>
          </a:lstStyle>
          <a:p>
            <a:pPr algn="r" rtl="1" eaLnBrk="1" hangingPunct="1">
              <a:spcBef>
                <a:spcPts val="450"/>
              </a:spcBef>
              <a:buFont typeface="Comic Sans MS" pitchFamily="66" charset="0"/>
              <a:buNone/>
            </a:pPr>
            <a:r>
              <a:rPr lang="en-US" smtClean="0">
                <a:latin typeface="Comic Sans MS" pitchFamily="66" charset="0"/>
                <a:cs typeface="Times New Roman" pitchFamily="18" charset="0"/>
              </a:rPr>
              <a:t>Show proof for two threads first so students get the general structure of the proof. Without this they will have a hard time to get the </a:t>
            </a:r>
          </a:p>
          <a:p>
            <a:pPr algn="r" rtl="1" eaLnBrk="1" hangingPunct="1">
              <a:spcBef>
                <a:spcPts val="450"/>
              </a:spcBef>
              <a:buFont typeface="Comic Sans MS" pitchFamily="66" charset="0"/>
              <a:buNone/>
            </a:pPr>
            <a:r>
              <a:rPr lang="en-US" smtClean="0">
                <a:latin typeface="Comic Sans MS" pitchFamily="66" charset="0"/>
                <a:cs typeface="Times New Roman" pitchFamily="18" charset="0"/>
              </a:rPr>
              <a:t>Details of the three thread case. </a:t>
            </a:r>
          </a:p>
          <a:p>
            <a:pPr algn="r" rtl="1" eaLnBrk="1" hangingPunct="1">
              <a:spcBef>
                <a:spcPts val="450"/>
              </a:spcBef>
              <a:buFont typeface="Comic Sans MS" pitchFamily="66" charset="0"/>
              <a:buNone/>
            </a:pPr>
            <a:endParaRPr lang="en-US" smtClean="0"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xmlns:mc="http://schemas.openxmlformats.org/markup-compatibility/2006" xmlns:a14="http://schemas.microsoft.com/office/drawing/2010/main" val="FFFFFF" mc:Ignorable="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fld id="{F070683A-0E14-4E42-B46B-4055B64B17EC}" type="slidenum">
              <a:rPr lang="he-IL" sz="130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Marlett" pitchFamily="2" charset="2"/>
                <a:cs typeface="Arial" pitchFamily="34" charset="0"/>
              </a:rPr>
              <a:pPr/>
              <a:t>27</a:t>
            </a:fld>
            <a:endParaRPr lang="en-US" sz="1300">
              <a:solidFill>
                <a:srgbClr xmlns:mc="http://schemas.openxmlformats.org/markup-compatibility/2006" xmlns:a14="http://schemas.microsoft.com/office/drawing/2010/main" val="0000FF" mc:Ignorable=""/>
              </a:solidFill>
              <a:latin typeface="Marlett" pitchFamily="2" charset="2"/>
              <a:cs typeface="Arial" pitchFamily="34" charset="0"/>
            </a:endParaRPr>
          </a:p>
        </p:txBody>
      </p:sp>
      <p:sp>
        <p:nvSpPr>
          <p:cNvPr id="75779" name="Text Box 1"/>
          <p:cNvSpPr txBox="1">
            <a:spLocks noChangeArrowheads="1"/>
          </p:cNvSpPr>
          <p:nvPr/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>
              <a:buClr>
                <a:srgbClr xmlns:mc="http://schemas.openxmlformats.org/markup-compatibility/2006" xmlns:a14="http://schemas.microsoft.com/office/drawing/2010/main" val="0000FF" mc:Ignorable=""/>
              </a:buClr>
              <a:buFont typeface="Marlett" pitchFamily="2" charset="2"/>
              <a:buNone/>
            </a:pPr>
            <a:r>
              <a:rPr lang="en-US" sz="130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Marlett" pitchFamily="2" charset="2"/>
              </a:rPr>
              <a:t></a:t>
            </a:r>
          </a:p>
        </p:txBody>
      </p:sp>
      <p:sp>
        <p:nvSpPr>
          <p:cNvPr id="75780" name="Text Box 2"/>
          <p:cNvSpPr txBox="1">
            <a:spLocks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r">
              <a:buClr>
                <a:srgbClr xmlns:mc="http://schemas.openxmlformats.org/markup-compatibility/2006" xmlns:a14="http://schemas.microsoft.com/office/drawing/2010/main" val="0000FF" mc:Ignorable=""/>
              </a:buClr>
              <a:buFont typeface="Marlett" pitchFamily="2" charset="2"/>
              <a:buNone/>
            </a:pPr>
            <a:fld id="{3CB6568F-A6D9-487F-B804-5F4EC856EDFE}" type="slidenum">
              <a:rPr lang="he-IL" sz="130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Marlett" pitchFamily="2" charset="2"/>
                <a:cs typeface="Arial" pitchFamily="34" charset="0"/>
              </a:rPr>
              <a:pPr algn="r">
                <a:buClr>
                  <a:srgbClr xmlns:mc="http://schemas.openxmlformats.org/markup-compatibility/2006" xmlns:a14="http://schemas.microsoft.com/office/drawing/2010/main" val="0000FF" mc:Ignorable=""/>
                </a:buClr>
                <a:buFont typeface="Marlett" pitchFamily="2" charset="2"/>
                <a:buNone/>
              </a:pPr>
              <a:t>27</a:t>
            </a:fld>
            <a:endParaRPr lang="en-US" sz="1300">
              <a:solidFill>
                <a:srgbClr xmlns:mc="http://schemas.openxmlformats.org/markup-compatibility/2006" xmlns:a14="http://schemas.microsoft.com/office/drawing/2010/main" val="0000FF" mc:Ignorable=""/>
              </a:solidFill>
              <a:latin typeface="Marlett" pitchFamily="2" charset="2"/>
              <a:cs typeface="Arial" pitchFamily="34" charset="0"/>
            </a:endParaRPr>
          </a:p>
        </p:txBody>
      </p:sp>
      <p:sp>
        <p:nvSpPr>
          <p:cNvPr id="75781" name="Text Box 3"/>
          <p:cNvSpPr txBox="1">
            <a:spLocks noChangeArrowheads="1"/>
          </p:cNvSpPr>
          <p:nvPr/>
        </p:nvSpPr>
        <p:spPr bwMode="auto">
          <a:xfrm>
            <a:off x="990600" y="768350"/>
            <a:ext cx="5119688" cy="3840163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9525"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endParaRPr lang="he-IL">
              <a:cs typeface="Arial" pitchFamily="34" charset="0"/>
            </a:endParaRPr>
          </a:p>
        </p:txBody>
      </p:sp>
      <p:sp>
        <p:nvSpPr>
          <p:cNvPr id="75782" name="Text Box 4"/>
          <p:cNvSpPr txBox="1">
            <a:spLocks noChangeArrowheads="1"/>
          </p:cNvSpPr>
          <p:nvPr>
            <p:ph type="body"/>
          </p:nvPr>
        </p:nvSpPr>
        <p:spPr>
          <a:xfrm>
            <a:off x="946150" y="4862513"/>
            <a:ext cx="5207000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9pPr>
          </a:lstStyle>
          <a:p>
            <a:pPr algn="r" rtl="1" eaLnBrk="1" hangingPunct="1">
              <a:spcBef>
                <a:spcPts val="450"/>
              </a:spcBef>
              <a:buFont typeface="Comic Sans MS" pitchFamily="66" charset="0"/>
              <a:buNone/>
            </a:pPr>
            <a:endParaRPr lang="en-US" smtClean="0">
              <a:latin typeface="Comic Sans MS" pitchFamily="66" charset="0"/>
              <a:cs typeface="Times New Roman" pitchFamily="18" charset="0"/>
            </a:endParaRPr>
          </a:p>
          <a:p>
            <a:pPr algn="r" rtl="1" eaLnBrk="1" hangingPunct="1">
              <a:spcBef>
                <a:spcPts val="450"/>
              </a:spcBef>
              <a:buFont typeface="Comic Sans MS" pitchFamily="66" charset="0"/>
              <a:buNone/>
            </a:pPr>
            <a:endParaRPr lang="en-US" smtClean="0"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xmlns:mc="http://schemas.openxmlformats.org/markup-compatibility/2006" xmlns:a14="http://schemas.microsoft.com/office/drawing/2010/main" val="FFFFFF" mc:Ignorable="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fld id="{509708F8-9300-43A9-B2BB-3EA1A9A8B5D7}" type="slidenum">
              <a:rPr lang="he-IL" sz="130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Marlett" pitchFamily="2" charset="2"/>
                <a:cs typeface="Arial" pitchFamily="34" charset="0"/>
              </a:rPr>
              <a:pPr/>
              <a:t>28</a:t>
            </a:fld>
            <a:endParaRPr lang="en-US" sz="1300">
              <a:solidFill>
                <a:srgbClr xmlns:mc="http://schemas.openxmlformats.org/markup-compatibility/2006" xmlns:a14="http://schemas.microsoft.com/office/drawing/2010/main" val="0000FF" mc:Ignorable=""/>
              </a:solidFill>
              <a:latin typeface="Marlett" pitchFamily="2" charset="2"/>
              <a:cs typeface="Arial" pitchFamily="34" charset="0"/>
            </a:endParaRPr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>
              <a:buClr>
                <a:srgbClr xmlns:mc="http://schemas.openxmlformats.org/markup-compatibility/2006" xmlns:a14="http://schemas.microsoft.com/office/drawing/2010/main" val="0000FF" mc:Ignorable=""/>
              </a:buClr>
              <a:buFont typeface="Marlett" pitchFamily="2" charset="2"/>
              <a:buNone/>
            </a:pPr>
            <a:r>
              <a:rPr lang="en-US" sz="130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Marlett" pitchFamily="2" charset="2"/>
              </a:rPr>
              <a:t></a:t>
            </a:r>
          </a:p>
        </p:txBody>
      </p:sp>
      <p:sp>
        <p:nvSpPr>
          <p:cNvPr id="76804" name="Text Box 2"/>
          <p:cNvSpPr txBox="1">
            <a:spLocks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r">
              <a:buClr>
                <a:srgbClr xmlns:mc="http://schemas.openxmlformats.org/markup-compatibility/2006" xmlns:a14="http://schemas.microsoft.com/office/drawing/2010/main" val="0000FF" mc:Ignorable=""/>
              </a:buClr>
              <a:buFont typeface="Marlett" pitchFamily="2" charset="2"/>
              <a:buNone/>
            </a:pPr>
            <a:fld id="{3F44E5A4-14AD-4173-BAD4-832E9ECA076F}" type="slidenum">
              <a:rPr lang="he-IL" sz="130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Marlett" pitchFamily="2" charset="2"/>
                <a:cs typeface="Arial" pitchFamily="34" charset="0"/>
              </a:rPr>
              <a:pPr algn="r">
                <a:buClr>
                  <a:srgbClr xmlns:mc="http://schemas.openxmlformats.org/markup-compatibility/2006" xmlns:a14="http://schemas.microsoft.com/office/drawing/2010/main" val="0000FF" mc:Ignorable=""/>
                </a:buClr>
                <a:buFont typeface="Marlett" pitchFamily="2" charset="2"/>
                <a:buNone/>
              </a:pPr>
              <a:t>28</a:t>
            </a:fld>
            <a:endParaRPr lang="en-US" sz="1300">
              <a:solidFill>
                <a:srgbClr xmlns:mc="http://schemas.openxmlformats.org/markup-compatibility/2006" xmlns:a14="http://schemas.microsoft.com/office/drawing/2010/main" val="0000FF" mc:Ignorable=""/>
              </a:solidFill>
              <a:latin typeface="Marlett" pitchFamily="2" charset="2"/>
              <a:cs typeface="Arial" pitchFamily="34" charset="0"/>
            </a:endParaRPr>
          </a:p>
        </p:txBody>
      </p:sp>
      <p:sp>
        <p:nvSpPr>
          <p:cNvPr id="76805" name="Text Box 3"/>
          <p:cNvSpPr txBox="1">
            <a:spLocks noChangeArrowheads="1"/>
          </p:cNvSpPr>
          <p:nvPr/>
        </p:nvSpPr>
        <p:spPr bwMode="auto">
          <a:xfrm>
            <a:off x="990600" y="768350"/>
            <a:ext cx="5119688" cy="3840163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9525"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endParaRPr lang="he-IL">
              <a:cs typeface="Arial" pitchFamily="34" charset="0"/>
            </a:endParaRPr>
          </a:p>
        </p:txBody>
      </p:sp>
      <p:sp>
        <p:nvSpPr>
          <p:cNvPr id="76806" name="Text Box 4"/>
          <p:cNvSpPr txBox="1">
            <a:spLocks noChangeArrowheads="1"/>
          </p:cNvSpPr>
          <p:nvPr>
            <p:ph type="body"/>
          </p:nvPr>
        </p:nvSpPr>
        <p:spPr>
          <a:xfrm>
            <a:off x="946150" y="4862513"/>
            <a:ext cx="5207000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9pPr>
          </a:lstStyle>
          <a:p>
            <a:pPr algn="r" rtl="1" eaLnBrk="1" hangingPunct="1">
              <a:spcBef>
                <a:spcPts val="450"/>
              </a:spcBef>
              <a:buFont typeface="Comic Sans MS" pitchFamily="66" charset="0"/>
              <a:buNone/>
            </a:pPr>
            <a:r>
              <a:rPr lang="en-US" smtClean="0">
                <a:latin typeface="Comic Sans MS" pitchFamily="66" charset="0"/>
                <a:cs typeface="Times New Roman" pitchFamily="18" charset="0"/>
              </a:rPr>
              <a:t>B never gets to write the register, we stop B when B’s next step  is a write.</a:t>
            </a:r>
          </a:p>
          <a:p>
            <a:pPr algn="r" rtl="1" eaLnBrk="1" hangingPunct="1">
              <a:spcBef>
                <a:spcPts val="450"/>
              </a:spcBef>
              <a:buFont typeface="Comic Sans MS" pitchFamily="66" charset="0"/>
              <a:buNone/>
            </a:pPr>
            <a:endParaRPr lang="en-US" smtClean="0"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xmlns:mc="http://schemas.openxmlformats.org/markup-compatibility/2006" xmlns:a14="http://schemas.microsoft.com/office/drawing/2010/main" val="FFFFFF" mc:Ignorable="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fld id="{7BF09066-0222-4D40-8752-C4655A47235B}" type="slidenum">
              <a:rPr lang="he-IL" sz="130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Marlett" pitchFamily="2" charset="2"/>
                <a:cs typeface="Arial" pitchFamily="34" charset="0"/>
              </a:rPr>
              <a:pPr/>
              <a:t>29</a:t>
            </a:fld>
            <a:endParaRPr lang="en-US" sz="1300">
              <a:solidFill>
                <a:srgbClr xmlns:mc="http://schemas.openxmlformats.org/markup-compatibility/2006" xmlns:a14="http://schemas.microsoft.com/office/drawing/2010/main" val="0000FF" mc:Ignorable=""/>
              </a:solidFill>
              <a:latin typeface="Marlett" pitchFamily="2" charset="2"/>
              <a:cs typeface="Arial" pitchFamily="34" charset="0"/>
            </a:endParaRPr>
          </a:p>
        </p:txBody>
      </p:sp>
      <p:sp>
        <p:nvSpPr>
          <p:cNvPr id="77827" name="Text Box 1"/>
          <p:cNvSpPr txBox="1">
            <a:spLocks noChangeArrowheads="1"/>
          </p:cNvSpPr>
          <p:nvPr/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>
              <a:buClr>
                <a:srgbClr xmlns:mc="http://schemas.openxmlformats.org/markup-compatibility/2006" xmlns:a14="http://schemas.microsoft.com/office/drawing/2010/main" val="0000FF" mc:Ignorable=""/>
              </a:buClr>
              <a:buFont typeface="Marlett" pitchFamily="2" charset="2"/>
              <a:buNone/>
            </a:pPr>
            <a:r>
              <a:rPr lang="en-US" sz="130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Marlett" pitchFamily="2" charset="2"/>
              </a:rPr>
              <a:t></a:t>
            </a:r>
          </a:p>
        </p:txBody>
      </p:sp>
      <p:sp>
        <p:nvSpPr>
          <p:cNvPr id="77828" name="Text Box 2"/>
          <p:cNvSpPr txBox="1">
            <a:spLocks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r">
              <a:buClr>
                <a:srgbClr xmlns:mc="http://schemas.openxmlformats.org/markup-compatibility/2006" xmlns:a14="http://schemas.microsoft.com/office/drawing/2010/main" val="0000FF" mc:Ignorable=""/>
              </a:buClr>
              <a:buFont typeface="Marlett" pitchFamily="2" charset="2"/>
              <a:buNone/>
            </a:pPr>
            <a:fld id="{F750145E-33B0-45C9-8E57-600C94E09770}" type="slidenum">
              <a:rPr lang="he-IL" sz="130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Marlett" pitchFamily="2" charset="2"/>
                <a:cs typeface="Arial" pitchFamily="34" charset="0"/>
              </a:rPr>
              <a:pPr algn="r">
                <a:buClr>
                  <a:srgbClr xmlns:mc="http://schemas.openxmlformats.org/markup-compatibility/2006" xmlns:a14="http://schemas.microsoft.com/office/drawing/2010/main" val="0000FF" mc:Ignorable=""/>
                </a:buClr>
                <a:buFont typeface="Marlett" pitchFamily="2" charset="2"/>
                <a:buNone/>
              </a:pPr>
              <a:t>29</a:t>
            </a:fld>
            <a:endParaRPr lang="en-US" sz="1300">
              <a:solidFill>
                <a:srgbClr xmlns:mc="http://schemas.openxmlformats.org/markup-compatibility/2006" xmlns:a14="http://schemas.microsoft.com/office/drawing/2010/main" val="0000FF" mc:Ignorable=""/>
              </a:solidFill>
              <a:latin typeface="Marlett" pitchFamily="2" charset="2"/>
              <a:cs typeface="Arial" pitchFamily="34" charset="0"/>
            </a:endParaRPr>
          </a:p>
        </p:txBody>
      </p:sp>
      <p:sp>
        <p:nvSpPr>
          <p:cNvPr id="77829" name="Text Box 3"/>
          <p:cNvSpPr txBox="1">
            <a:spLocks noChangeArrowheads="1"/>
          </p:cNvSpPr>
          <p:nvPr/>
        </p:nvSpPr>
        <p:spPr bwMode="auto">
          <a:xfrm>
            <a:off x="990600" y="768350"/>
            <a:ext cx="5119688" cy="3840163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9525"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endParaRPr lang="he-IL">
              <a:cs typeface="Arial" pitchFamily="34" charset="0"/>
            </a:endParaRPr>
          </a:p>
        </p:txBody>
      </p:sp>
      <p:sp>
        <p:nvSpPr>
          <p:cNvPr id="77830" name="Text Box 4"/>
          <p:cNvSpPr txBox="1">
            <a:spLocks noChangeArrowheads="1"/>
          </p:cNvSpPr>
          <p:nvPr>
            <p:ph type="body"/>
          </p:nvPr>
        </p:nvSpPr>
        <p:spPr>
          <a:xfrm>
            <a:off x="946150" y="4862513"/>
            <a:ext cx="5207000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9pPr>
          </a:lstStyle>
          <a:p>
            <a:pPr algn="r" rtl="1" eaLnBrk="1" hangingPunct="1">
              <a:spcBef>
                <a:spcPts val="450"/>
              </a:spcBef>
              <a:buFont typeface="Comic Sans MS" pitchFamily="66" charset="0"/>
              <a:buNone/>
            </a:pPr>
            <a:endParaRPr lang="en-US" smtClean="0">
              <a:latin typeface="Comic Sans MS" pitchFamily="66" charset="0"/>
              <a:cs typeface="Times New Roman" pitchFamily="18" charset="0"/>
            </a:endParaRPr>
          </a:p>
          <a:p>
            <a:pPr algn="r" rtl="1" eaLnBrk="1" hangingPunct="1">
              <a:spcBef>
                <a:spcPts val="450"/>
              </a:spcBef>
              <a:buFont typeface="Comic Sans MS" pitchFamily="66" charset="0"/>
              <a:buNone/>
            </a:pPr>
            <a:endParaRPr lang="en-US" smtClean="0"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xmlns:mc="http://schemas.openxmlformats.org/markup-compatibility/2006" xmlns:a14="http://schemas.microsoft.com/office/drawing/2010/main" val="FFFFFF" mc:Ignorable="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fld id="{93CB8FFE-5FD9-4DC9-B9D4-B29E5127A7A5}" type="slidenum">
              <a:rPr lang="he-IL" sz="130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Marlett" pitchFamily="2" charset="2"/>
                <a:cs typeface="Arial" pitchFamily="34" charset="0"/>
              </a:rPr>
              <a:pPr/>
              <a:t>3</a:t>
            </a:fld>
            <a:endParaRPr lang="en-US" sz="1300">
              <a:solidFill>
                <a:srgbClr xmlns:mc="http://schemas.openxmlformats.org/markup-compatibility/2006" xmlns:a14="http://schemas.microsoft.com/office/drawing/2010/main" val="0000FF" mc:Ignorable=""/>
              </a:solidFill>
              <a:latin typeface="Marlett" pitchFamily="2" charset="2"/>
              <a:cs typeface="Arial" pitchFamily="34" charset="0"/>
            </a:endParaRPr>
          </a:p>
        </p:txBody>
      </p:sp>
      <p:sp>
        <p:nvSpPr>
          <p:cNvPr id="51203" name="Text Box 1"/>
          <p:cNvSpPr txBox="1">
            <a:spLocks noChangeArrowheads="1"/>
          </p:cNvSpPr>
          <p:nvPr/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>
              <a:buClr>
                <a:srgbClr xmlns:mc="http://schemas.openxmlformats.org/markup-compatibility/2006" xmlns:a14="http://schemas.microsoft.com/office/drawing/2010/main" val="0000FF" mc:Ignorable=""/>
              </a:buClr>
              <a:buFont typeface="Marlett" pitchFamily="2" charset="2"/>
              <a:buNone/>
            </a:pPr>
            <a:r>
              <a:rPr lang="en-US" sz="130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Marlett" pitchFamily="2" charset="2"/>
              </a:rPr>
              <a:t></a:t>
            </a:r>
          </a:p>
        </p:txBody>
      </p:sp>
      <p:sp>
        <p:nvSpPr>
          <p:cNvPr id="51204" name="Text Box 2"/>
          <p:cNvSpPr txBox="1">
            <a:spLocks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r">
              <a:buClr>
                <a:srgbClr xmlns:mc="http://schemas.openxmlformats.org/markup-compatibility/2006" xmlns:a14="http://schemas.microsoft.com/office/drawing/2010/main" val="0000FF" mc:Ignorable=""/>
              </a:buClr>
              <a:buFont typeface="Marlett" pitchFamily="2" charset="2"/>
              <a:buNone/>
            </a:pPr>
            <a:fld id="{9672BD96-09C5-4AEE-B0B3-058A4DCA679D}" type="slidenum">
              <a:rPr lang="he-IL" sz="130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Marlett" pitchFamily="2" charset="2"/>
                <a:cs typeface="Arial" pitchFamily="34" charset="0"/>
              </a:rPr>
              <a:pPr algn="r">
                <a:buClr>
                  <a:srgbClr xmlns:mc="http://schemas.openxmlformats.org/markup-compatibility/2006" xmlns:a14="http://schemas.microsoft.com/office/drawing/2010/main" val="0000FF" mc:Ignorable=""/>
                </a:buClr>
                <a:buFont typeface="Marlett" pitchFamily="2" charset="2"/>
                <a:buNone/>
              </a:pPr>
              <a:t>3</a:t>
            </a:fld>
            <a:endParaRPr lang="en-US" sz="1300">
              <a:solidFill>
                <a:srgbClr xmlns:mc="http://schemas.openxmlformats.org/markup-compatibility/2006" xmlns:a14="http://schemas.microsoft.com/office/drawing/2010/main" val="0000FF" mc:Ignorable=""/>
              </a:solidFill>
              <a:latin typeface="Marlett" pitchFamily="2" charset="2"/>
              <a:cs typeface="Arial" pitchFamily="34" charset="0"/>
            </a:endParaRPr>
          </a:p>
        </p:txBody>
      </p:sp>
      <p:sp>
        <p:nvSpPr>
          <p:cNvPr id="51205" name="Text Box 3"/>
          <p:cNvSpPr txBox="1">
            <a:spLocks noChangeArrowheads="1"/>
          </p:cNvSpPr>
          <p:nvPr/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9525"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endParaRPr lang="he-IL">
              <a:cs typeface="Arial" pitchFamily="34" charset="0"/>
            </a:endParaRPr>
          </a:p>
        </p:txBody>
      </p:sp>
      <p:sp>
        <p:nvSpPr>
          <p:cNvPr id="51206" name="Rectangle 4"/>
          <p:cNvSpPr txBox="1">
            <a:spLocks noChangeArrowheads="1"/>
          </p:cNvSpPr>
          <p:nvPr>
            <p:ph type="body"/>
          </p:nvPr>
        </p:nvSpPr>
        <p:spPr>
          <a:xfrm>
            <a:off x="946150" y="4862513"/>
            <a:ext cx="5207000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xmlns:mc="http://schemas.openxmlformats.org/markup-compatibility/2006" xmlns:a14="http://schemas.microsoft.com/office/drawing/2010/main" val="FFFFFF" mc:Ignorable="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fld id="{E8968C4B-BA19-4620-B323-3CFE1EEC6B25}" type="slidenum">
              <a:rPr lang="he-IL" sz="130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Marlett" pitchFamily="2" charset="2"/>
                <a:cs typeface="Arial" pitchFamily="34" charset="0"/>
              </a:rPr>
              <a:pPr/>
              <a:t>30</a:t>
            </a:fld>
            <a:endParaRPr lang="en-US" sz="1300">
              <a:solidFill>
                <a:srgbClr xmlns:mc="http://schemas.openxmlformats.org/markup-compatibility/2006" xmlns:a14="http://schemas.microsoft.com/office/drawing/2010/main" val="0000FF" mc:Ignorable=""/>
              </a:solidFill>
              <a:latin typeface="Marlett" pitchFamily="2" charset="2"/>
              <a:cs typeface="Arial" pitchFamily="34" charset="0"/>
            </a:endParaRPr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>
              <a:buClr>
                <a:srgbClr xmlns:mc="http://schemas.openxmlformats.org/markup-compatibility/2006" xmlns:a14="http://schemas.microsoft.com/office/drawing/2010/main" val="0000FF" mc:Ignorable=""/>
              </a:buClr>
              <a:buFont typeface="Marlett" pitchFamily="2" charset="2"/>
              <a:buNone/>
            </a:pPr>
            <a:r>
              <a:rPr lang="en-US" sz="130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Marlett" pitchFamily="2" charset="2"/>
              </a:rPr>
              <a:t></a:t>
            </a: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r">
              <a:buClr>
                <a:srgbClr xmlns:mc="http://schemas.openxmlformats.org/markup-compatibility/2006" xmlns:a14="http://schemas.microsoft.com/office/drawing/2010/main" val="0000FF" mc:Ignorable=""/>
              </a:buClr>
              <a:buFont typeface="Marlett" pitchFamily="2" charset="2"/>
              <a:buNone/>
            </a:pPr>
            <a:fld id="{AA8E554D-C9F6-4061-8743-04BB08DA7CCE}" type="slidenum">
              <a:rPr lang="he-IL" sz="130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Marlett" pitchFamily="2" charset="2"/>
                <a:cs typeface="Arial" pitchFamily="34" charset="0"/>
              </a:rPr>
              <a:pPr algn="r">
                <a:buClr>
                  <a:srgbClr xmlns:mc="http://schemas.openxmlformats.org/markup-compatibility/2006" xmlns:a14="http://schemas.microsoft.com/office/drawing/2010/main" val="0000FF" mc:Ignorable=""/>
                </a:buClr>
                <a:buFont typeface="Marlett" pitchFamily="2" charset="2"/>
                <a:buNone/>
              </a:pPr>
              <a:t>30</a:t>
            </a:fld>
            <a:endParaRPr lang="en-US" sz="1300">
              <a:solidFill>
                <a:srgbClr xmlns:mc="http://schemas.openxmlformats.org/markup-compatibility/2006" xmlns:a14="http://schemas.microsoft.com/office/drawing/2010/main" val="0000FF" mc:Ignorable=""/>
              </a:solidFill>
              <a:latin typeface="Marlett" pitchFamily="2" charset="2"/>
              <a:cs typeface="Arial" pitchFamily="34" charset="0"/>
            </a:endParaRPr>
          </a:p>
        </p:txBody>
      </p:sp>
      <p:sp>
        <p:nvSpPr>
          <p:cNvPr id="78853" name="Text Box 3"/>
          <p:cNvSpPr txBox="1">
            <a:spLocks noChangeArrowheads="1"/>
          </p:cNvSpPr>
          <p:nvPr/>
        </p:nvSpPr>
        <p:spPr bwMode="auto">
          <a:xfrm>
            <a:off x="990600" y="768350"/>
            <a:ext cx="5119688" cy="3840163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9525"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endParaRPr lang="he-IL">
              <a:cs typeface="Arial" pitchFamily="34" charset="0"/>
            </a:endParaRPr>
          </a:p>
        </p:txBody>
      </p:sp>
      <p:sp>
        <p:nvSpPr>
          <p:cNvPr id="78854" name="Text Box 4"/>
          <p:cNvSpPr txBox="1">
            <a:spLocks noChangeArrowheads="1"/>
          </p:cNvSpPr>
          <p:nvPr>
            <p:ph type="body"/>
          </p:nvPr>
        </p:nvSpPr>
        <p:spPr>
          <a:xfrm>
            <a:off x="946150" y="4862513"/>
            <a:ext cx="5207000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9pPr>
          </a:lstStyle>
          <a:p>
            <a:pPr algn="r" rtl="1" eaLnBrk="1" hangingPunct="1">
              <a:spcBef>
                <a:spcPts val="450"/>
              </a:spcBef>
              <a:buFont typeface="Comic Sans MS" pitchFamily="66" charset="0"/>
              <a:buNone/>
            </a:pPr>
            <a:endParaRPr lang="en-US" smtClean="0">
              <a:latin typeface="Comic Sans MS" pitchFamily="66" charset="0"/>
              <a:cs typeface="Times New Roman" pitchFamily="18" charset="0"/>
            </a:endParaRPr>
          </a:p>
          <a:p>
            <a:pPr algn="r" rtl="1" eaLnBrk="1" hangingPunct="1">
              <a:spcBef>
                <a:spcPts val="450"/>
              </a:spcBef>
              <a:buFont typeface="Comic Sans MS" pitchFamily="66" charset="0"/>
              <a:buNone/>
            </a:pPr>
            <a:endParaRPr lang="en-US" smtClean="0"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xmlns:mc="http://schemas.openxmlformats.org/markup-compatibility/2006" xmlns:a14="http://schemas.microsoft.com/office/drawing/2010/main" val="FFFFFF" mc:Ignorable="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fld id="{25709884-D2AF-4471-BC72-0876C15F1424}" type="slidenum">
              <a:rPr lang="he-IL" sz="130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Marlett" pitchFamily="2" charset="2"/>
                <a:cs typeface="Arial" pitchFamily="34" charset="0"/>
              </a:rPr>
              <a:pPr/>
              <a:t>31</a:t>
            </a:fld>
            <a:endParaRPr lang="en-US" sz="1300">
              <a:solidFill>
                <a:srgbClr xmlns:mc="http://schemas.openxmlformats.org/markup-compatibility/2006" xmlns:a14="http://schemas.microsoft.com/office/drawing/2010/main" val="0000FF" mc:Ignorable=""/>
              </a:solidFill>
              <a:latin typeface="Marlett" pitchFamily="2" charset="2"/>
              <a:cs typeface="Arial" pitchFamily="34" charset="0"/>
            </a:endParaRPr>
          </a:p>
        </p:txBody>
      </p:sp>
      <p:sp>
        <p:nvSpPr>
          <p:cNvPr id="79875" name="Text Box 1"/>
          <p:cNvSpPr txBox="1">
            <a:spLocks noChangeArrowheads="1"/>
          </p:cNvSpPr>
          <p:nvPr/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>
              <a:buClr>
                <a:srgbClr xmlns:mc="http://schemas.openxmlformats.org/markup-compatibility/2006" xmlns:a14="http://schemas.microsoft.com/office/drawing/2010/main" val="0000FF" mc:Ignorable=""/>
              </a:buClr>
              <a:buFont typeface="Marlett" pitchFamily="2" charset="2"/>
              <a:buNone/>
            </a:pPr>
            <a:r>
              <a:rPr lang="en-US" sz="130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Marlett" pitchFamily="2" charset="2"/>
              </a:rPr>
              <a:t></a:t>
            </a:r>
          </a:p>
        </p:txBody>
      </p:sp>
      <p:sp>
        <p:nvSpPr>
          <p:cNvPr id="79876" name="Text Box 2"/>
          <p:cNvSpPr txBox="1">
            <a:spLocks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r">
              <a:buClr>
                <a:srgbClr xmlns:mc="http://schemas.openxmlformats.org/markup-compatibility/2006" xmlns:a14="http://schemas.microsoft.com/office/drawing/2010/main" val="0000FF" mc:Ignorable=""/>
              </a:buClr>
              <a:buFont typeface="Marlett" pitchFamily="2" charset="2"/>
              <a:buNone/>
            </a:pPr>
            <a:fld id="{666BAC83-2A00-4040-A770-443AE90F1457}" type="slidenum">
              <a:rPr lang="he-IL" sz="130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Marlett" pitchFamily="2" charset="2"/>
                <a:cs typeface="Arial" pitchFamily="34" charset="0"/>
              </a:rPr>
              <a:pPr algn="r">
                <a:buClr>
                  <a:srgbClr xmlns:mc="http://schemas.openxmlformats.org/markup-compatibility/2006" xmlns:a14="http://schemas.microsoft.com/office/drawing/2010/main" val="0000FF" mc:Ignorable=""/>
                </a:buClr>
                <a:buFont typeface="Marlett" pitchFamily="2" charset="2"/>
                <a:buNone/>
              </a:pPr>
              <a:t>31</a:t>
            </a:fld>
            <a:endParaRPr lang="en-US" sz="1300">
              <a:solidFill>
                <a:srgbClr xmlns:mc="http://schemas.openxmlformats.org/markup-compatibility/2006" xmlns:a14="http://schemas.microsoft.com/office/drawing/2010/main" val="0000FF" mc:Ignorable=""/>
              </a:solidFill>
              <a:latin typeface="Marlett" pitchFamily="2" charset="2"/>
              <a:cs typeface="Arial" pitchFamily="34" charset="0"/>
            </a:endParaRPr>
          </a:p>
        </p:txBody>
      </p:sp>
      <p:sp>
        <p:nvSpPr>
          <p:cNvPr id="79877" name="Text Box 3"/>
          <p:cNvSpPr txBox="1">
            <a:spLocks noChangeArrowheads="1"/>
          </p:cNvSpPr>
          <p:nvPr/>
        </p:nvSpPr>
        <p:spPr bwMode="auto">
          <a:xfrm>
            <a:off x="990600" y="768350"/>
            <a:ext cx="5119688" cy="3840163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9525"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endParaRPr lang="he-IL">
              <a:cs typeface="Arial" pitchFamily="34" charset="0"/>
            </a:endParaRPr>
          </a:p>
        </p:txBody>
      </p:sp>
      <p:sp>
        <p:nvSpPr>
          <p:cNvPr id="79878" name="Text Box 4"/>
          <p:cNvSpPr txBox="1">
            <a:spLocks noChangeArrowheads="1"/>
          </p:cNvSpPr>
          <p:nvPr>
            <p:ph type="body"/>
          </p:nvPr>
        </p:nvSpPr>
        <p:spPr>
          <a:xfrm>
            <a:off x="946150" y="4862513"/>
            <a:ext cx="5207000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9pPr>
          </a:lstStyle>
          <a:p>
            <a:pPr algn="r" rtl="1" eaLnBrk="1" hangingPunct="1">
              <a:spcBef>
                <a:spcPts val="450"/>
              </a:spcBef>
              <a:buFont typeface="Comic Sans MS" pitchFamily="66" charset="0"/>
              <a:buNone/>
            </a:pPr>
            <a:endParaRPr lang="en-US" smtClean="0">
              <a:latin typeface="Comic Sans MS" pitchFamily="66" charset="0"/>
              <a:cs typeface="Times New Roman" pitchFamily="18" charset="0"/>
            </a:endParaRPr>
          </a:p>
          <a:p>
            <a:pPr algn="r" rtl="1" eaLnBrk="1" hangingPunct="1">
              <a:spcBef>
                <a:spcPts val="450"/>
              </a:spcBef>
              <a:buFont typeface="Comic Sans MS" pitchFamily="66" charset="0"/>
              <a:buNone/>
            </a:pPr>
            <a:endParaRPr lang="en-US" smtClean="0"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xmlns:mc="http://schemas.openxmlformats.org/markup-compatibility/2006" xmlns:a14="http://schemas.microsoft.com/office/drawing/2010/main" val="FFFFFF" mc:Ignorable="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fld id="{21FB0A97-BFFE-4C38-BA3B-3AEDA0891A1D}" type="slidenum">
              <a:rPr lang="he-IL" sz="130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Marlett" pitchFamily="2" charset="2"/>
                <a:cs typeface="Arial" pitchFamily="34" charset="0"/>
              </a:rPr>
              <a:pPr/>
              <a:t>32</a:t>
            </a:fld>
            <a:endParaRPr lang="en-US" sz="1300">
              <a:solidFill>
                <a:srgbClr xmlns:mc="http://schemas.openxmlformats.org/markup-compatibility/2006" xmlns:a14="http://schemas.microsoft.com/office/drawing/2010/main" val="0000FF" mc:Ignorable=""/>
              </a:solidFill>
              <a:latin typeface="Marlett" pitchFamily="2" charset="2"/>
              <a:cs typeface="Arial" pitchFamily="34" charset="0"/>
            </a:endParaRPr>
          </a:p>
        </p:txBody>
      </p:sp>
      <p:sp>
        <p:nvSpPr>
          <p:cNvPr id="80899" name="Text Box 1"/>
          <p:cNvSpPr txBox="1">
            <a:spLocks noChangeArrowheads="1"/>
          </p:cNvSpPr>
          <p:nvPr/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>
              <a:buClr>
                <a:srgbClr xmlns:mc="http://schemas.openxmlformats.org/markup-compatibility/2006" xmlns:a14="http://schemas.microsoft.com/office/drawing/2010/main" val="0000FF" mc:Ignorable=""/>
              </a:buClr>
              <a:buFont typeface="Marlett" pitchFamily="2" charset="2"/>
              <a:buNone/>
            </a:pPr>
            <a:r>
              <a:rPr lang="en-US" sz="130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Marlett" pitchFamily="2" charset="2"/>
              </a:rPr>
              <a:t></a:t>
            </a:r>
          </a:p>
        </p:txBody>
      </p:sp>
      <p:sp>
        <p:nvSpPr>
          <p:cNvPr id="80900" name="Text Box 2"/>
          <p:cNvSpPr txBox="1">
            <a:spLocks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r">
              <a:buClr>
                <a:srgbClr xmlns:mc="http://schemas.openxmlformats.org/markup-compatibility/2006" xmlns:a14="http://schemas.microsoft.com/office/drawing/2010/main" val="0000FF" mc:Ignorable=""/>
              </a:buClr>
              <a:buFont typeface="Marlett" pitchFamily="2" charset="2"/>
              <a:buNone/>
            </a:pPr>
            <a:fld id="{5F6D766E-3513-4197-8C7D-701672A647DB}" type="slidenum">
              <a:rPr lang="he-IL" sz="130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Marlett" pitchFamily="2" charset="2"/>
                <a:cs typeface="Arial" pitchFamily="34" charset="0"/>
              </a:rPr>
              <a:pPr algn="r">
                <a:buClr>
                  <a:srgbClr xmlns:mc="http://schemas.openxmlformats.org/markup-compatibility/2006" xmlns:a14="http://schemas.microsoft.com/office/drawing/2010/main" val="0000FF" mc:Ignorable=""/>
                </a:buClr>
                <a:buFont typeface="Marlett" pitchFamily="2" charset="2"/>
                <a:buNone/>
              </a:pPr>
              <a:t>32</a:t>
            </a:fld>
            <a:endParaRPr lang="en-US" sz="1300">
              <a:solidFill>
                <a:srgbClr xmlns:mc="http://schemas.openxmlformats.org/markup-compatibility/2006" xmlns:a14="http://schemas.microsoft.com/office/drawing/2010/main" val="0000FF" mc:Ignorable=""/>
              </a:solidFill>
              <a:latin typeface="Marlett" pitchFamily="2" charset="2"/>
              <a:cs typeface="Arial" pitchFamily="34" charset="0"/>
            </a:endParaRPr>
          </a:p>
        </p:txBody>
      </p:sp>
      <p:sp>
        <p:nvSpPr>
          <p:cNvPr id="80901" name="Text Box 3"/>
          <p:cNvSpPr txBox="1">
            <a:spLocks noChangeArrowheads="1"/>
          </p:cNvSpPr>
          <p:nvPr/>
        </p:nvSpPr>
        <p:spPr bwMode="auto">
          <a:xfrm>
            <a:off x="990600" y="768350"/>
            <a:ext cx="5119688" cy="3840163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9525"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endParaRPr lang="he-IL">
              <a:cs typeface="Arial" pitchFamily="34" charset="0"/>
            </a:endParaRPr>
          </a:p>
        </p:txBody>
      </p:sp>
      <p:sp>
        <p:nvSpPr>
          <p:cNvPr id="80902" name="Text Box 4"/>
          <p:cNvSpPr txBox="1">
            <a:spLocks noChangeArrowheads="1"/>
          </p:cNvSpPr>
          <p:nvPr>
            <p:ph type="body"/>
          </p:nvPr>
        </p:nvSpPr>
        <p:spPr>
          <a:xfrm>
            <a:off x="946150" y="4862513"/>
            <a:ext cx="5207000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9pPr>
          </a:lstStyle>
          <a:p>
            <a:pPr algn="r" rtl="1" eaLnBrk="1" hangingPunct="1">
              <a:spcBef>
                <a:spcPts val="450"/>
              </a:spcBef>
              <a:buFont typeface="Comic Sans MS" pitchFamily="66" charset="0"/>
              <a:buNone/>
            </a:pPr>
            <a:endParaRPr lang="en-US" smtClean="0">
              <a:latin typeface="Comic Sans MS" pitchFamily="66" charset="0"/>
              <a:cs typeface="Times New Roman" pitchFamily="18" charset="0"/>
            </a:endParaRPr>
          </a:p>
          <a:p>
            <a:pPr algn="r" rtl="1" eaLnBrk="1" hangingPunct="1">
              <a:spcBef>
                <a:spcPts val="450"/>
              </a:spcBef>
              <a:buFont typeface="Comic Sans MS" pitchFamily="66" charset="0"/>
              <a:buNone/>
            </a:pPr>
            <a:r>
              <a:rPr lang="en-US" smtClean="0">
                <a:latin typeface="Comic Sans MS" pitchFamily="66" charset="0"/>
                <a:cs typeface="Arial" pitchFamily="34" charset="0"/>
              </a:rPr>
              <a:t>Explain to the students that we will show how to derive a cover of the two registers later…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xmlns:mc="http://schemas.openxmlformats.org/markup-compatibility/2006" xmlns:a14="http://schemas.microsoft.com/office/drawing/2010/main" val="FFFFFF" mc:Ignorable="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fld id="{A9FE7DE9-E566-4AC7-9566-4DFBC00EAF38}" type="slidenum">
              <a:rPr lang="he-IL" sz="130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Marlett" pitchFamily="2" charset="2"/>
                <a:cs typeface="Arial" pitchFamily="34" charset="0"/>
              </a:rPr>
              <a:pPr/>
              <a:t>33</a:t>
            </a:fld>
            <a:endParaRPr lang="en-US" sz="1300">
              <a:solidFill>
                <a:srgbClr xmlns:mc="http://schemas.openxmlformats.org/markup-compatibility/2006" xmlns:a14="http://schemas.microsoft.com/office/drawing/2010/main" val="0000FF" mc:Ignorable=""/>
              </a:solidFill>
              <a:latin typeface="Marlett" pitchFamily="2" charset="2"/>
              <a:cs typeface="Arial" pitchFamily="34" charset="0"/>
            </a:endParaRPr>
          </a:p>
        </p:txBody>
      </p:sp>
      <p:sp>
        <p:nvSpPr>
          <p:cNvPr id="81923" name="Text Box 1"/>
          <p:cNvSpPr txBox="1">
            <a:spLocks noChangeArrowheads="1"/>
          </p:cNvSpPr>
          <p:nvPr/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>
              <a:buClr>
                <a:srgbClr xmlns:mc="http://schemas.openxmlformats.org/markup-compatibility/2006" xmlns:a14="http://schemas.microsoft.com/office/drawing/2010/main" val="0000FF" mc:Ignorable=""/>
              </a:buClr>
              <a:buFont typeface="Marlett" pitchFamily="2" charset="2"/>
              <a:buNone/>
            </a:pPr>
            <a:r>
              <a:rPr lang="en-US" sz="130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Marlett" pitchFamily="2" charset="2"/>
              </a:rPr>
              <a:t></a:t>
            </a:r>
          </a:p>
        </p:txBody>
      </p:sp>
      <p:sp>
        <p:nvSpPr>
          <p:cNvPr id="81924" name="Text Box 2"/>
          <p:cNvSpPr txBox="1">
            <a:spLocks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r">
              <a:buClr>
                <a:srgbClr xmlns:mc="http://schemas.openxmlformats.org/markup-compatibility/2006" xmlns:a14="http://schemas.microsoft.com/office/drawing/2010/main" val="0000FF" mc:Ignorable=""/>
              </a:buClr>
              <a:buFont typeface="Marlett" pitchFamily="2" charset="2"/>
              <a:buNone/>
            </a:pPr>
            <a:fld id="{81846B79-196D-4D75-9725-81401CAE241F}" type="slidenum">
              <a:rPr lang="he-IL" sz="130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Marlett" pitchFamily="2" charset="2"/>
                <a:cs typeface="Arial" pitchFamily="34" charset="0"/>
              </a:rPr>
              <a:pPr algn="r">
                <a:buClr>
                  <a:srgbClr xmlns:mc="http://schemas.openxmlformats.org/markup-compatibility/2006" xmlns:a14="http://schemas.microsoft.com/office/drawing/2010/main" val="0000FF" mc:Ignorable=""/>
                </a:buClr>
                <a:buFont typeface="Marlett" pitchFamily="2" charset="2"/>
                <a:buNone/>
              </a:pPr>
              <a:t>33</a:t>
            </a:fld>
            <a:endParaRPr lang="en-US" sz="1300">
              <a:solidFill>
                <a:srgbClr xmlns:mc="http://schemas.openxmlformats.org/markup-compatibility/2006" xmlns:a14="http://schemas.microsoft.com/office/drawing/2010/main" val="0000FF" mc:Ignorable=""/>
              </a:solidFill>
              <a:latin typeface="Marlett" pitchFamily="2" charset="2"/>
              <a:cs typeface="Arial" pitchFamily="34" charset="0"/>
            </a:endParaRPr>
          </a:p>
        </p:txBody>
      </p:sp>
      <p:sp>
        <p:nvSpPr>
          <p:cNvPr id="81925" name="Text Box 3"/>
          <p:cNvSpPr txBox="1">
            <a:spLocks noChangeArrowheads="1"/>
          </p:cNvSpPr>
          <p:nvPr/>
        </p:nvSpPr>
        <p:spPr bwMode="auto">
          <a:xfrm>
            <a:off x="990600" y="768350"/>
            <a:ext cx="5119688" cy="3840163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9525"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endParaRPr lang="he-IL">
              <a:cs typeface="Arial" pitchFamily="34" charset="0"/>
            </a:endParaRPr>
          </a:p>
        </p:txBody>
      </p:sp>
      <p:sp>
        <p:nvSpPr>
          <p:cNvPr id="81926" name="Text Box 4"/>
          <p:cNvSpPr txBox="1">
            <a:spLocks noChangeArrowheads="1"/>
          </p:cNvSpPr>
          <p:nvPr>
            <p:ph type="body"/>
          </p:nvPr>
        </p:nvSpPr>
        <p:spPr>
          <a:xfrm>
            <a:off x="946150" y="4862513"/>
            <a:ext cx="5207000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9pPr>
          </a:lstStyle>
          <a:p>
            <a:pPr algn="r" rtl="1" eaLnBrk="1" hangingPunct="1">
              <a:spcBef>
                <a:spcPts val="450"/>
              </a:spcBef>
              <a:buFont typeface="Comic Sans MS" pitchFamily="66" charset="0"/>
              <a:buNone/>
            </a:pPr>
            <a:endParaRPr lang="en-US" smtClean="0">
              <a:latin typeface="Comic Sans MS" pitchFamily="66" charset="0"/>
              <a:cs typeface="Times New Roman" pitchFamily="18" charset="0"/>
            </a:endParaRPr>
          </a:p>
          <a:p>
            <a:pPr algn="r" rtl="1" eaLnBrk="1" hangingPunct="1">
              <a:spcBef>
                <a:spcPts val="450"/>
              </a:spcBef>
              <a:buFont typeface="Comic Sans MS" pitchFamily="66" charset="0"/>
              <a:buNone/>
            </a:pPr>
            <a:endParaRPr lang="en-US" smtClean="0"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xmlns:mc="http://schemas.openxmlformats.org/markup-compatibility/2006" xmlns:a14="http://schemas.microsoft.com/office/drawing/2010/main" val="FFFFFF" mc:Ignorable="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fld id="{7633B772-ED1F-4C09-A4C0-4AF89620A049}" type="slidenum">
              <a:rPr lang="he-IL" sz="130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Marlett" pitchFamily="2" charset="2"/>
                <a:cs typeface="Arial" pitchFamily="34" charset="0"/>
              </a:rPr>
              <a:pPr/>
              <a:t>34</a:t>
            </a:fld>
            <a:endParaRPr lang="en-US" sz="1300">
              <a:solidFill>
                <a:srgbClr xmlns:mc="http://schemas.openxmlformats.org/markup-compatibility/2006" xmlns:a14="http://schemas.microsoft.com/office/drawing/2010/main" val="0000FF" mc:Ignorable=""/>
              </a:solidFill>
              <a:latin typeface="Marlett" pitchFamily="2" charset="2"/>
              <a:cs typeface="Arial" pitchFamily="34" charset="0"/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>
              <a:buClr>
                <a:srgbClr xmlns:mc="http://schemas.openxmlformats.org/markup-compatibility/2006" xmlns:a14="http://schemas.microsoft.com/office/drawing/2010/main" val="0000FF" mc:Ignorable=""/>
              </a:buClr>
              <a:buFont typeface="Marlett" pitchFamily="2" charset="2"/>
              <a:buNone/>
            </a:pPr>
            <a:r>
              <a:rPr lang="en-US" sz="130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Marlett" pitchFamily="2" charset="2"/>
              </a:rPr>
              <a:t></a:t>
            </a: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r">
              <a:buClr>
                <a:srgbClr xmlns:mc="http://schemas.openxmlformats.org/markup-compatibility/2006" xmlns:a14="http://schemas.microsoft.com/office/drawing/2010/main" val="0000FF" mc:Ignorable=""/>
              </a:buClr>
              <a:buFont typeface="Marlett" pitchFamily="2" charset="2"/>
              <a:buNone/>
            </a:pPr>
            <a:fld id="{E1EC8044-27AA-44EE-B827-630FD3475E76}" type="slidenum">
              <a:rPr lang="he-IL" sz="130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Marlett" pitchFamily="2" charset="2"/>
                <a:cs typeface="Arial" pitchFamily="34" charset="0"/>
              </a:rPr>
              <a:pPr algn="r">
                <a:buClr>
                  <a:srgbClr xmlns:mc="http://schemas.openxmlformats.org/markup-compatibility/2006" xmlns:a14="http://schemas.microsoft.com/office/drawing/2010/main" val="0000FF" mc:Ignorable=""/>
                </a:buClr>
                <a:buFont typeface="Marlett" pitchFamily="2" charset="2"/>
                <a:buNone/>
              </a:pPr>
              <a:t>34</a:t>
            </a:fld>
            <a:endParaRPr lang="en-US" sz="1300">
              <a:solidFill>
                <a:srgbClr xmlns:mc="http://schemas.openxmlformats.org/markup-compatibility/2006" xmlns:a14="http://schemas.microsoft.com/office/drawing/2010/main" val="0000FF" mc:Ignorable=""/>
              </a:solidFill>
              <a:latin typeface="Marlett" pitchFamily="2" charset="2"/>
              <a:cs typeface="Arial" pitchFamily="34" charset="0"/>
            </a:endParaRPr>
          </a:p>
        </p:txBody>
      </p:sp>
      <p:sp>
        <p:nvSpPr>
          <p:cNvPr id="82949" name="Text Box 3"/>
          <p:cNvSpPr txBox="1">
            <a:spLocks noChangeArrowheads="1"/>
          </p:cNvSpPr>
          <p:nvPr/>
        </p:nvSpPr>
        <p:spPr bwMode="auto">
          <a:xfrm>
            <a:off x="990600" y="768350"/>
            <a:ext cx="5119688" cy="3840163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9525"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endParaRPr lang="he-IL">
              <a:cs typeface="Arial" pitchFamily="34" charset="0"/>
            </a:endParaRPr>
          </a:p>
        </p:txBody>
      </p:sp>
      <p:sp>
        <p:nvSpPr>
          <p:cNvPr id="82950" name="Text Box 4"/>
          <p:cNvSpPr txBox="1">
            <a:spLocks noChangeArrowheads="1"/>
          </p:cNvSpPr>
          <p:nvPr>
            <p:ph type="body"/>
          </p:nvPr>
        </p:nvSpPr>
        <p:spPr>
          <a:xfrm>
            <a:off x="946150" y="4862513"/>
            <a:ext cx="5207000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9pPr>
          </a:lstStyle>
          <a:p>
            <a:pPr algn="r" rtl="1" eaLnBrk="1" hangingPunct="1">
              <a:spcBef>
                <a:spcPts val="450"/>
              </a:spcBef>
              <a:buFont typeface="Comic Sans MS" pitchFamily="66" charset="0"/>
              <a:buNone/>
            </a:pPr>
            <a:endParaRPr lang="en-US" smtClean="0">
              <a:latin typeface="Comic Sans MS" pitchFamily="66" charset="0"/>
              <a:cs typeface="Times New Roman" pitchFamily="18" charset="0"/>
            </a:endParaRPr>
          </a:p>
          <a:p>
            <a:pPr algn="r" rtl="1" eaLnBrk="1" hangingPunct="1">
              <a:spcBef>
                <a:spcPts val="450"/>
              </a:spcBef>
              <a:buFont typeface="Comic Sans MS" pitchFamily="66" charset="0"/>
              <a:buNone/>
            </a:pPr>
            <a:endParaRPr lang="en-US" smtClean="0"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xmlns:mc="http://schemas.openxmlformats.org/markup-compatibility/2006" xmlns:a14="http://schemas.microsoft.com/office/drawing/2010/main" val="FFFFFF" mc:Ignorable="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fld id="{2EA70227-0ABC-436C-A051-2375E88AFC0E}" type="slidenum">
              <a:rPr lang="he-IL" sz="130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Marlett" pitchFamily="2" charset="2"/>
                <a:cs typeface="Arial" pitchFamily="34" charset="0"/>
              </a:rPr>
              <a:pPr/>
              <a:t>35</a:t>
            </a:fld>
            <a:endParaRPr lang="en-US" sz="1300">
              <a:solidFill>
                <a:srgbClr xmlns:mc="http://schemas.openxmlformats.org/markup-compatibility/2006" xmlns:a14="http://schemas.microsoft.com/office/drawing/2010/main" val="0000FF" mc:Ignorable=""/>
              </a:solidFill>
              <a:latin typeface="Marlett" pitchFamily="2" charset="2"/>
              <a:cs typeface="Arial" pitchFamily="34" charset="0"/>
            </a:endParaRPr>
          </a:p>
        </p:txBody>
      </p:sp>
      <p:sp>
        <p:nvSpPr>
          <p:cNvPr id="83971" name="Text Box 1"/>
          <p:cNvSpPr txBox="1">
            <a:spLocks noChangeArrowheads="1"/>
          </p:cNvSpPr>
          <p:nvPr/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>
              <a:buClr>
                <a:srgbClr xmlns:mc="http://schemas.openxmlformats.org/markup-compatibility/2006" xmlns:a14="http://schemas.microsoft.com/office/drawing/2010/main" val="0000FF" mc:Ignorable=""/>
              </a:buClr>
              <a:buFont typeface="Marlett" pitchFamily="2" charset="2"/>
              <a:buNone/>
            </a:pPr>
            <a:r>
              <a:rPr lang="en-US" sz="130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Marlett" pitchFamily="2" charset="2"/>
              </a:rPr>
              <a:t></a:t>
            </a:r>
          </a:p>
        </p:txBody>
      </p:sp>
      <p:sp>
        <p:nvSpPr>
          <p:cNvPr id="83972" name="Text Box 2"/>
          <p:cNvSpPr txBox="1">
            <a:spLocks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r">
              <a:buClr>
                <a:srgbClr xmlns:mc="http://schemas.openxmlformats.org/markup-compatibility/2006" xmlns:a14="http://schemas.microsoft.com/office/drawing/2010/main" val="0000FF" mc:Ignorable=""/>
              </a:buClr>
              <a:buFont typeface="Marlett" pitchFamily="2" charset="2"/>
              <a:buNone/>
            </a:pPr>
            <a:fld id="{7EB344B7-F6DF-48FD-84EB-97820A7C84F6}" type="slidenum">
              <a:rPr lang="he-IL" sz="130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Marlett" pitchFamily="2" charset="2"/>
                <a:cs typeface="Arial" pitchFamily="34" charset="0"/>
              </a:rPr>
              <a:pPr algn="r">
                <a:buClr>
                  <a:srgbClr xmlns:mc="http://schemas.openxmlformats.org/markup-compatibility/2006" xmlns:a14="http://schemas.microsoft.com/office/drawing/2010/main" val="0000FF" mc:Ignorable=""/>
                </a:buClr>
                <a:buFont typeface="Marlett" pitchFamily="2" charset="2"/>
                <a:buNone/>
              </a:pPr>
              <a:t>35</a:t>
            </a:fld>
            <a:endParaRPr lang="en-US" sz="1300">
              <a:solidFill>
                <a:srgbClr xmlns:mc="http://schemas.openxmlformats.org/markup-compatibility/2006" xmlns:a14="http://schemas.microsoft.com/office/drawing/2010/main" val="0000FF" mc:Ignorable=""/>
              </a:solidFill>
              <a:latin typeface="Marlett" pitchFamily="2" charset="2"/>
              <a:cs typeface="Arial" pitchFamily="34" charset="0"/>
            </a:endParaRPr>
          </a:p>
        </p:txBody>
      </p:sp>
      <p:sp>
        <p:nvSpPr>
          <p:cNvPr id="83973" name="Text Box 3"/>
          <p:cNvSpPr txBox="1">
            <a:spLocks noChangeArrowheads="1"/>
          </p:cNvSpPr>
          <p:nvPr/>
        </p:nvSpPr>
        <p:spPr bwMode="auto">
          <a:xfrm>
            <a:off x="990600" y="768350"/>
            <a:ext cx="5119688" cy="3840163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9525"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endParaRPr lang="he-IL">
              <a:cs typeface="Arial" pitchFamily="34" charset="0"/>
            </a:endParaRPr>
          </a:p>
        </p:txBody>
      </p:sp>
      <p:sp>
        <p:nvSpPr>
          <p:cNvPr id="83974" name="Text Box 4"/>
          <p:cNvSpPr txBox="1">
            <a:spLocks noChangeArrowheads="1"/>
          </p:cNvSpPr>
          <p:nvPr>
            <p:ph type="body"/>
          </p:nvPr>
        </p:nvSpPr>
        <p:spPr>
          <a:xfrm>
            <a:off x="946150" y="4862513"/>
            <a:ext cx="5207000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9pPr>
          </a:lstStyle>
          <a:p>
            <a:pPr algn="r" rtl="1" eaLnBrk="1" hangingPunct="1">
              <a:spcBef>
                <a:spcPts val="450"/>
              </a:spcBef>
              <a:buFont typeface="Comic Sans MS" pitchFamily="66" charset="0"/>
              <a:buNone/>
            </a:pPr>
            <a:endParaRPr lang="en-US" smtClean="0">
              <a:latin typeface="Comic Sans MS" pitchFamily="66" charset="0"/>
              <a:cs typeface="Times New Roman" pitchFamily="18" charset="0"/>
            </a:endParaRPr>
          </a:p>
          <a:p>
            <a:pPr algn="r" rtl="1" eaLnBrk="1" hangingPunct="1">
              <a:spcBef>
                <a:spcPts val="450"/>
              </a:spcBef>
              <a:buFont typeface="Comic Sans MS" pitchFamily="66" charset="0"/>
              <a:buNone/>
            </a:pPr>
            <a:endParaRPr lang="en-US" smtClean="0"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xmlns:mc="http://schemas.openxmlformats.org/markup-compatibility/2006" xmlns:a14="http://schemas.microsoft.com/office/drawing/2010/main" val="FFFFFF" mc:Ignorable="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fld id="{7787394D-013B-48DC-9D08-5FFFC9BDF790}" type="slidenum">
              <a:rPr lang="he-IL" sz="130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Marlett" pitchFamily="2" charset="2"/>
                <a:cs typeface="Arial" pitchFamily="34" charset="0"/>
              </a:rPr>
              <a:pPr/>
              <a:t>36</a:t>
            </a:fld>
            <a:endParaRPr lang="en-US" sz="1300">
              <a:solidFill>
                <a:srgbClr xmlns:mc="http://schemas.openxmlformats.org/markup-compatibility/2006" xmlns:a14="http://schemas.microsoft.com/office/drawing/2010/main" val="0000FF" mc:Ignorable=""/>
              </a:solidFill>
              <a:latin typeface="Marlett" pitchFamily="2" charset="2"/>
              <a:cs typeface="Arial" pitchFamily="34" charset="0"/>
            </a:endParaRPr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>
              <a:buClr>
                <a:srgbClr xmlns:mc="http://schemas.openxmlformats.org/markup-compatibility/2006" xmlns:a14="http://schemas.microsoft.com/office/drawing/2010/main" val="0000FF" mc:Ignorable=""/>
              </a:buClr>
              <a:buFont typeface="Marlett" pitchFamily="2" charset="2"/>
              <a:buNone/>
            </a:pPr>
            <a:r>
              <a:rPr lang="en-US" sz="130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Marlett" pitchFamily="2" charset="2"/>
              </a:rPr>
              <a:t></a:t>
            </a: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r">
              <a:buClr>
                <a:srgbClr xmlns:mc="http://schemas.openxmlformats.org/markup-compatibility/2006" xmlns:a14="http://schemas.microsoft.com/office/drawing/2010/main" val="0000FF" mc:Ignorable=""/>
              </a:buClr>
              <a:buFont typeface="Marlett" pitchFamily="2" charset="2"/>
              <a:buNone/>
            </a:pPr>
            <a:fld id="{C1EFD74C-6B58-4E73-A17C-C3273500B263}" type="slidenum">
              <a:rPr lang="he-IL" sz="130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Marlett" pitchFamily="2" charset="2"/>
                <a:cs typeface="Arial" pitchFamily="34" charset="0"/>
              </a:rPr>
              <a:pPr algn="r">
                <a:buClr>
                  <a:srgbClr xmlns:mc="http://schemas.openxmlformats.org/markup-compatibility/2006" xmlns:a14="http://schemas.microsoft.com/office/drawing/2010/main" val="0000FF" mc:Ignorable=""/>
                </a:buClr>
                <a:buFont typeface="Marlett" pitchFamily="2" charset="2"/>
                <a:buNone/>
              </a:pPr>
              <a:t>36</a:t>
            </a:fld>
            <a:endParaRPr lang="en-US" sz="1300">
              <a:solidFill>
                <a:srgbClr xmlns:mc="http://schemas.openxmlformats.org/markup-compatibility/2006" xmlns:a14="http://schemas.microsoft.com/office/drawing/2010/main" val="0000FF" mc:Ignorable=""/>
              </a:solidFill>
              <a:latin typeface="Marlett" pitchFamily="2" charset="2"/>
              <a:cs typeface="Arial" pitchFamily="34" charset="0"/>
            </a:endParaRPr>
          </a:p>
        </p:txBody>
      </p:sp>
      <p:sp>
        <p:nvSpPr>
          <p:cNvPr id="84997" name="Text Box 3"/>
          <p:cNvSpPr txBox="1">
            <a:spLocks noChangeArrowheads="1"/>
          </p:cNvSpPr>
          <p:nvPr/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9525"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endParaRPr lang="he-IL">
              <a:cs typeface="Arial" pitchFamily="34" charset="0"/>
            </a:endParaRPr>
          </a:p>
        </p:txBody>
      </p:sp>
      <p:sp>
        <p:nvSpPr>
          <p:cNvPr id="84998" name="Rectangle 4"/>
          <p:cNvSpPr txBox="1">
            <a:spLocks noChangeArrowheads="1"/>
          </p:cNvSpPr>
          <p:nvPr>
            <p:ph type="body"/>
          </p:nvPr>
        </p:nvSpPr>
        <p:spPr>
          <a:xfrm>
            <a:off x="946150" y="4862513"/>
            <a:ext cx="5207000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xmlns:mc="http://schemas.openxmlformats.org/markup-compatibility/2006" xmlns:a14="http://schemas.microsoft.com/office/drawing/2010/main" val="FFFFFF" mc:Ignorable="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fld id="{58C56DFD-C5C4-46B7-8C3A-A4D482A83449}" type="slidenum">
              <a:rPr lang="he-IL" sz="130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Marlett" pitchFamily="2" charset="2"/>
                <a:cs typeface="Arial" pitchFamily="34" charset="0"/>
              </a:rPr>
              <a:pPr/>
              <a:t>37</a:t>
            </a:fld>
            <a:endParaRPr lang="en-US" sz="1300">
              <a:solidFill>
                <a:srgbClr xmlns:mc="http://schemas.openxmlformats.org/markup-compatibility/2006" xmlns:a14="http://schemas.microsoft.com/office/drawing/2010/main" val="0000FF" mc:Ignorable=""/>
              </a:solidFill>
              <a:latin typeface="Marlett" pitchFamily="2" charset="2"/>
              <a:cs typeface="Arial" pitchFamily="34" charset="0"/>
            </a:endParaRPr>
          </a:p>
        </p:txBody>
      </p:sp>
      <p:sp>
        <p:nvSpPr>
          <p:cNvPr id="86019" name="Text Box 1"/>
          <p:cNvSpPr txBox="1">
            <a:spLocks noChangeArrowheads="1"/>
          </p:cNvSpPr>
          <p:nvPr/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>
              <a:buClr>
                <a:srgbClr xmlns:mc="http://schemas.openxmlformats.org/markup-compatibility/2006" xmlns:a14="http://schemas.microsoft.com/office/drawing/2010/main" val="0000FF" mc:Ignorable=""/>
              </a:buClr>
              <a:buFont typeface="Marlett" pitchFamily="2" charset="2"/>
              <a:buNone/>
            </a:pPr>
            <a:r>
              <a:rPr lang="en-US" sz="130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Marlett" pitchFamily="2" charset="2"/>
              </a:rPr>
              <a:t></a:t>
            </a:r>
          </a:p>
        </p:txBody>
      </p:sp>
      <p:sp>
        <p:nvSpPr>
          <p:cNvPr id="86020" name="Text Box 2"/>
          <p:cNvSpPr txBox="1">
            <a:spLocks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r">
              <a:buClr>
                <a:srgbClr xmlns:mc="http://schemas.openxmlformats.org/markup-compatibility/2006" xmlns:a14="http://schemas.microsoft.com/office/drawing/2010/main" val="0000FF" mc:Ignorable=""/>
              </a:buClr>
              <a:buFont typeface="Marlett" pitchFamily="2" charset="2"/>
              <a:buNone/>
            </a:pPr>
            <a:fld id="{3BE10C64-DFA8-43D3-82A5-DB529653713F}" type="slidenum">
              <a:rPr lang="he-IL" sz="130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Marlett" pitchFamily="2" charset="2"/>
                <a:cs typeface="Arial" pitchFamily="34" charset="0"/>
              </a:rPr>
              <a:pPr algn="r">
                <a:buClr>
                  <a:srgbClr xmlns:mc="http://schemas.openxmlformats.org/markup-compatibility/2006" xmlns:a14="http://schemas.microsoft.com/office/drawing/2010/main" val="0000FF" mc:Ignorable=""/>
                </a:buClr>
                <a:buFont typeface="Marlett" pitchFamily="2" charset="2"/>
                <a:buNone/>
              </a:pPr>
              <a:t>37</a:t>
            </a:fld>
            <a:endParaRPr lang="en-US" sz="1300">
              <a:solidFill>
                <a:srgbClr xmlns:mc="http://schemas.openxmlformats.org/markup-compatibility/2006" xmlns:a14="http://schemas.microsoft.com/office/drawing/2010/main" val="0000FF" mc:Ignorable=""/>
              </a:solidFill>
              <a:latin typeface="Marlett" pitchFamily="2" charset="2"/>
              <a:cs typeface="Arial" pitchFamily="34" charset="0"/>
            </a:endParaRPr>
          </a:p>
        </p:txBody>
      </p:sp>
      <p:sp>
        <p:nvSpPr>
          <p:cNvPr id="86021" name="Text Box 3"/>
          <p:cNvSpPr txBox="1">
            <a:spLocks noChangeArrowheads="1"/>
          </p:cNvSpPr>
          <p:nvPr/>
        </p:nvSpPr>
        <p:spPr bwMode="auto">
          <a:xfrm>
            <a:off x="990600" y="768350"/>
            <a:ext cx="5119688" cy="3840163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9525"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endParaRPr lang="he-IL">
              <a:cs typeface="Arial" pitchFamily="34" charset="0"/>
            </a:endParaRPr>
          </a:p>
        </p:txBody>
      </p:sp>
      <p:sp>
        <p:nvSpPr>
          <p:cNvPr id="86022" name="Text Box 4"/>
          <p:cNvSpPr txBox="1">
            <a:spLocks noChangeArrowheads="1"/>
          </p:cNvSpPr>
          <p:nvPr>
            <p:ph type="body"/>
          </p:nvPr>
        </p:nvSpPr>
        <p:spPr>
          <a:xfrm>
            <a:off x="946150" y="4862513"/>
            <a:ext cx="5207000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9pPr>
          </a:lstStyle>
          <a:p>
            <a:pPr algn="r" rtl="1" eaLnBrk="1" hangingPunct="1">
              <a:spcBef>
                <a:spcPts val="450"/>
              </a:spcBef>
              <a:buFont typeface="Comic Sans MS" pitchFamily="66" charset="0"/>
              <a:buNone/>
            </a:pPr>
            <a:r>
              <a:rPr lang="en-US" smtClean="0">
                <a:latin typeface="Comic Sans MS" pitchFamily="66" charset="0"/>
                <a:cs typeface="Times New Roman" pitchFamily="18" charset="0"/>
              </a:rPr>
              <a:t>This is based on pigeon-hole principle, and its not a specific register, just some register. Once the register is determined, we can call that register R_B.</a:t>
            </a:r>
          </a:p>
          <a:p>
            <a:pPr algn="r" rtl="1" eaLnBrk="1" hangingPunct="1">
              <a:spcBef>
                <a:spcPts val="450"/>
              </a:spcBef>
              <a:buFont typeface="Comic Sans MS" pitchFamily="66" charset="0"/>
              <a:buNone/>
            </a:pPr>
            <a:endParaRPr lang="en-US" smtClean="0"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xmlns:mc="http://schemas.openxmlformats.org/markup-compatibility/2006" xmlns:a14="http://schemas.microsoft.com/office/drawing/2010/main" val="FFFFFF" mc:Ignorable="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fld id="{4DAA5A5B-4D52-41B8-8635-461FA618CD99}" type="slidenum">
              <a:rPr lang="he-IL" sz="130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Marlett" pitchFamily="2" charset="2"/>
                <a:cs typeface="Arial" pitchFamily="34" charset="0"/>
              </a:rPr>
              <a:pPr/>
              <a:t>38</a:t>
            </a:fld>
            <a:endParaRPr lang="en-US" sz="1300">
              <a:solidFill>
                <a:srgbClr xmlns:mc="http://schemas.openxmlformats.org/markup-compatibility/2006" xmlns:a14="http://schemas.microsoft.com/office/drawing/2010/main" val="0000FF" mc:Ignorable=""/>
              </a:solidFill>
              <a:latin typeface="Marlett" pitchFamily="2" charset="2"/>
              <a:cs typeface="Arial" pitchFamily="34" charset="0"/>
            </a:endParaRPr>
          </a:p>
        </p:txBody>
      </p:sp>
      <p:sp>
        <p:nvSpPr>
          <p:cNvPr id="87043" name="Text Box 1"/>
          <p:cNvSpPr txBox="1">
            <a:spLocks noChangeArrowheads="1"/>
          </p:cNvSpPr>
          <p:nvPr/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>
              <a:buClr>
                <a:srgbClr xmlns:mc="http://schemas.openxmlformats.org/markup-compatibility/2006" xmlns:a14="http://schemas.microsoft.com/office/drawing/2010/main" val="0000FF" mc:Ignorable=""/>
              </a:buClr>
              <a:buFont typeface="Marlett" pitchFamily="2" charset="2"/>
              <a:buNone/>
            </a:pPr>
            <a:r>
              <a:rPr lang="en-US" sz="130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Marlett" pitchFamily="2" charset="2"/>
              </a:rPr>
              <a:t></a:t>
            </a:r>
          </a:p>
        </p:txBody>
      </p:sp>
      <p:sp>
        <p:nvSpPr>
          <p:cNvPr id="87044" name="Text Box 2"/>
          <p:cNvSpPr txBox="1">
            <a:spLocks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r">
              <a:buClr>
                <a:srgbClr xmlns:mc="http://schemas.openxmlformats.org/markup-compatibility/2006" xmlns:a14="http://schemas.microsoft.com/office/drawing/2010/main" val="0000FF" mc:Ignorable=""/>
              </a:buClr>
              <a:buFont typeface="Marlett" pitchFamily="2" charset="2"/>
              <a:buNone/>
            </a:pPr>
            <a:fld id="{E372E2E7-AD94-4C71-B391-E70A4F97A772}" type="slidenum">
              <a:rPr lang="he-IL" sz="130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Marlett" pitchFamily="2" charset="2"/>
                <a:cs typeface="Arial" pitchFamily="34" charset="0"/>
              </a:rPr>
              <a:pPr algn="r">
                <a:buClr>
                  <a:srgbClr xmlns:mc="http://schemas.openxmlformats.org/markup-compatibility/2006" xmlns:a14="http://schemas.microsoft.com/office/drawing/2010/main" val="0000FF" mc:Ignorable=""/>
                </a:buClr>
                <a:buFont typeface="Marlett" pitchFamily="2" charset="2"/>
                <a:buNone/>
              </a:pPr>
              <a:t>38</a:t>
            </a:fld>
            <a:endParaRPr lang="en-US" sz="1300">
              <a:solidFill>
                <a:srgbClr xmlns:mc="http://schemas.openxmlformats.org/markup-compatibility/2006" xmlns:a14="http://schemas.microsoft.com/office/drawing/2010/main" val="0000FF" mc:Ignorable=""/>
              </a:solidFill>
              <a:latin typeface="Marlett" pitchFamily="2" charset="2"/>
              <a:cs typeface="Arial" pitchFamily="34" charset="0"/>
            </a:endParaRPr>
          </a:p>
        </p:txBody>
      </p:sp>
      <p:sp>
        <p:nvSpPr>
          <p:cNvPr id="87045" name="Text Box 3"/>
          <p:cNvSpPr txBox="1">
            <a:spLocks noChangeArrowheads="1"/>
          </p:cNvSpPr>
          <p:nvPr/>
        </p:nvSpPr>
        <p:spPr bwMode="auto">
          <a:xfrm>
            <a:off x="990600" y="768350"/>
            <a:ext cx="5119688" cy="3840163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9525"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endParaRPr lang="he-IL">
              <a:cs typeface="Arial" pitchFamily="34" charset="0"/>
            </a:endParaRPr>
          </a:p>
        </p:txBody>
      </p:sp>
      <p:sp>
        <p:nvSpPr>
          <p:cNvPr id="87046" name="Text Box 4"/>
          <p:cNvSpPr txBox="1">
            <a:spLocks noChangeArrowheads="1"/>
          </p:cNvSpPr>
          <p:nvPr>
            <p:ph type="body"/>
          </p:nvPr>
        </p:nvSpPr>
        <p:spPr>
          <a:xfrm>
            <a:off x="946150" y="4862513"/>
            <a:ext cx="5207000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9pPr>
          </a:lstStyle>
          <a:p>
            <a:pPr algn="r" rtl="1" eaLnBrk="1" hangingPunct="1">
              <a:spcBef>
                <a:spcPts val="450"/>
              </a:spcBef>
              <a:buFont typeface="Comic Sans MS" pitchFamily="66" charset="0"/>
              <a:buNone/>
            </a:pPr>
            <a:endParaRPr lang="en-US" smtClean="0">
              <a:latin typeface="Comic Sans MS" pitchFamily="66" charset="0"/>
              <a:cs typeface="Times New Roman" pitchFamily="18" charset="0"/>
            </a:endParaRPr>
          </a:p>
          <a:p>
            <a:pPr algn="r" rtl="1" eaLnBrk="1" hangingPunct="1">
              <a:spcBef>
                <a:spcPts val="450"/>
              </a:spcBef>
              <a:buFont typeface="Comic Sans MS" pitchFamily="66" charset="0"/>
              <a:buNone/>
            </a:pPr>
            <a:endParaRPr lang="en-US" smtClean="0"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xmlns:mc="http://schemas.openxmlformats.org/markup-compatibility/2006" xmlns:a14="http://schemas.microsoft.com/office/drawing/2010/main" val="FFFFFF" mc:Ignorable="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fld id="{394D2A3E-E127-4358-97FE-744C8AD58796}" type="slidenum">
              <a:rPr lang="he-IL" sz="130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Marlett" pitchFamily="2" charset="2"/>
                <a:cs typeface="Arial" pitchFamily="34" charset="0"/>
              </a:rPr>
              <a:pPr/>
              <a:t>39</a:t>
            </a:fld>
            <a:endParaRPr lang="en-US" sz="1300">
              <a:solidFill>
                <a:srgbClr xmlns:mc="http://schemas.openxmlformats.org/markup-compatibility/2006" xmlns:a14="http://schemas.microsoft.com/office/drawing/2010/main" val="0000FF" mc:Ignorable=""/>
              </a:solidFill>
              <a:latin typeface="Marlett" pitchFamily="2" charset="2"/>
              <a:cs typeface="Arial" pitchFamily="34" charset="0"/>
            </a:endParaRPr>
          </a:p>
        </p:txBody>
      </p:sp>
      <p:sp>
        <p:nvSpPr>
          <p:cNvPr id="88067" name="Text Box 1"/>
          <p:cNvSpPr txBox="1">
            <a:spLocks noChangeArrowheads="1"/>
          </p:cNvSpPr>
          <p:nvPr/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>
              <a:buClr>
                <a:srgbClr xmlns:mc="http://schemas.openxmlformats.org/markup-compatibility/2006" xmlns:a14="http://schemas.microsoft.com/office/drawing/2010/main" val="0000FF" mc:Ignorable=""/>
              </a:buClr>
              <a:buFont typeface="Marlett" pitchFamily="2" charset="2"/>
              <a:buNone/>
            </a:pPr>
            <a:r>
              <a:rPr lang="en-US" sz="130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Marlett" pitchFamily="2" charset="2"/>
              </a:rPr>
              <a:t></a:t>
            </a:r>
          </a:p>
        </p:txBody>
      </p:sp>
      <p:sp>
        <p:nvSpPr>
          <p:cNvPr id="88068" name="Text Box 2"/>
          <p:cNvSpPr txBox="1">
            <a:spLocks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r">
              <a:buClr>
                <a:srgbClr xmlns:mc="http://schemas.openxmlformats.org/markup-compatibility/2006" xmlns:a14="http://schemas.microsoft.com/office/drawing/2010/main" val="0000FF" mc:Ignorable=""/>
              </a:buClr>
              <a:buFont typeface="Marlett" pitchFamily="2" charset="2"/>
              <a:buNone/>
            </a:pPr>
            <a:fld id="{7D1F27FD-EAC5-4876-829C-832F30DD833F}" type="slidenum">
              <a:rPr lang="he-IL" sz="130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Marlett" pitchFamily="2" charset="2"/>
                <a:cs typeface="Arial" pitchFamily="34" charset="0"/>
              </a:rPr>
              <a:pPr algn="r">
                <a:buClr>
                  <a:srgbClr xmlns:mc="http://schemas.openxmlformats.org/markup-compatibility/2006" xmlns:a14="http://schemas.microsoft.com/office/drawing/2010/main" val="0000FF" mc:Ignorable=""/>
                </a:buClr>
                <a:buFont typeface="Marlett" pitchFamily="2" charset="2"/>
                <a:buNone/>
              </a:pPr>
              <a:t>39</a:t>
            </a:fld>
            <a:endParaRPr lang="en-US" sz="1300">
              <a:solidFill>
                <a:srgbClr xmlns:mc="http://schemas.openxmlformats.org/markup-compatibility/2006" xmlns:a14="http://schemas.microsoft.com/office/drawing/2010/main" val="0000FF" mc:Ignorable=""/>
              </a:solidFill>
              <a:latin typeface="Marlett" pitchFamily="2" charset="2"/>
              <a:cs typeface="Arial" pitchFamily="34" charset="0"/>
            </a:endParaRPr>
          </a:p>
        </p:txBody>
      </p:sp>
      <p:sp>
        <p:nvSpPr>
          <p:cNvPr id="88069" name="Text Box 3"/>
          <p:cNvSpPr txBox="1">
            <a:spLocks noChangeArrowheads="1"/>
          </p:cNvSpPr>
          <p:nvPr/>
        </p:nvSpPr>
        <p:spPr bwMode="auto">
          <a:xfrm>
            <a:off x="990600" y="768350"/>
            <a:ext cx="5119688" cy="3840163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9525"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endParaRPr lang="he-IL">
              <a:cs typeface="Arial" pitchFamily="34" charset="0"/>
            </a:endParaRPr>
          </a:p>
        </p:txBody>
      </p:sp>
      <p:sp>
        <p:nvSpPr>
          <p:cNvPr id="88070" name="Text Box 4"/>
          <p:cNvSpPr txBox="1">
            <a:spLocks noChangeArrowheads="1"/>
          </p:cNvSpPr>
          <p:nvPr>
            <p:ph type="body"/>
          </p:nvPr>
        </p:nvSpPr>
        <p:spPr>
          <a:xfrm>
            <a:off x="946150" y="4862513"/>
            <a:ext cx="5207000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9pPr>
          </a:lstStyle>
          <a:p>
            <a:pPr algn="r" rtl="1" eaLnBrk="1" hangingPunct="1">
              <a:spcBef>
                <a:spcPts val="450"/>
              </a:spcBef>
              <a:buFont typeface="Comic Sans MS" pitchFamily="66" charset="0"/>
              <a:buNone/>
            </a:pPr>
            <a:endParaRPr lang="en-US" smtClean="0">
              <a:latin typeface="Comic Sans MS" pitchFamily="66" charset="0"/>
              <a:cs typeface="Times New Roman" pitchFamily="18" charset="0"/>
            </a:endParaRPr>
          </a:p>
          <a:p>
            <a:pPr algn="r" rtl="1" eaLnBrk="1" hangingPunct="1">
              <a:spcBef>
                <a:spcPts val="450"/>
              </a:spcBef>
              <a:buFont typeface="Comic Sans MS" pitchFamily="66" charset="0"/>
              <a:buNone/>
            </a:pPr>
            <a:endParaRPr lang="en-US" smtClean="0"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xmlns:mc="http://schemas.openxmlformats.org/markup-compatibility/2006" xmlns:a14="http://schemas.microsoft.com/office/drawing/2010/main" val="FFFFFF" mc:Ignorable="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fld id="{1287558D-7359-4820-AF08-8C961B74F7EF}" type="slidenum">
              <a:rPr lang="he-IL" sz="130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Marlett" pitchFamily="2" charset="2"/>
                <a:cs typeface="Arial" pitchFamily="34" charset="0"/>
              </a:rPr>
              <a:pPr/>
              <a:t>4</a:t>
            </a:fld>
            <a:endParaRPr lang="en-US" sz="1300">
              <a:solidFill>
                <a:srgbClr xmlns:mc="http://schemas.openxmlformats.org/markup-compatibility/2006" xmlns:a14="http://schemas.microsoft.com/office/drawing/2010/main" val="0000FF" mc:Ignorable=""/>
              </a:solidFill>
              <a:latin typeface="Marlett" pitchFamily="2" charset="2"/>
              <a:cs typeface="Arial" pitchFamily="34" charset="0"/>
            </a:endParaRPr>
          </a:p>
        </p:txBody>
      </p:sp>
      <p:sp>
        <p:nvSpPr>
          <p:cNvPr id="52227" name="Text Box 1"/>
          <p:cNvSpPr txBox="1">
            <a:spLocks noChangeArrowheads="1"/>
          </p:cNvSpPr>
          <p:nvPr/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>
              <a:buClr>
                <a:srgbClr xmlns:mc="http://schemas.openxmlformats.org/markup-compatibility/2006" xmlns:a14="http://schemas.microsoft.com/office/drawing/2010/main" val="0000FF" mc:Ignorable=""/>
              </a:buClr>
              <a:buFont typeface="Marlett" pitchFamily="2" charset="2"/>
              <a:buNone/>
            </a:pPr>
            <a:r>
              <a:rPr lang="en-US" sz="130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Marlett" pitchFamily="2" charset="2"/>
              </a:rPr>
              <a:t></a:t>
            </a:r>
          </a:p>
        </p:txBody>
      </p:sp>
      <p:sp>
        <p:nvSpPr>
          <p:cNvPr id="52228" name="Text Box 2"/>
          <p:cNvSpPr txBox="1">
            <a:spLocks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r">
              <a:buClr>
                <a:srgbClr xmlns:mc="http://schemas.openxmlformats.org/markup-compatibility/2006" xmlns:a14="http://schemas.microsoft.com/office/drawing/2010/main" val="0000FF" mc:Ignorable=""/>
              </a:buClr>
              <a:buFont typeface="Marlett" pitchFamily="2" charset="2"/>
              <a:buNone/>
            </a:pPr>
            <a:fld id="{FBBB2835-4CB1-4C3F-9613-2B122801A690}" type="slidenum">
              <a:rPr lang="he-IL" sz="130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Marlett" pitchFamily="2" charset="2"/>
                <a:cs typeface="Arial" pitchFamily="34" charset="0"/>
              </a:rPr>
              <a:pPr algn="r">
                <a:buClr>
                  <a:srgbClr xmlns:mc="http://schemas.openxmlformats.org/markup-compatibility/2006" xmlns:a14="http://schemas.microsoft.com/office/drawing/2010/main" val="0000FF" mc:Ignorable=""/>
                </a:buClr>
                <a:buFont typeface="Marlett" pitchFamily="2" charset="2"/>
                <a:buNone/>
              </a:pPr>
              <a:t>4</a:t>
            </a:fld>
            <a:endParaRPr lang="en-US" sz="1300">
              <a:solidFill>
                <a:srgbClr xmlns:mc="http://schemas.openxmlformats.org/markup-compatibility/2006" xmlns:a14="http://schemas.microsoft.com/office/drawing/2010/main" val="0000FF" mc:Ignorable=""/>
              </a:solidFill>
              <a:latin typeface="Marlett" pitchFamily="2" charset="2"/>
              <a:cs typeface="Arial" pitchFamily="34" charset="0"/>
            </a:endParaRPr>
          </a:p>
        </p:txBody>
      </p:sp>
      <p:sp>
        <p:nvSpPr>
          <p:cNvPr id="52229" name="Text Box 3"/>
          <p:cNvSpPr txBox="1">
            <a:spLocks noChangeArrowheads="1"/>
          </p:cNvSpPr>
          <p:nvPr/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9525"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endParaRPr lang="he-IL">
              <a:cs typeface="Arial" pitchFamily="34" charset="0"/>
            </a:endParaRPr>
          </a:p>
        </p:txBody>
      </p:sp>
      <p:sp>
        <p:nvSpPr>
          <p:cNvPr id="52230" name="Rectangle 4"/>
          <p:cNvSpPr txBox="1">
            <a:spLocks noChangeArrowheads="1"/>
          </p:cNvSpPr>
          <p:nvPr>
            <p:ph type="body"/>
          </p:nvPr>
        </p:nvSpPr>
        <p:spPr>
          <a:xfrm>
            <a:off x="946150" y="4862513"/>
            <a:ext cx="5207000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xmlns:mc="http://schemas.openxmlformats.org/markup-compatibility/2006" xmlns:a14="http://schemas.microsoft.com/office/drawing/2010/main" val="FFFFFF" mc:Ignorable="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fld id="{E851F905-59A7-4F3E-BFBB-8FEBF7C4679B}" type="slidenum">
              <a:rPr lang="he-IL" sz="130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Marlett" pitchFamily="2" charset="2"/>
                <a:cs typeface="Arial" pitchFamily="34" charset="0"/>
              </a:rPr>
              <a:pPr/>
              <a:t>40</a:t>
            </a:fld>
            <a:endParaRPr lang="en-US" sz="1300">
              <a:solidFill>
                <a:srgbClr xmlns:mc="http://schemas.openxmlformats.org/markup-compatibility/2006" xmlns:a14="http://schemas.microsoft.com/office/drawing/2010/main" val="0000FF" mc:Ignorable=""/>
              </a:solidFill>
              <a:latin typeface="Marlett" pitchFamily="2" charset="2"/>
              <a:cs typeface="Arial" pitchFamily="34" charset="0"/>
            </a:endParaRPr>
          </a:p>
        </p:txBody>
      </p:sp>
      <p:sp>
        <p:nvSpPr>
          <p:cNvPr id="89091" name="Text Box 1"/>
          <p:cNvSpPr txBox="1">
            <a:spLocks noChangeArrowheads="1"/>
          </p:cNvSpPr>
          <p:nvPr/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>
              <a:buClr>
                <a:srgbClr xmlns:mc="http://schemas.openxmlformats.org/markup-compatibility/2006" xmlns:a14="http://schemas.microsoft.com/office/drawing/2010/main" val="0000FF" mc:Ignorable=""/>
              </a:buClr>
              <a:buFont typeface="Marlett" pitchFamily="2" charset="2"/>
              <a:buNone/>
            </a:pPr>
            <a:r>
              <a:rPr lang="en-US" sz="130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Marlett" pitchFamily="2" charset="2"/>
              </a:rPr>
              <a:t></a:t>
            </a:r>
          </a:p>
        </p:txBody>
      </p:sp>
      <p:sp>
        <p:nvSpPr>
          <p:cNvPr id="89092" name="Text Box 2"/>
          <p:cNvSpPr txBox="1">
            <a:spLocks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r">
              <a:buClr>
                <a:srgbClr xmlns:mc="http://schemas.openxmlformats.org/markup-compatibility/2006" xmlns:a14="http://schemas.microsoft.com/office/drawing/2010/main" val="0000FF" mc:Ignorable=""/>
              </a:buClr>
              <a:buFont typeface="Marlett" pitchFamily="2" charset="2"/>
              <a:buNone/>
            </a:pPr>
            <a:fld id="{982698F2-640A-4E97-A833-83D54785B090}" type="slidenum">
              <a:rPr lang="he-IL" sz="130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Marlett" pitchFamily="2" charset="2"/>
                <a:cs typeface="Arial" pitchFamily="34" charset="0"/>
              </a:rPr>
              <a:pPr algn="r">
                <a:buClr>
                  <a:srgbClr xmlns:mc="http://schemas.openxmlformats.org/markup-compatibility/2006" xmlns:a14="http://schemas.microsoft.com/office/drawing/2010/main" val="0000FF" mc:Ignorable=""/>
                </a:buClr>
                <a:buFont typeface="Marlett" pitchFamily="2" charset="2"/>
                <a:buNone/>
              </a:pPr>
              <a:t>40</a:t>
            </a:fld>
            <a:endParaRPr lang="en-US" sz="1300">
              <a:solidFill>
                <a:srgbClr xmlns:mc="http://schemas.openxmlformats.org/markup-compatibility/2006" xmlns:a14="http://schemas.microsoft.com/office/drawing/2010/main" val="0000FF" mc:Ignorable=""/>
              </a:solidFill>
              <a:latin typeface="Marlett" pitchFamily="2" charset="2"/>
              <a:cs typeface="Arial" pitchFamily="34" charset="0"/>
            </a:endParaRPr>
          </a:p>
        </p:txBody>
      </p:sp>
      <p:sp>
        <p:nvSpPr>
          <p:cNvPr id="89093" name="Text Box 3"/>
          <p:cNvSpPr txBox="1">
            <a:spLocks noChangeArrowheads="1"/>
          </p:cNvSpPr>
          <p:nvPr/>
        </p:nvSpPr>
        <p:spPr bwMode="auto">
          <a:xfrm>
            <a:off x="990600" y="768350"/>
            <a:ext cx="5119688" cy="3840163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9525"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endParaRPr lang="he-IL">
              <a:cs typeface="Arial" pitchFamily="34" charset="0"/>
            </a:endParaRPr>
          </a:p>
        </p:txBody>
      </p:sp>
      <p:sp>
        <p:nvSpPr>
          <p:cNvPr id="89094" name="Text Box 4"/>
          <p:cNvSpPr txBox="1">
            <a:spLocks noChangeArrowheads="1"/>
          </p:cNvSpPr>
          <p:nvPr>
            <p:ph type="body"/>
          </p:nvPr>
        </p:nvSpPr>
        <p:spPr>
          <a:xfrm>
            <a:off x="946150" y="4862513"/>
            <a:ext cx="5207000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9pPr>
          </a:lstStyle>
          <a:p>
            <a:pPr algn="r" rtl="1" eaLnBrk="1" hangingPunct="1">
              <a:spcBef>
                <a:spcPts val="450"/>
              </a:spcBef>
              <a:buFont typeface="Comic Sans MS" pitchFamily="66" charset="0"/>
              <a:buNone/>
            </a:pPr>
            <a:endParaRPr lang="en-US" smtClean="0">
              <a:latin typeface="Comic Sans MS" pitchFamily="66" charset="0"/>
              <a:cs typeface="Times New Roman" pitchFamily="18" charset="0"/>
            </a:endParaRPr>
          </a:p>
          <a:p>
            <a:pPr algn="r" rtl="1" eaLnBrk="1" hangingPunct="1">
              <a:spcBef>
                <a:spcPts val="450"/>
              </a:spcBef>
              <a:buFont typeface="Comic Sans MS" pitchFamily="66" charset="0"/>
              <a:buNone/>
            </a:pPr>
            <a:endParaRPr lang="en-US" smtClean="0"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xmlns:mc="http://schemas.openxmlformats.org/markup-compatibility/2006" xmlns:a14="http://schemas.microsoft.com/office/drawing/2010/main" val="FFFFFF" mc:Ignorable="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fld id="{EBE6121F-95BA-4877-BC4C-DC62AD24F9F5}" type="slidenum">
              <a:rPr lang="he-IL" sz="130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Marlett" pitchFamily="2" charset="2"/>
                <a:cs typeface="Arial" pitchFamily="34" charset="0"/>
              </a:rPr>
              <a:pPr/>
              <a:t>41</a:t>
            </a:fld>
            <a:endParaRPr lang="en-US" sz="1300">
              <a:solidFill>
                <a:srgbClr xmlns:mc="http://schemas.openxmlformats.org/markup-compatibility/2006" xmlns:a14="http://schemas.microsoft.com/office/drawing/2010/main" val="0000FF" mc:Ignorable=""/>
              </a:solidFill>
              <a:latin typeface="Marlett" pitchFamily="2" charset="2"/>
              <a:cs typeface="Arial" pitchFamily="34" charset="0"/>
            </a:endParaRPr>
          </a:p>
        </p:txBody>
      </p:sp>
      <p:sp>
        <p:nvSpPr>
          <p:cNvPr id="90115" name="Text Box 1"/>
          <p:cNvSpPr txBox="1">
            <a:spLocks noChangeArrowheads="1"/>
          </p:cNvSpPr>
          <p:nvPr/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>
              <a:buClr>
                <a:srgbClr xmlns:mc="http://schemas.openxmlformats.org/markup-compatibility/2006" xmlns:a14="http://schemas.microsoft.com/office/drawing/2010/main" val="0000FF" mc:Ignorable=""/>
              </a:buClr>
              <a:buFont typeface="Marlett" pitchFamily="2" charset="2"/>
              <a:buNone/>
            </a:pPr>
            <a:r>
              <a:rPr lang="en-US" sz="130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Marlett" pitchFamily="2" charset="2"/>
              </a:rPr>
              <a:t></a:t>
            </a:r>
          </a:p>
        </p:txBody>
      </p:sp>
      <p:sp>
        <p:nvSpPr>
          <p:cNvPr id="90116" name="Text Box 2"/>
          <p:cNvSpPr txBox="1">
            <a:spLocks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r">
              <a:buClr>
                <a:srgbClr xmlns:mc="http://schemas.openxmlformats.org/markup-compatibility/2006" xmlns:a14="http://schemas.microsoft.com/office/drawing/2010/main" val="0000FF" mc:Ignorable=""/>
              </a:buClr>
              <a:buFont typeface="Marlett" pitchFamily="2" charset="2"/>
              <a:buNone/>
            </a:pPr>
            <a:fld id="{A0D99F0B-5350-4376-85E2-C44FB7C17479}" type="slidenum">
              <a:rPr lang="he-IL" sz="130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Marlett" pitchFamily="2" charset="2"/>
                <a:cs typeface="Arial" pitchFamily="34" charset="0"/>
              </a:rPr>
              <a:pPr algn="r">
                <a:buClr>
                  <a:srgbClr xmlns:mc="http://schemas.openxmlformats.org/markup-compatibility/2006" xmlns:a14="http://schemas.microsoft.com/office/drawing/2010/main" val="0000FF" mc:Ignorable=""/>
                </a:buClr>
                <a:buFont typeface="Marlett" pitchFamily="2" charset="2"/>
                <a:buNone/>
              </a:pPr>
              <a:t>41</a:t>
            </a:fld>
            <a:endParaRPr lang="en-US" sz="1300">
              <a:solidFill>
                <a:srgbClr xmlns:mc="http://schemas.openxmlformats.org/markup-compatibility/2006" xmlns:a14="http://schemas.microsoft.com/office/drawing/2010/main" val="0000FF" mc:Ignorable=""/>
              </a:solidFill>
              <a:latin typeface="Marlett" pitchFamily="2" charset="2"/>
              <a:cs typeface="Arial" pitchFamily="34" charset="0"/>
            </a:endParaRPr>
          </a:p>
        </p:txBody>
      </p:sp>
      <p:sp>
        <p:nvSpPr>
          <p:cNvPr id="90117" name="Text Box 3"/>
          <p:cNvSpPr txBox="1">
            <a:spLocks noChangeArrowheads="1"/>
          </p:cNvSpPr>
          <p:nvPr/>
        </p:nvSpPr>
        <p:spPr bwMode="auto">
          <a:xfrm>
            <a:off x="990600" y="768350"/>
            <a:ext cx="5119688" cy="3840163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9525"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endParaRPr lang="he-IL">
              <a:cs typeface="Arial" pitchFamily="34" charset="0"/>
            </a:endParaRPr>
          </a:p>
        </p:txBody>
      </p:sp>
      <p:sp>
        <p:nvSpPr>
          <p:cNvPr id="90118" name="Text Box 4"/>
          <p:cNvSpPr txBox="1">
            <a:spLocks noChangeArrowheads="1"/>
          </p:cNvSpPr>
          <p:nvPr>
            <p:ph type="body"/>
          </p:nvPr>
        </p:nvSpPr>
        <p:spPr>
          <a:xfrm>
            <a:off x="946150" y="4862513"/>
            <a:ext cx="5207000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9pPr>
          </a:lstStyle>
          <a:p>
            <a:pPr algn="r" rtl="1" eaLnBrk="1" hangingPunct="1">
              <a:spcBef>
                <a:spcPts val="450"/>
              </a:spcBef>
              <a:buFont typeface="Comic Sans MS" pitchFamily="66" charset="0"/>
              <a:buNone/>
            </a:pPr>
            <a:endParaRPr lang="en-US" smtClean="0">
              <a:latin typeface="Comic Sans MS" pitchFamily="66" charset="0"/>
              <a:cs typeface="Times New Roman" pitchFamily="18" charset="0"/>
            </a:endParaRPr>
          </a:p>
          <a:p>
            <a:pPr algn="r" rtl="1" eaLnBrk="1" hangingPunct="1">
              <a:spcBef>
                <a:spcPts val="450"/>
              </a:spcBef>
              <a:buFont typeface="Comic Sans MS" pitchFamily="66" charset="0"/>
              <a:buNone/>
            </a:pPr>
            <a:endParaRPr lang="en-US" smtClean="0"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xmlns:mc="http://schemas.openxmlformats.org/markup-compatibility/2006" xmlns:a14="http://schemas.microsoft.com/office/drawing/2010/main" val="FFFFFF" mc:Ignorable="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fld id="{A9DE0349-CA7A-4383-91AE-3BF0C1315517}" type="slidenum">
              <a:rPr lang="he-IL" sz="130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Marlett" pitchFamily="2" charset="2"/>
                <a:cs typeface="Arial" pitchFamily="34" charset="0"/>
              </a:rPr>
              <a:pPr/>
              <a:t>42</a:t>
            </a:fld>
            <a:endParaRPr lang="en-US" sz="1300">
              <a:solidFill>
                <a:srgbClr xmlns:mc="http://schemas.openxmlformats.org/markup-compatibility/2006" xmlns:a14="http://schemas.microsoft.com/office/drawing/2010/main" val="0000FF" mc:Ignorable=""/>
              </a:solidFill>
              <a:latin typeface="Marlett" pitchFamily="2" charset="2"/>
              <a:cs typeface="Arial" pitchFamily="34" charset="0"/>
            </a:endParaRPr>
          </a:p>
        </p:txBody>
      </p:sp>
      <p:sp>
        <p:nvSpPr>
          <p:cNvPr id="91139" name="Text Box 1"/>
          <p:cNvSpPr txBox="1">
            <a:spLocks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r">
              <a:buClr>
                <a:srgbClr xmlns:mc="http://schemas.openxmlformats.org/markup-compatibility/2006" xmlns:a14="http://schemas.microsoft.com/office/drawing/2010/main" val="0000FF" mc:Ignorable=""/>
              </a:buClr>
              <a:buFont typeface="Marlett" pitchFamily="2" charset="2"/>
              <a:buNone/>
            </a:pPr>
            <a:fld id="{74E1EE40-6EDB-4568-8976-F9D9870ED866}" type="slidenum">
              <a:rPr lang="he-IL" sz="130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Marlett" pitchFamily="2" charset="2"/>
                <a:cs typeface="Arial" pitchFamily="34" charset="0"/>
              </a:rPr>
              <a:pPr algn="r">
                <a:buClr>
                  <a:srgbClr xmlns:mc="http://schemas.openxmlformats.org/markup-compatibility/2006" xmlns:a14="http://schemas.microsoft.com/office/drawing/2010/main" val="0000FF" mc:Ignorable=""/>
                </a:buClr>
                <a:buFont typeface="Marlett" pitchFamily="2" charset="2"/>
                <a:buNone/>
              </a:pPr>
              <a:t>42</a:t>
            </a:fld>
            <a:endParaRPr lang="en-US" sz="1300">
              <a:solidFill>
                <a:srgbClr xmlns:mc="http://schemas.openxmlformats.org/markup-compatibility/2006" xmlns:a14="http://schemas.microsoft.com/office/drawing/2010/main" val="0000FF" mc:Ignorable=""/>
              </a:solidFill>
              <a:latin typeface="Marlett" pitchFamily="2" charset="2"/>
              <a:cs typeface="Arial" pitchFamily="34" charset="0"/>
            </a:endParaRPr>
          </a:p>
        </p:txBody>
      </p:sp>
      <p:sp>
        <p:nvSpPr>
          <p:cNvPr id="91140" name="Text Box 2"/>
          <p:cNvSpPr txBox="1">
            <a:spLocks noChangeArrowheads="1"/>
          </p:cNvSpPr>
          <p:nvPr/>
        </p:nvSpPr>
        <p:spPr bwMode="auto">
          <a:xfrm>
            <a:off x="992188" y="768350"/>
            <a:ext cx="5118100" cy="3838575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9525"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endParaRPr lang="he-IL">
              <a:cs typeface="Arial" pitchFamily="34" charset="0"/>
            </a:endParaRPr>
          </a:p>
        </p:txBody>
      </p:sp>
      <p:sp>
        <p:nvSpPr>
          <p:cNvPr id="91141" name="Rectangle 3"/>
          <p:cNvSpPr txBox="1">
            <a:spLocks noChangeArrowheads="1"/>
          </p:cNvSpPr>
          <p:nvPr>
            <p:ph type="body"/>
          </p:nvPr>
        </p:nvSpPr>
        <p:spPr>
          <a:xfrm>
            <a:off x="946150" y="4862513"/>
            <a:ext cx="5207000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xmlns:mc="http://schemas.openxmlformats.org/markup-compatibility/2006" xmlns:a14="http://schemas.microsoft.com/office/drawing/2010/main" val="FFFFFF" mc:Ignorable="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fld id="{04B23F6E-A780-4955-9CDF-FEEF8A4D821B}" type="slidenum">
              <a:rPr lang="he-IL" sz="130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Marlett" pitchFamily="2" charset="2"/>
                <a:cs typeface="Arial" pitchFamily="34" charset="0"/>
              </a:rPr>
              <a:pPr/>
              <a:t>5</a:t>
            </a:fld>
            <a:endParaRPr lang="en-US" sz="1300">
              <a:solidFill>
                <a:srgbClr xmlns:mc="http://schemas.openxmlformats.org/markup-compatibility/2006" xmlns:a14="http://schemas.microsoft.com/office/drawing/2010/main" val="0000FF" mc:Ignorable=""/>
              </a:solidFill>
              <a:latin typeface="Marlett" pitchFamily="2" charset="2"/>
              <a:cs typeface="Arial" pitchFamily="34" charset="0"/>
            </a:endParaRPr>
          </a:p>
        </p:txBody>
      </p:sp>
      <p:sp>
        <p:nvSpPr>
          <p:cNvPr id="53251" name="Text Box 1"/>
          <p:cNvSpPr txBox="1">
            <a:spLocks noChangeArrowheads="1"/>
          </p:cNvSpPr>
          <p:nvPr/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>
              <a:buClr>
                <a:srgbClr xmlns:mc="http://schemas.openxmlformats.org/markup-compatibility/2006" xmlns:a14="http://schemas.microsoft.com/office/drawing/2010/main" val="0000FF" mc:Ignorable=""/>
              </a:buClr>
              <a:buFont typeface="Marlett" pitchFamily="2" charset="2"/>
              <a:buNone/>
            </a:pPr>
            <a:r>
              <a:rPr lang="en-US" sz="130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Marlett" pitchFamily="2" charset="2"/>
              </a:rPr>
              <a:t></a:t>
            </a:r>
          </a:p>
        </p:txBody>
      </p:sp>
      <p:sp>
        <p:nvSpPr>
          <p:cNvPr id="53252" name="Text Box 2"/>
          <p:cNvSpPr txBox="1">
            <a:spLocks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r">
              <a:buClr>
                <a:srgbClr xmlns:mc="http://schemas.openxmlformats.org/markup-compatibility/2006" xmlns:a14="http://schemas.microsoft.com/office/drawing/2010/main" val="0000FF" mc:Ignorable=""/>
              </a:buClr>
              <a:buFont typeface="Marlett" pitchFamily="2" charset="2"/>
              <a:buNone/>
            </a:pPr>
            <a:fld id="{9F738DB2-0A86-4BF6-8FB5-10BCF7771C95}" type="slidenum">
              <a:rPr lang="he-IL" sz="130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Marlett" pitchFamily="2" charset="2"/>
                <a:cs typeface="Arial" pitchFamily="34" charset="0"/>
              </a:rPr>
              <a:pPr algn="r">
                <a:buClr>
                  <a:srgbClr xmlns:mc="http://schemas.openxmlformats.org/markup-compatibility/2006" xmlns:a14="http://schemas.microsoft.com/office/drawing/2010/main" val="0000FF" mc:Ignorable=""/>
                </a:buClr>
                <a:buFont typeface="Marlett" pitchFamily="2" charset="2"/>
                <a:buNone/>
              </a:pPr>
              <a:t>5</a:t>
            </a:fld>
            <a:endParaRPr lang="en-US" sz="1300">
              <a:solidFill>
                <a:srgbClr xmlns:mc="http://schemas.openxmlformats.org/markup-compatibility/2006" xmlns:a14="http://schemas.microsoft.com/office/drawing/2010/main" val="0000FF" mc:Ignorable=""/>
              </a:solidFill>
              <a:latin typeface="Marlett" pitchFamily="2" charset="2"/>
              <a:cs typeface="Arial" pitchFamily="34" charset="0"/>
            </a:endParaRPr>
          </a:p>
        </p:txBody>
      </p:sp>
      <p:sp>
        <p:nvSpPr>
          <p:cNvPr id="53253" name="Text Box 3"/>
          <p:cNvSpPr txBox="1">
            <a:spLocks noChangeArrowheads="1"/>
          </p:cNvSpPr>
          <p:nvPr/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9525"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endParaRPr lang="he-IL">
              <a:cs typeface="Arial" pitchFamily="34" charset="0"/>
            </a:endParaRPr>
          </a:p>
        </p:txBody>
      </p:sp>
      <p:sp>
        <p:nvSpPr>
          <p:cNvPr id="53254" name="Rectangle 4"/>
          <p:cNvSpPr txBox="1">
            <a:spLocks noChangeArrowheads="1"/>
          </p:cNvSpPr>
          <p:nvPr>
            <p:ph type="body"/>
          </p:nvPr>
        </p:nvSpPr>
        <p:spPr>
          <a:xfrm>
            <a:off x="946150" y="4862513"/>
            <a:ext cx="5207000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xmlns:mc="http://schemas.openxmlformats.org/markup-compatibility/2006" xmlns:a14="http://schemas.microsoft.com/office/drawing/2010/main" val="FFFFFF" mc:Ignorable="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fld id="{026CC39C-98D1-4556-9378-F5E83F710490}" type="slidenum">
              <a:rPr lang="he-IL" sz="130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Marlett" pitchFamily="2" charset="2"/>
                <a:cs typeface="Arial" pitchFamily="34" charset="0"/>
              </a:rPr>
              <a:pPr/>
              <a:t>6</a:t>
            </a:fld>
            <a:endParaRPr lang="en-US" sz="1300">
              <a:solidFill>
                <a:srgbClr xmlns:mc="http://schemas.openxmlformats.org/markup-compatibility/2006" xmlns:a14="http://schemas.microsoft.com/office/drawing/2010/main" val="0000FF" mc:Ignorable=""/>
              </a:solidFill>
              <a:latin typeface="Marlett" pitchFamily="2" charset="2"/>
              <a:cs typeface="Arial" pitchFamily="34" charset="0"/>
            </a:endParaRPr>
          </a:p>
        </p:txBody>
      </p:sp>
      <p:sp>
        <p:nvSpPr>
          <p:cNvPr id="54275" name="Text Box 1"/>
          <p:cNvSpPr txBox="1">
            <a:spLocks noChangeArrowheads="1"/>
          </p:cNvSpPr>
          <p:nvPr/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>
              <a:buClr>
                <a:srgbClr xmlns:mc="http://schemas.openxmlformats.org/markup-compatibility/2006" xmlns:a14="http://schemas.microsoft.com/office/drawing/2010/main" val="0000FF" mc:Ignorable=""/>
              </a:buClr>
              <a:buFont typeface="Marlett" pitchFamily="2" charset="2"/>
              <a:buNone/>
            </a:pPr>
            <a:r>
              <a:rPr lang="en-US" sz="130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Marlett" pitchFamily="2" charset="2"/>
              </a:rPr>
              <a:t></a:t>
            </a:r>
          </a:p>
        </p:txBody>
      </p:sp>
      <p:sp>
        <p:nvSpPr>
          <p:cNvPr id="54276" name="Text Box 2"/>
          <p:cNvSpPr txBox="1">
            <a:spLocks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r">
              <a:buClr>
                <a:srgbClr xmlns:mc="http://schemas.openxmlformats.org/markup-compatibility/2006" xmlns:a14="http://schemas.microsoft.com/office/drawing/2010/main" val="0000FF" mc:Ignorable=""/>
              </a:buClr>
              <a:buFont typeface="Marlett" pitchFamily="2" charset="2"/>
              <a:buNone/>
            </a:pPr>
            <a:fld id="{1DD36ED0-5EBA-4A01-9BDF-96AD27FBAF4C}" type="slidenum">
              <a:rPr lang="he-IL" sz="130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Marlett" pitchFamily="2" charset="2"/>
                <a:cs typeface="Arial" pitchFamily="34" charset="0"/>
              </a:rPr>
              <a:pPr algn="r">
                <a:buClr>
                  <a:srgbClr xmlns:mc="http://schemas.openxmlformats.org/markup-compatibility/2006" xmlns:a14="http://schemas.microsoft.com/office/drawing/2010/main" val="0000FF" mc:Ignorable=""/>
                </a:buClr>
                <a:buFont typeface="Marlett" pitchFamily="2" charset="2"/>
                <a:buNone/>
              </a:pPr>
              <a:t>6</a:t>
            </a:fld>
            <a:endParaRPr lang="en-US" sz="1300">
              <a:solidFill>
                <a:srgbClr xmlns:mc="http://schemas.openxmlformats.org/markup-compatibility/2006" xmlns:a14="http://schemas.microsoft.com/office/drawing/2010/main" val="0000FF" mc:Ignorable=""/>
              </a:solidFill>
              <a:latin typeface="Marlett" pitchFamily="2" charset="2"/>
              <a:cs typeface="Arial" pitchFamily="34" charset="0"/>
            </a:endParaRPr>
          </a:p>
        </p:txBody>
      </p:sp>
      <p:sp>
        <p:nvSpPr>
          <p:cNvPr id="54277" name="Text Box 3"/>
          <p:cNvSpPr txBox="1">
            <a:spLocks noChangeArrowheads="1"/>
          </p:cNvSpPr>
          <p:nvPr/>
        </p:nvSpPr>
        <p:spPr bwMode="auto">
          <a:xfrm>
            <a:off x="990600" y="768350"/>
            <a:ext cx="5119688" cy="3840163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9525"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endParaRPr lang="he-IL">
              <a:cs typeface="Arial" pitchFamily="34" charset="0"/>
            </a:endParaRPr>
          </a:p>
        </p:txBody>
      </p:sp>
      <p:sp>
        <p:nvSpPr>
          <p:cNvPr id="54278" name="Text Box 4"/>
          <p:cNvSpPr txBox="1">
            <a:spLocks noChangeArrowheads="1"/>
          </p:cNvSpPr>
          <p:nvPr>
            <p:ph type="body"/>
          </p:nvPr>
        </p:nvSpPr>
        <p:spPr>
          <a:xfrm>
            <a:off x="946150" y="4862513"/>
            <a:ext cx="5207000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9pPr>
          </a:lstStyle>
          <a:p>
            <a:pPr algn="r" rtl="1" eaLnBrk="1" hangingPunct="1">
              <a:spcBef>
                <a:spcPts val="450"/>
              </a:spcBef>
              <a:buFont typeface="Comic Sans MS" pitchFamily="66" charset="0"/>
              <a:buNone/>
            </a:pPr>
            <a:r>
              <a:rPr lang="en-US" smtClean="0">
                <a:latin typeface="Comic Sans MS" pitchFamily="66" charset="0"/>
                <a:cs typeface="Times New Roman" pitchFamily="18" charset="0"/>
              </a:rPr>
              <a:t>At least one other thread is completing infinitely often, since there are only a finite number of threads. This is a “Stalinistic” approach. </a:t>
            </a:r>
          </a:p>
          <a:p>
            <a:pPr algn="r" rtl="1" eaLnBrk="1" hangingPunct="1">
              <a:spcBef>
                <a:spcPts val="450"/>
              </a:spcBef>
              <a:buFont typeface="Comic Sans MS" pitchFamily="66" charset="0"/>
              <a:buNone/>
            </a:pPr>
            <a:endParaRPr lang="en-US" smtClean="0"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xmlns:mc="http://schemas.openxmlformats.org/markup-compatibility/2006" xmlns:a14="http://schemas.microsoft.com/office/drawing/2010/main" val="FFFFFF" mc:Ignorable="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fld id="{CB71876E-5EA6-421D-BAEA-81DA31E60220}" type="slidenum">
              <a:rPr lang="he-IL" sz="130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Marlett" pitchFamily="2" charset="2"/>
                <a:cs typeface="Arial" pitchFamily="34" charset="0"/>
              </a:rPr>
              <a:pPr/>
              <a:t>7</a:t>
            </a:fld>
            <a:endParaRPr lang="en-US" sz="1300">
              <a:solidFill>
                <a:srgbClr xmlns:mc="http://schemas.openxmlformats.org/markup-compatibility/2006" xmlns:a14="http://schemas.microsoft.com/office/drawing/2010/main" val="0000FF" mc:Ignorable=""/>
              </a:solidFill>
              <a:latin typeface="Marlett" pitchFamily="2" charset="2"/>
              <a:cs typeface="Arial" pitchFamily="34" charset="0"/>
            </a:endParaRPr>
          </a:p>
        </p:txBody>
      </p:sp>
      <p:sp>
        <p:nvSpPr>
          <p:cNvPr id="55299" name="Text Box 1"/>
          <p:cNvSpPr txBox="1">
            <a:spLocks noChangeArrowheads="1"/>
          </p:cNvSpPr>
          <p:nvPr/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>
              <a:buClr>
                <a:srgbClr xmlns:mc="http://schemas.openxmlformats.org/markup-compatibility/2006" xmlns:a14="http://schemas.microsoft.com/office/drawing/2010/main" val="0000FF" mc:Ignorable=""/>
              </a:buClr>
              <a:buFont typeface="Marlett" pitchFamily="2" charset="2"/>
              <a:buNone/>
            </a:pPr>
            <a:r>
              <a:rPr lang="en-US" sz="130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Marlett" pitchFamily="2" charset="2"/>
              </a:rPr>
              <a:t></a:t>
            </a:r>
          </a:p>
        </p:txBody>
      </p:sp>
      <p:sp>
        <p:nvSpPr>
          <p:cNvPr id="55300" name="Text Box 2"/>
          <p:cNvSpPr txBox="1">
            <a:spLocks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r">
              <a:buClr>
                <a:srgbClr xmlns:mc="http://schemas.openxmlformats.org/markup-compatibility/2006" xmlns:a14="http://schemas.microsoft.com/office/drawing/2010/main" val="0000FF" mc:Ignorable=""/>
              </a:buClr>
              <a:buFont typeface="Marlett" pitchFamily="2" charset="2"/>
              <a:buNone/>
            </a:pPr>
            <a:fld id="{8B7074BE-2DF5-4095-8F17-1B7091625607}" type="slidenum">
              <a:rPr lang="he-IL" sz="130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Marlett" pitchFamily="2" charset="2"/>
                <a:cs typeface="Arial" pitchFamily="34" charset="0"/>
              </a:rPr>
              <a:pPr algn="r">
                <a:buClr>
                  <a:srgbClr xmlns:mc="http://schemas.openxmlformats.org/markup-compatibility/2006" xmlns:a14="http://schemas.microsoft.com/office/drawing/2010/main" val="0000FF" mc:Ignorable=""/>
                </a:buClr>
                <a:buFont typeface="Marlett" pitchFamily="2" charset="2"/>
                <a:buNone/>
              </a:pPr>
              <a:t>7</a:t>
            </a:fld>
            <a:endParaRPr lang="en-US" sz="1300">
              <a:solidFill>
                <a:srgbClr xmlns:mc="http://schemas.openxmlformats.org/markup-compatibility/2006" xmlns:a14="http://schemas.microsoft.com/office/drawing/2010/main" val="0000FF" mc:Ignorable=""/>
              </a:solidFill>
              <a:latin typeface="Marlett" pitchFamily="2" charset="2"/>
              <a:cs typeface="Arial" pitchFamily="34" charset="0"/>
            </a:endParaRPr>
          </a:p>
        </p:txBody>
      </p:sp>
      <p:sp>
        <p:nvSpPr>
          <p:cNvPr id="55301" name="Text Box 3"/>
          <p:cNvSpPr txBox="1">
            <a:spLocks noChangeArrowheads="1"/>
          </p:cNvSpPr>
          <p:nvPr/>
        </p:nvSpPr>
        <p:spPr bwMode="auto">
          <a:xfrm>
            <a:off x="990600" y="768350"/>
            <a:ext cx="5119688" cy="3840163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9525"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endParaRPr lang="he-IL">
              <a:cs typeface="Arial" pitchFamily="34" charset="0"/>
            </a:endParaRPr>
          </a:p>
        </p:txBody>
      </p:sp>
      <p:sp>
        <p:nvSpPr>
          <p:cNvPr id="55302" name="Text Box 4"/>
          <p:cNvSpPr txBox="1">
            <a:spLocks noChangeArrowheads="1"/>
          </p:cNvSpPr>
          <p:nvPr>
            <p:ph type="body"/>
          </p:nvPr>
        </p:nvSpPr>
        <p:spPr>
          <a:xfrm>
            <a:off x="946150" y="4862513"/>
            <a:ext cx="5207000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</a:defRPr>
            </a:lvl9pPr>
          </a:lstStyle>
          <a:p>
            <a:pPr algn="r" rtl="1" eaLnBrk="1" hangingPunct="1">
              <a:spcBef>
                <a:spcPts val="450"/>
              </a:spcBef>
              <a:buFont typeface="Comic Sans MS" pitchFamily="66" charset="0"/>
              <a:buNone/>
            </a:pPr>
            <a:r>
              <a:rPr lang="en-US" smtClean="0">
                <a:latin typeface="Comic Sans MS" pitchFamily="66" charset="0"/>
                <a:cs typeface="Times New Roman" pitchFamily="18" charset="0"/>
              </a:rPr>
              <a:t>This is a more democratic approach, we want every individual to be happy, not just the system as a whole. </a:t>
            </a:r>
          </a:p>
          <a:p>
            <a:pPr algn="r" rtl="1" eaLnBrk="1" hangingPunct="1">
              <a:spcBef>
                <a:spcPts val="450"/>
              </a:spcBef>
              <a:buFont typeface="Comic Sans MS" pitchFamily="66" charset="0"/>
              <a:buNone/>
            </a:pPr>
            <a:endParaRPr lang="en-US" smtClean="0"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xmlns:mc="http://schemas.openxmlformats.org/markup-compatibility/2006" xmlns:a14="http://schemas.microsoft.com/office/drawing/2010/main" val="FFFFFF" mc:Ignorable="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fld id="{8896A38E-BFE9-48A3-B89A-0BFE48478BCC}" type="slidenum">
              <a:rPr lang="he-IL" sz="130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Marlett" pitchFamily="2" charset="2"/>
                <a:cs typeface="Arial" pitchFamily="34" charset="0"/>
              </a:rPr>
              <a:pPr/>
              <a:t>8</a:t>
            </a:fld>
            <a:endParaRPr lang="en-US" sz="1300">
              <a:solidFill>
                <a:srgbClr xmlns:mc="http://schemas.openxmlformats.org/markup-compatibility/2006" xmlns:a14="http://schemas.microsoft.com/office/drawing/2010/main" val="0000FF" mc:Ignorable=""/>
              </a:solidFill>
              <a:latin typeface="Marlett" pitchFamily="2" charset="2"/>
              <a:cs typeface="Arial" pitchFamily="34" charset="0"/>
            </a:endParaRPr>
          </a:p>
        </p:txBody>
      </p:sp>
      <p:sp>
        <p:nvSpPr>
          <p:cNvPr id="56323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</p:sp>
      <p:sp>
        <p:nvSpPr>
          <p:cNvPr id="56324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946150" y="4862513"/>
            <a:ext cx="5207000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xmlns:mc="http://schemas.openxmlformats.org/markup-compatibility/2006" xmlns:a14="http://schemas.microsoft.com/office/drawing/2010/main" val="FFFFFF" mc:Ignorable="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fld id="{582D5E7A-CB71-4F93-8978-34B29F349F53}" type="slidenum">
              <a:rPr lang="he-IL" sz="130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Marlett" pitchFamily="2" charset="2"/>
                <a:cs typeface="Arial" pitchFamily="34" charset="0"/>
              </a:rPr>
              <a:pPr/>
              <a:t>9</a:t>
            </a:fld>
            <a:endParaRPr lang="en-US" sz="1300">
              <a:solidFill>
                <a:srgbClr xmlns:mc="http://schemas.openxmlformats.org/markup-compatibility/2006" xmlns:a14="http://schemas.microsoft.com/office/drawing/2010/main" val="0000FF" mc:Ignorable=""/>
              </a:solidFill>
              <a:latin typeface="Marlett" pitchFamily="2" charset="2"/>
              <a:cs typeface="Arial" pitchFamily="34" charset="0"/>
            </a:endParaRPr>
          </a:p>
        </p:txBody>
      </p:sp>
      <p:sp>
        <p:nvSpPr>
          <p:cNvPr id="57347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</p:sp>
      <p:sp>
        <p:nvSpPr>
          <p:cNvPr id="57348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946150" y="4862513"/>
            <a:ext cx="5207000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Herlihy-Shavit 2008 </a:t>
            </a:r>
          </a:p>
          <a:p>
            <a:pPr>
              <a:defRPr/>
            </a:pPr>
            <a:r>
              <a:rPr lang="en-US"/>
              <a:t>The Art of Multiprocessor Programming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A75F5B-5507-4663-881A-7AD414BB4D9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76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Herlihy-Shavit 2008 </a:t>
            </a:r>
          </a:p>
          <a:p>
            <a:pPr>
              <a:defRPr/>
            </a:pPr>
            <a:r>
              <a:rPr lang="en-US"/>
              <a:t>The Art of Multiprocessor Programming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090ECC-E35C-4DEF-9E15-048B4306F6B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30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63550"/>
            <a:ext cx="1941513" cy="56308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63550"/>
            <a:ext cx="5676900" cy="56308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Herlihy-Shavit 2008 </a:t>
            </a:r>
          </a:p>
          <a:p>
            <a:pPr>
              <a:defRPr/>
            </a:pPr>
            <a:r>
              <a:rPr lang="en-US"/>
              <a:t>The Art of Multiprocessor Programming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169AE9-E8A5-4B9A-B5AC-11674FDFA2D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239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63550"/>
            <a:ext cx="7770813" cy="14335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Herlihy-Shavit 2008 </a:t>
            </a:r>
          </a:p>
          <a:p>
            <a:pPr>
              <a:defRPr/>
            </a:pPr>
            <a:r>
              <a:rPr lang="en-US"/>
              <a:t>The Art of Multiprocessor Programming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AC65B9-76F5-49E4-A2A6-96B1EC95B2FA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95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Art of Multiprocessor Programming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76BAAC-3456-4E8A-92F4-7FE87A26740D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565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Art of Multiprocessor Programming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792635-53B9-4FC1-922C-718CA431974B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96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Art of Multiprocessor Programming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F5E07C-058D-431A-8054-80ABB88CD02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58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13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981200"/>
            <a:ext cx="3810000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Art of Multiprocessor Programming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1E8000-9052-4EC8-992E-32BDC1F73ACE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9249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Art of Multiprocessor Programming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A641B-67E6-435E-9ECA-8F294BC1FB4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389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Art of Multiprocessor Programming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AD7945-5FC3-4DBD-980C-2B07D88DF58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704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Art of Multiprocessor Programming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E18FA5-9250-4A1A-9525-215B8175819E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17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Herlihy-Shavit 2008 </a:t>
            </a:r>
          </a:p>
          <a:p>
            <a:pPr>
              <a:defRPr/>
            </a:pPr>
            <a:r>
              <a:rPr lang="en-US"/>
              <a:t>The Art of Multiprocessor Programming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E60EF-0126-491B-B966-231A0BB2586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5769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Art of Multiprocessor Programming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8C2929-4C0E-480D-A663-ACDEC40115A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024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Art of Multiprocessor Programming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E26E19-EC06-47BF-89B7-05DE9D7EC0D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999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Art of Multiprocessor Programming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5110E0-8C96-4DE0-BDEC-44C4EACBD6CD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538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63550"/>
            <a:ext cx="1941513" cy="56308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63550"/>
            <a:ext cx="5676900" cy="56308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Art of Multiprocessor Programming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681E4B-87BC-4972-9DA0-71B822D5435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188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Herlihy-Shavit </a:t>
            </a:r>
          </a:p>
          <a:p>
            <a:pPr>
              <a:defRPr/>
            </a:pPr>
            <a:r>
              <a:rPr lang="en-US"/>
              <a:t>The Art of Multiprocessor Programming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7D957B-02C1-4F62-B946-746BB718A98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9245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Herlihy-Shavit </a:t>
            </a:r>
          </a:p>
          <a:p>
            <a:pPr>
              <a:defRPr/>
            </a:pPr>
            <a:r>
              <a:rPr lang="en-US"/>
              <a:t>The Art of Multiprocessor Programming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BFCF99-248A-4069-8E5F-92F909B31889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8819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Herlihy-Shavit </a:t>
            </a:r>
          </a:p>
          <a:p>
            <a:pPr>
              <a:defRPr/>
            </a:pPr>
            <a:r>
              <a:rPr lang="en-US"/>
              <a:t>The Art of Multiprocessor Programming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EE2FDD-1B62-4A24-9807-8B5C8257DC8A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1213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13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981200"/>
            <a:ext cx="3810000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Herlihy-Shavit </a:t>
            </a:r>
          </a:p>
          <a:p>
            <a:pPr>
              <a:defRPr/>
            </a:pPr>
            <a:r>
              <a:rPr lang="en-US"/>
              <a:t>The Art of Multiprocessor Programming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755308-83EF-4293-B8B6-A8BA94D942BB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417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Herlihy-Shavit </a:t>
            </a:r>
          </a:p>
          <a:p>
            <a:pPr>
              <a:defRPr/>
            </a:pPr>
            <a:r>
              <a:rPr lang="en-US"/>
              <a:t>The Art of Multiprocessor Programming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45D3A5-2450-4F98-955A-52BE8D19E649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8968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Herlihy-Shavit </a:t>
            </a:r>
          </a:p>
          <a:p>
            <a:pPr>
              <a:defRPr/>
            </a:pPr>
            <a:r>
              <a:rPr lang="en-US"/>
              <a:t>The Art of Multiprocessor Programming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BD338C-B235-4C79-957D-D88EBFA97B2D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885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Herlihy-Shavit 2008 </a:t>
            </a:r>
          </a:p>
          <a:p>
            <a:pPr>
              <a:defRPr/>
            </a:pPr>
            <a:r>
              <a:rPr lang="en-US"/>
              <a:t>The Art of Multiprocessor Programming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60B0C2-A40B-4ABE-8F6D-3B5B193E9A7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135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Herlihy-Shavit </a:t>
            </a:r>
          </a:p>
          <a:p>
            <a:pPr>
              <a:defRPr/>
            </a:pPr>
            <a:r>
              <a:rPr lang="en-US"/>
              <a:t>The Art of Multiprocessor Programming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928FF-F693-4EB7-B892-7418077CDA2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8901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Herlihy-Shavit </a:t>
            </a:r>
          </a:p>
          <a:p>
            <a:pPr>
              <a:defRPr/>
            </a:pPr>
            <a:r>
              <a:rPr lang="en-US"/>
              <a:t>The Art of Multiprocessor Programming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6E7977-B1FB-49CF-8C97-4CC3D9DD8F7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1903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Herlihy-Shavit </a:t>
            </a:r>
          </a:p>
          <a:p>
            <a:pPr>
              <a:defRPr/>
            </a:pPr>
            <a:r>
              <a:rPr lang="en-US"/>
              <a:t>The Art of Multiprocessor Programming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1F880B-E0C8-4CA4-8CC0-508D9C1072CE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45063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Herlihy-Shavit </a:t>
            </a:r>
          </a:p>
          <a:p>
            <a:pPr>
              <a:defRPr/>
            </a:pPr>
            <a:r>
              <a:rPr lang="en-US"/>
              <a:t>The Art of Multiprocessor Programming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96DE5B-DB52-4EA7-9FD9-9535710B43A9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698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63550"/>
            <a:ext cx="1941513" cy="56308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63550"/>
            <a:ext cx="5676900" cy="56308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Herlihy-Shavit </a:t>
            </a:r>
          </a:p>
          <a:p>
            <a:pPr>
              <a:defRPr/>
            </a:pPr>
            <a:r>
              <a:rPr lang="en-US"/>
              <a:t>The Art of Multiprocessor Programming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4880A-E1D9-4DF0-A28D-AC80F6D314E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6174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Herlihy-Shavit</a:t>
            </a:r>
          </a:p>
          <a:p>
            <a:pPr>
              <a:defRPr/>
            </a:pPr>
            <a:r>
              <a:rPr lang="en-US"/>
              <a:t>The Art of Multiprocessor Programming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00E1F1-6BB9-4176-B0B3-4254F5511435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976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Herlihy-Shavit</a:t>
            </a:r>
          </a:p>
          <a:p>
            <a:pPr>
              <a:defRPr/>
            </a:pPr>
            <a:r>
              <a:rPr lang="en-US"/>
              <a:t>The Art of Multiprocessor Programming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9C482F-12EA-4B5C-935E-ECBCAC237EE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19792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Herlihy-Shavit</a:t>
            </a:r>
          </a:p>
          <a:p>
            <a:pPr>
              <a:defRPr/>
            </a:pPr>
            <a:r>
              <a:rPr lang="en-US"/>
              <a:t>The Art of Multiprocessor Programming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B9E4BD-30FC-4748-B1C7-88EF4CABCE0D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4423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13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981200"/>
            <a:ext cx="3810000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Herlihy-Shavit</a:t>
            </a:r>
          </a:p>
          <a:p>
            <a:pPr>
              <a:defRPr/>
            </a:pPr>
            <a:r>
              <a:rPr lang="en-US"/>
              <a:t>The Art of Multiprocessor Programming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B134BB-AE27-47D6-B70A-61B0C71236F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2681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Herlihy-Shavit</a:t>
            </a:r>
          </a:p>
          <a:p>
            <a:pPr>
              <a:defRPr/>
            </a:pPr>
            <a:r>
              <a:rPr lang="en-US"/>
              <a:t>The Art of Multiprocessor Programming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8DE27D-1948-4BE0-BB9D-D6B85CE3745A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60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13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981200"/>
            <a:ext cx="3810000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Herlihy-Shavit 2008 </a:t>
            </a:r>
          </a:p>
          <a:p>
            <a:pPr>
              <a:defRPr/>
            </a:pPr>
            <a:r>
              <a:rPr lang="en-US"/>
              <a:t>The Art of Multiprocessor Programming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0CEFFA-9763-46A9-BBDE-1903C39677F5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2400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Herlihy-Shavit</a:t>
            </a:r>
          </a:p>
          <a:p>
            <a:pPr>
              <a:defRPr/>
            </a:pPr>
            <a:r>
              <a:rPr lang="en-US"/>
              <a:t>The Art of Multiprocessor Programming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0B74A-45F8-4A05-AEAF-9DEB808CE58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2943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Herlihy-Shavit</a:t>
            </a:r>
          </a:p>
          <a:p>
            <a:pPr>
              <a:defRPr/>
            </a:pPr>
            <a:r>
              <a:rPr lang="en-US"/>
              <a:t>The Art of Multiprocessor Programming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64F807-1424-43D9-ABF8-266EFBA7922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09540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Herlihy-Shavit</a:t>
            </a:r>
          </a:p>
          <a:p>
            <a:pPr>
              <a:defRPr/>
            </a:pPr>
            <a:r>
              <a:rPr lang="en-US"/>
              <a:t>The Art of Multiprocessor Programming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D17DE1-DEC5-47C8-B989-0FFBC3DCC2E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70015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Herlihy-Shavit</a:t>
            </a:r>
          </a:p>
          <a:p>
            <a:pPr>
              <a:defRPr/>
            </a:pPr>
            <a:r>
              <a:rPr lang="en-US"/>
              <a:t>The Art of Multiprocessor Programming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64DB29-D483-4AD4-BDFF-1D9B512F18C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147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Herlihy-Shavit</a:t>
            </a:r>
          </a:p>
          <a:p>
            <a:pPr>
              <a:defRPr/>
            </a:pPr>
            <a:r>
              <a:rPr lang="en-US"/>
              <a:t>The Art of Multiprocessor Programming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A7A542-8957-4534-8015-761FCC98FA6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4229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63550"/>
            <a:ext cx="1941513" cy="56308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63550"/>
            <a:ext cx="5676900" cy="56308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Herlihy-Shavit</a:t>
            </a:r>
          </a:p>
          <a:p>
            <a:pPr>
              <a:defRPr/>
            </a:pPr>
            <a:r>
              <a:rPr lang="en-US"/>
              <a:t>The Art of Multiprocessor Programming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0E95A0-8CA5-4CE7-96F4-46F2C4DAC83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695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Herlihy-Shavit 2008 </a:t>
            </a:r>
          </a:p>
          <a:p>
            <a:pPr>
              <a:defRPr/>
            </a:pPr>
            <a:r>
              <a:rPr lang="en-US"/>
              <a:t>The Art of Multiprocessor Programming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16F712-8B9B-4275-BA21-128B96C1215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1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Herlihy-Shavit 2008 </a:t>
            </a:r>
          </a:p>
          <a:p>
            <a:pPr>
              <a:defRPr/>
            </a:pPr>
            <a:r>
              <a:rPr lang="en-US"/>
              <a:t>The Art of Multiprocessor Programming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493391-1194-4581-8F2A-A2A399F0372D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41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Herlihy-Shavit 2008 </a:t>
            </a:r>
          </a:p>
          <a:p>
            <a:pPr>
              <a:defRPr/>
            </a:pPr>
            <a:r>
              <a:rPr lang="en-US"/>
              <a:t>The Art of Multiprocessor Programming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03DC28-7BD8-44DA-9147-65143D95DF3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76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Herlihy-Shavit 2008 </a:t>
            </a:r>
          </a:p>
          <a:p>
            <a:pPr>
              <a:defRPr/>
            </a:pPr>
            <a:r>
              <a:rPr lang="en-US"/>
              <a:t>The Art of Multiprocessor Programming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1F9F0-EB5C-46D0-8423-1CEB1C7B9955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41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Herlihy-Shavit 2008 </a:t>
            </a:r>
          </a:p>
          <a:p>
            <a:pPr>
              <a:defRPr/>
            </a:pPr>
            <a:r>
              <a:rPr lang="en-US"/>
              <a:t>The Art of Multiprocessor Programming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2ED686-ADE8-44F2-9DF2-1DC7EAC5ACC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21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xmlns:mc="http://schemas.openxmlformats.org/markup-compatibility/2006" xmlns:a14="http://schemas.microsoft.com/office/drawing/2010/main" val="FFFFFF" mc:Ignorable="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63550"/>
            <a:ext cx="7770813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0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747963" y="5878513"/>
            <a:ext cx="37988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 smtClean="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Herlihy-Shavit 2008 </a:t>
            </a:r>
          </a:p>
          <a:p>
            <a:pPr>
              <a:defRPr/>
            </a:pPr>
            <a:r>
              <a:rPr lang="en-US"/>
              <a:t>The Art of Multiprocessor Programming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6451600" y="6254750"/>
            <a:ext cx="19034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 smtClean="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DC007EFF-D1B9-4308-B61E-908D6770A3D3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xmlns:mc="http://schemas.openxmlformats.org/markup-compatibility/2006" xmlns:a14="http://schemas.microsoft.com/office/drawing/2010/main" val="000000" mc:Ignorable=""/>
        </a:buClr>
        <a:buSzPct val="100000"/>
        <a:buFont typeface="Comic Sans MS" pitchFamily="66" charset="0"/>
        <a:defRPr sz="4400">
          <a:solidFill>
            <a:srgbClr xmlns:mc="http://schemas.openxmlformats.org/markup-compatibility/2006" xmlns:a14="http://schemas.microsoft.com/office/drawing/2010/main" val="000000" mc:Ignorable="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xmlns:mc="http://schemas.openxmlformats.org/markup-compatibility/2006" xmlns:a14="http://schemas.microsoft.com/office/drawing/2010/main" val="000000" mc:Ignorable=""/>
        </a:buClr>
        <a:buSzPct val="100000"/>
        <a:buFont typeface="Comic Sans MS" pitchFamily="66" charset="0"/>
        <a:defRPr sz="4400">
          <a:solidFill>
            <a:srgbClr xmlns:mc="http://schemas.openxmlformats.org/markup-compatibility/2006" xmlns:a14="http://schemas.microsoft.com/office/drawing/2010/main" val="000000" mc:Ignorable=""/>
          </a:solidFill>
          <a:latin typeface="Comic Sans MS" pitchFamily="66" charset="0"/>
          <a:ea typeface="DejaVu Sans" charset="0"/>
          <a:cs typeface="DejaVu Sans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xmlns:mc="http://schemas.openxmlformats.org/markup-compatibility/2006" xmlns:a14="http://schemas.microsoft.com/office/drawing/2010/main" val="000000" mc:Ignorable=""/>
        </a:buClr>
        <a:buSzPct val="100000"/>
        <a:buFont typeface="Comic Sans MS" pitchFamily="66" charset="0"/>
        <a:defRPr sz="4400">
          <a:solidFill>
            <a:srgbClr xmlns:mc="http://schemas.openxmlformats.org/markup-compatibility/2006" xmlns:a14="http://schemas.microsoft.com/office/drawing/2010/main" val="000000" mc:Ignorable=""/>
          </a:solidFill>
          <a:latin typeface="Comic Sans MS" pitchFamily="66" charset="0"/>
          <a:ea typeface="DejaVu Sans" charset="0"/>
          <a:cs typeface="DejaVu Sans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xmlns:mc="http://schemas.openxmlformats.org/markup-compatibility/2006" xmlns:a14="http://schemas.microsoft.com/office/drawing/2010/main" val="000000" mc:Ignorable=""/>
        </a:buClr>
        <a:buSzPct val="100000"/>
        <a:buFont typeface="Comic Sans MS" pitchFamily="66" charset="0"/>
        <a:defRPr sz="4400">
          <a:solidFill>
            <a:srgbClr xmlns:mc="http://schemas.openxmlformats.org/markup-compatibility/2006" xmlns:a14="http://schemas.microsoft.com/office/drawing/2010/main" val="000000" mc:Ignorable=""/>
          </a:solidFill>
          <a:latin typeface="Comic Sans MS" pitchFamily="66" charset="0"/>
          <a:ea typeface="DejaVu Sans" charset="0"/>
          <a:cs typeface="DejaVu Sans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xmlns:mc="http://schemas.openxmlformats.org/markup-compatibility/2006" xmlns:a14="http://schemas.microsoft.com/office/drawing/2010/main" val="000000" mc:Ignorable=""/>
        </a:buClr>
        <a:buSzPct val="100000"/>
        <a:buFont typeface="Comic Sans MS" pitchFamily="66" charset="0"/>
        <a:defRPr sz="4400">
          <a:solidFill>
            <a:srgbClr xmlns:mc="http://schemas.openxmlformats.org/markup-compatibility/2006" xmlns:a14="http://schemas.microsoft.com/office/drawing/2010/main" val="000000" mc:Ignorable=""/>
          </a:solidFill>
          <a:latin typeface="Comic Sans MS" pitchFamily="66" charset="0"/>
          <a:ea typeface="DejaVu Sans" charset="0"/>
          <a:cs typeface="DejaVu Sans" charset="0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buClr>
          <a:srgbClr xmlns:mc="http://schemas.openxmlformats.org/markup-compatibility/2006" xmlns:a14="http://schemas.microsoft.com/office/drawing/2010/main" val="000000" mc:Ignorable=""/>
        </a:buClr>
        <a:buSzPct val="100000"/>
        <a:buFont typeface="Comic Sans MS" pitchFamily="66" charset="0"/>
        <a:defRPr sz="4400">
          <a:solidFill>
            <a:srgbClr xmlns:mc="http://schemas.openxmlformats.org/markup-compatibility/2006" xmlns:a14="http://schemas.microsoft.com/office/drawing/2010/main" val="000000" mc:Ignorable=""/>
          </a:solidFill>
          <a:latin typeface="Comic Sans MS" pitchFamily="66" charset="0"/>
          <a:ea typeface="DejaVu Sans" charset="0"/>
          <a:cs typeface="DejaVu Sans" charset="0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buClr>
          <a:srgbClr xmlns:mc="http://schemas.openxmlformats.org/markup-compatibility/2006" xmlns:a14="http://schemas.microsoft.com/office/drawing/2010/main" val="000000" mc:Ignorable=""/>
        </a:buClr>
        <a:buSzPct val="100000"/>
        <a:buFont typeface="Comic Sans MS" pitchFamily="66" charset="0"/>
        <a:defRPr sz="4400">
          <a:solidFill>
            <a:srgbClr xmlns:mc="http://schemas.openxmlformats.org/markup-compatibility/2006" xmlns:a14="http://schemas.microsoft.com/office/drawing/2010/main" val="000000" mc:Ignorable=""/>
          </a:solidFill>
          <a:latin typeface="Comic Sans MS" pitchFamily="66" charset="0"/>
          <a:ea typeface="DejaVu Sans" charset="0"/>
          <a:cs typeface="DejaVu Sans" charset="0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buClr>
          <a:srgbClr xmlns:mc="http://schemas.openxmlformats.org/markup-compatibility/2006" xmlns:a14="http://schemas.microsoft.com/office/drawing/2010/main" val="000000" mc:Ignorable=""/>
        </a:buClr>
        <a:buSzPct val="100000"/>
        <a:buFont typeface="Comic Sans MS" pitchFamily="66" charset="0"/>
        <a:defRPr sz="4400">
          <a:solidFill>
            <a:srgbClr xmlns:mc="http://schemas.openxmlformats.org/markup-compatibility/2006" xmlns:a14="http://schemas.microsoft.com/office/drawing/2010/main" val="000000" mc:Ignorable=""/>
          </a:solidFill>
          <a:latin typeface="Comic Sans MS" pitchFamily="66" charset="0"/>
          <a:ea typeface="DejaVu Sans" charset="0"/>
          <a:cs typeface="DejaVu Sans" charset="0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buClr>
          <a:srgbClr xmlns:mc="http://schemas.openxmlformats.org/markup-compatibility/2006" xmlns:a14="http://schemas.microsoft.com/office/drawing/2010/main" val="000000" mc:Ignorable=""/>
        </a:buClr>
        <a:buSzPct val="100000"/>
        <a:buFont typeface="Comic Sans MS" pitchFamily="66" charset="0"/>
        <a:defRPr sz="4400">
          <a:solidFill>
            <a:srgbClr xmlns:mc="http://schemas.openxmlformats.org/markup-compatibility/2006" xmlns:a14="http://schemas.microsoft.com/office/drawing/2010/main" val="000000" mc:Ignorable=""/>
          </a:solidFill>
          <a:latin typeface="Comic Sans MS" pitchFamily="66" charset="0"/>
          <a:ea typeface="DejaVu Sans" charset="0"/>
          <a:cs typeface="DejaVu Sans" charset="0"/>
        </a:defRPr>
      </a:lvl9pPr>
    </p:titleStyle>
    <p:bodyStyle>
      <a:lvl1pPr marL="341313" indent="-341313" algn="l" defTabSz="457200" rtl="0" eaLnBrk="0" fontAlgn="base" hangingPunct="0">
        <a:spcBef>
          <a:spcPts val="800"/>
        </a:spcBef>
        <a:spcAft>
          <a:spcPct val="0"/>
        </a:spcAft>
        <a:buClr>
          <a:srgbClr xmlns:mc="http://schemas.openxmlformats.org/markup-compatibility/2006" xmlns:a14="http://schemas.microsoft.com/office/drawing/2010/main" val="0000FF" mc:Ignorable=""/>
        </a:buClr>
        <a:buSzPct val="100000"/>
        <a:buFont typeface="Comic Sans MS" pitchFamily="66" charset="0"/>
        <a:buChar char="•"/>
        <a:defRPr sz="3200">
          <a:solidFill>
            <a:srgbClr xmlns:mc="http://schemas.openxmlformats.org/markup-compatibility/2006" xmlns:a14="http://schemas.microsoft.com/office/drawing/2010/main" val="0000FF" mc:Ignorable=""/>
          </a:solidFill>
          <a:latin typeface="+mn-lt"/>
          <a:ea typeface="+mn-ea"/>
          <a:cs typeface="+mn-cs"/>
        </a:defRPr>
      </a:lvl1pPr>
      <a:lvl2pPr marL="741363" indent="-284163" algn="l" defTabSz="457200" rtl="0" eaLnBrk="0" fontAlgn="base" hangingPunct="0">
        <a:spcBef>
          <a:spcPts val="700"/>
        </a:spcBef>
        <a:spcAft>
          <a:spcPct val="0"/>
        </a:spcAft>
        <a:buClr>
          <a:srgbClr xmlns:mc="http://schemas.openxmlformats.org/markup-compatibility/2006" xmlns:a14="http://schemas.microsoft.com/office/drawing/2010/main" val="0000FF" mc:Ignorable=""/>
        </a:buClr>
        <a:buSzPct val="100000"/>
        <a:buFont typeface="Comic Sans MS" pitchFamily="66" charset="0"/>
        <a:buChar char="–"/>
        <a:defRPr sz="2800">
          <a:solidFill>
            <a:srgbClr xmlns:mc="http://schemas.openxmlformats.org/markup-compatibility/2006" xmlns:a14="http://schemas.microsoft.com/office/drawing/2010/main" val="0000FF" mc:Ignorable="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xmlns:mc="http://schemas.openxmlformats.org/markup-compatibility/2006" xmlns:a14="http://schemas.microsoft.com/office/drawing/2010/main" val="0000FF" mc:Ignorable=""/>
        </a:buClr>
        <a:buSzPct val="100000"/>
        <a:buFont typeface="Comic Sans MS" pitchFamily="66" charset="0"/>
        <a:buChar char="•"/>
        <a:defRPr sz="2400">
          <a:solidFill>
            <a:srgbClr xmlns:mc="http://schemas.openxmlformats.org/markup-compatibility/2006" xmlns:a14="http://schemas.microsoft.com/office/drawing/2010/main" val="0000FF" mc:Ignorable="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xmlns:mc="http://schemas.openxmlformats.org/markup-compatibility/2006" xmlns:a14="http://schemas.microsoft.com/office/drawing/2010/main" val="0000FF" mc:Ignorable=""/>
        </a:buClr>
        <a:buSzPct val="100000"/>
        <a:buFont typeface="Comic Sans MS" pitchFamily="66" charset="0"/>
        <a:buChar char="–"/>
        <a:defRPr sz="2000">
          <a:solidFill>
            <a:srgbClr xmlns:mc="http://schemas.openxmlformats.org/markup-compatibility/2006" xmlns:a14="http://schemas.microsoft.com/office/drawing/2010/main" val="0000FF" mc:Ignorable="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xmlns:mc="http://schemas.openxmlformats.org/markup-compatibility/2006" xmlns:a14="http://schemas.microsoft.com/office/drawing/2010/main" val="0000FF" mc:Ignorable=""/>
        </a:buClr>
        <a:buSzPct val="100000"/>
        <a:buFont typeface="Comic Sans MS" pitchFamily="66" charset="0"/>
        <a:buChar char="»"/>
        <a:defRPr sz="2000">
          <a:solidFill>
            <a:srgbClr xmlns:mc="http://schemas.openxmlformats.org/markup-compatibility/2006" xmlns:a14="http://schemas.microsoft.com/office/drawing/2010/main" val="0000FF" mc:Ignorable="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xmlns:mc="http://schemas.openxmlformats.org/markup-compatibility/2006" xmlns:a14="http://schemas.microsoft.com/office/drawing/2010/main" val="0000FF" mc:Ignorable=""/>
        </a:buClr>
        <a:buSzPct val="100000"/>
        <a:buFont typeface="Comic Sans MS" pitchFamily="66" charset="0"/>
        <a:buChar char="»"/>
        <a:defRPr sz="2000">
          <a:solidFill>
            <a:srgbClr xmlns:mc="http://schemas.openxmlformats.org/markup-compatibility/2006" xmlns:a14="http://schemas.microsoft.com/office/drawing/2010/main" val="0000FF" mc:Ignorable="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xmlns:mc="http://schemas.openxmlformats.org/markup-compatibility/2006" xmlns:a14="http://schemas.microsoft.com/office/drawing/2010/main" val="0000FF" mc:Ignorable=""/>
        </a:buClr>
        <a:buSzPct val="100000"/>
        <a:buFont typeface="Comic Sans MS" pitchFamily="66" charset="0"/>
        <a:buChar char="»"/>
        <a:defRPr sz="2000">
          <a:solidFill>
            <a:srgbClr xmlns:mc="http://schemas.openxmlformats.org/markup-compatibility/2006" xmlns:a14="http://schemas.microsoft.com/office/drawing/2010/main" val="0000FF" mc:Ignorable="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xmlns:mc="http://schemas.openxmlformats.org/markup-compatibility/2006" xmlns:a14="http://schemas.microsoft.com/office/drawing/2010/main" val="0000FF" mc:Ignorable=""/>
        </a:buClr>
        <a:buSzPct val="100000"/>
        <a:buFont typeface="Comic Sans MS" pitchFamily="66" charset="0"/>
        <a:buChar char="»"/>
        <a:defRPr sz="2000">
          <a:solidFill>
            <a:srgbClr xmlns:mc="http://schemas.openxmlformats.org/markup-compatibility/2006" xmlns:a14="http://schemas.microsoft.com/office/drawing/2010/main" val="0000FF" mc:Ignorable="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xmlns:mc="http://schemas.openxmlformats.org/markup-compatibility/2006" xmlns:a14="http://schemas.microsoft.com/office/drawing/2010/main" val="0000FF" mc:Ignorable=""/>
        </a:buClr>
        <a:buSzPct val="100000"/>
        <a:buFont typeface="Comic Sans MS" pitchFamily="66" charset="0"/>
        <a:buChar char="»"/>
        <a:defRPr sz="2000">
          <a:solidFill>
            <a:srgbClr xmlns:mc="http://schemas.openxmlformats.org/markup-compatibility/2006" xmlns:a14="http://schemas.microsoft.com/office/drawing/2010/main" val="0000FF" mc:Ignorable="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xmlns:mc="http://schemas.openxmlformats.org/markup-compatibility/2006" xmlns:a14="http://schemas.microsoft.com/office/drawing/2010/main" val="FFFFFF" mc:Ignorable="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63550"/>
            <a:ext cx="7770813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0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3111500" y="6254750"/>
            <a:ext cx="2894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>
              <a:tabLst>
                <a:tab pos="723900" algn="l"/>
                <a:tab pos="1447800" algn="l"/>
                <a:tab pos="2171700" algn="l"/>
                <a:tab pos="2895600" algn="l"/>
              </a:tabLst>
              <a:defRPr sz="1400" smtClean="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Art of Multiprocessor Programming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6451600" y="6254750"/>
            <a:ext cx="19034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>
              <a:tabLst>
                <a:tab pos="723900" algn="l"/>
                <a:tab pos="1447800" algn="l"/>
              </a:tabLst>
              <a:defRPr sz="1400" smtClean="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BB22E131-B1A4-433D-81EB-617E893B9B6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xmlns:mc="http://schemas.openxmlformats.org/markup-compatibility/2006" xmlns:a14="http://schemas.microsoft.com/office/drawing/2010/main" val="000000" mc:Ignorable=""/>
        </a:buClr>
        <a:buSzPct val="100000"/>
        <a:buFont typeface="Comic Sans MS" pitchFamily="66" charset="0"/>
        <a:defRPr sz="4400">
          <a:solidFill>
            <a:srgbClr xmlns:mc="http://schemas.openxmlformats.org/markup-compatibility/2006" xmlns:a14="http://schemas.microsoft.com/office/drawing/2010/main" val="000000" mc:Ignorable="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xmlns:mc="http://schemas.openxmlformats.org/markup-compatibility/2006" xmlns:a14="http://schemas.microsoft.com/office/drawing/2010/main" val="000000" mc:Ignorable=""/>
        </a:buClr>
        <a:buSzPct val="100000"/>
        <a:buFont typeface="Comic Sans MS" pitchFamily="66" charset="0"/>
        <a:defRPr sz="4400">
          <a:solidFill>
            <a:srgbClr xmlns:mc="http://schemas.openxmlformats.org/markup-compatibility/2006" xmlns:a14="http://schemas.microsoft.com/office/drawing/2010/main" val="000000" mc:Ignorable=""/>
          </a:solidFill>
          <a:latin typeface="Comic Sans MS" pitchFamily="66" charset="0"/>
          <a:ea typeface="DejaVu Sans" charset="0"/>
          <a:cs typeface="DejaVu Sans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xmlns:mc="http://schemas.openxmlformats.org/markup-compatibility/2006" xmlns:a14="http://schemas.microsoft.com/office/drawing/2010/main" val="000000" mc:Ignorable=""/>
        </a:buClr>
        <a:buSzPct val="100000"/>
        <a:buFont typeface="Comic Sans MS" pitchFamily="66" charset="0"/>
        <a:defRPr sz="4400">
          <a:solidFill>
            <a:srgbClr xmlns:mc="http://schemas.openxmlformats.org/markup-compatibility/2006" xmlns:a14="http://schemas.microsoft.com/office/drawing/2010/main" val="000000" mc:Ignorable=""/>
          </a:solidFill>
          <a:latin typeface="Comic Sans MS" pitchFamily="66" charset="0"/>
          <a:ea typeface="DejaVu Sans" charset="0"/>
          <a:cs typeface="DejaVu Sans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xmlns:mc="http://schemas.openxmlformats.org/markup-compatibility/2006" xmlns:a14="http://schemas.microsoft.com/office/drawing/2010/main" val="000000" mc:Ignorable=""/>
        </a:buClr>
        <a:buSzPct val="100000"/>
        <a:buFont typeface="Comic Sans MS" pitchFamily="66" charset="0"/>
        <a:defRPr sz="4400">
          <a:solidFill>
            <a:srgbClr xmlns:mc="http://schemas.openxmlformats.org/markup-compatibility/2006" xmlns:a14="http://schemas.microsoft.com/office/drawing/2010/main" val="000000" mc:Ignorable=""/>
          </a:solidFill>
          <a:latin typeface="Comic Sans MS" pitchFamily="66" charset="0"/>
          <a:ea typeface="DejaVu Sans" charset="0"/>
          <a:cs typeface="DejaVu Sans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xmlns:mc="http://schemas.openxmlformats.org/markup-compatibility/2006" xmlns:a14="http://schemas.microsoft.com/office/drawing/2010/main" val="000000" mc:Ignorable=""/>
        </a:buClr>
        <a:buSzPct val="100000"/>
        <a:buFont typeface="Comic Sans MS" pitchFamily="66" charset="0"/>
        <a:defRPr sz="4400">
          <a:solidFill>
            <a:srgbClr xmlns:mc="http://schemas.openxmlformats.org/markup-compatibility/2006" xmlns:a14="http://schemas.microsoft.com/office/drawing/2010/main" val="000000" mc:Ignorable=""/>
          </a:solidFill>
          <a:latin typeface="Comic Sans MS" pitchFamily="66" charset="0"/>
          <a:ea typeface="DejaVu Sans" charset="0"/>
          <a:cs typeface="DejaVu Sans" charset="0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buClr>
          <a:srgbClr xmlns:mc="http://schemas.openxmlformats.org/markup-compatibility/2006" xmlns:a14="http://schemas.microsoft.com/office/drawing/2010/main" val="000000" mc:Ignorable=""/>
        </a:buClr>
        <a:buSzPct val="100000"/>
        <a:buFont typeface="Comic Sans MS" pitchFamily="66" charset="0"/>
        <a:defRPr sz="4400">
          <a:solidFill>
            <a:srgbClr xmlns:mc="http://schemas.openxmlformats.org/markup-compatibility/2006" xmlns:a14="http://schemas.microsoft.com/office/drawing/2010/main" val="000000" mc:Ignorable=""/>
          </a:solidFill>
          <a:latin typeface="Comic Sans MS" pitchFamily="66" charset="0"/>
          <a:ea typeface="DejaVu Sans" charset="0"/>
          <a:cs typeface="DejaVu Sans" charset="0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buClr>
          <a:srgbClr xmlns:mc="http://schemas.openxmlformats.org/markup-compatibility/2006" xmlns:a14="http://schemas.microsoft.com/office/drawing/2010/main" val="000000" mc:Ignorable=""/>
        </a:buClr>
        <a:buSzPct val="100000"/>
        <a:buFont typeface="Comic Sans MS" pitchFamily="66" charset="0"/>
        <a:defRPr sz="4400">
          <a:solidFill>
            <a:srgbClr xmlns:mc="http://schemas.openxmlformats.org/markup-compatibility/2006" xmlns:a14="http://schemas.microsoft.com/office/drawing/2010/main" val="000000" mc:Ignorable=""/>
          </a:solidFill>
          <a:latin typeface="Comic Sans MS" pitchFamily="66" charset="0"/>
          <a:ea typeface="DejaVu Sans" charset="0"/>
          <a:cs typeface="DejaVu Sans" charset="0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buClr>
          <a:srgbClr xmlns:mc="http://schemas.openxmlformats.org/markup-compatibility/2006" xmlns:a14="http://schemas.microsoft.com/office/drawing/2010/main" val="000000" mc:Ignorable=""/>
        </a:buClr>
        <a:buSzPct val="100000"/>
        <a:buFont typeface="Comic Sans MS" pitchFamily="66" charset="0"/>
        <a:defRPr sz="4400">
          <a:solidFill>
            <a:srgbClr xmlns:mc="http://schemas.openxmlformats.org/markup-compatibility/2006" xmlns:a14="http://schemas.microsoft.com/office/drawing/2010/main" val="000000" mc:Ignorable=""/>
          </a:solidFill>
          <a:latin typeface="Comic Sans MS" pitchFamily="66" charset="0"/>
          <a:ea typeface="DejaVu Sans" charset="0"/>
          <a:cs typeface="DejaVu Sans" charset="0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buClr>
          <a:srgbClr xmlns:mc="http://schemas.openxmlformats.org/markup-compatibility/2006" xmlns:a14="http://schemas.microsoft.com/office/drawing/2010/main" val="000000" mc:Ignorable=""/>
        </a:buClr>
        <a:buSzPct val="100000"/>
        <a:buFont typeface="Comic Sans MS" pitchFamily="66" charset="0"/>
        <a:defRPr sz="4400">
          <a:solidFill>
            <a:srgbClr xmlns:mc="http://schemas.openxmlformats.org/markup-compatibility/2006" xmlns:a14="http://schemas.microsoft.com/office/drawing/2010/main" val="000000" mc:Ignorable=""/>
          </a:solidFill>
          <a:latin typeface="Comic Sans MS" pitchFamily="66" charset="0"/>
          <a:ea typeface="DejaVu Sans" charset="0"/>
          <a:cs typeface="DejaVu Sans" charset="0"/>
        </a:defRPr>
      </a:lvl9pPr>
    </p:titleStyle>
    <p:bodyStyle>
      <a:lvl1pPr marL="341313" indent="-341313" algn="l" defTabSz="457200" rtl="0" eaLnBrk="0" fontAlgn="base" hangingPunct="0">
        <a:spcBef>
          <a:spcPts val="800"/>
        </a:spcBef>
        <a:spcAft>
          <a:spcPct val="0"/>
        </a:spcAft>
        <a:buClr>
          <a:srgbClr xmlns:mc="http://schemas.openxmlformats.org/markup-compatibility/2006" xmlns:a14="http://schemas.microsoft.com/office/drawing/2010/main" val="0000FF" mc:Ignorable=""/>
        </a:buClr>
        <a:buSzPct val="100000"/>
        <a:buFont typeface="Comic Sans MS" pitchFamily="66" charset="0"/>
        <a:buChar char="•"/>
        <a:defRPr sz="3200">
          <a:solidFill>
            <a:srgbClr xmlns:mc="http://schemas.openxmlformats.org/markup-compatibility/2006" xmlns:a14="http://schemas.microsoft.com/office/drawing/2010/main" val="0000FF" mc:Ignorable=""/>
          </a:solidFill>
          <a:latin typeface="+mn-lt"/>
          <a:ea typeface="+mn-ea"/>
          <a:cs typeface="+mn-cs"/>
        </a:defRPr>
      </a:lvl1pPr>
      <a:lvl2pPr marL="741363" indent="-284163" algn="l" defTabSz="457200" rtl="0" eaLnBrk="0" fontAlgn="base" hangingPunct="0">
        <a:spcBef>
          <a:spcPts val="700"/>
        </a:spcBef>
        <a:spcAft>
          <a:spcPct val="0"/>
        </a:spcAft>
        <a:buClr>
          <a:srgbClr xmlns:mc="http://schemas.openxmlformats.org/markup-compatibility/2006" xmlns:a14="http://schemas.microsoft.com/office/drawing/2010/main" val="0000FF" mc:Ignorable=""/>
        </a:buClr>
        <a:buSzPct val="100000"/>
        <a:buFont typeface="Comic Sans MS" pitchFamily="66" charset="0"/>
        <a:buChar char="–"/>
        <a:defRPr sz="2800">
          <a:solidFill>
            <a:srgbClr xmlns:mc="http://schemas.openxmlformats.org/markup-compatibility/2006" xmlns:a14="http://schemas.microsoft.com/office/drawing/2010/main" val="0000FF" mc:Ignorable="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xmlns:mc="http://schemas.openxmlformats.org/markup-compatibility/2006" xmlns:a14="http://schemas.microsoft.com/office/drawing/2010/main" val="0000FF" mc:Ignorable=""/>
        </a:buClr>
        <a:buSzPct val="100000"/>
        <a:buFont typeface="Comic Sans MS" pitchFamily="66" charset="0"/>
        <a:buChar char="•"/>
        <a:defRPr sz="2400">
          <a:solidFill>
            <a:srgbClr xmlns:mc="http://schemas.openxmlformats.org/markup-compatibility/2006" xmlns:a14="http://schemas.microsoft.com/office/drawing/2010/main" val="0000FF" mc:Ignorable="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xmlns:mc="http://schemas.openxmlformats.org/markup-compatibility/2006" xmlns:a14="http://schemas.microsoft.com/office/drawing/2010/main" val="0000FF" mc:Ignorable=""/>
        </a:buClr>
        <a:buSzPct val="100000"/>
        <a:buFont typeface="Comic Sans MS" pitchFamily="66" charset="0"/>
        <a:buChar char="–"/>
        <a:defRPr sz="2000">
          <a:solidFill>
            <a:srgbClr xmlns:mc="http://schemas.openxmlformats.org/markup-compatibility/2006" xmlns:a14="http://schemas.microsoft.com/office/drawing/2010/main" val="0000FF" mc:Ignorable="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xmlns:mc="http://schemas.openxmlformats.org/markup-compatibility/2006" xmlns:a14="http://schemas.microsoft.com/office/drawing/2010/main" val="0000FF" mc:Ignorable=""/>
        </a:buClr>
        <a:buSzPct val="100000"/>
        <a:buFont typeface="Comic Sans MS" pitchFamily="66" charset="0"/>
        <a:buChar char="»"/>
        <a:defRPr sz="2000">
          <a:solidFill>
            <a:srgbClr xmlns:mc="http://schemas.openxmlformats.org/markup-compatibility/2006" xmlns:a14="http://schemas.microsoft.com/office/drawing/2010/main" val="0000FF" mc:Ignorable="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xmlns:mc="http://schemas.openxmlformats.org/markup-compatibility/2006" xmlns:a14="http://schemas.microsoft.com/office/drawing/2010/main" val="0000FF" mc:Ignorable=""/>
        </a:buClr>
        <a:buSzPct val="100000"/>
        <a:buFont typeface="Comic Sans MS" pitchFamily="66" charset="0"/>
        <a:buChar char="»"/>
        <a:defRPr sz="2000">
          <a:solidFill>
            <a:srgbClr xmlns:mc="http://schemas.openxmlformats.org/markup-compatibility/2006" xmlns:a14="http://schemas.microsoft.com/office/drawing/2010/main" val="0000FF" mc:Ignorable="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xmlns:mc="http://schemas.openxmlformats.org/markup-compatibility/2006" xmlns:a14="http://schemas.microsoft.com/office/drawing/2010/main" val="0000FF" mc:Ignorable=""/>
        </a:buClr>
        <a:buSzPct val="100000"/>
        <a:buFont typeface="Comic Sans MS" pitchFamily="66" charset="0"/>
        <a:buChar char="»"/>
        <a:defRPr sz="2000">
          <a:solidFill>
            <a:srgbClr xmlns:mc="http://schemas.openxmlformats.org/markup-compatibility/2006" xmlns:a14="http://schemas.microsoft.com/office/drawing/2010/main" val="0000FF" mc:Ignorable="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xmlns:mc="http://schemas.openxmlformats.org/markup-compatibility/2006" xmlns:a14="http://schemas.microsoft.com/office/drawing/2010/main" val="0000FF" mc:Ignorable=""/>
        </a:buClr>
        <a:buSzPct val="100000"/>
        <a:buFont typeface="Comic Sans MS" pitchFamily="66" charset="0"/>
        <a:buChar char="»"/>
        <a:defRPr sz="2000">
          <a:solidFill>
            <a:srgbClr xmlns:mc="http://schemas.openxmlformats.org/markup-compatibility/2006" xmlns:a14="http://schemas.microsoft.com/office/drawing/2010/main" val="0000FF" mc:Ignorable="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xmlns:mc="http://schemas.openxmlformats.org/markup-compatibility/2006" xmlns:a14="http://schemas.microsoft.com/office/drawing/2010/main" val="0000FF" mc:Ignorable=""/>
        </a:buClr>
        <a:buSzPct val="100000"/>
        <a:buFont typeface="Comic Sans MS" pitchFamily="66" charset="0"/>
        <a:buChar char="»"/>
        <a:defRPr sz="2000">
          <a:solidFill>
            <a:srgbClr xmlns:mc="http://schemas.openxmlformats.org/markup-compatibility/2006" xmlns:a14="http://schemas.microsoft.com/office/drawing/2010/main" val="0000FF" mc:Ignorable="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xmlns:mc="http://schemas.openxmlformats.org/markup-compatibility/2006" xmlns:a14="http://schemas.microsoft.com/office/drawing/2010/main" val="FFFFFF" mc:Ignorable="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63550"/>
            <a:ext cx="7770813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0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379663" y="6254750"/>
            <a:ext cx="391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400" smtClean="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Herlihy-Shavit </a:t>
            </a:r>
          </a:p>
          <a:p>
            <a:pPr>
              <a:defRPr/>
            </a:pPr>
            <a:r>
              <a:rPr lang="en-US"/>
              <a:t>The Art of Multiprocessor Programming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6451600" y="6254750"/>
            <a:ext cx="19034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>
              <a:tabLst>
                <a:tab pos="723900" algn="l"/>
                <a:tab pos="1447800" algn="l"/>
              </a:tabLst>
              <a:defRPr sz="1400" smtClean="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56A0424A-4673-40A7-BE85-4A8C109FA15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xmlns:mc="http://schemas.openxmlformats.org/markup-compatibility/2006" xmlns:a14="http://schemas.microsoft.com/office/drawing/2010/main" val="000000" mc:Ignorable=""/>
        </a:buClr>
        <a:buSzPct val="100000"/>
        <a:buFont typeface="Comic Sans MS" pitchFamily="66" charset="0"/>
        <a:defRPr sz="4400">
          <a:solidFill>
            <a:srgbClr xmlns:mc="http://schemas.openxmlformats.org/markup-compatibility/2006" xmlns:a14="http://schemas.microsoft.com/office/drawing/2010/main" val="000000" mc:Ignorable="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xmlns:mc="http://schemas.openxmlformats.org/markup-compatibility/2006" xmlns:a14="http://schemas.microsoft.com/office/drawing/2010/main" val="000000" mc:Ignorable=""/>
        </a:buClr>
        <a:buSzPct val="100000"/>
        <a:buFont typeface="Comic Sans MS" pitchFamily="66" charset="0"/>
        <a:defRPr sz="4400">
          <a:solidFill>
            <a:srgbClr xmlns:mc="http://schemas.openxmlformats.org/markup-compatibility/2006" xmlns:a14="http://schemas.microsoft.com/office/drawing/2010/main" val="000000" mc:Ignorable=""/>
          </a:solidFill>
          <a:latin typeface="Comic Sans MS" pitchFamily="66" charset="0"/>
          <a:ea typeface="DejaVu Sans" charset="0"/>
          <a:cs typeface="DejaVu Sans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xmlns:mc="http://schemas.openxmlformats.org/markup-compatibility/2006" xmlns:a14="http://schemas.microsoft.com/office/drawing/2010/main" val="000000" mc:Ignorable=""/>
        </a:buClr>
        <a:buSzPct val="100000"/>
        <a:buFont typeface="Comic Sans MS" pitchFamily="66" charset="0"/>
        <a:defRPr sz="4400">
          <a:solidFill>
            <a:srgbClr xmlns:mc="http://schemas.openxmlformats.org/markup-compatibility/2006" xmlns:a14="http://schemas.microsoft.com/office/drawing/2010/main" val="000000" mc:Ignorable=""/>
          </a:solidFill>
          <a:latin typeface="Comic Sans MS" pitchFamily="66" charset="0"/>
          <a:ea typeface="DejaVu Sans" charset="0"/>
          <a:cs typeface="DejaVu Sans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xmlns:mc="http://schemas.openxmlformats.org/markup-compatibility/2006" xmlns:a14="http://schemas.microsoft.com/office/drawing/2010/main" val="000000" mc:Ignorable=""/>
        </a:buClr>
        <a:buSzPct val="100000"/>
        <a:buFont typeface="Comic Sans MS" pitchFamily="66" charset="0"/>
        <a:defRPr sz="4400">
          <a:solidFill>
            <a:srgbClr xmlns:mc="http://schemas.openxmlformats.org/markup-compatibility/2006" xmlns:a14="http://schemas.microsoft.com/office/drawing/2010/main" val="000000" mc:Ignorable=""/>
          </a:solidFill>
          <a:latin typeface="Comic Sans MS" pitchFamily="66" charset="0"/>
          <a:ea typeface="DejaVu Sans" charset="0"/>
          <a:cs typeface="DejaVu Sans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xmlns:mc="http://schemas.openxmlformats.org/markup-compatibility/2006" xmlns:a14="http://schemas.microsoft.com/office/drawing/2010/main" val="000000" mc:Ignorable=""/>
        </a:buClr>
        <a:buSzPct val="100000"/>
        <a:buFont typeface="Comic Sans MS" pitchFamily="66" charset="0"/>
        <a:defRPr sz="4400">
          <a:solidFill>
            <a:srgbClr xmlns:mc="http://schemas.openxmlformats.org/markup-compatibility/2006" xmlns:a14="http://schemas.microsoft.com/office/drawing/2010/main" val="000000" mc:Ignorable=""/>
          </a:solidFill>
          <a:latin typeface="Comic Sans MS" pitchFamily="66" charset="0"/>
          <a:ea typeface="DejaVu Sans" charset="0"/>
          <a:cs typeface="DejaVu Sans" charset="0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buClr>
          <a:srgbClr xmlns:mc="http://schemas.openxmlformats.org/markup-compatibility/2006" xmlns:a14="http://schemas.microsoft.com/office/drawing/2010/main" val="000000" mc:Ignorable=""/>
        </a:buClr>
        <a:buSzPct val="100000"/>
        <a:buFont typeface="Comic Sans MS" pitchFamily="66" charset="0"/>
        <a:defRPr sz="4400">
          <a:solidFill>
            <a:srgbClr xmlns:mc="http://schemas.openxmlformats.org/markup-compatibility/2006" xmlns:a14="http://schemas.microsoft.com/office/drawing/2010/main" val="000000" mc:Ignorable=""/>
          </a:solidFill>
          <a:latin typeface="Comic Sans MS" pitchFamily="66" charset="0"/>
          <a:ea typeface="DejaVu Sans" charset="0"/>
          <a:cs typeface="DejaVu Sans" charset="0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buClr>
          <a:srgbClr xmlns:mc="http://schemas.openxmlformats.org/markup-compatibility/2006" xmlns:a14="http://schemas.microsoft.com/office/drawing/2010/main" val="000000" mc:Ignorable=""/>
        </a:buClr>
        <a:buSzPct val="100000"/>
        <a:buFont typeface="Comic Sans MS" pitchFamily="66" charset="0"/>
        <a:defRPr sz="4400">
          <a:solidFill>
            <a:srgbClr xmlns:mc="http://schemas.openxmlformats.org/markup-compatibility/2006" xmlns:a14="http://schemas.microsoft.com/office/drawing/2010/main" val="000000" mc:Ignorable=""/>
          </a:solidFill>
          <a:latin typeface="Comic Sans MS" pitchFamily="66" charset="0"/>
          <a:ea typeface="DejaVu Sans" charset="0"/>
          <a:cs typeface="DejaVu Sans" charset="0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buClr>
          <a:srgbClr xmlns:mc="http://schemas.openxmlformats.org/markup-compatibility/2006" xmlns:a14="http://schemas.microsoft.com/office/drawing/2010/main" val="000000" mc:Ignorable=""/>
        </a:buClr>
        <a:buSzPct val="100000"/>
        <a:buFont typeface="Comic Sans MS" pitchFamily="66" charset="0"/>
        <a:defRPr sz="4400">
          <a:solidFill>
            <a:srgbClr xmlns:mc="http://schemas.openxmlformats.org/markup-compatibility/2006" xmlns:a14="http://schemas.microsoft.com/office/drawing/2010/main" val="000000" mc:Ignorable=""/>
          </a:solidFill>
          <a:latin typeface="Comic Sans MS" pitchFamily="66" charset="0"/>
          <a:ea typeface="DejaVu Sans" charset="0"/>
          <a:cs typeface="DejaVu Sans" charset="0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buClr>
          <a:srgbClr xmlns:mc="http://schemas.openxmlformats.org/markup-compatibility/2006" xmlns:a14="http://schemas.microsoft.com/office/drawing/2010/main" val="000000" mc:Ignorable=""/>
        </a:buClr>
        <a:buSzPct val="100000"/>
        <a:buFont typeface="Comic Sans MS" pitchFamily="66" charset="0"/>
        <a:defRPr sz="4400">
          <a:solidFill>
            <a:srgbClr xmlns:mc="http://schemas.openxmlformats.org/markup-compatibility/2006" xmlns:a14="http://schemas.microsoft.com/office/drawing/2010/main" val="000000" mc:Ignorable=""/>
          </a:solidFill>
          <a:latin typeface="Comic Sans MS" pitchFamily="66" charset="0"/>
          <a:ea typeface="DejaVu Sans" charset="0"/>
          <a:cs typeface="DejaVu Sans" charset="0"/>
        </a:defRPr>
      </a:lvl9pPr>
    </p:titleStyle>
    <p:bodyStyle>
      <a:lvl1pPr marL="341313" indent="-341313" algn="l" defTabSz="457200" rtl="0" eaLnBrk="0" fontAlgn="base" hangingPunct="0">
        <a:spcBef>
          <a:spcPts val="800"/>
        </a:spcBef>
        <a:spcAft>
          <a:spcPct val="0"/>
        </a:spcAft>
        <a:buClr>
          <a:srgbClr xmlns:mc="http://schemas.openxmlformats.org/markup-compatibility/2006" xmlns:a14="http://schemas.microsoft.com/office/drawing/2010/main" val="0000FF" mc:Ignorable=""/>
        </a:buClr>
        <a:buSzPct val="100000"/>
        <a:buFont typeface="Comic Sans MS" pitchFamily="66" charset="0"/>
        <a:buChar char="•"/>
        <a:defRPr sz="3200">
          <a:solidFill>
            <a:srgbClr xmlns:mc="http://schemas.openxmlformats.org/markup-compatibility/2006" xmlns:a14="http://schemas.microsoft.com/office/drawing/2010/main" val="0000FF" mc:Ignorable=""/>
          </a:solidFill>
          <a:latin typeface="+mn-lt"/>
          <a:ea typeface="+mn-ea"/>
          <a:cs typeface="+mn-cs"/>
        </a:defRPr>
      </a:lvl1pPr>
      <a:lvl2pPr marL="741363" indent="-284163" algn="l" defTabSz="457200" rtl="0" eaLnBrk="0" fontAlgn="base" hangingPunct="0">
        <a:spcBef>
          <a:spcPts val="700"/>
        </a:spcBef>
        <a:spcAft>
          <a:spcPct val="0"/>
        </a:spcAft>
        <a:buClr>
          <a:srgbClr xmlns:mc="http://schemas.openxmlformats.org/markup-compatibility/2006" xmlns:a14="http://schemas.microsoft.com/office/drawing/2010/main" val="0000FF" mc:Ignorable=""/>
        </a:buClr>
        <a:buSzPct val="100000"/>
        <a:buFont typeface="Comic Sans MS" pitchFamily="66" charset="0"/>
        <a:buChar char="–"/>
        <a:defRPr sz="2800">
          <a:solidFill>
            <a:srgbClr xmlns:mc="http://schemas.openxmlformats.org/markup-compatibility/2006" xmlns:a14="http://schemas.microsoft.com/office/drawing/2010/main" val="0000FF" mc:Ignorable="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xmlns:mc="http://schemas.openxmlformats.org/markup-compatibility/2006" xmlns:a14="http://schemas.microsoft.com/office/drawing/2010/main" val="0000FF" mc:Ignorable=""/>
        </a:buClr>
        <a:buSzPct val="100000"/>
        <a:buFont typeface="Comic Sans MS" pitchFamily="66" charset="0"/>
        <a:buChar char="•"/>
        <a:defRPr sz="2400">
          <a:solidFill>
            <a:srgbClr xmlns:mc="http://schemas.openxmlformats.org/markup-compatibility/2006" xmlns:a14="http://schemas.microsoft.com/office/drawing/2010/main" val="0000FF" mc:Ignorable="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xmlns:mc="http://schemas.openxmlformats.org/markup-compatibility/2006" xmlns:a14="http://schemas.microsoft.com/office/drawing/2010/main" val="0000FF" mc:Ignorable=""/>
        </a:buClr>
        <a:buSzPct val="100000"/>
        <a:buFont typeface="Comic Sans MS" pitchFamily="66" charset="0"/>
        <a:buChar char="–"/>
        <a:defRPr sz="2000">
          <a:solidFill>
            <a:srgbClr xmlns:mc="http://schemas.openxmlformats.org/markup-compatibility/2006" xmlns:a14="http://schemas.microsoft.com/office/drawing/2010/main" val="0000FF" mc:Ignorable="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xmlns:mc="http://schemas.openxmlformats.org/markup-compatibility/2006" xmlns:a14="http://schemas.microsoft.com/office/drawing/2010/main" val="0000FF" mc:Ignorable=""/>
        </a:buClr>
        <a:buSzPct val="100000"/>
        <a:buFont typeface="Comic Sans MS" pitchFamily="66" charset="0"/>
        <a:buChar char="»"/>
        <a:defRPr sz="2000">
          <a:solidFill>
            <a:srgbClr xmlns:mc="http://schemas.openxmlformats.org/markup-compatibility/2006" xmlns:a14="http://schemas.microsoft.com/office/drawing/2010/main" val="0000FF" mc:Ignorable="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xmlns:mc="http://schemas.openxmlformats.org/markup-compatibility/2006" xmlns:a14="http://schemas.microsoft.com/office/drawing/2010/main" val="0000FF" mc:Ignorable=""/>
        </a:buClr>
        <a:buSzPct val="100000"/>
        <a:buFont typeface="Comic Sans MS" pitchFamily="66" charset="0"/>
        <a:buChar char="»"/>
        <a:defRPr sz="2000">
          <a:solidFill>
            <a:srgbClr xmlns:mc="http://schemas.openxmlformats.org/markup-compatibility/2006" xmlns:a14="http://schemas.microsoft.com/office/drawing/2010/main" val="0000FF" mc:Ignorable="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xmlns:mc="http://schemas.openxmlformats.org/markup-compatibility/2006" xmlns:a14="http://schemas.microsoft.com/office/drawing/2010/main" val="0000FF" mc:Ignorable=""/>
        </a:buClr>
        <a:buSzPct val="100000"/>
        <a:buFont typeface="Comic Sans MS" pitchFamily="66" charset="0"/>
        <a:buChar char="»"/>
        <a:defRPr sz="2000">
          <a:solidFill>
            <a:srgbClr xmlns:mc="http://schemas.openxmlformats.org/markup-compatibility/2006" xmlns:a14="http://schemas.microsoft.com/office/drawing/2010/main" val="0000FF" mc:Ignorable="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xmlns:mc="http://schemas.openxmlformats.org/markup-compatibility/2006" xmlns:a14="http://schemas.microsoft.com/office/drawing/2010/main" val="0000FF" mc:Ignorable=""/>
        </a:buClr>
        <a:buSzPct val="100000"/>
        <a:buFont typeface="Comic Sans MS" pitchFamily="66" charset="0"/>
        <a:buChar char="»"/>
        <a:defRPr sz="2000">
          <a:solidFill>
            <a:srgbClr xmlns:mc="http://schemas.openxmlformats.org/markup-compatibility/2006" xmlns:a14="http://schemas.microsoft.com/office/drawing/2010/main" val="0000FF" mc:Ignorable="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xmlns:mc="http://schemas.openxmlformats.org/markup-compatibility/2006" xmlns:a14="http://schemas.microsoft.com/office/drawing/2010/main" val="0000FF" mc:Ignorable=""/>
        </a:buClr>
        <a:buSzPct val="100000"/>
        <a:buFont typeface="Comic Sans MS" pitchFamily="66" charset="0"/>
        <a:buChar char="»"/>
        <a:defRPr sz="2000">
          <a:solidFill>
            <a:srgbClr xmlns:mc="http://schemas.openxmlformats.org/markup-compatibility/2006" xmlns:a14="http://schemas.microsoft.com/office/drawing/2010/main" val="0000FF" mc:Ignorable="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xmlns:mc="http://schemas.openxmlformats.org/markup-compatibility/2006" xmlns:a14="http://schemas.microsoft.com/office/drawing/2010/main" val="FFFFFF" mc:Ignorable="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63550"/>
            <a:ext cx="7770813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0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54288" y="6254750"/>
            <a:ext cx="4019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400" smtClean="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Herlihy-Shavit</a:t>
            </a:r>
          </a:p>
          <a:p>
            <a:pPr>
              <a:defRPr/>
            </a:pPr>
            <a:r>
              <a:rPr lang="en-US"/>
              <a:t>The Art of Multiprocessor Programming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6451600" y="6254750"/>
            <a:ext cx="19034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>
              <a:tabLst>
                <a:tab pos="723900" algn="l"/>
                <a:tab pos="1447800" algn="l"/>
              </a:tabLst>
              <a:defRPr sz="1400" smtClean="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ADF630DA-0B59-49ED-AF48-0862ED790B93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xmlns:mc="http://schemas.openxmlformats.org/markup-compatibility/2006" xmlns:a14="http://schemas.microsoft.com/office/drawing/2010/main" val="000000" mc:Ignorable=""/>
        </a:buClr>
        <a:buSzPct val="100000"/>
        <a:buFont typeface="Comic Sans MS" pitchFamily="66" charset="0"/>
        <a:defRPr sz="4400">
          <a:solidFill>
            <a:srgbClr xmlns:mc="http://schemas.openxmlformats.org/markup-compatibility/2006" xmlns:a14="http://schemas.microsoft.com/office/drawing/2010/main" val="000000" mc:Ignorable="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xmlns:mc="http://schemas.openxmlformats.org/markup-compatibility/2006" xmlns:a14="http://schemas.microsoft.com/office/drawing/2010/main" val="000000" mc:Ignorable=""/>
        </a:buClr>
        <a:buSzPct val="100000"/>
        <a:buFont typeface="Comic Sans MS" pitchFamily="66" charset="0"/>
        <a:defRPr sz="4400">
          <a:solidFill>
            <a:srgbClr xmlns:mc="http://schemas.openxmlformats.org/markup-compatibility/2006" xmlns:a14="http://schemas.microsoft.com/office/drawing/2010/main" val="000000" mc:Ignorable=""/>
          </a:solidFill>
          <a:latin typeface="Comic Sans MS" pitchFamily="66" charset="0"/>
          <a:ea typeface="DejaVu Sans" charset="0"/>
          <a:cs typeface="DejaVu Sans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xmlns:mc="http://schemas.openxmlformats.org/markup-compatibility/2006" xmlns:a14="http://schemas.microsoft.com/office/drawing/2010/main" val="000000" mc:Ignorable=""/>
        </a:buClr>
        <a:buSzPct val="100000"/>
        <a:buFont typeface="Comic Sans MS" pitchFamily="66" charset="0"/>
        <a:defRPr sz="4400">
          <a:solidFill>
            <a:srgbClr xmlns:mc="http://schemas.openxmlformats.org/markup-compatibility/2006" xmlns:a14="http://schemas.microsoft.com/office/drawing/2010/main" val="000000" mc:Ignorable=""/>
          </a:solidFill>
          <a:latin typeface="Comic Sans MS" pitchFamily="66" charset="0"/>
          <a:ea typeface="DejaVu Sans" charset="0"/>
          <a:cs typeface="DejaVu Sans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xmlns:mc="http://schemas.openxmlformats.org/markup-compatibility/2006" xmlns:a14="http://schemas.microsoft.com/office/drawing/2010/main" val="000000" mc:Ignorable=""/>
        </a:buClr>
        <a:buSzPct val="100000"/>
        <a:buFont typeface="Comic Sans MS" pitchFamily="66" charset="0"/>
        <a:defRPr sz="4400">
          <a:solidFill>
            <a:srgbClr xmlns:mc="http://schemas.openxmlformats.org/markup-compatibility/2006" xmlns:a14="http://schemas.microsoft.com/office/drawing/2010/main" val="000000" mc:Ignorable=""/>
          </a:solidFill>
          <a:latin typeface="Comic Sans MS" pitchFamily="66" charset="0"/>
          <a:ea typeface="DejaVu Sans" charset="0"/>
          <a:cs typeface="DejaVu Sans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xmlns:mc="http://schemas.openxmlformats.org/markup-compatibility/2006" xmlns:a14="http://schemas.microsoft.com/office/drawing/2010/main" val="000000" mc:Ignorable=""/>
        </a:buClr>
        <a:buSzPct val="100000"/>
        <a:buFont typeface="Comic Sans MS" pitchFamily="66" charset="0"/>
        <a:defRPr sz="4400">
          <a:solidFill>
            <a:srgbClr xmlns:mc="http://schemas.openxmlformats.org/markup-compatibility/2006" xmlns:a14="http://schemas.microsoft.com/office/drawing/2010/main" val="000000" mc:Ignorable=""/>
          </a:solidFill>
          <a:latin typeface="Comic Sans MS" pitchFamily="66" charset="0"/>
          <a:ea typeface="DejaVu Sans" charset="0"/>
          <a:cs typeface="DejaVu Sans" charset="0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buClr>
          <a:srgbClr xmlns:mc="http://schemas.openxmlformats.org/markup-compatibility/2006" xmlns:a14="http://schemas.microsoft.com/office/drawing/2010/main" val="000000" mc:Ignorable=""/>
        </a:buClr>
        <a:buSzPct val="100000"/>
        <a:buFont typeface="Comic Sans MS" pitchFamily="66" charset="0"/>
        <a:defRPr sz="4400">
          <a:solidFill>
            <a:srgbClr xmlns:mc="http://schemas.openxmlformats.org/markup-compatibility/2006" xmlns:a14="http://schemas.microsoft.com/office/drawing/2010/main" val="000000" mc:Ignorable=""/>
          </a:solidFill>
          <a:latin typeface="Comic Sans MS" pitchFamily="66" charset="0"/>
          <a:ea typeface="DejaVu Sans" charset="0"/>
          <a:cs typeface="DejaVu Sans" charset="0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buClr>
          <a:srgbClr xmlns:mc="http://schemas.openxmlformats.org/markup-compatibility/2006" xmlns:a14="http://schemas.microsoft.com/office/drawing/2010/main" val="000000" mc:Ignorable=""/>
        </a:buClr>
        <a:buSzPct val="100000"/>
        <a:buFont typeface="Comic Sans MS" pitchFamily="66" charset="0"/>
        <a:defRPr sz="4400">
          <a:solidFill>
            <a:srgbClr xmlns:mc="http://schemas.openxmlformats.org/markup-compatibility/2006" xmlns:a14="http://schemas.microsoft.com/office/drawing/2010/main" val="000000" mc:Ignorable=""/>
          </a:solidFill>
          <a:latin typeface="Comic Sans MS" pitchFamily="66" charset="0"/>
          <a:ea typeface="DejaVu Sans" charset="0"/>
          <a:cs typeface="DejaVu Sans" charset="0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buClr>
          <a:srgbClr xmlns:mc="http://schemas.openxmlformats.org/markup-compatibility/2006" xmlns:a14="http://schemas.microsoft.com/office/drawing/2010/main" val="000000" mc:Ignorable=""/>
        </a:buClr>
        <a:buSzPct val="100000"/>
        <a:buFont typeface="Comic Sans MS" pitchFamily="66" charset="0"/>
        <a:defRPr sz="4400">
          <a:solidFill>
            <a:srgbClr xmlns:mc="http://schemas.openxmlformats.org/markup-compatibility/2006" xmlns:a14="http://schemas.microsoft.com/office/drawing/2010/main" val="000000" mc:Ignorable=""/>
          </a:solidFill>
          <a:latin typeface="Comic Sans MS" pitchFamily="66" charset="0"/>
          <a:ea typeface="DejaVu Sans" charset="0"/>
          <a:cs typeface="DejaVu Sans" charset="0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buClr>
          <a:srgbClr xmlns:mc="http://schemas.openxmlformats.org/markup-compatibility/2006" xmlns:a14="http://schemas.microsoft.com/office/drawing/2010/main" val="000000" mc:Ignorable=""/>
        </a:buClr>
        <a:buSzPct val="100000"/>
        <a:buFont typeface="Comic Sans MS" pitchFamily="66" charset="0"/>
        <a:defRPr sz="4400">
          <a:solidFill>
            <a:srgbClr xmlns:mc="http://schemas.openxmlformats.org/markup-compatibility/2006" xmlns:a14="http://schemas.microsoft.com/office/drawing/2010/main" val="000000" mc:Ignorable=""/>
          </a:solidFill>
          <a:latin typeface="Comic Sans MS" pitchFamily="66" charset="0"/>
          <a:ea typeface="DejaVu Sans" charset="0"/>
          <a:cs typeface="DejaVu Sans" charset="0"/>
        </a:defRPr>
      </a:lvl9pPr>
    </p:titleStyle>
    <p:bodyStyle>
      <a:lvl1pPr marL="341313" indent="-341313" algn="l" defTabSz="457200" rtl="0" eaLnBrk="0" fontAlgn="base" hangingPunct="0">
        <a:spcBef>
          <a:spcPts val="800"/>
        </a:spcBef>
        <a:spcAft>
          <a:spcPct val="0"/>
        </a:spcAft>
        <a:buClr>
          <a:srgbClr xmlns:mc="http://schemas.openxmlformats.org/markup-compatibility/2006" xmlns:a14="http://schemas.microsoft.com/office/drawing/2010/main" val="0000FF" mc:Ignorable=""/>
        </a:buClr>
        <a:buSzPct val="100000"/>
        <a:buFont typeface="Comic Sans MS" pitchFamily="66" charset="0"/>
        <a:buChar char="•"/>
        <a:defRPr sz="3200">
          <a:solidFill>
            <a:srgbClr xmlns:mc="http://schemas.openxmlformats.org/markup-compatibility/2006" xmlns:a14="http://schemas.microsoft.com/office/drawing/2010/main" val="0000FF" mc:Ignorable=""/>
          </a:solidFill>
          <a:latin typeface="+mn-lt"/>
          <a:ea typeface="+mn-ea"/>
          <a:cs typeface="+mn-cs"/>
        </a:defRPr>
      </a:lvl1pPr>
      <a:lvl2pPr marL="741363" indent="-284163" algn="l" defTabSz="457200" rtl="0" eaLnBrk="0" fontAlgn="base" hangingPunct="0">
        <a:spcBef>
          <a:spcPts val="700"/>
        </a:spcBef>
        <a:spcAft>
          <a:spcPct val="0"/>
        </a:spcAft>
        <a:buClr>
          <a:srgbClr xmlns:mc="http://schemas.openxmlformats.org/markup-compatibility/2006" xmlns:a14="http://schemas.microsoft.com/office/drawing/2010/main" val="0000FF" mc:Ignorable=""/>
        </a:buClr>
        <a:buSzPct val="100000"/>
        <a:buFont typeface="Comic Sans MS" pitchFamily="66" charset="0"/>
        <a:buChar char="–"/>
        <a:defRPr sz="2800">
          <a:solidFill>
            <a:srgbClr xmlns:mc="http://schemas.openxmlformats.org/markup-compatibility/2006" xmlns:a14="http://schemas.microsoft.com/office/drawing/2010/main" val="0000FF" mc:Ignorable="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xmlns:mc="http://schemas.openxmlformats.org/markup-compatibility/2006" xmlns:a14="http://schemas.microsoft.com/office/drawing/2010/main" val="0000FF" mc:Ignorable=""/>
        </a:buClr>
        <a:buSzPct val="100000"/>
        <a:buFont typeface="Comic Sans MS" pitchFamily="66" charset="0"/>
        <a:buChar char="•"/>
        <a:defRPr sz="2400">
          <a:solidFill>
            <a:srgbClr xmlns:mc="http://schemas.openxmlformats.org/markup-compatibility/2006" xmlns:a14="http://schemas.microsoft.com/office/drawing/2010/main" val="0000FF" mc:Ignorable="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xmlns:mc="http://schemas.openxmlformats.org/markup-compatibility/2006" xmlns:a14="http://schemas.microsoft.com/office/drawing/2010/main" val="0000FF" mc:Ignorable=""/>
        </a:buClr>
        <a:buSzPct val="100000"/>
        <a:buFont typeface="Comic Sans MS" pitchFamily="66" charset="0"/>
        <a:buChar char="–"/>
        <a:defRPr sz="2000">
          <a:solidFill>
            <a:srgbClr xmlns:mc="http://schemas.openxmlformats.org/markup-compatibility/2006" xmlns:a14="http://schemas.microsoft.com/office/drawing/2010/main" val="0000FF" mc:Ignorable="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xmlns:mc="http://schemas.openxmlformats.org/markup-compatibility/2006" xmlns:a14="http://schemas.microsoft.com/office/drawing/2010/main" val="0000FF" mc:Ignorable=""/>
        </a:buClr>
        <a:buSzPct val="100000"/>
        <a:buFont typeface="Comic Sans MS" pitchFamily="66" charset="0"/>
        <a:buChar char="»"/>
        <a:defRPr sz="2000">
          <a:solidFill>
            <a:srgbClr xmlns:mc="http://schemas.openxmlformats.org/markup-compatibility/2006" xmlns:a14="http://schemas.microsoft.com/office/drawing/2010/main" val="0000FF" mc:Ignorable="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xmlns:mc="http://schemas.openxmlformats.org/markup-compatibility/2006" xmlns:a14="http://schemas.microsoft.com/office/drawing/2010/main" val="0000FF" mc:Ignorable=""/>
        </a:buClr>
        <a:buSzPct val="100000"/>
        <a:buFont typeface="Comic Sans MS" pitchFamily="66" charset="0"/>
        <a:buChar char="»"/>
        <a:defRPr sz="2000">
          <a:solidFill>
            <a:srgbClr xmlns:mc="http://schemas.openxmlformats.org/markup-compatibility/2006" xmlns:a14="http://schemas.microsoft.com/office/drawing/2010/main" val="0000FF" mc:Ignorable="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xmlns:mc="http://schemas.openxmlformats.org/markup-compatibility/2006" xmlns:a14="http://schemas.microsoft.com/office/drawing/2010/main" val="0000FF" mc:Ignorable=""/>
        </a:buClr>
        <a:buSzPct val="100000"/>
        <a:buFont typeface="Comic Sans MS" pitchFamily="66" charset="0"/>
        <a:buChar char="»"/>
        <a:defRPr sz="2000">
          <a:solidFill>
            <a:srgbClr xmlns:mc="http://schemas.openxmlformats.org/markup-compatibility/2006" xmlns:a14="http://schemas.microsoft.com/office/drawing/2010/main" val="0000FF" mc:Ignorable="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xmlns:mc="http://schemas.openxmlformats.org/markup-compatibility/2006" xmlns:a14="http://schemas.microsoft.com/office/drawing/2010/main" val="0000FF" mc:Ignorable=""/>
        </a:buClr>
        <a:buSzPct val="100000"/>
        <a:buFont typeface="Comic Sans MS" pitchFamily="66" charset="0"/>
        <a:buChar char="»"/>
        <a:defRPr sz="2000">
          <a:solidFill>
            <a:srgbClr xmlns:mc="http://schemas.openxmlformats.org/markup-compatibility/2006" xmlns:a14="http://schemas.microsoft.com/office/drawing/2010/main" val="0000FF" mc:Ignorable="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xmlns:mc="http://schemas.openxmlformats.org/markup-compatibility/2006" xmlns:a14="http://schemas.microsoft.com/office/drawing/2010/main" val="0000FF" mc:Ignorable=""/>
        </a:buClr>
        <a:buSzPct val="100000"/>
        <a:buFont typeface="Comic Sans MS" pitchFamily="66" charset="0"/>
        <a:buChar char="»"/>
        <a:defRPr sz="2000">
          <a:solidFill>
            <a:srgbClr xmlns:mc="http://schemas.openxmlformats.org/markup-compatibility/2006" xmlns:a14="http://schemas.microsoft.com/office/drawing/2010/main" val="0000FF" mc:Ignorable="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sa/2.5/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0" y="2540000"/>
            <a:ext cx="127000" cy="12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</p:pic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0" y="2540000"/>
            <a:ext cx="127000" cy="12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</p:pic>
      <p:sp>
        <p:nvSpPr>
          <p:cNvPr id="5124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030288" y="1703388"/>
            <a:ext cx="77724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b="1" smtClean="0"/>
              <a:t>Multicore Programming</a:t>
            </a:r>
          </a:p>
        </p:txBody>
      </p:sp>
      <p:sp>
        <p:nvSpPr>
          <p:cNvPr id="5125" name="Rectangle 4"/>
          <p:cNvSpPr>
            <a:spLocks noGrp="1" noChangeArrowheads="1"/>
          </p:cNvSpPr>
          <p:nvPr>
            <p:ph type="subTitle" idx="4294967295"/>
          </p:nvPr>
        </p:nvSpPr>
        <p:spPr>
          <a:xfrm>
            <a:off x="1543050" y="4173538"/>
            <a:ext cx="6400800" cy="1978025"/>
          </a:xfrm>
        </p:spPr>
        <p:txBody>
          <a:bodyPr/>
          <a:lstStyle/>
          <a:p>
            <a:pPr marL="0" indent="0" algn="ctr">
              <a:spcBef>
                <a:spcPts val="700"/>
              </a:spcBef>
              <a:buFont typeface="Comic Sans MS" pitchFamily="6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smtClean="0"/>
              <a:t>Tutorial 3</a:t>
            </a:r>
          </a:p>
          <a:p>
            <a:pPr marL="0" indent="0" algn="ctr">
              <a:spcBef>
                <a:spcPts val="700"/>
              </a:spcBef>
              <a:buFont typeface="Comic Sans MS" pitchFamily="6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 smtClean="0"/>
              <a:t>CS 0368-3469</a:t>
            </a:r>
            <a:br>
              <a:rPr lang="en-US" sz="2800" b="1" smtClean="0"/>
            </a:br>
            <a:r>
              <a:rPr lang="en-US" sz="2800" smtClean="0"/>
              <a:t>Spring 2010</a:t>
            </a:r>
          </a:p>
          <a:p>
            <a:pPr marL="0" indent="0" algn="ctr">
              <a:spcBef>
                <a:spcPts val="700"/>
              </a:spcBef>
              <a:buFont typeface="Comic Sans MS" pitchFamily="6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800" smtClean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fld id="{F450BADB-2DF8-4905-AD69-B5A6A66C23A7}" type="slidenum">
              <a:rPr lang="he-IL" sz="14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cs typeface="Arial" pitchFamily="34" charset="0"/>
              </a:rPr>
              <a:pPr/>
              <a:t>10</a:t>
            </a:fld>
            <a:endParaRPr lang="en-US" sz="1400">
              <a:solidFill>
                <a:srgbClr xmlns:mc="http://schemas.openxmlformats.org/markup-compatibility/2006" xmlns:a14="http://schemas.microsoft.com/office/drawing/2010/main" val="000000" mc:Ignorable=""/>
              </a:solidFill>
              <a:cs typeface="Arial" pitchFamily="34" charset="0"/>
            </a:endParaRPr>
          </a:p>
        </p:txBody>
      </p:sp>
      <p:sp>
        <p:nvSpPr>
          <p:cNvPr id="1433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1" smtClean="0"/>
              <a:t>Flaky Lock</a:t>
            </a: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159250" y="1593850"/>
            <a:ext cx="4532313" cy="4727575"/>
          </a:xfrm>
          <a:solidFill>
            <a:srgbClr xmlns:mc="http://schemas.openxmlformats.org/markup-compatibility/2006" xmlns:a14="http://schemas.microsoft.com/office/drawing/2010/main" val="FFFF00" mc:Ignorable=""/>
          </a:solidFill>
          <a:ln w="9360"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buClr>
                <a:srgbClr xmlns:mc="http://schemas.openxmlformats.org/markup-compatibility/2006" xmlns:a14="http://schemas.microsoft.com/office/drawing/2010/main" val="CC0000" mc:Ignorable=""/>
              </a:buClr>
              <a:buFont typeface="Comic Sans MS" pitchFamily="6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i="1" smtClean="0">
                <a:solidFill>
                  <a:srgbClr xmlns:mc="http://schemas.openxmlformats.org/markup-compatibility/2006" xmlns:a14="http://schemas.microsoft.com/office/drawing/2010/main" val="CC0000" mc:Ignorable=""/>
                </a:solidFill>
              </a:rPr>
              <a:t>public class</a:t>
            </a:r>
            <a:r>
              <a:rPr lang="en-US" sz="1600" smtClean="0"/>
              <a:t> Flaky </a:t>
            </a:r>
            <a:r>
              <a:rPr lang="en-US" sz="1800" i="1" smtClean="0">
                <a:solidFill>
                  <a:srgbClr xmlns:mc="http://schemas.openxmlformats.org/markup-compatibility/2006" xmlns:a14="http://schemas.microsoft.com/office/drawing/2010/main" val="CC0000" mc:Ignorable=""/>
                </a:solidFill>
              </a:rPr>
              <a:t>implements</a:t>
            </a:r>
            <a:r>
              <a:rPr lang="en-US" sz="1600" smtClean="0"/>
              <a:t> Lock{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Comic Sans MS" pitchFamily="6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smtClean="0"/>
              <a:t>	</a:t>
            </a:r>
            <a:r>
              <a:rPr lang="en-US" sz="1800" i="1" smtClean="0">
                <a:solidFill>
                  <a:srgbClr xmlns:mc="http://schemas.openxmlformats.org/markup-compatibility/2006" xmlns:a14="http://schemas.microsoft.com/office/drawing/2010/main" val="CC0000" mc:Ignorable=""/>
                </a:solidFill>
              </a:rPr>
              <a:t>private volatile int</a:t>
            </a:r>
            <a:r>
              <a:rPr lang="en-US" sz="1600" smtClean="0"/>
              <a:t> turn 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Comic Sans MS" pitchFamily="6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smtClean="0"/>
              <a:t>	</a:t>
            </a:r>
            <a:r>
              <a:rPr lang="en-US" sz="1800" i="1" smtClean="0">
                <a:solidFill>
                  <a:srgbClr xmlns:mc="http://schemas.openxmlformats.org/markup-compatibility/2006" xmlns:a14="http://schemas.microsoft.com/office/drawing/2010/main" val="CC0000" mc:Ignorable=""/>
                </a:solidFill>
              </a:rPr>
              <a:t>private volatile boolean</a:t>
            </a:r>
            <a:r>
              <a:rPr lang="en-US" sz="1600" smtClean="0"/>
              <a:t> busy = </a:t>
            </a:r>
            <a:r>
              <a:rPr lang="en-US" sz="1800" i="1" smtClean="0">
                <a:solidFill>
                  <a:srgbClr xmlns:mc="http://schemas.openxmlformats.org/markup-compatibility/2006" xmlns:a14="http://schemas.microsoft.com/office/drawing/2010/main" val="CC0000" mc:Ignorable=""/>
                </a:solidFill>
              </a:rPr>
              <a:t>false</a:t>
            </a:r>
            <a:r>
              <a:rPr lang="en-US" sz="1600" smtClean="0"/>
              <a:t>;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Comic Sans MS" pitchFamily="6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smtClean="0"/>
              <a:t>	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Comic Sans MS" pitchFamily="6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smtClean="0"/>
              <a:t>	</a:t>
            </a:r>
            <a:r>
              <a:rPr lang="en-US" sz="1800" i="1" smtClean="0">
                <a:solidFill>
                  <a:srgbClr xmlns:mc="http://schemas.openxmlformats.org/markup-compatibility/2006" xmlns:a14="http://schemas.microsoft.com/office/drawing/2010/main" val="CC0000" mc:Ignorable=""/>
                </a:solidFill>
              </a:rPr>
              <a:t>public void</a:t>
            </a:r>
            <a:r>
              <a:rPr lang="en-US" sz="1600" smtClean="0"/>
              <a:t> lock(){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Comic Sans MS" pitchFamily="6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smtClean="0"/>
              <a:t>	   </a:t>
            </a:r>
            <a:r>
              <a:rPr lang="en-US" sz="1800" i="1" smtClean="0">
                <a:solidFill>
                  <a:srgbClr xmlns:mc="http://schemas.openxmlformats.org/markup-compatibility/2006" xmlns:a14="http://schemas.microsoft.com/office/drawing/2010/main" val="CC0000" mc:Ignorable=""/>
                </a:solidFill>
              </a:rPr>
              <a:t>int</a:t>
            </a:r>
            <a:r>
              <a:rPr lang="en-US" sz="1600" smtClean="0"/>
              <a:t> me = ThreadID.get();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Comic Sans MS" pitchFamily="6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smtClean="0"/>
              <a:t>	   </a:t>
            </a:r>
            <a:r>
              <a:rPr lang="en-US" sz="1800" i="1" smtClean="0">
                <a:solidFill>
                  <a:srgbClr xmlns:mc="http://schemas.openxmlformats.org/markup-compatibility/2006" xmlns:a14="http://schemas.microsoft.com/office/drawing/2010/main" val="CC0000" mc:Ignorable=""/>
                </a:solidFill>
              </a:rPr>
              <a:t>do</a:t>
            </a:r>
            <a:r>
              <a:rPr lang="en-US" sz="1600" smtClean="0"/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Comic Sans MS" pitchFamily="6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smtClean="0"/>
              <a:t>	      </a:t>
            </a:r>
            <a:r>
              <a:rPr lang="en-US" sz="1800" i="1" smtClean="0">
                <a:solidFill>
                  <a:srgbClr xmlns:mc="http://schemas.openxmlformats.org/markup-compatibility/2006" xmlns:a14="http://schemas.microsoft.com/office/drawing/2010/main" val="CC0000" mc:Ignorable=""/>
                </a:solidFill>
              </a:rPr>
              <a:t>do</a:t>
            </a:r>
            <a:r>
              <a:rPr lang="en-US" sz="1600" smtClean="0"/>
              <a:t>{</a:t>
            </a:r>
            <a:r>
              <a:rPr lang="en-US" sz="1600" i="1" smtClean="0"/>
              <a:t> // loop until not busy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Comic Sans MS" pitchFamily="6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smtClean="0"/>
              <a:t>		turn = me;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Comic Sans MS" pitchFamily="6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smtClean="0"/>
              <a:t>	      } </a:t>
            </a:r>
            <a:r>
              <a:rPr lang="en-US" sz="1800" i="1" smtClean="0">
                <a:solidFill>
                  <a:srgbClr xmlns:mc="http://schemas.openxmlformats.org/markup-compatibility/2006" xmlns:a14="http://schemas.microsoft.com/office/drawing/2010/main" val="CC0000" mc:Ignorable=""/>
                </a:solidFill>
              </a:rPr>
              <a:t>while</a:t>
            </a:r>
            <a:r>
              <a:rPr lang="en-US" sz="1600" smtClean="0"/>
              <a:t> (busy);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Comic Sans MS" pitchFamily="6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smtClean="0"/>
              <a:t>	      busy = </a:t>
            </a:r>
            <a:r>
              <a:rPr lang="en-US" sz="1800" i="1" smtClean="0">
                <a:solidFill>
                  <a:srgbClr xmlns:mc="http://schemas.openxmlformats.org/markup-compatibility/2006" xmlns:a14="http://schemas.microsoft.com/office/drawing/2010/main" val="CC0000" mc:Ignorable=""/>
                </a:solidFill>
              </a:rPr>
              <a:t>true</a:t>
            </a:r>
            <a:r>
              <a:rPr lang="en-US" sz="1600" smtClean="0"/>
              <a:t>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Comic Sans MS" pitchFamily="6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smtClean="0"/>
              <a:t>	   }</a:t>
            </a:r>
            <a:r>
              <a:rPr lang="en-US" sz="1800" i="1" smtClean="0">
                <a:solidFill>
                  <a:srgbClr xmlns:mc="http://schemas.openxmlformats.org/markup-compatibility/2006" xmlns:a14="http://schemas.microsoft.com/office/drawing/2010/main" val="CC0000" mc:Ignorable=""/>
                </a:solidFill>
              </a:rPr>
              <a:t>while</a:t>
            </a:r>
            <a:r>
              <a:rPr lang="en-US" sz="1600" smtClean="0"/>
              <a:t> (turn != me);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Comic Sans MS" pitchFamily="6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smtClean="0"/>
              <a:t>	}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Comic Sans MS" pitchFamily="6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smtClean="0"/>
              <a:t>	</a:t>
            </a:r>
            <a:r>
              <a:rPr lang="en-US" sz="1800" i="1" smtClean="0">
                <a:solidFill>
                  <a:srgbClr xmlns:mc="http://schemas.openxmlformats.org/markup-compatibility/2006" xmlns:a14="http://schemas.microsoft.com/office/drawing/2010/main" val="CC0000" mc:Ignorable=""/>
                </a:solidFill>
              </a:rPr>
              <a:t>public void</a:t>
            </a:r>
            <a:r>
              <a:rPr lang="en-US" sz="1600" smtClean="0"/>
              <a:t> unlock(){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Comic Sans MS" pitchFamily="6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smtClean="0"/>
              <a:t>	   busy = </a:t>
            </a:r>
            <a:r>
              <a:rPr lang="en-US" sz="1800" i="1" smtClean="0">
                <a:solidFill>
                  <a:srgbClr xmlns:mc="http://schemas.openxmlformats.org/markup-compatibility/2006" xmlns:a14="http://schemas.microsoft.com/office/drawing/2010/main" val="CC0000" mc:Ignorable=""/>
                </a:solidFill>
              </a:rPr>
              <a:t>false</a:t>
            </a:r>
            <a:r>
              <a:rPr lang="en-US" sz="1600" smtClean="0"/>
              <a:t>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Comic Sans MS" pitchFamily="6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smtClean="0"/>
              <a:t>	}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Comic Sans MS" pitchFamily="6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smtClean="0"/>
              <a:t>}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74688" y="2112963"/>
            <a:ext cx="3465512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>
              <a:buClr>
                <a:srgbClr xmlns:mc="http://schemas.openxmlformats.org/markup-compatibility/2006" xmlns:a14="http://schemas.microsoft.com/office/drawing/2010/main" val="0000FF" mc:Ignorable=""/>
              </a:buClr>
            </a:pPr>
            <a:r>
              <a:rPr lang="en-US" sz="2000" i="1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 </a:t>
            </a:r>
            <a:r>
              <a:rPr lang="en-US" sz="2000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Does this protocol deadlock-free? </a:t>
            </a:r>
          </a:p>
          <a:p>
            <a:pPr>
              <a:buClr>
                <a:srgbClr xmlns:mc="http://schemas.openxmlformats.org/markup-compatibility/2006" xmlns:a14="http://schemas.microsoft.com/office/drawing/2010/main" val="0000FF" mc:Ignorable=""/>
              </a:buClr>
            </a:pPr>
            <a:endParaRPr lang="en-US" sz="2000">
              <a:solidFill>
                <a:srgbClr xmlns:mc="http://schemas.openxmlformats.org/markup-compatibility/2006" xmlns:a14="http://schemas.microsoft.com/office/drawing/2010/main" val="0000FF" mc:Ignorable=""/>
              </a:solidFill>
            </a:endParaRPr>
          </a:p>
          <a:p>
            <a:pPr>
              <a:buClr>
                <a:srgbClr xmlns:mc="http://schemas.openxmlformats.org/markup-compatibility/2006" xmlns:a14="http://schemas.microsoft.com/office/drawing/2010/main" val="0000FF" mc:Ignorable=""/>
              </a:buClr>
            </a:pPr>
            <a:endParaRPr lang="en-US" sz="2000">
              <a:solidFill>
                <a:srgbClr xmlns:mc="http://schemas.openxmlformats.org/markup-compatibility/2006" xmlns:a14="http://schemas.microsoft.com/office/drawing/2010/main" val="0000FF" mc:Ignorable=""/>
              </a:solidFill>
            </a:endParaRPr>
          </a:p>
          <a:p>
            <a:pPr>
              <a:buClr>
                <a:srgbClr xmlns:mc="http://schemas.openxmlformats.org/markup-compatibility/2006" xmlns:a14="http://schemas.microsoft.com/office/drawing/2010/main" val="0000FF" mc:Ignorable=""/>
              </a:buClr>
            </a:pPr>
            <a:endParaRPr lang="en-US" sz="2000">
              <a:solidFill>
                <a:srgbClr xmlns:mc="http://schemas.openxmlformats.org/markup-compatibility/2006" xmlns:a14="http://schemas.microsoft.com/office/drawing/2010/main" val="0000FF" mc:Ignorable=""/>
              </a:solidFill>
            </a:endParaRPr>
          </a:p>
          <a:p>
            <a:pPr>
              <a:buClr>
                <a:srgbClr xmlns:mc="http://schemas.openxmlformats.org/markup-compatibility/2006" xmlns:a14="http://schemas.microsoft.com/office/drawing/2010/main" val="0000FF" mc:Ignorable=""/>
              </a:buClr>
            </a:pPr>
            <a:endParaRPr lang="en-US" sz="2000">
              <a:solidFill>
                <a:srgbClr xmlns:mc="http://schemas.openxmlformats.org/markup-compatibility/2006" xmlns:a14="http://schemas.microsoft.com/office/drawing/2010/main" val="0000FF" mc:Ignorable=""/>
              </a:solidFill>
            </a:endParaRPr>
          </a:p>
          <a:p>
            <a:pPr>
              <a:buClr>
                <a:srgbClr xmlns:mc="http://schemas.openxmlformats.org/markup-compatibility/2006" xmlns:a14="http://schemas.microsoft.com/office/drawing/2010/main" val="0000FF" mc:Ignorable=""/>
              </a:buClr>
              <a:buFont typeface="Comic Sans MS" pitchFamily="66" charset="0"/>
              <a:buChar char="•"/>
            </a:pPr>
            <a:r>
              <a:rPr lang="en-US" sz="2000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 A thread </a:t>
            </a:r>
            <a:r>
              <a:rPr lang="en-US" sz="2000" b="1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write(busy=true)</a:t>
            </a:r>
            <a:r>
              <a:rPr lang="en-US" sz="2000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 another thread write</a:t>
            </a:r>
            <a:r>
              <a:rPr lang="en-US" sz="2000" b="1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(turn=me)</a:t>
            </a:r>
            <a:r>
              <a:rPr lang="en-US" sz="2000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.</a:t>
            </a:r>
          </a:p>
        </p:txBody>
      </p:sp>
      <p:sp>
        <p:nvSpPr>
          <p:cNvPr id="14342" name="Text Box 4"/>
          <p:cNvSpPr txBox="1">
            <a:spLocks noChangeArrowheads="1"/>
          </p:cNvSpPr>
          <p:nvPr/>
        </p:nvSpPr>
        <p:spPr bwMode="auto">
          <a:xfrm>
            <a:off x="2338388" y="4341813"/>
            <a:ext cx="8413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endParaRPr lang="he-IL"/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2792413" y="2571750"/>
            <a:ext cx="858837" cy="627063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00" mc:Ignorable=""/>
          </a:solidFill>
          <a:ln w="9360"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r">
              <a:buClr>
                <a:srgbClr xmlns:mc="http://schemas.openxmlformats.org/markup-compatibility/2006" xmlns:a14="http://schemas.microsoft.com/office/drawing/2010/main" val="CC0000" mc:Ignorable=""/>
              </a:buClr>
            </a:pPr>
            <a:r>
              <a:rPr lang="en-US" sz="3500" b="1">
                <a:solidFill>
                  <a:srgbClr xmlns:mc="http://schemas.openxmlformats.org/markup-compatibility/2006" xmlns:a14="http://schemas.microsoft.com/office/drawing/2010/main" val="CC0000" mc:Ignorable=""/>
                </a:solidFill>
              </a:rPr>
              <a:t>No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fld id="{116B4BAA-4581-4FB5-BC63-B439D5D4D1D8}" type="slidenum">
              <a:rPr lang="he-IL" sz="14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cs typeface="Arial" pitchFamily="34" charset="0"/>
              </a:rPr>
              <a:pPr/>
              <a:t>11</a:t>
            </a:fld>
            <a:endParaRPr lang="en-US" sz="1400">
              <a:solidFill>
                <a:srgbClr xmlns:mc="http://schemas.openxmlformats.org/markup-compatibility/2006" xmlns:a14="http://schemas.microsoft.com/office/drawing/2010/main" val="000000" mc:Ignorable=""/>
              </a:solidFill>
              <a:cs typeface="Arial" pitchFamily="34" charset="0"/>
            </a:endParaRPr>
          </a:p>
        </p:txBody>
      </p:sp>
      <p:sp>
        <p:nvSpPr>
          <p:cNvPr id="1536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Bouncer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4532313" cy="4114800"/>
          </a:xfrm>
          <a:solidFill>
            <a:srgbClr xmlns:mc="http://schemas.openxmlformats.org/markup-compatibility/2006" xmlns:a14="http://schemas.microsoft.com/office/drawing/2010/main" val="FFFF00" mc:Ignorable=""/>
          </a:solidFill>
          <a:ln w="9360"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buClr>
                <a:srgbClr xmlns:mc="http://schemas.openxmlformats.org/markup-compatibility/2006" xmlns:a14="http://schemas.microsoft.com/office/drawing/2010/main" val="CC0000" mc:Ignorable=""/>
              </a:buClr>
              <a:buFont typeface="Comic Sans MS" pitchFamily="6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i="1" smtClean="0">
                <a:solidFill>
                  <a:srgbClr xmlns:mc="http://schemas.openxmlformats.org/markup-compatibility/2006" xmlns:a14="http://schemas.microsoft.com/office/drawing/2010/main" val="CC0000" mc:Ignorable=""/>
                </a:solidFill>
              </a:rPr>
              <a:t>public class</a:t>
            </a:r>
            <a:r>
              <a:rPr lang="en-US" sz="1600" i="1" smtClean="0"/>
              <a:t> </a:t>
            </a:r>
            <a:r>
              <a:rPr lang="en-US" sz="1600" b="1" i="1" smtClean="0"/>
              <a:t>Bouncer</a:t>
            </a:r>
            <a:r>
              <a:rPr lang="en-US" sz="1600" i="1" smtClean="0"/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Comic Sans MS" pitchFamily="6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i="1" smtClean="0"/>
              <a:t>	</a:t>
            </a:r>
            <a:r>
              <a:rPr lang="en-US" sz="1600" i="1" smtClean="0">
                <a:solidFill>
                  <a:srgbClr xmlns:mc="http://schemas.openxmlformats.org/markup-compatibility/2006" xmlns:a14="http://schemas.microsoft.com/office/drawing/2010/main" val="CC0000" mc:Ignorable=""/>
                </a:solidFill>
              </a:rPr>
              <a:t>public static final int </a:t>
            </a:r>
            <a:r>
              <a:rPr lang="en-US" sz="1600" b="1" i="1" smtClean="0"/>
              <a:t>DOWN</a:t>
            </a:r>
            <a:r>
              <a:rPr lang="en-US" sz="1600" i="1" smtClean="0"/>
              <a:t> </a:t>
            </a:r>
            <a:r>
              <a:rPr lang="en-US" sz="1600" i="1" smtClean="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=</a:t>
            </a:r>
            <a:r>
              <a:rPr lang="en-US" sz="1600" i="1" smtClean="0"/>
              <a:t> 0;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Comic Sans MS" pitchFamily="6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600" i="1" smtClean="0"/>
          </a:p>
          <a:p>
            <a:pPr>
              <a:lnSpc>
                <a:spcPct val="80000"/>
              </a:lnSpc>
              <a:spcBef>
                <a:spcPts val="400"/>
              </a:spcBef>
              <a:buFont typeface="Comic Sans MS" pitchFamily="6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i="1" smtClean="0"/>
              <a:t>	</a:t>
            </a:r>
            <a:r>
              <a:rPr lang="en-US" sz="1600" i="1" smtClean="0">
                <a:solidFill>
                  <a:srgbClr xmlns:mc="http://schemas.openxmlformats.org/markup-compatibility/2006" xmlns:a14="http://schemas.microsoft.com/office/drawing/2010/main" val="CC0000" mc:Ignorable=""/>
                </a:solidFill>
              </a:rPr>
              <a:t>public static final int</a:t>
            </a:r>
            <a:r>
              <a:rPr lang="en-US" sz="1600" i="1" smtClean="0"/>
              <a:t> </a:t>
            </a:r>
            <a:r>
              <a:rPr lang="en-US" sz="1600" b="1" i="1" smtClean="0"/>
              <a:t>RIGHT</a:t>
            </a:r>
            <a:r>
              <a:rPr lang="en-US" sz="1600" i="1" smtClean="0"/>
              <a:t> </a:t>
            </a:r>
            <a:r>
              <a:rPr lang="en-US" sz="1600" i="1" smtClean="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=</a:t>
            </a:r>
            <a:r>
              <a:rPr lang="en-US" sz="1600" i="1" smtClean="0"/>
              <a:t> 1;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Comic Sans MS" pitchFamily="6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600" i="1" smtClean="0"/>
          </a:p>
          <a:p>
            <a:pPr>
              <a:lnSpc>
                <a:spcPct val="80000"/>
              </a:lnSpc>
              <a:spcBef>
                <a:spcPts val="400"/>
              </a:spcBef>
              <a:buFont typeface="Comic Sans MS" pitchFamily="6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i="1" smtClean="0"/>
              <a:t>	</a:t>
            </a:r>
            <a:r>
              <a:rPr lang="en-US" sz="1600" i="1" smtClean="0">
                <a:solidFill>
                  <a:srgbClr xmlns:mc="http://schemas.openxmlformats.org/markup-compatibility/2006" xmlns:a14="http://schemas.microsoft.com/office/drawing/2010/main" val="CC0000" mc:Ignorable=""/>
                </a:solidFill>
              </a:rPr>
              <a:t>public static final int</a:t>
            </a:r>
            <a:r>
              <a:rPr lang="en-US" sz="1600" i="1" smtClean="0"/>
              <a:t> </a:t>
            </a:r>
            <a:r>
              <a:rPr lang="en-US" sz="1600" b="1" i="1" smtClean="0"/>
              <a:t>STOP</a:t>
            </a:r>
            <a:r>
              <a:rPr lang="en-US" sz="1600" i="1" smtClean="0"/>
              <a:t> = 2;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Comic Sans MS" pitchFamily="6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600" i="1" smtClean="0"/>
          </a:p>
          <a:p>
            <a:pPr>
              <a:lnSpc>
                <a:spcPct val="80000"/>
              </a:lnSpc>
              <a:spcBef>
                <a:spcPts val="400"/>
              </a:spcBef>
              <a:buFont typeface="Comic Sans MS" pitchFamily="6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i="1" smtClean="0"/>
              <a:t>	</a:t>
            </a:r>
            <a:r>
              <a:rPr lang="en-US" sz="1600" i="1" smtClean="0">
                <a:solidFill>
                  <a:srgbClr xmlns:mc="http://schemas.openxmlformats.org/markup-compatibility/2006" xmlns:a14="http://schemas.microsoft.com/office/drawing/2010/main" val="CC0000" mc:Ignorable=""/>
                </a:solidFill>
              </a:rPr>
              <a:t>private volatile</a:t>
            </a:r>
            <a:r>
              <a:rPr lang="en-US" sz="1800" smtClean="0"/>
              <a:t> </a:t>
            </a:r>
            <a:r>
              <a:rPr lang="en-US" sz="1600" i="1" smtClean="0">
                <a:solidFill>
                  <a:srgbClr xmlns:mc="http://schemas.openxmlformats.org/markup-compatibility/2006" xmlns:a14="http://schemas.microsoft.com/office/drawing/2010/main" val="CC0000" mc:Ignorable=""/>
                </a:solidFill>
              </a:rPr>
              <a:t>boolean</a:t>
            </a:r>
            <a:r>
              <a:rPr lang="en-US" sz="1600" i="1" smtClean="0"/>
              <a:t> goRight = </a:t>
            </a:r>
            <a:r>
              <a:rPr lang="en-US" sz="1800" i="1" smtClean="0">
                <a:solidFill>
                  <a:srgbClr xmlns:mc="http://schemas.openxmlformats.org/markup-compatibility/2006" xmlns:a14="http://schemas.microsoft.com/office/drawing/2010/main" val="CC0000" mc:Ignorable=""/>
                </a:solidFill>
              </a:rPr>
              <a:t>false</a:t>
            </a:r>
            <a:r>
              <a:rPr lang="en-US" sz="1600" i="1" smtClean="0"/>
              <a:t>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Comic Sans MS" pitchFamily="6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600" i="1" smtClean="0"/>
          </a:p>
          <a:p>
            <a:pPr>
              <a:lnSpc>
                <a:spcPct val="80000"/>
              </a:lnSpc>
              <a:spcBef>
                <a:spcPts val="400"/>
              </a:spcBef>
              <a:buFont typeface="Comic Sans MS" pitchFamily="6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i="1" smtClean="0"/>
              <a:t>	</a:t>
            </a:r>
            <a:r>
              <a:rPr lang="en-US" sz="1600" i="1" smtClean="0">
                <a:solidFill>
                  <a:srgbClr xmlns:mc="http://schemas.openxmlformats.org/markup-compatibility/2006" xmlns:a14="http://schemas.microsoft.com/office/drawing/2010/main" val="CC0000" mc:Ignorable=""/>
                </a:solidFill>
              </a:rPr>
              <a:t>private</a:t>
            </a:r>
            <a:r>
              <a:rPr lang="en-US" sz="1600" i="1" smtClean="0"/>
              <a:t> ThreadLocal&lt;Integer&gt; myIndex = 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Comic Sans MS" pitchFamily="6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600" i="1" smtClean="0"/>
          </a:p>
          <a:p>
            <a:pPr>
              <a:lnSpc>
                <a:spcPct val="80000"/>
              </a:lnSpc>
              <a:spcBef>
                <a:spcPts val="400"/>
              </a:spcBef>
              <a:buFont typeface="Comic Sans MS" pitchFamily="6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i="1" smtClean="0"/>
              <a:t>	</a:t>
            </a:r>
            <a:r>
              <a:rPr lang="en-US" sz="1600" i="1" smtClean="0">
                <a:solidFill>
                  <a:srgbClr xmlns:mc="http://schemas.openxmlformats.org/markup-compatibility/2006" xmlns:a14="http://schemas.microsoft.com/office/drawing/2010/main" val="CC0000" mc:Ignorable=""/>
                </a:solidFill>
              </a:rPr>
              <a:t>private volatile</a:t>
            </a:r>
            <a:r>
              <a:rPr lang="en-US" sz="1800" smtClean="0"/>
              <a:t> </a:t>
            </a:r>
            <a:r>
              <a:rPr lang="en-US" sz="1600" i="1" smtClean="0">
                <a:solidFill>
                  <a:srgbClr xmlns:mc="http://schemas.openxmlformats.org/markup-compatibility/2006" xmlns:a14="http://schemas.microsoft.com/office/drawing/2010/main" val="CC0000" mc:Ignorable=""/>
                </a:solidFill>
              </a:rPr>
              <a:t>int</a:t>
            </a:r>
            <a:r>
              <a:rPr lang="en-US" sz="1600" i="1" smtClean="0"/>
              <a:t> last = -1;</a:t>
            </a:r>
          </a:p>
          <a:p>
            <a:pPr>
              <a:lnSpc>
                <a:spcPct val="80000"/>
              </a:lnSpc>
              <a:spcBef>
                <a:spcPts val="450"/>
              </a:spcBef>
              <a:buFont typeface="Comic Sans MS" pitchFamily="6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i="1" smtClean="0"/>
              <a:t>	</a:t>
            </a:r>
          </a:p>
          <a:p>
            <a:pPr>
              <a:lnSpc>
                <a:spcPct val="80000"/>
              </a:lnSpc>
              <a:spcBef>
                <a:spcPts val="450"/>
              </a:spcBef>
              <a:buFont typeface="Comic Sans MS" pitchFamily="6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i="1" smtClean="0"/>
              <a:t>	…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5470525" y="1995488"/>
            <a:ext cx="3048000" cy="40767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00" mc:Ignorable=""/>
          </a:solidFill>
          <a:ln w="9360"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>
              <a:buClr>
                <a:srgbClr xmlns:mc="http://schemas.openxmlformats.org/markup-compatibility/2006" xmlns:a14="http://schemas.microsoft.com/office/drawing/2010/main" val="CC0000" mc:Ignorable=""/>
              </a:buClr>
            </a:pPr>
            <a:r>
              <a:rPr lang="en-US" sz="1800" i="1">
                <a:solidFill>
                  <a:srgbClr xmlns:mc="http://schemas.openxmlformats.org/markup-compatibility/2006" xmlns:a14="http://schemas.microsoft.com/office/drawing/2010/main" val="CC0000" mc:Ignorable=""/>
                </a:solidFill>
              </a:rPr>
              <a:t>int</a:t>
            </a:r>
            <a:r>
              <a:rPr lang="en-US" sz="1800" i="1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 </a:t>
            </a:r>
            <a:r>
              <a:rPr lang="en-US" sz="1800" b="1" i="1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visit</a:t>
            </a:r>
            <a:r>
              <a:rPr lang="en-US" sz="1800" i="1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 (){</a:t>
            </a:r>
          </a:p>
          <a:p>
            <a:pPr>
              <a:buClr>
                <a:srgbClr xmlns:mc="http://schemas.openxmlformats.org/markup-compatibility/2006" xmlns:a14="http://schemas.microsoft.com/office/drawing/2010/main" val="0000FF" mc:Ignorable=""/>
              </a:buClr>
            </a:pPr>
            <a:r>
              <a:rPr lang="en-US" sz="1800" i="1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   </a:t>
            </a:r>
            <a:r>
              <a:rPr lang="en-US" sz="1800" i="1">
                <a:solidFill>
                  <a:srgbClr xmlns:mc="http://schemas.openxmlformats.org/markup-compatibility/2006" xmlns:a14="http://schemas.microsoft.com/office/drawing/2010/main" val="CC0000" mc:Ignorable=""/>
                </a:solidFill>
              </a:rPr>
              <a:t>int</a:t>
            </a:r>
            <a:r>
              <a:rPr lang="en-US" sz="1800" i="1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 i = myIndex.get();</a:t>
            </a:r>
          </a:p>
          <a:p>
            <a:pPr>
              <a:buClr>
                <a:srgbClr xmlns:mc="http://schemas.openxmlformats.org/markup-compatibility/2006" xmlns:a14="http://schemas.microsoft.com/office/drawing/2010/main" val="0000FF" mc:Ignorable=""/>
              </a:buClr>
            </a:pPr>
            <a:r>
              <a:rPr lang="en-US" sz="1800" i="1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   last = i ;</a:t>
            </a:r>
          </a:p>
          <a:p>
            <a:pPr>
              <a:buClr>
                <a:srgbClr xmlns:mc="http://schemas.openxmlformats.org/markup-compatibility/2006" xmlns:a14="http://schemas.microsoft.com/office/drawing/2010/main" val="0000FF" mc:Ignorable=""/>
              </a:buClr>
            </a:pPr>
            <a:r>
              <a:rPr lang="en-US" sz="1800" i="1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   </a:t>
            </a:r>
            <a:r>
              <a:rPr lang="en-US" sz="1800" i="1">
                <a:solidFill>
                  <a:srgbClr xmlns:mc="http://schemas.openxmlformats.org/markup-compatibility/2006" xmlns:a14="http://schemas.microsoft.com/office/drawing/2010/main" val="CC0000" mc:Ignorable=""/>
                </a:solidFill>
              </a:rPr>
              <a:t>if</a:t>
            </a:r>
            <a:r>
              <a:rPr lang="en-US" sz="1800" i="1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 ( goRight)</a:t>
            </a:r>
            <a:r>
              <a:rPr lang="he-IL" sz="1800" i="1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cs typeface="Arial" pitchFamily="34" charset="0"/>
              </a:rPr>
              <a:t>‏</a:t>
            </a:r>
            <a:endParaRPr lang="en-US" sz="1800" i="1">
              <a:solidFill>
                <a:srgbClr xmlns:mc="http://schemas.openxmlformats.org/markup-compatibility/2006" xmlns:a14="http://schemas.microsoft.com/office/drawing/2010/main" val="0000FF" mc:Ignorable=""/>
              </a:solidFill>
            </a:endParaRPr>
          </a:p>
          <a:p>
            <a:pPr>
              <a:buClr>
                <a:srgbClr xmlns:mc="http://schemas.openxmlformats.org/markup-compatibility/2006" xmlns:a14="http://schemas.microsoft.com/office/drawing/2010/main" val="0000FF" mc:Ignorable=""/>
              </a:buClr>
            </a:pPr>
            <a:r>
              <a:rPr lang="en-US" sz="1800" i="1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      return </a:t>
            </a:r>
            <a:r>
              <a:rPr lang="en-US" sz="1800" b="1" i="1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RIGHT</a:t>
            </a:r>
            <a:r>
              <a:rPr lang="en-US" sz="1800" i="1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;</a:t>
            </a:r>
          </a:p>
          <a:p>
            <a:pPr>
              <a:buClr>
                <a:srgbClr xmlns:mc="http://schemas.openxmlformats.org/markup-compatibility/2006" xmlns:a14="http://schemas.microsoft.com/office/drawing/2010/main" val="0000FF" mc:Ignorable=""/>
              </a:buClr>
            </a:pPr>
            <a:r>
              <a:rPr lang="en-US" sz="1800" i="1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	</a:t>
            </a:r>
          </a:p>
          <a:p>
            <a:pPr>
              <a:buClr>
                <a:srgbClr xmlns:mc="http://schemas.openxmlformats.org/markup-compatibility/2006" xmlns:a14="http://schemas.microsoft.com/office/drawing/2010/main" val="0000FF" mc:Ignorable=""/>
              </a:buClr>
            </a:pPr>
            <a:r>
              <a:rPr lang="en-US" sz="1800" i="1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   goRight = </a:t>
            </a:r>
            <a:r>
              <a:rPr lang="en-US" sz="1800" i="1">
                <a:solidFill>
                  <a:srgbClr xmlns:mc="http://schemas.openxmlformats.org/markup-compatibility/2006" xmlns:a14="http://schemas.microsoft.com/office/drawing/2010/main" val="CC0000" mc:Ignorable=""/>
                </a:solidFill>
              </a:rPr>
              <a:t>true</a:t>
            </a:r>
            <a:r>
              <a:rPr lang="en-US" sz="1800" i="1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;</a:t>
            </a:r>
          </a:p>
          <a:p>
            <a:pPr>
              <a:buClr>
                <a:srgbClr xmlns:mc="http://schemas.openxmlformats.org/markup-compatibility/2006" xmlns:a14="http://schemas.microsoft.com/office/drawing/2010/main" val="0000FF" mc:Ignorable=""/>
              </a:buClr>
            </a:pPr>
            <a:r>
              <a:rPr lang="en-US" sz="1800" i="1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	</a:t>
            </a:r>
          </a:p>
          <a:p>
            <a:pPr>
              <a:buClr>
                <a:srgbClr xmlns:mc="http://schemas.openxmlformats.org/markup-compatibility/2006" xmlns:a14="http://schemas.microsoft.com/office/drawing/2010/main" val="CC0000" mc:Ignorable=""/>
              </a:buClr>
            </a:pPr>
            <a:r>
              <a:rPr lang="en-US" sz="1800" i="1">
                <a:solidFill>
                  <a:srgbClr xmlns:mc="http://schemas.openxmlformats.org/markup-compatibility/2006" xmlns:a14="http://schemas.microsoft.com/office/drawing/2010/main" val="CC0000" mc:Ignorable=""/>
                </a:solidFill>
              </a:rPr>
              <a:t>   if </a:t>
            </a:r>
            <a:r>
              <a:rPr lang="en-US" sz="1800" i="1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( last == i)</a:t>
            </a:r>
            <a:r>
              <a:rPr lang="he-IL" sz="1800" i="1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cs typeface="Arial" pitchFamily="34" charset="0"/>
              </a:rPr>
              <a:t>‏</a:t>
            </a:r>
            <a:endParaRPr lang="en-US" sz="1800" i="1">
              <a:solidFill>
                <a:srgbClr xmlns:mc="http://schemas.openxmlformats.org/markup-compatibility/2006" xmlns:a14="http://schemas.microsoft.com/office/drawing/2010/main" val="0000FF" mc:Ignorable=""/>
              </a:solidFill>
            </a:endParaRPr>
          </a:p>
          <a:p>
            <a:pPr>
              <a:buClr>
                <a:srgbClr xmlns:mc="http://schemas.openxmlformats.org/markup-compatibility/2006" xmlns:a14="http://schemas.microsoft.com/office/drawing/2010/main" val="0000FF" mc:Ignorable=""/>
              </a:buClr>
            </a:pPr>
            <a:r>
              <a:rPr lang="en-US" sz="1800" i="1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      return </a:t>
            </a:r>
            <a:r>
              <a:rPr lang="en-US" sz="1800" b="1" i="1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STOP</a:t>
            </a:r>
            <a:r>
              <a:rPr lang="en-US" sz="1800" i="1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;</a:t>
            </a:r>
          </a:p>
          <a:p>
            <a:pPr>
              <a:buClr>
                <a:srgbClr xmlns:mc="http://schemas.openxmlformats.org/markup-compatibility/2006" xmlns:a14="http://schemas.microsoft.com/office/drawing/2010/main" val="CC0000" mc:Ignorable=""/>
              </a:buClr>
            </a:pPr>
            <a:r>
              <a:rPr lang="en-US" sz="1800" i="1">
                <a:solidFill>
                  <a:srgbClr xmlns:mc="http://schemas.openxmlformats.org/markup-compatibility/2006" xmlns:a14="http://schemas.microsoft.com/office/drawing/2010/main" val="CC0000" mc:Ignorable=""/>
                </a:solidFill>
              </a:rPr>
              <a:t>   else</a:t>
            </a:r>
          </a:p>
          <a:p>
            <a:pPr>
              <a:buClr>
                <a:srgbClr xmlns:mc="http://schemas.openxmlformats.org/markup-compatibility/2006" xmlns:a14="http://schemas.microsoft.com/office/drawing/2010/main" val="0000FF" mc:Ignorable=""/>
              </a:buClr>
            </a:pPr>
            <a:r>
              <a:rPr lang="en-US" sz="1800" i="1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      return </a:t>
            </a:r>
            <a:r>
              <a:rPr lang="en-US" sz="1800" b="1" i="1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DOWN</a:t>
            </a:r>
            <a:r>
              <a:rPr lang="en-US" sz="1800" i="1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;</a:t>
            </a:r>
          </a:p>
          <a:p>
            <a:pPr>
              <a:buClr>
                <a:srgbClr xmlns:mc="http://schemas.openxmlformats.org/markup-compatibility/2006" xmlns:a14="http://schemas.microsoft.com/office/drawing/2010/main" val="0000FF" mc:Ignorable=""/>
              </a:buClr>
            </a:pPr>
            <a:r>
              <a:rPr lang="en-US" sz="1800" i="1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}</a:t>
            </a:r>
          </a:p>
          <a:p>
            <a:pPr>
              <a:spcBef>
                <a:spcPts val="1125"/>
              </a:spcBef>
              <a:buClr>
                <a:srgbClr xmlns:mc="http://schemas.openxmlformats.org/markup-compatibility/2006" xmlns:a14="http://schemas.microsoft.com/office/drawing/2010/main" val="0000FF" mc:Ignorable=""/>
              </a:buClr>
            </a:pPr>
            <a:endParaRPr lang="en-US" sz="1800" i="1">
              <a:solidFill>
                <a:srgbClr xmlns:mc="http://schemas.openxmlformats.org/markup-compatibility/2006" xmlns:a14="http://schemas.microsoft.com/office/drawing/2010/main" val="0000FF" mc:Ignorable="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indefinite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9" presetClass="emph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indefinite" fill="hold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mph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" dur="indefinite" fill="hold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mph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indefinite" fill="hold"/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mph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indefinite" fill="hold"/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mph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indefinite" fill="hold"/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mph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indefinite" fill="hold"/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mph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indefinite" fill="hold"/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mph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indefinite" fill="hold"/>
                                        <p:tgtEl>
                                          <p:spTgt spid="163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mph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indefinite" fill="hold"/>
                                        <p:tgtEl>
                                          <p:spTgt spid="163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fld id="{1B777702-1DF6-4BF6-BA6C-BFE9F65F2E71}" type="slidenum">
              <a:rPr lang="he-IL" sz="14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cs typeface="Arial" pitchFamily="34" charset="0"/>
              </a:rPr>
              <a:pPr/>
              <a:t>12</a:t>
            </a:fld>
            <a:endParaRPr lang="en-US" sz="1400">
              <a:solidFill>
                <a:srgbClr xmlns:mc="http://schemas.openxmlformats.org/markup-compatibility/2006" xmlns:a14="http://schemas.microsoft.com/office/drawing/2010/main" val="000000" mc:Ignorable=""/>
              </a:solidFill>
              <a:cs typeface="Arial" pitchFamily="34" charset="0"/>
            </a:endParaRPr>
          </a:p>
        </p:txBody>
      </p:sp>
      <p:sp>
        <p:nvSpPr>
          <p:cNvPr id="1638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Bouncer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772400" cy="4802188"/>
          </a:xfrm>
        </p:spPr>
        <p:txBody>
          <a:bodyPr/>
          <a:lstStyle/>
          <a:p>
            <a:pPr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smtClean="0"/>
              <a:t>Suppose </a:t>
            </a:r>
            <a:r>
              <a:rPr lang="en-US" sz="2800" i="1" smtClean="0"/>
              <a:t>n </a:t>
            </a:r>
            <a:r>
              <a:rPr lang="en-US" sz="2800" smtClean="0"/>
              <a:t>threads call the </a:t>
            </a:r>
            <a:r>
              <a:rPr lang="en-US" sz="2800" b="1" smtClean="0"/>
              <a:t>visit()</a:t>
            </a:r>
            <a:r>
              <a:rPr lang="en-US" sz="2800" smtClean="0"/>
              <a:t> method of the Bouncer</a:t>
            </a:r>
          </a:p>
          <a:p>
            <a:pPr>
              <a:spcBef>
                <a:spcPts val="700"/>
              </a:spcBef>
              <a:buFont typeface="Comic Sans MS" pitchFamily="6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800" smtClean="0"/>
          </a:p>
          <a:p>
            <a:pPr>
              <a:spcBef>
                <a:spcPts val="700"/>
              </a:spcBef>
              <a:buFont typeface="Comic Sans MS" pitchFamily="6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smtClean="0"/>
              <a:t>Show:</a:t>
            </a:r>
          </a:p>
          <a:p>
            <a:pPr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smtClean="0"/>
              <a:t>At most one thread gets the value STOP.</a:t>
            </a:r>
          </a:p>
          <a:p>
            <a:pPr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smtClean="0"/>
              <a:t>At most </a:t>
            </a:r>
            <a:r>
              <a:rPr lang="en-US" sz="2800" i="1" smtClean="0"/>
              <a:t>n - </a:t>
            </a:r>
            <a:r>
              <a:rPr lang="en-US" sz="2800" smtClean="0"/>
              <a:t>1 threads get the value DOWN.</a:t>
            </a:r>
          </a:p>
          <a:p>
            <a:pPr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smtClean="0"/>
              <a:t>At most </a:t>
            </a:r>
            <a:r>
              <a:rPr lang="en-US" sz="2800" i="1" smtClean="0"/>
              <a:t>n - </a:t>
            </a:r>
            <a:r>
              <a:rPr lang="en-US" sz="2800" smtClean="0"/>
              <a:t>1 threads get the value RIGHT.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fld id="{D3F6FF0E-473A-4C6F-8EA8-2FF686B7AE47}" type="slidenum">
              <a:rPr lang="he-IL" sz="14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cs typeface="Arial" pitchFamily="34" charset="0"/>
              </a:rPr>
              <a:pPr/>
              <a:t>13</a:t>
            </a:fld>
            <a:endParaRPr lang="en-US" sz="1400">
              <a:solidFill>
                <a:srgbClr xmlns:mc="http://schemas.openxmlformats.org/markup-compatibility/2006" xmlns:a14="http://schemas.microsoft.com/office/drawing/2010/main" val="000000" mc:Ignorable=""/>
              </a:solidFill>
              <a:cs typeface="Arial" pitchFamily="34" charset="0"/>
            </a:endParaRPr>
          </a:p>
        </p:txBody>
      </p:sp>
      <p:sp>
        <p:nvSpPr>
          <p:cNvPr id="1741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smtClean="0"/>
              <a:t>At most one thread gets the value STOP.</a:t>
            </a:r>
            <a:r>
              <a:rPr lang="en-US" sz="4000" smtClean="0"/>
              <a:t/>
            </a:r>
            <a:br>
              <a:rPr lang="en-US" sz="4000" smtClean="0"/>
            </a:br>
            <a:endParaRPr lang="en-US" sz="4000" smtClean="0"/>
          </a:p>
        </p:txBody>
      </p:sp>
      <p:sp>
        <p:nvSpPr>
          <p:cNvPr id="17412" name="Text Box 2"/>
          <p:cNvSpPr txBox="1">
            <a:spLocks noChangeArrowheads="1"/>
          </p:cNvSpPr>
          <p:nvPr/>
        </p:nvSpPr>
        <p:spPr bwMode="auto">
          <a:xfrm>
            <a:off x="5246688" y="1739900"/>
            <a:ext cx="3048000" cy="3660775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00" mc:Ignorable=""/>
          </a:solidFill>
          <a:ln w="9360"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>
              <a:buClr>
                <a:srgbClr xmlns:mc="http://schemas.openxmlformats.org/markup-compatibility/2006" xmlns:a14="http://schemas.microsoft.com/office/drawing/2010/main" val="CC0000" mc:Ignorable=""/>
              </a:buClr>
            </a:pPr>
            <a:r>
              <a:rPr lang="en-US" sz="1800" i="1">
                <a:solidFill>
                  <a:srgbClr xmlns:mc="http://schemas.openxmlformats.org/markup-compatibility/2006" xmlns:a14="http://schemas.microsoft.com/office/drawing/2010/main" val="CC0000" mc:Ignorable=""/>
                </a:solidFill>
              </a:rPr>
              <a:t>int</a:t>
            </a:r>
            <a:r>
              <a:rPr lang="en-US" sz="1800" i="1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 </a:t>
            </a:r>
            <a:r>
              <a:rPr lang="en-US" sz="1800" b="1" i="1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visit</a:t>
            </a:r>
            <a:r>
              <a:rPr lang="en-US" sz="1800" i="1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 (){</a:t>
            </a:r>
          </a:p>
          <a:p>
            <a:pPr>
              <a:buClr>
                <a:srgbClr xmlns:mc="http://schemas.openxmlformats.org/markup-compatibility/2006" xmlns:a14="http://schemas.microsoft.com/office/drawing/2010/main" val="0000FF" mc:Ignorable=""/>
              </a:buClr>
            </a:pPr>
            <a:r>
              <a:rPr lang="en-US" sz="1800" i="1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   </a:t>
            </a:r>
            <a:r>
              <a:rPr lang="en-US" sz="1800" i="1">
                <a:solidFill>
                  <a:srgbClr xmlns:mc="http://schemas.openxmlformats.org/markup-compatibility/2006" xmlns:a14="http://schemas.microsoft.com/office/drawing/2010/main" val="CC0000" mc:Ignorable=""/>
                </a:solidFill>
              </a:rPr>
              <a:t>int</a:t>
            </a:r>
            <a:r>
              <a:rPr lang="en-US" sz="1800" i="1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 i = myIndex.get();</a:t>
            </a:r>
          </a:p>
          <a:p>
            <a:pPr>
              <a:buClr>
                <a:srgbClr xmlns:mc="http://schemas.openxmlformats.org/markup-compatibility/2006" xmlns:a14="http://schemas.microsoft.com/office/drawing/2010/main" val="0000FF" mc:Ignorable=""/>
              </a:buClr>
            </a:pPr>
            <a:r>
              <a:rPr lang="en-US" sz="1800" i="1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   last = i ;</a:t>
            </a:r>
          </a:p>
          <a:p>
            <a:pPr>
              <a:buClr>
                <a:srgbClr xmlns:mc="http://schemas.openxmlformats.org/markup-compatibility/2006" xmlns:a14="http://schemas.microsoft.com/office/drawing/2010/main" val="0000FF" mc:Ignorable=""/>
              </a:buClr>
            </a:pPr>
            <a:r>
              <a:rPr lang="en-US" sz="1800" i="1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   </a:t>
            </a:r>
            <a:r>
              <a:rPr lang="en-US" sz="1800" i="1">
                <a:solidFill>
                  <a:srgbClr xmlns:mc="http://schemas.openxmlformats.org/markup-compatibility/2006" xmlns:a14="http://schemas.microsoft.com/office/drawing/2010/main" val="CC0000" mc:Ignorable=""/>
                </a:solidFill>
              </a:rPr>
              <a:t>if</a:t>
            </a:r>
            <a:r>
              <a:rPr lang="en-US" sz="1800" i="1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 ( goRight)</a:t>
            </a:r>
            <a:r>
              <a:rPr lang="he-IL" sz="1800" i="1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cs typeface="Arial" pitchFamily="34" charset="0"/>
              </a:rPr>
              <a:t>‏</a:t>
            </a:r>
            <a:endParaRPr lang="en-US" sz="1800" i="1">
              <a:solidFill>
                <a:srgbClr xmlns:mc="http://schemas.openxmlformats.org/markup-compatibility/2006" xmlns:a14="http://schemas.microsoft.com/office/drawing/2010/main" val="0000FF" mc:Ignorable=""/>
              </a:solidFill>
            </a:endParaRPr>
          </a:p>
          <a:p>
            <a:pPr>
              <a:buClr>
                <a:srgbClr xmlns:mc="http://schemas.openxmlformats.org/markup-compatibility/2006" xmlns:a14="http://schemas.microsoft.com/office/drawing/2010/main" val="0000FF" mc:Ignorable=""/>
              </a:buClr>
            </a:pPr>
            <a:r>
              <a:rPr lang="en-US" sz="1800" i="1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      return </a:t>
            </a:r>
            <a:r>
              <a:rPr lang="en-US" sz="1800" b="1" i="1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RIGHT</a:t>
            </a:r>
            <a:r>
              <a:rPr lang="en-US" sz="1800" i="1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;</a:t>
            </a:r>
          </a:p>
          <a:p>
            <a:pPr>
              <a:buClr>
                <a:srgbClr xmlns:mc="http://schemas.openxmlformats.org/markup-compatibility/2006" xmlns:a14="http://schemas.microsoft.com/office/drawing/2010/main" val="0000FF" mc:Ignorable=""/>
              </a:buClr>
            </a:pPr>
            <a:r>
              <a:rPr lang="en-US" sz="1800" i="1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	</a:t>
            </a:r>
          </a:p>
          <a:p>
            <a:pPr>
              <a:buClr>
                <a:srgbClr xmlns:mc="http://schemas.openxmlformats.org/markup-compatibility/2006" xmlns:a14="http://schemas.microsoft.com/office/drawing/2010/main" val="0000FF" mc:Ignorable=""/>
              </a:buClr>
            </a:pPr>
            <a:r>
              <a:rPr lang="en-US" sz="1800" i="1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   goRight = </a:t>
            </a:r>
            <a:r>
              <a:rPr lang="en-US" sz="1800" i="1">
                <a:solidFill>
                  <a:srgbClr xmlns:mc="http://schemas.openxmlformats.org/markup-compatibility/2006" xmlns:a14="http://schemas.microsoft.com/office/drawing/2010/main" val="CC0000" mc:Ignorable=""/>
                </a:solidFill>
              </a:rPr>
              <a:t>true</a:t>
            </a:r>
            <a:r>
              <a:rPr lang="en-US" sz="1800" i="1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;</a:t>
            </a:r>
          </a:p>
          <a:p>
            <a:pPr>
              <a:buClr>
                <a:srgbClr xmlns:mc="http://schemas.openxmlformats.org/markup-compatibility/2006" xmlns:a14="http://schemas.microsoft.com/office/drawing/2010/main" val="0000FF" mc:Ignorable=""/>
              </a:buClr>
            </a:pPr>
            <a:r>
              <a:rPr lang="en-US" sz="1800" i="1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	</a:t>
            </a:r>
          </a:p>
          <a:p>
            <a:pPr>
              <a:buClr>
                <a:srgbClr xmlns:mc="http://schemas.openxmlformats.org/markup-compatibility/2006" xmlns:a14="http://schemas.microsoft.com/office/drawing/2010/main" val="CC0000" mc:Ignorable=""/>
              </a:buClr>
            </a:pPr>
            <a:r>
              <a:rPr lang="en-US" sz="1800" i="1">
                <a:solidFill>
                  <a:srgbClr xmlns:mc="http://schemas.openxmlformats.org/markup-compatibility/2006" xmlns:a14="http://schemas.microsoft.com/office/drawing/2010/main" val="CC0000" mc:Ignorable=""/>
                </a:solidFill>
              </a:rPr>
              <a:t>   if </a:t>
            </a:r>
            <a:r>
              <a:rPr lang="en-US" sz="1800" i="1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( last == i)</a:t>
            </a:r>
            <a:r>
              <a:rPr lang="he-IL" sz="1800" i="1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cs typeface="Arial" pitchFamily="34" charset="0"/>
              </a:rPr>
              <a:t>‏</a:t>
            </a:r>
            <a:endParaRPr lang="en-US" sz="1800" i="1">
              <a:solidFill>
                <a:srgbClr xmlns:mc="http://schemas.openxmlformats.org/markup-compatibility/2006" xmlns:a14="http://schemas.microsoft.com/office/drawing/2010/main" val="0000FF" mc:Ignorable=""/>
              </a:solidFill>
            </a:endParaRPr>
          </a:p>
          <a:p>
            <a:pPr>
              <a:buClr>
                <a:srgbClr xmlns:mc="http://schemas.openxmlformats.org/markup-compatibility/2006" xmlns:a14="http://schemas.microsoft.com/office/drawing/2010/main" val="0000FF" mc:Ignorable=""/>
              </a:buClr>
            </a:pPr>
            <a:r>
              <a:rPr lang="en-US" sz="1800" i="1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      return </a:t>
            </a:r>
            <a:r>
              <a:rPr lang="en-US" sz="1800" b="1" i="1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STOP</a:t>
            </a:r>
            <a:r>
              <a:rPr lang="en-US" sz="1800" i="1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;</a:t>
            </a:r>
          </a:p>
          <a:p>
            <a:pPr>
              <a:buClr>
                <a:srgbClr xmlns:mc="http://schemas.openxmlformats.org/markup-compatibility/2006" xmlns:a14="http://schemas.microsoft.com/office/drawing/2010/main" val="CC0000" mc:Ignorable=""/>
              </a:buClr>
            </a:pPr>
            <a:r>
              <a:rPr lang="en-US" sz="1800" i="1">
                <a:solidFill>
                  <a:srgbClr xmlns:mc="http://schemas.openxmlformats.org/markup-compatibility/2006" xmlns:a14="http://schemas.microsoft.com/office/drawing/2010/main" val="CC0000" mc:Ignorable=""/>
                </a:solidFill>
              </a:rPr>
              <a:t>   else</a:t>
            </a:r>
          </a:p>
          <a:p>
            <a:pPr>
              <a:buClr>
                <a:srgbClr xmlns:mc="http://schemas.openxmlformats.org/markup-compatibility/2006" xmlns:a14="http://schemas.microsoft.com/office/drawing/2010/main" val="0000FF" mc:Ignorable=""/>
              </a:buClr>
            </a:pPr>
            <a:r>
              <a:rPr lang="en-US" sz="1800" i="1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      return </a:t>
            </a:r>
            <a:r>
              <a:rPr lang="en-US" sz="1800" b="1" i="1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DOWN</a:t>
            </a:r>
            <a:r>
              <a:rPr lang="en-US" sz="1800" i="1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;</a:t>
            </a:r>
          </a:p>
          <a:p>
            <a:pPr>
              <a:buClr>
                <a:srgbClr xmlns:mc="http://schemas.openxmlformats.org/markup-compatibility/2006" xmlns:a14="http://schemas.microsoft.com/office/drawing/2010/main" val="0000FF" mc:Ignorable=""/>
              </a:buClr>
            </a:pPr>
            <a:r>
              <a:rPr lang="en-US" sz="1800" i="1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}</a:t>
            </a:r>
          </a:p>
        </p:txBody>
      </p:sp>
      <p:sp>
        <p:nvSpPr>
          <p:cNvPr id="17413" name="Text Box 3"/>
          <p:cNvSpPr txBox="1">
            <a:spLocks noChangeArrowheads="1"/>
          </p:cNvSpPr>
          <p:nvPr/>
        </p:nvSpPr>
        <p:spPr bwMode="auto">
          <a:xfrm>
            <a:off x="1047750" y="1766888"/>
            <a:ext cx="398621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endParaRPr lang="he-IL"/>
          </a:p>
        </p:txBody>
      </p:sp>
      <p:sp>
        <p:nvSpPr>
          <p:cNvPr id="17414" name="Text Box 4"/>
          <p:cNvSpPr txBox="1">
            <a:spLocks noChangeArrowheads="1"/>
          </p:cNvSpPr>
          <p:nvPr/>
        </p:nvSpPr>
        <p:spPr bwMode="auto">
          <a:xfrm>
            <a:off x="1147763" y="1735138"/>
            <a:ext cx="3881437" cy="163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>
              <a:spcBef>
                <a:spcPts val="450"/>
              </a:spcBef>
              <a:buFont typeface="Comic Sans MS" pitchFamily="66" charset="0"/>
              <a:buChar char="•"/>
            </a:pPr>
            <a:r>
              <a:rPr lang="en-US" sz="1800" b="1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 write(last=i) </a:t>
            </a:r>
            <a:r>
              <a:rPr lang="en-US" sz="1800" b="1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Wingdings" pitchFamily="2" charset="2"/>
              </a:rPr>
              <a:t></a:t>
            </a:r>
            <a:r>
              <a:rPr lang="en-US" sz="1800" b="1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 </a:t>
            </a:r>
          </a:p>
          <a:p>
            <a:pPr>
              <a:spcBef>
                <a:spcPts val="450"/>
              </a:spcBef>
            </a:pPr>
            <a:r>
              <a:rPr lang="en-US" sz="1800" b="1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  read(goRight==false) </a:t>
            </a:r>
            <a:r>
              <a:rPr lang="en-US" sz="1800" b="1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Wingdings" pitchFamily="2" charset="2"/>
              </a:rPr>
              <a:t></a:t>
            </a:r>
          </a:p>
          <a:p>
            <a:pPr>
              <a:spcBef>
                <a:spcPts val="450"/>
              </a:spcBef>
            </a:pPr>
            <a:r>
              <a:rPr lang="en-US" sz="1800" b="1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  goRight=true </a:t>
            </a:r>
            <a:r>
              <a:rPr lang="en-US" sz="1800" b="1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Wingdings" pitchFamily="2" charset="2"/>
              </a:rPr>
              <a:t></a:t>
            </a:r>
          </a:p>
          <a:p>
            <a:pPr>
              <a:spcBef>
                <a:spcPts val="450"/>
              </a:spcBef>
            </a:pPr>
            <a:r>
              <a:rPr lang="en-US" sz="1800" b="1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  read(last==i) </a:t>
            </a:r>
            <a:r>
              <a:rPr lang="en-US" sz="1800" b="1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Wingdings" pitchFamily="2" charset="2"/>
              </a:rPr>
              <a:t></a:t>
            </a:r>
            <a:r>
              <a:rPr lang="en-US" sz="1800" b="1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 return </a:t>
            </a:r>
            <a:r>
              <a:rPr lang="en-US" sz="1800" b="1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STOP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1117600" y="3205163"/>
            <a:ext cx="3881438" cy="163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>
              <a:spcBef>
                <a:spcPts val="450"/>
              </a:spcBef>
              <a:buFont typeface="Comic Sans MS" pitchFamily="66" charset="0"/>
              <a:buChar char="•"/>
            </a:pPr>
            <a:r>
              <a:rPr lang="en-US" sz="1800" b="1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 write(last=j) </a:t>
            </a:r>
            <a:r>
              <a:rPr lang="en-US" sz="1800" b="1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Wingdings" pitchFamily="2" charset="2"/>
              </a:rPr>
              <a:t></a:t>
            </a:r>
            <a:r>
              <a:rPr lang="en-US" sz="1800" b="1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 </a:t>
            </a:r>
          </a:p>
          <a:p>
            <a:pPr>
              <a:spcBef>
                <a:spcPts val="450"/>
              </a:spcBef>
            </a:pPr>
            <a:r>
              <a:rPr lang="en-US" sz="1800" b="1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  read(goRight==false) </a:t>
            </a:r>
            <a:r>
              <a:rPr lang="en-US" sz="1800" b="1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Wingdings" pitchFamily="2" charset="2"/>
              </a:rPr>
              <a:t></a:t>
            </a:r>
          </a:p>
          <a:p>
            <a:pPr>
              <a:spcBef>
                <a:spcPts val="450"/>
              </a:spcBef>
            </a:pPr>
            <a:r>
              <a:rPr lang="en-US" sz="1800" b="1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  goRight=true </a:t>
            </a:r>
            <a:r>
              <a:rPr lang="en-US" sz="1800" b="1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Wingdings" pitchFamily="2" charset="2"/>
              </a:rPr>
              <a:t></a:t>
            </a:r>
          </a:p>
          <a:p>
            <a:pPr>
              <a:spcBef>
                <a:spcPts val="450"/>
              </a:spcBef>
            </a:pPr>
            <a:r>
              <a:rPr lang="en-US" sz="1800" b="1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  readI(last==j) </a:t>
            </a:r>
            <a:r>
              <a:rPr lang="en-US" sz="1800" b="1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Wingdings" pitchFamily="2" charset="2"/>
              </a:rPr>
              <a:t></a:t>
            </a:r>
            <a:r>
              <a:rPr lang="en-US" sz="1800" b="1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 return </a:t>
            </a:r>
            <a:r>
              <a:rPr lang="en-US" sz="1800" b="1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STOP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fld id="{BAF1F154-55A5-4546-A522-2D3B4260E0BF}" type="slidenum">
              <a:rPr lang="he-IL" sz="14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cs typeface="Arial" pitchFamily="34" charset="0"/>
              </a:rPr>
              <a:pPr/>
              <a:t>14</a:t>
            </a:fld>
            <a:endParaRPr lang="en-US" sz="1400">
              <a:solidFill>
                <a:srgbClr xmlns:mc="http://schemas.openxmlformats.org/markup-compatibility/2006" xmlns:a14="http://schemas.microsoft.com/office/drawing/2010/main" val="000000" mc:Ignorable=""/>
              </a:solidFill>
              <a:cs typeface="Arial" pitchFamily="34" charset="0"/>
            </a:endParaRPr>
          </a:p>
        </p:txBody>
      </p:sp>
      <p:sp>
        <p:nvSpPr>
          <p:cNvPr id="1843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19075"/>
            <a:ext cx="7772400" cy="1922463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smtClean="0"/>
              <a:t>At most one thread gets the value STOP.</a:t>
            </a:r>
            <a:br>
              <a:rPr lang="en-US" sz="4000" smtClean="0"/>
            </a:br>
            <a:endParaRPr lang="en-US" sz="4000" smtClean="0"/>
          </a:p>
        </p:txBody>
      </p:sp>
      <p:sp>
        <p:nvSpPr>
          <p:cNvPr id="18436" name="Text Box 2"/>
          <p:cNvSpPr txBox="1">
            <a:spLocks noChangeArrowheads="1"/>
          </p:cNvSpPr>
          <p:nvPr/>
        </p:nvSpPr>
        <p:spPr bwMode="auto">
          <a:xfrm>
            <a:off x="1047750" y="2068513"/>
            <a:ext cx="398621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endParaRPr lang="he-IL"/>
          </a:p>
        </p:txBody>
      </p:sp>
      <p:sp>
        <p:nvSpPr>
          <p:cNvPr id="18437" name="Text Box 3"/>
          <p:cNvSpPr txBox="1">
            <a:spLocks noChangeArrowheads="1"/>
          </p:cNvSpPr>
          <p:nvPr/>
        </p:nvSpPr>
        <p:spPr bwMode="auto">
          <a:xfrm>
            <a:off x="1147763" y="2036763"/>
            <a:ext cx="717073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>
              <a:spcBef>
                <a:spcPts val="450"/>
              </a:spcBef>
            </a:pPr>
            <a:r>
              <a:rPr lang="en-US" sz="1800" b="1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write(last=i) </a:t>
            </a:r>
            <a:r>
              <a:rPr lang="en-US" sz="1800" b="1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Wingdings" pitchFamily="2" charset="2"/>
              </a:rPr>
              <a:t></a:t>
            </a:r>
            <a:r>
              <a:rPr lang="en-US" sz="1800" b="1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 read(goRight==false) </a:t>
            </a:r>
            <a:r>
              <a:rPr lang="en-US" sz="1800" b="1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Wingdings" pitchFamily="2" charset="2"/>
              </a:rPr>
              <a:t></a:t>
            </a:r>
          </a:p>
        </p:txBody>
      </p:sp>
      <p:sp>
        <p:nvSpPr>
          <p:cNvPr id="18438" name="Text Box 4"/>
          <p:cNvSpPr txBox="1">
            <a:spLocks noChangeArrowheads="1"/>
          </p:cNvSpPr>
          <p:nvPr/>
        </p:nvSpPr>
        <p:spPr bwMode="auto">
          <a:xfrm>
            <a:off x="1117600" y="3506788"/>
            <a:ext cx="7129463" cy="70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>
              <a:spcBef>
                <a:spcPts val="450"/>
              </a:spcBef>
            </a:pPr>
            <a:r>
              <a:rPr lang="en-US" sz="1800" b="1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write(last=j) </a:t>
            </a:r>
            <a:r>
              <a:rPr lang="en-US" sz="1800" b="1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Wingdings" pitchFamily="2" charset="2"/>
              </a:rPr>
              <a:t></a:t>
            </a:r>
            <a:r>
              <a:rPr lang="en-US" sz="1800" b="1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 read(goRight==false) </a:t>
            </a:r>
            <a:r>
              <a:rPr lang="en-US" sz="1800" b="1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Wingdings" pitchFamily="2" charset="2"/>
              </a:rPr>
              <a:t></a:t>
            </a:r>
          </a:p>
          <a:p>
            <a:pPr>
              <a:spcBef>
                <a:spcPts val="450"/>
              </a:spcBef>
            </a:pPr>
            <a:r>
              <a:rPr lang="en-US" sz="1800" b="1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goRight=true </a:t>
            </a:r>
            <a:r>
              <a:rPr lang="en-US" sz="1800" b="1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Wingdings" pitchFamily="2" charset="2"/>
              </a:rPr>
              <a:t></a:t>
            </a:r>
            <a:r>
              <a:rPr lang="en-US" sz="1800" b="1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 readI(last==j) </a:t>
            </a:r>
            <a:r>
              <a:rPr lang="en-US" sz="1800" b="1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Wingdings" pitchFamily="2" charset="2"/>
              </a:rPr>
              <a:t></a:t>
            </a:r>
            <a:r>
              <a:rPr lang="en-US" sz="1800" b="1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 return </a:t>
            </a:r>
            <a:r>
              <a:rPr lang="en-US" sz="1800" b="1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STOP</a:t>
            </a:r>
          </a:p>
        </p:txBody>
      </p:sp>
      <p:sp>
        <p:nvSpPr>
          <p:cNvPr id="18439" name="Text Box 5"/>
          <p:cNvSpPr txBox="1">
            <a:spLocks noChangeArrowheads="1"/>
          </p:cNvSpPr>
          <p:nvPr/>
        </p:nvSpPr>
        <p:spPr bwMode="auto">
          <a:xfrm>
            <a:off x="1071563" y="2392363"/>
            <a:ext cx="2020887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r">
              <a:spcBef>
                <a:spcPts val="450"/>
              </a:spcBef>
              <a:buClr>
                <a:srgbClr xmlns:mc="http://schemas.openxmlformats.org/markup-compatibility/2006" xmlns:a14="http://schemas.microsoft.com/office/drawing/2010/main" val="0000FF" mc:Ignorable=""/>
              </a:buClr>
            </a:pPr>
            <a:r>
              <a:rPr lang="en-US" sz="1800" b="1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 </a:t>
            </a:r>
            <a:r>
              <a:rPr lang="en-US" sz="1800" b="1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goRight=true </a:t>
            </a:r>
            <a:r>
              <a:rPr lang="en-US" sz="1800" b="1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Wingdings" pitchFamily="2" charset="2"/>
              </a:rPr>
              <a:t></a:t>
            </a:r>
          </a:p>
          <a:p>
            <a:pPr algn="r">
              <a:buFont typeface="Wingdings" pitchFamily="2" charset="2"/>
              <a:buNone/>
            </a:pPr>
            <a:endParaRPr lang="en-US" sz="1800" b="1">
              <a:solidFill>
                <a:srgbClr xmlns:mc="http://schemas.openxmlformats.org/markup-compatibility/2006" xmlns:a14="http://schemas.microsoft.com/office/drawing/2010/main" val="000000" mc:Ignorable=""/>
              </a:solidFill>
              <a:latin typeface="Wingdings" pitchFamily="2" charset="2"/>
            </a:endParaRPr>
          </a:p>
        </p:txBody>
      </p:sp>
      <p:sp>
        <p:nvSpPr>
          <p:cNvPr id="18440" name="Text Box 6"/>
          <p:cNvSpPr txBox="1">
            <a:spLocks noChangeArrowheads="1"/>
          </p:cNvSpPr>
          <p:nvPr/>
        </p:nvSpPr>
        <p:spPr bwMode="auto">
          <a:xfrm>
            <a:off x="2746375" y="2395538"/>
            <a:ext cx="39004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r"/>
            <a:r>
              <a:rPr lang="en-US" sz="1800" b="1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read(last==i) </a:t>
            </a:r>
            <a:r>
              <a:rPr lang="en-US" sz="1800" b="1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Wingdings" pitchFamily="2" charset="2"/>
              </a:rPr>
              <a:t></a:t>
            </a:r>
            <a:r>
              <a:rPr lang="en-US" sz="1800" b="1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 return </a:t>
            </a:r>
            <a:r>
              <a:rPr lang="en-US" sz="1800" b="1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STOP</a:t>
            </a:r>
          </a:p>
        </p:txBody>
      </p:sp>
      <p:cxnSp>
        <p:nvCxnSpPr>
          <p:cNvPr id="19463" name="AutoShape 7"/>
          <p:cNvCxnSpPr>
            <a:cxnSpLocks noChangeShapeType="1"/>
            <a:stCxn id="19464" idx="7"/>
          </p:cNvCxnSpPr>
          <p:nvPr/>
        </p:nvCxnSpPr>
        <p:spPr bwMode="auto">
          <a:xfrm rot="16200000" flipV="1">
            <a:off x="3449638" y="1870075"/>
            <a:ext cx="730250" cy="2517775"/>
          </a:xfrm>
          <a:prstGeom prst="curvedConnector2">
            <a:avLst/>
          </a:prstGeom>
          <a:noFill/>
          <a:ln w="28440">
            <a:solidFill>
              <a:srgbClr xmlns:mc="http://schemas.openxmlformats.org/markup-compatibility/2006" xmlns:a14="http://schemas.microsoft.com/office/drawing/2010/main" val="CC0000" mc:Ignorable="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</p:cxnSp>
      <p:sp>
        <p:nvSpPr>
          <p:cNvPr id="19464" name="Oval 8"/>
          <p:cNvSpPr>
            <a:spLocks noChangeArrowheads="1"/>
          </p:cNvSpPr>
          <p:nvPr/>
        </p:nvSpPr>
        <p:spPr bwMode="auto">
          <a:xfrm>
            <a:off x="2895600" y="3413125"/>
            <a:ext cx="2551113" cy="554038"/>
          </a:xfrm>
          <a:prstGeom prst="ellipse">
            <a:avLst/>
          </a:prstGeom>
          <a:noFill/>
          <a:ln w="28440">
            <a:solidFill>
              <a:srgbClr xmlns:mc="http://schemas.openxmlformats.org/markup-compatibility/2006" xmlns:a14="http://schemas.microsoft.com/office/drawing/2010/main" val="CC0000" mc:Ignorable="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9465" name="Oval 9"/>
          <p:cNvSpPr>
            <a:spLocks noChangeArrowheads="1"/>
          </p:cNvSpPr>
          <p:nvPr/>
        </p:nvSpPr>
        <p:spPr bwMode="auto">
          <a:xfrm>
            <a:off x="2887663" y="1954213"/>
            <a:ext cx="2551112" cy="554037"/>
          </a:xfrm>
          <a:prstGeom prst="ellipse">
            <a:avLst/>
          </a:prstGeom>
          <a:noFill/>
          <a:ln w="28440">
            <a:solidFill>
              <a:srgbClr xmlns:mc="http://schemas.openxmlformats.org/markup-compatibility/2006" xmlns:a14="http://schemas.microsoft.com/office/drawing/2010/main" val="CC0000" mc:Ignorable="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cxnSp>
        <p:nvCxnSpPr>
          <p:cNvPr id="19466" name="AutoShape 10"/>
          <p:cNvCxnSpPr>
            <a:cxnSpLocks noChangeShapeType="1"/>
          </p:cNvCxnSpPr>
          <p:nvPr/>
        </p:nvCxnSpPr>
        <p:spPr bwMode="auto">
          <a:xfrm rot="10800000" flipV="1">
            <a:off x="2082800" y="2449513"/>
            <a:ext cx="2951163" cy="1057275"/>
          </a:xfrm>
          <a:prstGeom prst="curvedConnector3">
            <a:avLst>
              <a:gd name="adj1" fmla="val 50000"/>
            </a:avLst>
          </a:prstGeom>
          <a:noFill/>
          <a:ln w="28440">
            <a:solidFill>
              <a:srgbClr xmlns:mc="http://schemas.openxmlformats.org/markup-compatibility/2006" xmlns:a14="http://schemas.microsoft.com/office/drawing/2010/main" val="CC0000" mc:Ignorable="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</p:cxn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1011238" y="4827588"/>
            <a:ext cx="6272212" cy="785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>
                <a:srgbClr xmlns:mc="http://schemas.openxmlformats.org/markup-compatibility/2006" xmlns:a14="http://schemas.microsoft.com/office/drawing/2010/main" val="0000FF" mc:Ignorable=""/>
              </a:buClr>
              <a:buFont typeface="Comic Sans MS" pitchFamily="66" charset="0"/>
              <a:buChar char="•"/>
            </a:pPr>
            <a:r>
              <a:rPr lang="en-US" sz="1800" b="1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 last can be i or j </a:t>
            </a:r>
            <a:r>
              <a:rPr lang="en-US" sz="1800" b="1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Wingdings" pitchFamily="2" charset="2"/>
              </a:rPr>
              <a:t></a:t>
            </a:r>
            <a:r>
              <a:rPr lang="en-US" sz="1800" b="1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 </a:t>
            </a:r>
          </a:p>
          <a:p>
            <a:pPr>
              <a:spcBef>
                <a:spcPts val="1125"/>
              </a:spcBef>
              <a:buClr>
                <a:srgbClr xmlns:mc="http://schemas.openxmlformats.org/markup-compatibility/2006" xmlns:a14="http://schemas.microsoft.com/office/drawing/2010/main" val="0000FF" mc:Ignorable=""/>
              </a:buClr>
            </a:pPr>
            <a:r>
              <a:rPr lang="en-US" sz="1800" b="1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	only a</a:t>
            </a:r>
            <a:r>
              <a:rPr lang="en-US" sz="1800" b="1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cs typeface="Arial" pitchFamily="34" charset="0"/>
              </a:rPr>
              <a:t> single thread can retun STOP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21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4" grpId="0" animBg="1"/>
      <p:bldP spid="1946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fld id="{44CCC20D-EF8F-4364-9F8D-383437A67AE7}" type="slidenum">
              <a:rPr lang="he-IL" sz="14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cs typeface="Arial" pitchFamily="34" charset="0"/>
              </a:rPr>
              <a:pPr/>
              <a:t>15</a:t>
            </a:fld>
            <a:endParaRPr lang="en-US" sz="1400">
              <a:solidFill>
                <a:srgbClr xmlns:mc="http://schemas.openxmlformats.org/markup-compatibility/2006" xmlns:a14="http://schemas.microsoft.com/office/drawing/2010/main" val="000000" mc:Ignorable=""/>
              </a:solidFill>
              <a:cs typeface="Arial" pitchFamily="34" charset="0"/>
            </a:endParaRPr>
          </a:p>
        </p:txBody>
      </p:sp>
      <p:sp>
        <p:nvSpPr>
          <p:cNvPr id="1945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19075"/>
            <a:ext cx="7772400" cy="1922463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smtClean="0"/>
              <a:t>At most </a:t>
            </a:r>
            <a:r>
              <a:rPr lang="en-US" sz="4000" i="1" smtClean="0"/>
              <a:t>n - </a:t>
            </a:r>
            <a:r>
              <a:rPr lang="en-US" sz="4000" smtClean="0"/>
              <a:t>1 threads get the value DOWN.</a:t>
            </a:r>
            <a:br>
              <a:rPr lang="en-US" sz="4000" smtClean="0"/>
            </a:br>
            <a:endParaRPr lang="en-US" sz="4000" smtClean="0"/>
          </a:p>
        </p:txBody>
      </p:sp>
      <p:sp>
        <p:nvSpPr>
          <p:cNvPr id="19460" name="Text Box 2"/>
          <p:cNvSpPr txBox="1">
            <a:spLocks noChangeArrowheads="1"/>
          </p:cNvSpPr>
          <p:nvPr/>
        </p:nvSpPr>
        <p:spPr bwMode="auto">
          <a:xfrm>
            <a:off x="1068388" y="1822450"/>
            <a:ext cx="7129462" cy="70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>
              <a:spcBef>
                <a:spcPts val="450"/>
              </a:spcBef>
            </a:pPr>
            <a:r>
              <a:rPr lang="en-US" sz="1800" b="1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write(last=j) </a:t>
            </a:r>
            <a:r>
              <a:rPr lang="en-US" sz="1800" b="1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Wingdings" pitchFamily="2" charset="2"/>
              </a:rPr>
              <a:t></a:t>
            </a:r>
            <a:r>
              <a:rPr lang="en-US" sz="1800" b="1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 read(goRight==false) </a:t>
            </a:r>
            <a:r>
              <a:rPr lang="en-US" sz="1800" b="1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Wingdings" pitchFamily="2" charset="2"/>
              </a:rPr>
              <a:t></a:t>
            </a:r>
          </a:p>
          <a:p>
            <a:pPr>
              <a:spcBef>
                <a:spcPts val="450"/>
              </a:spcBef>
            </a:pPr>
            <a:r>
              <a:rPr lang="en-US" sz="1800" b="1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goRight=true </a:t>
            </a:r>
            <a:r>
              <a:rPr lang="en-US" sz="1800" b="1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Wingdings" pitchFamily="2" charset="2"/>
              </a:rPr>
              <a:t></a:t>
            </a:r>
            <a:r>
              <a:rPr lang="en-US" sz="1800" b="1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 readI(last!=j) </a:t>
            </a:r>
            <a:r>
              <a:rPr lang="en-US" sz="1800" b="1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Wingdings" pitchFamily="2" charset="2"/>
              </a:rPr>
              <a:t></a:t>
            </a:r>
            <a:r>
              <a:rPr lang="en-US" sz="1800" b="1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 return </a:t>
            </a:r>
            <a:r>
              <a:rPr lang="en-US" sz="1800" b="1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DOWN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1035050" y="2813050"/>
            <a:ext cx="4787900" cy="2924175"/>
          </a:xfrm>
          <a:prstGeom prst="rect">
            <a:avLst/>
          </a:prstGeom>
          <a:noFill/>
          <a:ln w="9360"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>
                <a:srgbClr xmlns:mc="http://schemas.openxmlformats.org/markup-compatibility/2006" xmlns:a14="http://schemas.microsoft.com/office/drawing/2010/main" val="0000FF" mc:Ignorable=""/>
              </a:buClr>
            </a:pPr>
            <a:r>
              <a:rPr lang="en-US" sz="1800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Assume all threads return </a:t>
            </a:r>
            <a:r>
              <a:rPr lang="en-US" sz="1800" b="1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DOWN</a:t>
            </a:r>
          </a:p>
          <a:p>
            <a:pPr>
              <a:spcBef>
                <a:spcPts val="1125"/>
              </a:spcBef>
              <a:buClr>
                <a:srgbClr xmlns:mc="http://schemas.openxmlformats.org/markup-compatibility/2006" xmlns:a14="http://schemas.microsoft.com/office/drawing/2010/main" val="0000FF" mc:Ignorable=""/>
              </a:buClr>
              <a:buFont typeface="Wingdings" pitchFamily="2" charset="2"/>
              <a:buNone/>
            </a:pPr>
            <a:r>
              <a:rPr lang="en-US" sz="180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Wingdings" pitchFamily="2" charset="2"/>
              </a:rPr>
              <a:t></a:t>
            </a:r>
            <a:r>
              <a:rPr lang="en-US" sz="1800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 All threads read </a:t>
            </a:r>
            <a:r>
              <a:rPr lang="en-US" sz="1800" b="1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goRight==false</a:t>
            </a:r>
            <a:r>
              <a:rPr lang="en-US" sz="1800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.</a:t>
            </a:r>
          </a:p>
          <a:p>
            <a:pPr>
              <a:spcBef>
                <a:spcPts val="1125"/>
              </a:spcBef>
              <a:buClr>
                <a:srgbClr xmlns:mc="http://schemas.openxmlformats.org/markup-compatibility/2006" xmlns:a14="http://schemas.microsoft.com/office/drawing/2010/main" val="0000FF" mc:Ignorable=""/>
              </a:buClr>
            </a:pPr>
            <a:r>
              <a:rPr lang="en-US" sz="1800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&amp; all threads read </a:t>
            </a:r>
            <a:r>
              <a:rPr lang="en-US" sz="1800" b="1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last!=i</a:t>
            </a:r>
            <a:r>
              <a:rPr lang="en-US" sz="1800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.</a:t>
            </a:r>
          </a:p>
          <a:p>
            <a:pPr>
              <a:spcBef>
                <a:spcPts val="1125"/>
              </a:spcBef>
              <a:buClr>
                <a:srgbClr xmlns:mc="http://schemas.openxmlformats.org/markup-compatibility/2006" xmlns:a14="http://schemas.microsoft.com/office/drawing/2010/main" val="0000FF" mc:Ignorable=""/>
              </a:buClr>
              <a:buFont typeface="Wingdings" pitchFamily="2" charset="2"/>
              <a:buNone/>
            </a:pPr>
            <a:r>
              <a:rPr lang="en-US" sz="180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Wingdings" pitchFamily="2" charset="2"/>
              </a:rPr>
              <a:t></a:t>
            </a:r>
            <a:r>
              <a:rPr lang="en-US" sz="1800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The last thread that writes </a:t>
            </a:r>
            <a:r>
              <a:rPr lang="en-US" sz="18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last=i </a:t>
            </a:r>
            <a:r>
              <a:rPr lang="en-US" sz="1800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has to read </a:t>
            </a:r>
            <a:r>
              <a:rPr lang="en-US" sz="18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last==i </a:t>
            </a:r>
          </a:p>
          <a:p>
            <a:pPr>
              <a:spcBef>
                <a:spcPts val="1000"/>
              </a:spcBef>
              <a:buClr>
                <a:srgbClr xmlns:mc="http://schemas.openxmlformats.org/markup-compatibility/2006" xmlns:a14="http://schemas.microsoft.com/office/drawing/2010/main" val="0000FF" mc:Ignorable=""/>
              </a:buClr>
            </a:pPr>
            <a:r>
              <a:rPr lang="en-US" sz="1600" i="1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(cause all the threads read </a:t>
            </a:r>
            <a:r>
              <a:rPr lang="en-US" sz="1600" b="1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goRight==false</a:t>
            </a:r>
            <a:r>
              <a:rPr lang="en-US" sz="1600" i="1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).</a:t>
            </a:r>
          </a:p>
          <a:p>
            <a:pPr>
              <a:spcBef>
                <a:spcPts val="1125"/>
              </a:spcBef>
              <a:buFont typeface="Wingdings" pitchFamily="2" charset="2"/>
              <a:buChar char=""/>
            </a:pPr>
            <a:r>
              <a:rPr lang="en-US" sz="18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Contradiction!</a:t>
            </a:r>
          </a:p>
        </p:txBody>
      </p:sp>
      <p:sp>
        <p:nvSpPr>
          <p:cNvPr id="19462" name="Text Box 4"/>
          <p:cNvSpPr txBox="1">
            <a:spLocks noChangeArrowheads="1"/>
          </p:cNvSpPr>
          <p:nvPr/>
        </p:nvSpPr>
        <p:spPr bwMode="auto">
          <a:xfrm>
            <a:off x="6048375" y="2700338"/>
            <a:ext cx="2382838" cy="3500437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00" mc:Ignorable=""/>
          </a:solidFill>
          <a:ln w="9360"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>
              <a:buClr>
                <a:srgbClr xmlns:mc="http://schemas.openxmlformats.org/markup-compatibility/2006" xmlns:a14="http://schemas.microsoft.com/office/drawing/2010/main" val="CC0000" mc:Ignorable=""/>
              </a:buClr>
            </a:pPr>
            <a:r>
              <a:rPr lang="en-US" sz="1600" i="1">
                <a:solidFill>
                  <a:srgbClr xmlns:mc="http://schemas.openxmlformats.org/markup-compatibility/2006" xmlns:a14="http://schemas.microsoft.com/office/drawing/2010/main" val="CC0000" mc:Ignorable=""/>
                </a:solidFill>
              </a:rPr>
              <a:t>int</a:t>
            </a:r>
            <a:r>
              <a:rPr lang="en-US" sz="1600" i="1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 </a:t>
            </a:r>
            <a:r>
              <a:rPr lang="en-US" sz="1600" b="1" i="1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visit</a:t>
            </a:r>
            <a:r>
              <a:rPr lang="en-US" sz="1600" i="1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 (){</a:t>
            </a:r>
          </a:p>
          <a:p>
            <a:pPr>
              <a:buClr>
                <a:srgbClr xmlns:mc="http://schemas.openxmlformats.org/markup-compatibility/2006" xmlns:a14="http://schemas.microsoft.com/office/drawing/2010/main" val="0000FF" mc:Ignorable=""/>
              </a:buClr>
            </a:pPr>
            <a:r>
              <a:rPr lang="en-US" sz="1600" i="1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   </a:t>
            </a:r>
            <a:r>
              <a:rPr lang="en-US" sz="1600" i="1">
                <a:solidFill>
                  <a:srgbClr xmlns:mc="http://schemas.openxmlformats.org/markup-compatibility/2006" xmlns:a14="http://schemas.microsoft.com/office/drawing/2010/main" val="CC0000" mc:Ignorable=""/>
                </a:solidFill>
              </a:rPr>
              <a:t>int</a:t>
            </a:r>
            <a:r>
              <a:rPr lang="en-US" sz="1600" i="1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 i = myIndex.get();</a:t>
            </a:r>
          </a:p>
          <a:p>
            <a:pPr>
              <a:buClr>
                <a:srgbClr xmlns:mc="http://schemas.openxmlformats.org/markup-compatibility/2006" xmlns:a14="http://schemas.microsoft.com/office/drawing/2010/main" val="0000FF" mc:Ignorable=""/>
              </a:buClr>
            </a:pPr>
            <a:r>
              <a:rPr lang="en-US" sz="1600" i="1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   last = i ;</a:t>
            </a:r>
          </a:p>
          <a:p>
            <a:pPr>
              <a:buClr>
                <a:srgbClr xmlns:mc="http://schemas.openxmlformats.org/markup-compatibility/2006" xmlns:a14="http://schemas.microsoft.com/office/drawing/2010/main" val="0000FF" mc:Ignorable=""/>
              </a:buClr>
            </a:pPr>
            <a:r>
              <a:rPr lang="en-US" sz="1600" i="1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   </a:t>
            </a:r>
            <a:r>
              <a:rPr lang="en-US" sz="1600" i="1">
                <a:solidFill>
                  <a:srgbClr xmlns:mc="http://schemas.openxmlformats.org/markup-compatibility/2006" xmlns:a14="http://schemas.microsoft.com/office/drawing/2010/main" val="CC0000" mc:Ignorable=""/>
                </a:solidFill>
              </a:rPr>
              <a:t>if</a:t>
            </a:r>
            <a:r>
              <a:rPr lang="en-US" sz="1600" i="1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 ( goRight)</a:t>
            </a:r>
            <a:r>
              <a:rPr lang="he-IL" sz="1600" i="1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cs typeface="Arial" pitchFamily="34" charset="0"/>
              </a:rPr>
              <a:t>‏</a:t>
            </a:r>
            <a:endParaRPr lang="en-US" sz="1600" i="1">
              <a:solidFill>
                <a:srgbClr xmlns:mc="http://schemas.openxmlformats.org/markup-compatibility/2006" xmlns:a14="http://schemas.microsoft.com/office/drawing/2010/main" val="0000FF" mc:Ignorable=""/>
              </a:solidFill>
            </a:endParaRPr>
          </a:p>
          <a:p>
            <a:pPr>
              <a:buClr>
                <a:srgbClr xmlns:mc="http://schemas.openxmlformats.org/markup-compatibility/2006" xmlns:a14="http://schemas.microsoft.com/office/drawing/2010/main" val="0000FF" mc:Ignorable=""/>
              </a:buClr>
            </a:pPr>
            <a:r>
              <a:rPr lang="en-US" sz="1600" i="1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      return </a:t>
            </a:r>
            <a:r>
              <a:rPr lang="en-US" sz="1600" b="1" i="1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RIGHT</a:t>
            </a:r>
            <a:r>
              <a:rPr lang="en-US" sz="1600" i="1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;</a:t>
            </a:r>
          </a:p>
          <a:p>
            <a:pPr>
              <a:buClr>
                <a:srgbClr xmlns:mc="http://schemas.openxmlformats.org/markup-compatibility/2006" xmlns:a14="http://schemas.microsoft.com/office/drawing/2010/main" val="0000FF" mc:Ignorable=""/>
              </a:buClr>
            </a:pPr>
            <a:r>
              <a:rPr lang="en-US" sz="1600" i="1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	</a:t>
            </a:r>
          </a:p>
          <a:p>
            <a:pPr>
              <a:buClr>
                <a:srgbClr xmlns:mc="http://schemas.openxmlformats.org/markup-compatibility/2006" xmlns:a14="http://schemas.microsoft.com/office/drawing/2010/main" val="0000FF" mc:Ignorable=""/>
              </a:buClr>
            </a:pPr>
            <a:r>
              <a:rPr lang="en-US" sz="1600" i="1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   goRight = </a:t>
            </a:r>
            <a:r>
              <a:rPr lang="en-US" sz="1600" i="1">
                <a:solidFill>
                  <a:srgbClr xmlns:mc="http://schemas.openxmlformats.org/markup-compatibility/2006" xmlns:a14="http://schemas.microsoft.com/office/drawing/2010/main" val="CC0000" mc:Ignorable=""/>
                </a:solidFill>
              </a:rPr>
              <a:t>true</a:t>
            </a:r>
            <a:r>
              <a:rPr lang="en-US" sz="1600" i="1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;</a:t>
            </a:r>
          </a:p>
          <a:p>
            <a:pPr>
              <a:buClr>
                <a:srgbClr xmlns:mc="http://schemas.openxmlformats.org/markup-compatibility/2006" xmlns:a14="http://schemas.microsoft.com/office/drawing/2010/main" val="0000FF" mc:Ignorable=""/>
              </a:buClr>
            </a:pPr>
            <a:r>
              <a:rPr lang="en-US" sz="1600" i="1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	</a:t>
            </a:r>
          </a:p>
          <a:p>
            <a:pPr>
              <a:buClr>
                <a:srgbClr xmlns:mc="http://schemas.openxmlformats.org/markup-compatibility/2006" xmlns:a14="http://schemas.microsoft.com/office/drawing/2010/main" val="CC0000" mc:Ignorable=""/>
              </a:buClr>
            </a:pPr>
            <a:r>
              <a:rPr lang="en-US" sz="1600" i="1">
                <a:solidFill>
                  <a:srgbClr xmlns:mc="http://schemas.openxmlformats.org/markup-compatibility/2006" xmlns:a14="http://schemas.microsoft.com/office/drawing/2010/main" val="CC0000" mc:Ignorable=""/>
                </a:solidFill>
              </a:rPr>
              <a:t>   if </a:t>
            </a:r>
            <a:r>
              <a:rPr lang="en-US" sz="1600" i="1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( last == i)</a:t>
            </a:r>
            <a:r>
              <a:rPr lang="he-IL" sz="1600" i="1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cs typeface="Arial" pitchFamily="34" charset="0"/>
              </a:rPr>
              <a:t>‏</a:t>
            </a:r>
            <a:endParaRPr lang="en-US" sz="1600" i="1">
              <a:solidFill>
                <a:srgbClr xmlns:mc="http://schemas.openxmlformats.org/markup-compatibility/2006" xmlns:a14="http://schemas.microsoft.com/office/drawing/2010/main" val="0000FF" mc:Ignorable=""/>
              </a:solidFill>
            </a:endParaRPr>
          </a:p>
          <a:p>
            <a:pPr>
              <a:buClr>
                <a:srgbClr xmlns:mc="http://schemas.openxmlformats.org/markup-compatibility/2006" xmlns:a14="http://schemas.microsoft.com/office/drawing/2010/main" val="0000FF" mc:Ignorable=""/>
              </a:buClr>
            </a:pPr>
            <a:r>
              <a:rPr lang="en-US" sz="1600" i="1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      return </a:t>
            </a:r>
            <a:r>
              <a:rPr lang="en-US" sz="1600" b="1" i="1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STOP</a:t>
            </a:r>
            <a:r>
              <a:rPr lang="en-US" sz="1600" i="1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;</a:t>
            </a:r>
          </a:p>
          <a:p>
            <a:pPr>
              <a:buClr>
                <a:srgbClr xmlns:mc="http://schemas.openxmlformats.org/markup-compatibility/2006" xmlns:a14="http://schemas.microsoft.com/office/drawing/2010/main" val="CC0000" mc:Ignorable=""/>
              </a:buClr>
            </a:pPr>
            <a:r>
              <a:rPr lang="en-US" sz="1600" i="1">
                <a:solidFill>
                  <a:srgbClr xmlns:mc="http://schemas.openxmlformats.org/markup-compatibility/2006" xmlns:a14="http://schemas.microsoft.com/office/drawing/2010/main" val="CC0000" mc:Ignorable=""/>
                </a:solidFill>
              </a:rPr>
              <a:t>   else</a:t>
            </a:r>
          </a:p>
          <a:p>
            <a:pPr>
              <a:buClr>
                <a:srgbClr xmlns:mc="http://schemas.openxmlformats.org/markup-compatibility/2006" xmlns:a14="http://schemas.microsoft.com/office/drawing/2010/main" val="0000FF" mc:Ignorable=""/>
              </a:buClr>
            </a:pPr>
            <a:r>
              <a:rPr lang="en-US" sz="1600" i="1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      return </a:t>
            </a:r>
            <a:r>
              <a:rPr lang="en-US" sz="1600" b="1" i="1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DOWN</a:t>
            </a:r>
            <a:r>
              <a:rPr lang="en-US" sz="1600" i="1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;</a:t>
            </a:r>
          </a:p>
          <a:p>
            <a:pPr>
              <a:buClr>
                <a:srgbClr xmlns:mc="http://schemas.openxmlformats.org/markup-compatibility/2006" xmlns:a14="http://schemas.microsoft.com/office/drawing/2010/main" val="0000FF" mc:Ignorable=""/>
              </a:buClr>
            </a:pPr>
            <a:r>
              <a:rPr lang="en-US" sz="1600" i="1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0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5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0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fld id="{C0854DF6-E1A8-4771-8A2D-3815756D01FE}" type="slidenum">
              <a:rPr lang="he-IL" sz="14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cs typeface="Arial" pitchFamily="34" charset="0"/>
              </a:rPr>
              <a:pPr/>
              <a:t>16</a:t>
            </a:fld>
            <a:endParaRPr lang="en-US" sz="1400">
              <a:solidFill>
                <a:srgbClr xmlns:mc="http://schemas.openxmlformats.org/markup-compatibility/2006" xmlns:a14="http://schemas.microsoft.com/office/drawing/2010/main" val="000000" mc:Ignorable=""/>
              </a:solidFill>
              <a:cs typeface="Arial" pitchFamily="34" charset="0"/>
            </a:endParaRPr>
          </a:p>
        </p:txBody>
      </p:sp>
      <p:sp>
        <p:nvSpPr>
          <p:cNvPr id="2048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80988"/>
            <a:ext cx="7772400" cy="1800225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smtClean="0"/>
              <a:t>At most </a:t>
            </a:r>
            <a:r>
              <a:rPr lang="en-US" sz="4000" i="1" smtClean="0"/>
              <a:t>n - </a:t>
            </a:r>
            <a:r>
              <a:rPr lang="en-US" sz="4000" smtClean="0"/>
              <a:t>1 threads get the value RIGHT.</a:t>
            </a:r>
            <a:r>
              <a:rPr lang="en-US" sz="3200" smtClean="0"/>
              <a:t/>
            </a:r>
            <a:br>
              <a:rPr lang="en-US" sz="3200" smtClean="0"/>
            </a:br>
            <a:endParaRPr lang="en-US" sz="3200" smtClean="0"/>
          </a:p>
        </p:txBody>
      </p:sp>
      <p:sp>
        <p:nvSpPr>
          <p:cNvPr id="20484" name="Text Box 2"/>
          <p:cNvSpPr txBox="1">
            <a:spLocks noChangeArrowheads="1"/>
          </p:cNvSpPr>
          <p:nvPr/>
        </p:nvSpPr>
        <p:spPr bwMode="auto">
          <a:xfrm>
            <a:off x="1068388" y="1917700"/>
            <a:ext cx="7129462" cy="70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>
              <a:spcBef>
                <a:spcPts val="450"/>
              </a:spcBef>
            </a:pPr>
            <a:r>
              <a:rPr lang="en-US" sz="1800" b="1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write(last=j) </a:t>
            </a:r>
            <a:r>
              <a:rPr lang="en-US" sz="1800" b="1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Wingdings" pitchFamily="2" charset="2"/>
              </a:rPr>
              <a:t></a:t>
            </a:r>
            <a:r>
              <a:rPr lang="en-US" sz="1800" b="1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 read(goRight==true) </a:t>
            </a:r>
            <a:r>
              <a:rPr lang="en-US" sz="1800" b="1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Wingdings" pitchFamily="2" charset="2"/>
              </a:rPr>
              <a:t></a:t>
            </a:r>
          </a:p>
          <a:p>
            <a:pPr>
              <a:spcBef>
                <a:spcPts val="450"/>
              </a:spcBef>
              <a:buFont typeface="Wingdings" pitchFamily="2" charset="2"/>
              <a:buNone/>
            </a:pPr>
            <a:r>
              <a:rPr lang="en-US" sz="1800" b="1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Wingdings" pitchFamily="2" charset="2"/>
              </a:rPr>
              <a:t></a:t>
            </a:r>
            <a:r>
              <a:rPr lang="en-US" sz="1800" b="1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 return </a:t>
            </a:r>
            <a:r>
              <a:rPr lang="en-US" sz="1800" b="1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RIGHT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035050" y="2908300"/>
            <a:ext cx="4787900" cy="642938"/>
          </a:xfrm>
          <a:prstGeom prst="rect">
            <a:avLst/>
          </a:prstGeom>
          <a:noFill/>
          <a:ln w="9360"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>
                <a:srgbClr xmlns:mc="http://schemas.openxmlformats.org/markup-compatibility/2006" xmlns:a14="http://schemas.microsoft.com/office/drawing/2010/main" val="0000FF" mc:Ignorable=""/>
              </a:buClr>
            </a:pPr>
            <a:r>
              <a:rPr lang="en-US" sz="180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cs typeface="Arial" pitchFamily="34" charset="0"/>
              </a:rPr>
              <a:t>The first thread that gets to </a:t>
            </a:r>
            <a:r>
              <a:rPr lang="en-US" sz="18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cs typeface="Arial" pitchFamily="34" charset="0"/>
              </a:rPr>
              <a:t>if(goRight)</a:t>
            </a:r>
            <a:r>
              <a:rPr lang="en-US" sz="180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cs typeface="Arial" pitchFamily="34" charset="0"/>
              </a:rPr>
              <a:t> must read goRight==false.</a:t>
            </a:r>
          </a:p>
        </p:txBody>
      </p:sp>
      <p:sp>
        <p:nvSpPr>
          <p:cNvPr id="20486" name="Text Box 4"/>
          <p:cNvSpPr txBox="1">
            <a:spLocks noChangeArrowheads="1"/>
          </p:cNvSpPr>
          <p:nvPr/>
        </p:nvSpPr>
        <p:spPr bwMode="auto">
          <a:xfrm>
            <a:off x="6048375" y="2795588"/>
            <a:ext cx="2382838" cy="3500437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00" mc:Ignorable=""/>
          </a:solidFill>
          <a:ln w="9360"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>
              <a:buClr>
                <a:srgbClr xmlns:mc="http://schemas.openxmlformats.org/markup-compatibility/2006" xmlns:a14="http://schemas.microsoft.com/office/drawing/2010/main" val="CC0000" mc:Ignorable=""/>
              </a:buClr>
            </a:pPr>
            <a:r>
              <a:rPr lang="en-US" sz="1600" i="1">
                <a:solidFill>
                  <a:srgbClr xmlns:mc="http://schemas.openxmlformats.org/markup-compatibility/2006" xmlns:a14="http://schemas.microsoft.com/office/drawing/2010/main" val="CC0000" mc:Ignorable=""/>
                </a:solidFill>
              </a:rPr>
              <a:t>int</a:t>
            </a:r>
            <a:r>
              <a:rPr lang="en-US" sz="1600" i="1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 </a:t>
            </a:r>
            <a:r>
              <a:rPr lang="en-US" sz="1600" b="1" i="1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visit</a:t>
            </a:r>
            <a:r>
              <a:rPr lang="en-US" sz="1600" i="1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 (){</a:t>
            </a:r>
          </a:p>
          <a:p>
            <a:pPr>
              <a:buClr>
                <a:srgbClr xmlns:mc="http://schemas.openxmlformats.org/markup-compatibility/2006" xmlns:a14="http://schemas.microsoft.com/office/drawing/2010/main" val="0000FF" mc:Ignorable=""/>
              </a:buClr>
            </a:pPr>
            <a:r>
              <a:rPr lang="en-US" sz="1600" i="1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   </a:t>
            </a:r>
            <a:r>
              <a:rPr lang="en-US" sz="1600" i="1">
                <a:solidFill>
                  <a:srgbClr xmlns:mc="http://schemas.openxmlformats.org/markup-compatibility/2006" xmlns:a14="http://schemas.microsoft.com/office/drawing/2010/main" val="CC0000" mc:Ignorable=""/>
                </a:solidFill>
              </a:rPr>
              <a:t>int</a:t>
            </a:r>
            <a:r>
              <a:rPr lang="en-US" sz="1600" i="1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 i = myIndex.get();</a:t>
            </a:r>
          </a:p>
          <a:p>
            <a:pPr>
              <a:buClr>
                <a:srgbClr xmlns:mc="http://schemas.openxmlformats.org/markup-compatibility/2006" xmlns:a14="http://schemas.microsoft.com/office/drawing/2010/main" val="0000FF" mc:Ignorable=""/>
              </a:buClr>
            </a:pPr>
            <a:r>
              <a:rPr lang="en-US" sz="1600" i="1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   last = i ;</a:t>
            </a:r>
          </a:p>
          <a:p>
            <a:pPr>
              <a:buClr>
                <a:srgbClr xmlns:mc="http://schemas.openxmlformats.org/markup-compatibility/2006" xmlns:a14="http://schemas.microsoft.com/office/drawing/2010/main" val="0000FF" mc:Ignorable=""/>
              </a:buClr>
            </a:pPr>
            <a:r>
              <a:rPr lang="en-US" sz="1600" i="1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   </a:t>
            </a:r>
            <a:r>
              <a:rPr lang="en-US" sz="1600" i="1">
                <a:solidFill>
                  <a:srgbClr xmlns:mc="http://schemas.openxmlformats.org/markup-compatibility/2006" xmlns:a14="http://schemas.microsoft.com/office/drawing/2010/main" val="CC0000" mc:Ignorable=""/>
                </a:solidFill>
              </a:rPr>
              <a:t>if</a:t>
            </a:r>
            <a:r>
              <a:rPr lang="en-US" sz="1600" i="1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 ( goRight)</a:t>
            </a:r>
            <a:r>
              <a:rPr lang="he-IL" sz="1600" i="1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cs typeface="Arial" pitchFamily="34" charset="0"/>
              </a:rPr>
              <a:t>‏</a:t>
            </a:r>
            <a:endParaRPr lang="en-US" sz="1600" i="1">
              <a:solidFill>
                <a:srgbClr xmlns:mc="http://schemas.openxmlformats.org/markup-compatibility/2006" xmlns:a14="http://schemas.microsoft.com/office/drawing/2010/main" val="0000FF" mc:Ignorable=""/>
              </a:solidFill>
            </a:endParaRPr>
          </a:p>
          <a:p>
            <a:pPr>
              <a:buClr>
                <a:srgbClr xmlns:mc="http://schemas.openxmlformats.org/markup-compatibility/2006" xmlns:a14="http://schemas.microsoft.com/office/drawing/2010/main" val="0000FF" mc:Ignorable=""/>
              </a:buClr>
            </a:pPr>
            <a:r>
              <a:rPr lang="en-US" sz="1600" i="1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      return </a:t>
            </a:r>
            <a:r>
              <a:rPr lang="en-US" sz="1600" b="1" i="1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RIGHT</a:t>
            </a:r>
            <a:r>
              <a:rPr lang="en-US" sz="1600" i="1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;</a:t>
            </a:r>
          </a:p>
          <a:p>
            <a:pPr>
              <a:buClr>
                <a:srgbClr xmlns:mc="http://schemas.openxmlformats.org/markup-compatibility/2006" xmlns:a14="http://schemas.microsoft.com/office/drawing/2010/main" val="0000FF" mc:Ignorable=""/>
              </a:buClr>
            </a:pPr>
            <a:r>
              <a:rPr lang="en-US" sz="1600" i="1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	</a:t>
            </a:r>
          </a:p>
          <a:p>
            <a:pPr>
              <a:buClr>
                <a:srgbClr xmlns:mc="http://schemas.openxmlformats.org/markup-compatibility/2006" xmlns:a14="http://schemas.microsoft.com/office/drawing/2010/main" val="0000FF" mc:Ignorable=""/>
              </a:buClr>
            </a:pPr>
            <a:r>
              <a:rPr lang="en-US" sz="1600" i="1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   goRight = </a:t>
            </a:r>
            <a:r>
              <a:rPr lang="en-US" sz="1600" i="1">
                <a:solidFill>
                  <a:srgbClr xmlns:mc="http://schemas.openxmlformats.org/markup-compatibility/2006" xmlns:a14="http://schemas.microsoft.com/office/drawing/2010/main" val="CC0000" mc:Ignorable=""/>
                </a:solidFill>
              </a:rPr>
              <a:t>true</a:t>
            </a:r>
            <a:r>
              <a:rPr lang="en-US" sz="1600" i="1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;</a:t>
            </a:r>
          </a:p>
          <a:p>
            <a:pPr>
              <a:buClr>
                <a:srgbClr xmlns:mc="http://schemas.openxmlformats.org/markup-compatibility/2006" xmlns:a14="http://schemas.microsoft.com/office/drawing/2010/main" val="0000FF" mc:Ignorable=""/>
              </a:buClr>
            </a:pPr>
            <a:r>
              <a:rPr lang="en-US" sz="1600" i="1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	</a:t>
            </a:r>
          </a:p>
          <a:p>
            <a:pPr>
              <a:buClr>
                <a:srgbClr xmlns:mc="http://schemas.openxmlformats.org/markup-compatibility/2006" xmlns:a14="http://schemas.microsoft.com/office/drawing/2010/main" val="CC0000" mc:Ignorable=""/>
              </a:buClr>
            </a:pPr>
            <a:r>
              <a:rPr lang="en-US" sz="1600" i="1">
                <a:solidFill>
                  <a:srgbClr xmlns:mc="http://schemas.openxmlformats.org/markup-compatibility/2006" xmlns:a14="http://schemas.microsoft.com/office/drawing/2010/main" val="CC0000" mc:Ignorable=""/>
                </a:solidFill>
              </a:rPr>
              <a:t>   if </a:t>
            </a:r>
            <a:r>
              <a:rPr lang="en-US" sz="1600" i="1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( last == i)</a:t>
            </a:r>
            <a:r>
              <a:rPr lang="he-IL" sz="1600" i="1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cs typeface="Arial" pitchFamily="34" charset="0"/>
              </a:rPr>
              <a:t>‏</a:t>
            </a:r>
            <a:endParaRPr lang="en-US" sz="1600" i="1">
              <a:solidFill>
                <a:srgbClr xmlns:mc="http://schemas.openxmlformats.org/markup-compatibility/2006" xmlns:a14="http://schemas.microsoft.com/office/drawing/2010/main" val="0000FF" mc:Ignorable=""/>
              </a:solidFill>
            </a:endParaRPr>
          </a:p>
          <a:p>
            <a:pPr>
              <a:buClr>
                <a:srgbClr xmlns:mc="http://schemas.openxmlformats.org/markup-compatibility/2006" xmlns:a14="http://schemas.microsoft.com/office/drawing/2010/main" val="0000FF" mc:Ignorable=""/>
              </a:buClr>
            </a:pPr>
            <a:r>
              <a:rPr lang="en-US" sz="1600" i="1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      return </a:t>
            </a:r>
            <a:r>
              <a:rPr lang="en-US" sz="1600" b="1" i="1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STOP</a:t>
            </a:r>
            <a:r>
              <a:rPr lang="en-US" sz="1600" i="1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;</a:t>
            </a:r>
          </a:p>
          <a:p>
            <a:pPr>
              <a:buClr>
                <a:srgbClr xmlns:mc="http://schemas.openxmlformats.org/markup-compatibility/2006" xmlns:a14="http://schemas.microsoft.com/office/drawing/2010/main" val="CC0000" mc:Ignorable=""/>
              </a:buClr>
            </a:pPr>
            <a:r>
              <a:rPr lang="en-US" sz="1600" i="1">
                <a:solidFill>
                  <a:srgbClr xmlns:mc="http://schemas.openxmlformats.org/markup-compatibility/2006" xmlns:a14="http://schemas.microsoft.com/office/drawing/2010/main" val="CC0000" mc:Ignorable=""/>
                </a:solidFill>
              </a:rPr>
              <a:t>   else</a:t>
            </a:r>
          </a:p>
          <a:p>
            <a:pPr>
              <a:buClr>
                <a:srgbClr xmlns:mc="http://schemas.openxmlformats.org/markup-compatibility/2006" xmlns:a14="http://schemas.microsoft.com/office/drawing/2010/main" val="0000FF" mc:Ignorable=""/>
              </a:buClr>
            </a:pPr>
            <a:r>
              <a:rPr lang="en-US" sz="1600" i="1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      return </a:t>
            </a:r>
            <a:r>
              <a:rPr lang="en-US" sz="1600" b="1" i="1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DOWN</a:t>
            </a:r>
            <a:r>
              <a:rPr lang="en-US" sz="1600" i="1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;</a:t>
            </a:r>
          </a:p>
          <a:p>
            <a:pPr>
              <a:buClr>
                <a:srgbClr xmlns:mc="http://schemas.openxmlformats.org/markup-compatibility/2006" xmlns:a14="http://schemas.microsoft.com/office/drawing/2010/main" val="0000FF" mc:Ignorable=""/>
              </a:buClr>
            </a:pPr>
            <a:r>
              <a:rPr lang="en-US" sz="1600" i="1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fld id="{B5F0333B-D21D-4903-8452-91D9858E81E7}" type="slidenum">
              <a:rPr lang="he-IL" sz="14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cs typeface="Arial" pitchFamily="34" charset="0"/>
              </a:rPr>
              <a:pPr/>
              <a:t>17</a:t>
            </a:fld>
            <a:endParaRPr lang="en-US" sz="1400">
              <a:solidFill>
                <a:srgbClr xmlns:mc="http://schemas.openxmlformats.org/markup-compatibility/2006" xmlns:a14="http://schemas.microsoft.com/office/drawing/2010/main" val="000000" mc:Ignorable=""/>
              </a:solidFill>
              <a:cs typeface="Arial" pitchFamily="34" charset="0"/>
            </a:endParaRPr>
          </a:p>
        </p:txBody>
      </p:sp>
      <p:sp>
        <p:nvSpPr>
          <p:cNvPr id="2150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63550"/>
            <a:ext cx="7772400" cy="14351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Bouncer, what is it good for?</a:t>
            </a:r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775" y="1797050"/>
            <a:ext cx="4175125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</p:pic>
      <p:sp>
        <p:nvSpPr>
          <p:cNvPr id="21509" name="Text Box 3"/>
          <p:cNvSpPr txBox="1">
            <a:spLocks noChangeArrowheads="1"/>
          </p:cNvSpPr>
          <p:nvPr/>
        </p:nvSpPr>
        <p:spPr bwMode="auto">
          <a:xfrm>
            <a:off x="744538" y="2000250"/>
            <a:ext cx="3846512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>
              <a:buClr>
                <a:srgbClr xmlns:mc="http://schemas.openxmlformats.org/markup-compatibility/2006" xmlns:a14="http://schemas.microsoft.com/office/drawing/2010/main" val="0000FF" mc:Ignorable=""/>
              </a:buClr>
              <a:buFont typeface="Comic Sans MS" pitchFamily="66" charset="0"/>
              <a:buChar char="•"/>
            </a:pPr>
            <a:r>
              <a:rPr lang="en-US" sz="1800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 A way to assign unique small indexes to threads.</a:t>
            </a:r>
          </a:p>
          <a:p>
            <a:pPr>
              <a:buClr>
                <a:srgbClr xmlns:mc="http://schemas.openxmlformats.org/markup-compatibility/2006" xmlns:a14="http://schemas.microsoft.com/office/drawing/2010/main" val="0000FF" mc:Ignorable=""/>
              </a:buClr>
            </a:pPr>
            <a:endParaRPr lang="en-US" sz="1800">
              <a:solidFill>
                <a:srgbClr xmlns:mc="http://schemas.openxmlformats.org/markup-compatibility/2006" xmlns:a14="http://schemas.microsoft.com/office/drawing/2010/main" val="0000FF" mc:Ignorable=""/>
              </a:solidFill>
            </a:endParaRPr>
          </a:p>
          <a:p>
            <a:pPr>
              <a:buClr>
                <a:srgbClr xmlns:mc="http://schemas.openxmlformats.org/markup-compatibility/2006" xmlns:a14="http://schemas.microsoft.com/office/drawing/2010/main" val="0000FF" mc:Ignorable=""/>
              </a:buClr>
              <a:buFont typeface="Comic Sans MS" pitchFamily="66" charset="0"/>
              <a:buChar char="•"/>
            </a:pPr>
            <a:r>
              <a:rPr lang="en-US" sz="1800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 Arrange Bouncer objects in a triangular matrix.</a:t>
            </a:r>
          </a:p>
          <a:p>
            <a:pPr>
              <a:buClr>
                <a:srgbClr xmlns:mc="http://schemas.openxmlformats.org/markup-compatibility/2006" xmlns:a14="http://schemas.microsoft.com/office/drawing/2010/main" val="0000FF" mc:Ignorable=""/>
              </a:buClr>
            </a:pPr>
            <a:endParaRPr lang="en-US" sz="1800">
              <a:solidFill>
                <a:srgbClr xmlns:mc="http://schemas.openxmlformats.org/markup-compatibility/2006" xmlns:a14="http://schemas.microsoft.com/office/drawing/2010/main" val="0000FF" mc:Ignorable=""/>
              </a:solidFill>
              <a:cs typeface="Arial" pitchFamily="34" charset="0"/>
            </a:endParaRPr>
          </a:p>
          <a:p>
            <a:pPr>
              <a:buClr>
                <a:srgbClr xmlns:mc="http://schemas.openxmlformats.org/markup-compatibility/2006" xmlns:a14="http://schemas.microsoft.com/office/drawing/2010/main" val="0000FF" mc:Ignorable=""/>
              </a:buClr>
              <a:buFont typeface="Comic Sans MS" pitchFamily="66" charset="0"/>
              <a:buChar char="•"/>
            </a:pPr>
            <a:r>
              <a:rPr lang="en-US" sz="1800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 Each thread takes the id of the Bouncer object where it stops.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fld id="{4994BEBB-EE40-47D9-A64F-B764B40F1249}" type="slidenum">
              <a:rPr lang="he-IL" sz="14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cs typeface="Arial" pitchFamily="34" charset="0"/>
              </a:rPr>
              <a:pPr/>
              <a:t>18</a:t>
            </a:fld>
            <a:endParaRPr lang="en-US" sz="1400">
              <a:solidFill>
                <a:srgbClr xmlns:mc="http://schemas.openxmlformats.org/markup-compatibility/2006" xmlns:a14="http://schemas.microsoft.com/office/drawing/2010/main" val="000000" mc:Ignorable=""/>
              </a:solidFill>
              <a:cs typeface="Arial" pitchFamily="34" charset="0"/>
            </a:endParaRPr>
          </a:p>
        </p:txBody>
      </p:sp>
      <p:sp>
        <p:nvSpPr>
          <p:cNvPr id="22531" name="Text Box 1"/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ctr"/>
            <a:r>
              <a:rPr lang="en-US" sz="14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Art of Multiprocessor Programming</a:t>
            </a:r>
          </a:p>
        </p:txBody>
      </p:sp>
      <p:sp>
        <p:nvSpPr>
          <p:cNvPr id="22532" name="Text Box 2"/>
          <p:cNvSpPr txBox="1">
            <a:spLocks noChangeArrowheads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r"/>
            <a:fld id="{936E8E52-8F25-4616-A683-6057008801CA}" type="slidenum">
              <a:rPr lang="he-IL" sz="14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cs typeface="Arial" pitchFamily="34" charset="0"/>
              </a:rPr>
              <a:pPr algn="r"/>
              <a:t>18</a:t>
            </a:fld>
            <a:endParaRPr lang="en-US" sz="1400">
              <a:solidFill>
                <a:srgbClr xmlns:mc="http://schemas.openxmlformats.org/markup-compatibility/2006" xmlns:a14="http://schemas.microsoft.com/office/drawing/2010/main" val="000000" mc:Ignorable=""/>
              </a:solidFill>
              <a:cs typeface="Arial" pitchFamily="34" charset="0"/>
            </a:endParaRPr>
          </a:p>
        </p:txBody>
      </p:sp>
      <p:pic>
        <p:nvPicPr>
          <p:cNvPr id="2253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0" y="3082925"/>
            <a:ext cx="127000" cy="12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</p:pic>
      <p:sp>
        <p:nvSpPr>
          <p:cNvPr id="22534" name="Text Box 4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ctr"/>
            <a:r>
              <a:rPr lang="en-US" sz="44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Bakery Algorithm</a:t>
            </a:r>
          </a:p>
        </p:txBody>
      </p:sp>
      <p:sp>
        <p:nvSpPr>
          <p:cNvPr id="22535" name="Rectangle 5"/>
          <p:cNvSpPr>
            <a:spLocks noChangeArrowheads="1"/>
          </p:cNvSpPr>
          <p:nvPr/>
        </p:nvSpPr>
        <p:spPr bwMode="auto">
          <a:xfrm>
            <a:off x="1062038" y="2219325"/>
            <a:ext cx="6824662" cy="2678113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CC" mc:Ignorable="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marL="230188" indent="-230188">
              <a:lnSpc>
                <a:spcPct val="80000"/>
              </a:lnSpc>
              <a:spcBef>
                <a:spcPts val="500"/>
              </a:spcBef>
              <a:buFont typeface="Lucida Console" pitchFamily="49" charset="0"/>
              <a:buNone/>
              <a:tabLst>
                <a:tab pos="230188" algn="l"/>
                <a:tab pos="1144588" algn="l"/>
                <a:tab pos="2058988" algn="l"/>
                <a:tab pos="2973388" algn="l"/>
                <a:tab pos="3887788" algn="l"/>
                <a:tab pos="4802188" algn="l"/>
                <a:tab pos="5716588" algn="l"/>
                <a:tab pos="6630988" algn="l"/>
                <a:tab pos="7545388" algn="l"/>
                <a:tab pos="8459788" algn="l"/>
                <a:tab pos="9374188" algn="l"/>
                <a:tab pos="10288588" algn="l"/>
              </a:tabLst>
            </a:pPr>
            <a:r>
              <a:rPr lang="en-US" sz="2000" b="1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Lucida Console" pitchFamily="49" charset="0"/>
                <a:cs typeface="Courier New" pitchFamily="49" charset="0"/>
              </a:rPr>
              <a:t>class</a:t>
            </a:r>
            <a:r>
              <a:rPr lang="en-US" sz="2000" b="1">
                <a:solidFill>
                  <a:srgbClr xmlns:mc="http://schemas.openxmlformats.org/markup-compatibility/2006" xmlns:a14="http://schemas.microsoft.com/office/drawing/2010/main" val="3333CC" mc:Ignorable=""/>
                </a:solidFill>
                <a:latin typeface="Lucida Console" pitchFamily="49" charset="0"/>
                <a:cs typeface="Courier New" pitchFamily="49" charset="0"/>
              </a:rPr>
              <a:t> Bakery </a:t>
            </a:r>
            <a:r>
              <a:rPr lang="en-US" sz="2000" b="1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Lucida Console" pitchFamily="49" charset="0"/>
                <a:cs typeface="Courier New" pitchFamily="49" charset="0"/>
              </a:rPr>
              <a:t>implements</a:t>
            </a:r>
            <a:r>
              <a:rPr lang="en-US" sz="2000" b="1">
                <a:solidFill>
                  <a:srgbClr xmlns:mc="http://schemas.openxmlformats.org/markup-compatibility/2006" xmlns:a14="http://schemas.microsoft.com/office/drawing/2010/main" val="3333CC" mc:Ignorable=""/>
                </a:solidFill>
                <a:latin typeface="Lucida Console" pitchFamily="49" charset="0"/>
                <a:cs typeface="Courier New" pitchFamily="49" charset="0"/>
              </a:rPr>
              <a:t> Lock {</a:t>
            </a:r>
          </a:p>
          <a:p>
            <a:pPr marL="230188" indent="-230188">
              <a:lnSpc>
                <a:spcPct val="80000"/>
              </a:lnSpc>
              <a:spcBef>
                <a:spcPts val="500"/>
              </a:spcBef>
              <a:buClr>
                <a:srgbClr xmlns:mc="http://schemas.openxmlformats.org/markup-compatibility/2006" xmlns:a14="http://schemas.microsoft.com/office/drawing/2010/main" val="3333CC" mc:Ignorable=""/>
              </a:buClr>
              <a:buFont typeface="Lucida Console" pitchFamily="49" charset="0"/>
              <a:buNone/>
              <a:tabLst>
                <a:tab pos="230188" algn="l"/>
                <a:tab pos="1144588" algn="l"/>
                <a:tab pos="2058988" algn="l"/>
                <a:tab pos="2973388" algn="l"/>
                <a:tab pos="3887788" algn="l"/>
                <a:tab pos="4802188" algn="l"/>
                <a:tab pos="5716588" algn="l"/>
                <a:tab pos="6630988" algn="l"/>
                <a:tab pos="7545388" algn="l"/>
                <a:tab pos="8459788" algn="l"/>
                <a:tab pos="9374188" algn="l"/>
                <a:tab pos="10288588" algn="l"/>
              </a:tabLst>
            </a:pPr>
            <a:r>
              <a:rPr lang="en-US" sz="2000" b="1">
                <a:solidFill>
                  <a:srgbClr xmlns:mc="http://schemas.openxmlformats.org/markup-compatibility/2006" xmlns:a14="http://schemas.microsoft.com/office/drawing/2010/main" val="3333CC" mc:Ignorable=""/>
                </a:solidFill>
                <a:latin typeface="Lucida Console" pitchFamily="49" charset="0"/>
                <a:cs typeface="Courier New" pitchFamily="49" charset="0"/>
              </a:rPr>
              <a:t>  …</a:t>
            </a:r>
          </a:p>
          <a:p>
            <a:pPr marL="230188" indent="-230188">
              <a:lnSpc>
                <a:spcPct val="80000"/>
              </a:lnSpc>
              <a:spcBef>
                <a:spcPts val="500"/>
              </a:spcBef>
              <a:buClr>
                <a:srgbClr xmlns:mc="http://schemas.openxmlformats.org/markup-compatibility/2006" xmlns:a14="http://schemas.microsoft.com/office/drawing/2010/main" val="3333CC" mc:Ignorable=""/>
              </a:buClr>
              <a:buFont typeface="Lucida Console" pitchFamily="49" charset="0"/>
              <a:buNone/>
              <a:tabLst>
                <a:tab pos="230188" algn="l"/>
                <a:tab pos="1144588" algn="l"/>
                <a:tab pos="2058988" algn="l"/>
                <a:tab pos="2973388" algn="l"/>
                <a:tab pos="3887788" algn="l"/>
                <a:tab pos="4802188" algn="l"/>
                <a:tab pos="5716588" algn="l"/>
                <a:tab pos="6630988" algn="l"/>
                <a:tab pos="7545388" algn="l"/>
                <a:tab pos="8459788" algn="l"/>
                <a:tab pos="9374188" algn="l"/>
                <a:tab pos="10288588" algn="l"/>
              </a:tabLst>
            </a:pPr>
            <a:r>
              <a:rPr lang="en-US" sz="2000" b="1">
                <a:solidFill>
                  <a:srgbClr xmlns:mc="http://schemas.openxmlformats.org/markup-compatibility/2006" xmlns:a14="http://schemas.microsoft.com/office/drawing/2010/main" val="3333CC" mc:Ignorable=""/>
                </a:solidFill>
                <a:latin typeface="Lucida Console" pitchFamily="49" charset="0"/>
                <a:cs typeface="Courier New" pitchFamily="49" charset="0"/>
              </a:rPr>
              <a:t> </a:t>
            </a:r>
            <a:r>
              <a:rPr lang="en-US" sz="2000" b="1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Lucida Console" pitchFamily="49" charset="0"/>
                <a:cs typeface="Courier New" pitchFamily="49" charset="0"/>
              </a:rPr>
              <a:t>public</a:t>
            </a:r>
            <a:r>
              <a:rPr lang="en-US" sz="2000" b="1">
                <a:solidFill>
                  <a:srgbClr xmlns:mc="http://schemas.openxmlformats.org/markup-compatibility/2006" xmlns:a14="http://schemas.microsoft.com/office/drawing/2010/main" val="3333CC" mc:Ignorable=""/>
                </a:solidFill>
                <a:latin typeface="Lucida Console" pitchFamily="49" charset="0"/>
                <a:cs typeface="Courier New" pitchFamily="49" charset="0"/>
              </a:rPr>
              <a:t> </a:t>
            </a:r>
            <a:r>
              <a:rPr lang="en-US" sz="2000" b="1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Lucida Console" pitchFamily="49" charset="0"/>
                <a:cs typeface="Courier New" pitchFamily="49" charset="0"/>
              </a:rPr>
              <a:t>void</a:t>
            </a:r>
            <a:r>
              <a:rPr lang="en-US" sz="2000" b="1">
                <a:solidFill>
                  <a:srgbClr xmlns:mc="http://schemas.openxmlformats.org/markup-compatibility/2006" xmlns:a14="http://schemas.microsoft.com/office/drawing/2010/main" val="3333CC" mc:Ignorable=""/>
                </a:solidFill>
                <a:latin typeface="Lucida Console" pitchFamily="49" charset="0"/>
                <a:cs typeface="Courier New" pitchFamily="49" charset="0"/>
              </a:rPr>
              <a:t> lock() {  </a:t>
            </a:r>
          </a:p>
          <a:p>
            <a:pPr marL="230188" indent="-230188">
              <a:lnSpc>
                <a:spcPct val="80000"/>
              </a:lnSpc>
              <a:spcBef>
                <a:spcPts val="500"/>
              </a:spcBef>
              <a:buClr>
                <a:srgbClr xmlns:mc="http://schemas.openxmlformats.org/markup-compatibility/2006" xmlns:a14="http://schemas.microsoft.com/office/drawing/2010/main" val="3333CC" mc:Ignorable=""/>
              </a:buClr>
              <a:buFont typeface="Lucida Console" pitchFamily="49" charset="0"/>
              <a:buNone/>
              <a:tabLst>
                <a:tab pos="230188" algn="l"/>
                <a:tab pos="1144588" algn="l"/>
                <a:tab pos="2058988" algn="l"/>
                <a:tab pos="2973388" algn="l"/>
                <a:tab pos="3887788" algn="l"/>
                <a:tab pos="4802188" algn="l"/>
                <a:tab pos="5716588" algn="l"/>
                <a:tab pos="6630988" algn="l"/>
                <a:tab pos="7545388" algn="l"/>
                <a:tab pos="8459788" algn="l"/>
                <a:tab pos="9374188" algn="l"/>
                <a:tab pos="10288588" algn="l"/>
              </a:tabLst>
            </a:pPr>
            <a:r>
              <a:rPr lang="en-US" sz="2000" b="1">
                <a:solidFill>
                  <a:srgbClr xmlns:mc="http://schemas.openxmlformats.org/markup-compatibility/2006" xmlns:a14="http://schemas.microsoft.com/office/drawing/2010/main" val="3333CC" mc:Ignorable=""/>
                </a:solidFill>
                <a:latin typeface="Lucida Console" pitchFamily="49" charset="0"/>
                <a:cs typeface="Courier New" pitchFamily="49" charset="0"/>
              </a:rPr>
              <a:t>  flag[i]  = </a:t>
            </a:r>
            <a:r>
              <a:rPr lang="en-US" sz="2000" b="1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Lucida Console" pitchFamily="49" charset="0"/>
                <a:cs typeface="Courier New" pitchFamily="49" charset="0"/>
              </a:rPr>
              <a:t>true</a:t>
            </a:r>
            <a:r>
              <a:rPr lang="en-US" sz="2000" b="1">
                <a:solidFill>
                  <a:srgbClr xmlns:mc="http://schemas.openxmlformats.org/markup-compatibility/2006" xmlns:a14="http://schemas.microsoft.com/office/drawing/2010/main" val="3333CC" mc:Ignorable=""/>
                </a:solidFill>
                <a:latin typeface="Lucida Console" pitchFamily="49" charset="0"/>
                <a:cs typeface="Courier New" pitchFamily="49" charset="0"/>
              </a:rPr>
              <a:t>;  </a:t>
            </a:r>
          </a:p>
          <a:p>
            <a:pPr marL="230188" indent="-230188">
              <a:lnSpc>
                <a:spcPct val="80000"/>
              </a:lnSpc>
              <a:spcBef>
                <a:spcPts val="500"/>
              </a:spcBef>
              <a:buClr>
                <a:srgbClr xmlns:mc="http://schemas.openxmlformats.org/markup-compatibility/2006" xmlns:a14="http://schemas.microsoft.com/office/drawing/2010/main" val="3333CC" mc:Ignorable=""/>
              </a:buClr>
              <a:buFont typeface="Lucida Console" pitchFamily="49" charset="0"/>
              <a:buNone/>
              <a:tabLst>
                <a:tab pos="230188" algn="l"/>
                <a:tab pos="1144588" algn="l"/>
                <a:tab pos="2058988" algn="l"/>
                <a:tab pos="2973388" algn="l"/>
                <a:tab pos="3887788" algn="l"/>
                <a:tab pos="4802188" algn="l"/>
                <a:tab pos="5716588" algn="l"/>
                <a:tab pos="6630988" algn="l"/>
                <a:tab pos="7545388" algn="l"/>
                <a:tab pos="8459788" algn="l"/>
                <a:tab pos="9374188" algn="l"/>
                <a:tab pos="10288588" algn="l"/>
              </a:tabLst>
            </a:pPr>
            <a:r>
              <a:rPr lang="en-US" sz="2000" b="1">
                <a:solidFill>
                  <a:srgbClr xmlns:mc="http://schemas.openxmlformats.org/markup-compatibility/2006" xmlns:a14="http://schemas.microsoft.com/office/drawing/2010/main" val="3333CC" mc:Ignorable=""/>
                </a:solidFill>
                <a:latin typeface="Lucida Console" pitchFamily="49" charset="0"/>
                <a:cs typeface="Courier New" pitchFamily="49" charset="0"/>
              </a:rPr>
              <a:t>  label[i] = max(label[0], …,label[n-1])+1;</a:t>
            </a:r>
          </a:p>
          <a:p>
            <a:pPr marL="230188" indent="-230188">
              <a:lnSpc>
                <a:spcPct val="80000"/>
              </a:lnSpc>
              <a:spcBef>
                <a:spcPts val="500"/>
              </a:spcBef>
              <a:buClr>
                <a:srgbClr xmlns:mc="http://schemas.openxmlformats.org/markup-compatibility/2006" xmlns:a14="http://schemas.microsoft.com/office/drawing/2010/main" val="3333CC" mc:Ignorable=""/>
              </a:buClr>
              <a:buFont typeface="Lucida Console" pitchFamily="49" charset="0"/>
              <a:buNone/>
              <a:tabLst>
                <a:tab pos="230188" algn="l"/>
                <a:tab pos="1144588" algn="l"/>
                <a:tab pos="2058988" algn="l"/>
                <a:tab pos="2973388" algn="l"/>
                <a:tab pos="3887788" algn="l"/>
                <a:tab pos="4802188" algn="l"/>
                <a:tab pos="5716588" algn="l"/>
                <a:tab pos="6630988" algn="l"/>
                <a:tab pos="7545388" algn="l"/>
                <a:tab pos="8459788" algn="l"/>
                <a:tab pos="9374188" algn="l"/>
                <a:tab pos="10288588" algn="l"/>
              </a:tabLst>
            </a:pPr>
            <a:r>
              <a:rPr lang="en-US" sz="2000" b="1">
                <a:solidFill>
                  <a:srgbClr xmlns:mc="http://schemas.openxmlformats.org/markup-compatibility/2006" xmlns:a14="http://schemas.microsoft.com/office/drawing/2010/main" val="3333CC" mc:Ignorable=""/>
                </a:solidFill>
                <a:latin typeface="Lucida Console" pitchFamily="49" charset="0"/>
                <a:cs typeface="Courier New" pitchFamily="49" charset="0"/>
              </a:rPr>
              <a:t>  </a:t>
            </a:r>
            <a:r>
              <a:rPr lang="en-US" sz="2000" b="1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Lucida Console" pitchFamily="49" charset="0"/>
                <a:cs typeface="Courier New" pitchFamily="49" charset="0"/>
              </a:rPr>
              <a:t>while</a:t>
            </a:r>
            <a:r>
              <a:rPr lang="en-US" sz="2000" b="1">
                <a:solidFill>
                  <a:srgbClr xmlns:mc="http://schemas.openxmlformats.org/markup-compatibility/2006" xmlns:a14="http://schemas.microsoft.com/office/drawing/2010/main" val="3333CC" mc:Ignorable=""/>
                </a:solidFill>
                <a:latin typeface="Lucida Console" pitchFamily="49" charset="0"/>
                <a:cs typeface="Courier New" pitchFamily="49" charset="0"/>
              </a:rPr>
              <a:t> (</a:t>
            </a:r>
            <a:r>
              <a:rPr lang="en-US" sz="2800" b="1">
                <a:solidFill>
                  <a:srgbClr xmlns:mc="http://schemas.openxmlformats.org/markup-compatibility/2006" xmlns:a14="http://schemas.microsoft.com/office/drawing/2010/main" val="3333CC" mc:Ignorable=""/>
                </a:solidFill>
                <a:latin typeface="Symbol" pitchFamily="18" charset="2"/>
              </a:rPr>
              <a:t></a:t>
            </a:r>
            <a:r>
              <a:rPr lang="en-US" sz="2000" b="1">
                <a:solidFill>
                  <a:srgbClr xmlns:mc="http://schemas.openxmlformats.org/markup-compatibility/2006" xmlns:a14="http://schemas.microsoft.com/office/drawing/2010/main" val="3333CC" mc:Ignorable=""/>
                </a:solidFill>
                <a:latin typeface="Lucida Console" pitchFamily="49" charset="0"/>
              </a:rPr>
              <a:t>k flag[k]</a:t>
            </a:r>
          </a:p>
          <a:p>
            <a:pPr marL="230188" indent="-230188">
              <a:lnSpc>
                <a:spcPct val="80000"/>
              </a:lnSpc>
              <a:spcBef>
                <a:spcPts val="500"/>
              </a:spcBef>
              <a:buClr>
                <a:srgbClr xmlns:mc="http://schemas.openxmlformats.org/markup-compatibility/2006" xmlns:a14="http://schemas.microsoft.com/office/drawing/2010/main" val="3333CC" mc:Ignorable=""/>
              </a:buClr>
              <a:buFont typeface="Lucida Console" pitchFamily="49" charset="0"/>
              <a:buNone/>
              <a:tabLst>
                <a:tab pos="230188" algn="l"/>
                <a:tab pos="1144588" algn="l"/>
                <a:tab pos="2058988" algn="l"/>
                <a:tab pos="2973388" algn="l"/>
                <a:tab pos="3887788" algn="l"/>
                <a:tab pos="4802188" algn="l"/>
                <a:tab pos="5716588" algn="l"/>
                <a:tab pos="6630988" algn="l"/>
                <a:tab pos="7545388" algn="l"/>
                <a:tab pos="8459788" algn="l"/>
                <a:tab pos="9374188" algn="l"/>
                <a:tab pos="10288588" algn="l"/>
              </a:tabLst>
            </a:pPr>
            <a:r>
              <a:rPr lang="en-US" sz="2000" b="1">
                <a:solidFill>
                  <a:srgbClr xmlns:mc="http://schemas.openxmlformats.org/markup-compatibility/2006" xmlns:a14="http://schemas.microsoft.com/office/drawing/2010/main" val="3333CC" mc:Ignorable=""/>
                </a:solidFill>
                <a:latin typeface="Lucida Console" pitchFamily="49" charset="0"/>
              </a:rPr>
              <a:t>           &amp;&amp; (label[i],i) &gt; (label[k],k));</a:t>
            </a:r>
          </a:p>
          <a:p>
            <a:pPr marL="230188" indent="-230188">
              <a:lnSpc>
                <a:spcPct val="80000"/>
              </a:lnSpc>
              <a:spcBef>
                <a:spcPts val="500"/>
              </a:spcBef>
              <a:buClr>
                <a:srgbClr xmlns:mc="http://schemas.openxmlformats.org/markup-compatibility/2006" xmlns:a14="http://schemas.microsoft.com/office/drawing/2010/main" val="3333CC" mc:Ignorable=""/>
              </a:buClr>
              <a:buFont typeface="Lucida Console" pitchFamily="49" charset="0"/>
              <a:buNone/>
              <a:tabLst>
                <a:tab pos="230188" algn="l"/>
                <a:tab pos="1144588" algn="l"/>
                <a:tab pos="2058988" algn="l"/>
                <a:tab pos="2973388" algn="l"/>
                <a:tab pos="3887788" algn="l"/>
                <a:tab pos="4802188" algn="l"/>
                <a:tab pos="5716588" algn="l"/>
                <a:tab pos="6630988" algn="l"/>
                <a:tab pos="7545388" algn="l"/>
                <a:tab pos="8459788" algn="l"/>
                <a:tab pos="9374188" algn="l"/>
                <a:tab pos="10288588" algn="l"/>
              </a:tabLst>
            </a:pPr>
            <a:r>
              <a:rPr lang="en-US" sz="2000" b="1">
                <a:solidFill>
                  <a:srgbClr xmlns:mc="http://schemas.openxmlformats.org/markup-compatibility/2006" xmlns:a14="http://schemas.microsoft.com/office/drawing/2010/main" val="3333CC" mc:Ignorable=""/>
                </a:solidFill>
                <a:latin typeface="Lucida Console" pitchFamily="49" charset="0"/>
                <a:cs typeface="Courier New" pitchFamily="49" charset="0"/>
              </a:rPr>
              <a:t> }</a:t>
            </a:r>
          </a:p>
        </p:txBody>
      </p:sp>
    </p:spTree>
  </p:cSld>
  <p:clrMapOvr>
    <a:masterClrMapping/>
  </p:clrMapOvr>
  <p:transition xmlns:p14="http://schemas.microsoft.com/office/powerpoint/2010/main">
    <p:blinds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fld id="{AAE5D695-ED43-45C1-A571-C6351A725F66}" type="slidenum">
              <a:rPr lang="he-IL" sz="14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cs typeface="Arial" pitchFamily="34" charset="0"/>
              </a:rPr>
              <a:pPr/>
              <a:t>19</a:t>
            </a:fld>
            <a:endParaRPr lang="en-US" sz="1400">
              <a:solidFill>
                <a:srgbClr xmlns:mc="http://schemas.openxmlformats.org/markup-compatibility/2006" xmlns:a14="http://schemas.microsoft.com/office/drawing/2010/main" val="000000" mc:Ignorable=""/>
              </a:solidFill>
              <a:cs typeface="Arial" pitchFamily="34" charset="0"/>
            </a:endParaRPr>
          </a:p>
        </p:txBody>
      </p:sp>
      <p:sp>
        <p:nvSpPr>
          <p:cNvPr id="23555" name="Text Box 1"/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ctr"/>
            <a:r>
              <a:rPr lang="en-US" sz="14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Art of Multiprocessor Programming</a:t>
            </a:r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r"/>
            <a:fld id="{E3C1C251-D7A0-418F-8C16-EC9B05805DBB}" type="slidenum">
              <a:rPr lang="he-IL" sz="14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cs typeface="Arial" pitchFamily="34" charset="0"/>
              </a:rPr>
              <a:pPr algn="r"/>
              <a:t>19</a:t>
            </a:fld>
            <a:endParaRPr lang="en-US" sz="1400">
              <a:solidFill>
                <a:srgbClr xmlns:mc="http://schemas.openxmlformats.org/markup-compatibility/2006" xmlns:a14="http://schemas.microsoft.com/office/drawing/2010/main" val="000000" mc:Ignorable=""/>
              </a:solidFill>
              <a:cs typeface="Arial" pitchFamily="34" charset="0"/>
            </a:endParaRPr>
          </a:p>
        </p:txBody>
      </p:sp>
      <p:pic>
        <p:nvPicPr>
          <p:cNvPr id="2355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0" y="2540000"/>
            <a:ext cx="127000" cy="12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</p:pic>
      <p:sp>
        <p:nvSpPr>
          <p:cNvPr id="23558" name="Text Box 4"/>
          <p:cNvSpPr txBox="1">
            <a:spLocks noChangeArrowheads="1"/>
          </p:cNvSpPr>
          <p:nvPr/>
        </p:nvSpPr>
        <p:spPr bwMode="auto">
          <a:xfrm>
            <a:off x="685800" y="465138"/>
            <a:ext cx="777240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ctr"/>
            <a:r>
              <a:rPr lang="en-US" sz="44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Deep Philosophical Question</a:t>
            </a:r>
          </a:p>
        </p:txBody>
      </p:sp>
      <p:sp>
        <p:nvSpPr>
          <p:cNvPr id="23559" name="Text Box 5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>
              <a:spcBef>
                <a:spcPts val="800"/>
              </a:spcBef>
              <a:buClr>
                <a:srgbClr xmlns:mc="http://schemas.openxmlformats.org/markup-compatibility/2006" xmlns:a14="http://schemas.microsoft.com/office/drawing/2010/main" val="0000FF" mc:Ignorable=""/>
              </a:buClr>
              <a:buFont typeface="Comic Sans MS" pitchFamily="66" charset="0"/>
              <a:buChar char="•"/>
            </a:pPr>
            <a:r>
              <a:rPr lang="en-US" sz="3200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The Bakery Algorithm is</a:t>
            </a:r>
          </a:p>
          <a:p>
            <a:pPr lvl="1">
              <a:spcBef>
                <a:spcPts val="700"/>
              </a:spcBef>
              <a:buClr>
                <a:srgbClr xmlns:mc="http://schemas.openxmlformats.org/markup-compatibility/2006" xmlns:a14="http://schemas.microsoft.com/office/drawing/2010/main" val="0000FF" mc:Ignorable=""/>
              </a:buClr>
              <a:buFont typeface="Comic Sans MS" pitchFamily="66" charset="0"/>
              <a:buChar char="–"/>
            </a:pPr>
            <a:r>
              <a:rPr lang="en-US" sz="2800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Succinct,</a:t>
            </a:r>
          </a:p>
          <a:p>
            <a:pPr lvl="1">
              <a:spcBef>
                <a:spcPts val="700"/>
              </a:spcBef>
              <a:buClr>
                <a:srgbClr xmlns:mc="http://schemas.openxmlformats.org/markup-compatibility/2006" xmlns:a14="http://schemas.microsoft.com/office/drawing/2010/main" val="0000FF" mc:Ignorable=""/>
              </a:buClr>
              <a:buFont typeface="Comic Sans MS" pitchFamily="66" charset="0"/>
              <a:buChar char="–"/>
            </a:pPr>
            <a:r>
              <a:rPr lang="en-US" sz="2800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Elegant, and</a:t>
            </a:r>
          </a:p>
          <a:p>
            <a:pPr lvl="1">
              <a:spcBef>
                <a:spcPts val="700"/>
              </a:spcBef>
              <a:buClr>
                <a:srgbClr xmlns:mc="http://schemas.openxmlformats.org/markup-compatibility/2006" xmlns:a14="http://schemas.microsoft.com/office/drawing/2010/main" val="0000FF" mc:Ignorable=""/>
              </a:buClr>
              <a:buFont typeface="Comic Sans MS" pitchFamily="66" charset="0"/>
              <a:buChar char="–"/>
            </a:pPr>
            <a:r>
              <a:rPr lang="en-US" sz="2800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Fair.</a:t>
            </a:r>
          </a:p>
          <a:p>
            <a:pPr>
              <a:spcBef>
                <a:spcPts val="800"/>
              </a:spcBef>
              <a:buClr>
                <a:srgbClr xmlns:mc="http://schemas.openxmlformats.org/markup-compatibility/2006" xmlns:a14="http://schemas.microsoft.com/office/drawing/2010/main" val="0000FF" mc:Ignorable=""/>
              </a:buClr>
              <a:buFont typeface="Comic Sans MS" pitchFamily="66" charset="0"/>
              <a:buChar char="•"/>
            </a:pPr>
            <a:r>
              <a:rPr lang="en-US" sz="3200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Q: So why isn’t it practical?</a:t>
            </a:r>
          </a:p>
          <a:p>
            <a:pPr>
              <a:spcBef>
                <a:spcPts val="800"/>
              </a:spcBef>
              <a:buClr>
                <a:srgbClr xmlns:mc="http://schemas.openxmlformats.org/markup-compatibility/2006" xmlns:a14="http://schemas.microsoft.com/office/drawing/2010/main" val="0000FF" mc:Ignorable=""/>
              </a:buClr>
              <a:buFont typeface="Comic Sans MS" pitchFamily="66" charset="0"/>
              <a:buChar char="•"/>
            </a:pPr>
            <a:r>
              <a:rPr lang="en-US" sz="3200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A: Well, you have to read </a:t>
            </a:r>
            <a:r>
              <a:rPr lang="en-US" sz="32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N</a:t>
            </a:r>
            <a:r>
              <a:rPr lang="en-US" sz="3200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 distinct variables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fld id="{554D0C87-B10F-4121-8207-074E9D22CDB1}" type="slidenum">
              <a:rPr lang="he-IL" sz="14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cs typeface="Arial" pitchFamily="34" charset="0"/>
              </a:rPr>
              <a:pPr/>
              <a:t>2</a:t>
            </a:fld>
            <a:endParaRPr lang="en-US" sz="1400">
              <a:solidFill>
                <a:srgbClr xmlns:mc="http://schemas.openxmlformats.org/markup-compatibility/2006" xmlns:a14="http://schemas.microsoft.com/office/drawing/2010/main" val="000000" mc:Ignorable=""/>
              </a:solidFill>
              <a:cs typeface="Arial" pitchFamily="34" charset="0"/>
            </a:endParaRPr>
          </a:p>
        </p:txBody>
      </p:sp>
      <p:sp>
        <p:nvSpPr>
          <p:cNvPr id="614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Summary</a:t>
            </a: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772400" cy="4273550"/>
          </a:xfrm>
        </p:spPr>
        <p:txBody>
          <a:bodyPr/>
          <a:lstStyle/>
          <a:p>
            <a:pPr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smtClean="0"/>
              <a:t>Events, Intervals &amp; Precedence</a:t>
            </a:r>
          </a:p>
          <a:p>
            <a:pPr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smtClean="0"/>
              <a:t>Mutual Exclusion</a:t>
            </a:r>
          </a:p>
          <a:p>
            <a:pPr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smtClean="0"/>
              <a:t>Deadlock-Free</a:t>
            </a:r>
          </a:p>
          <a:p>
            <a:pPr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smtClean="0"/>
              <a:t>Starvation-Free</a:t>
            </a:r>
          </a:p>
          <a:p>
            <a:pPr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smtClean="0"/>
              <a:t>Shared Memory</a:t>
            </a:r>
          </a:p>
          <a:p>
            <a:pPr>
              <a:spcBef>
                <a:spcPts val="700"/>
              </a:spcBef>
              <a:buFont typeface="Comic Sans MS" pitchFamily="6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800" smtClean="0"/>
          </a:p>
          <a:p>
            <a:pPr>
              <a:buFont typeface="Comic Sans MS" pitchFamily="6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mtClean="0"/>
          </a:p>
          <a:p>
            <a:pPr>
              <a:buFont typeface="Comic Sans MS" pitchFamily="6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mtClean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fld id="{9677CCE5-5550-4CEB-9B4E-E5DA820FC6F3}" type="slidenum">
              <a:rPr lang="he-IL" sz="14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cs typeface="Arial" pitchFamily="34" charset="0"/>
              </a:rPr>
              <a:pPr/>
              <a:t>20</a:t>
            </a:fld>
            <a:endParaRPr lang="en-US" sz="1400">
              <a:solidFill>
                <a:srgbClr xmlns:mc="http://schemas.openxmlformats.org/markup-compatibility/2006" xmlns:a14="http://schemas.microsoft.com/office/drawing/2010/main" val="000000" mc:Ignorable=""/>
              </a:solidFill>
              <a:cs typeface="Arial" pitchFamily="34" charset="0"/>
            </a:endParaRPr>
          </a:p>
        </p:txBody>
      </p:sp>
      <p:sp>
        <p:nvSpPr>
          <p:cNvPr id="24579" name="Text Box 1"/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ctr"/>
            <a:r>
              <a:rPr lang="en-US" sz="14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Art of Multiprocessor Programming</a:t>
            </a:r>
          </a:p>
        </p:txBody>
      </p:sp>
      <p:sp>
        <p:nvSpPr>
          <p:cNvPr id="24580" name="Text Box 2"/>
          <p:cNvSpPr txBox="1">
            <a:spLocks noChangeArrowheads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r"/>
            <a:fld id="{276220FE-B98D-49A8-A9E8-EC1F7539E6B2}" type="slidenum">
              <a:rPr lang="he-IL" sz="14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cs typeface="Arial" pitchFamily="34" charset="0"/>
              </a:rPr>
              <a:pPr algn="r"/>
              <a:t>20</a:t>
            </a:fld>
            <a:endParaRPr lang="en-US" sz="1400">
              <a:solidFill>
                <a:srgbClr xmlns:mc="http://schemas.openxmlformats.org/markup-compatibility/2006" xmlns:a14="http://schemas.microsoft.com/office/drawing/2010/main" val="000000" mc:Ignorable=""/>
              </a:solidFill>
              <a:cs typeface="Arial" pitchFamily="34" charset="0"/>
            </a:endParaRPr>
          </a:p>
        </p:txBody>
      </p:sp>
      <p:sp>
        <p:nvSpPr>
          <p:cNvPr id="24581" name="Text Box 3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ctr"/>
            <a:r>
              <a:rPr lang="en-US" sz="44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Shared Memory</a:t>
            </a:r>
          </a:p>
        </p:txBody>
      </p:sp>
      <p:sp>
        <p:nvSpPr>
          <p:cNvPr id="24582" name="Text Box 4"/>
          <p:cNvSpPr txBox="1">
            <a:spLocks noChangeArrowheads="1"/>
          </p:cNvSpPr>
          <p:nvPr/>
        </p:nvSpPr>
        <p:spPr bwMode="auto">
          <a:xfrm>
            <a:off x="685800" y="1981200"/>
            <a:ext cx="7772400" cy="420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>
              <a:spcBef>
                <a:spcPts val="800"/>
              </a:spcBef>
              <a:buClr>
                <a:srgbClr xmlns:mc="http://schemas.openxmlformats.org/markup-compatibility/2006" xmlns:a14="http://schemas.microsoft.com/office/drawing/2010/main" val="0000FF" mc:Ignorable=""/>
              </a:buClr>
              <a:buFont typeface="Comic Sans MS" pitchFamily="66" charset="0"/>
              <a:buChar char="•"/>
            </a:pPr>
            <a:r>
              <a:rPr lang="en-US" sz="3200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Shared read/write memory locations  called </a:t>
            </a:r>
            <a:r>
              <a:rPr lang="en-US" sz="3200">
                <a:solidFill>
                  <a:srgbClr xmlns:mc="http://schemas.openxmlformats.org/markup-compatibility/2006" xmlns:a14="http://schemas.microsoft.com/office/drawing/2010/main" val="FF3300" mc:Ignorable=""/>
                </a:solidFill>
              </a:rPr>
              <a:t>Registers</a:t>
            </a:r>
            <a:r>
              <a:rPr lang="en-US" sz="32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 </a:t>
            </a:r>
            <a:r>
              <a:rPr lang="en-US" sz="3200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(historical reasons)</a:t>
            </a:r>
            <a:r>
              <a:rPr lang="en-US" sz="3200">
                <a:solidFill>
                  <a:srgbClr xmlns:mc="http://schemas.openxmlformats.org/markup-compatibility/2006" xmlns:a14="http://schemas.microsoft.com/office/drawing/2010/main" val="3366FF" mc:Ignorable=""/>
                </a:solidFill>
              </a:rPr>
              <a:t> </a:t>
            </a:r>
          </a:p>
          <a:p>
            <a:pPr>
              <a:spcBef>
                <a:spcPts val="800"/>
              </a:spcBef>
              <a:buClr>
                <a:srgbClr xmlns:mc="http://schemas.openxmlformats.org/markup-compatibility/2006" xmlns:a14="http://schemas.microsoft.com/office/drawing/2010/main" val="0000FF" mc:Ignorable=""/>
              </a:buClr>
              <a:buFont typeface="Comic Sans MS" pitchFamily="66" charset="0"/>
              <a:buChar char="•"/>
            </a:pPr>
            <a:r>
              <a:rPr lang="en-US" sz="3200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Come in different flavors</a:t>
            </a:r>
          </a:p>
          <a:p>
            <a:pPr lvl="1">
              <a:spcBef>
                <a:spcPts val="700"/>
              </a:spcBef>
              <a:buClr>
                <a:srgbClr xmlns:mc="http://schemas.openxmlformats.org/markup-compatibility/2006" xmlns:a14="http://schemas.microsoft.com/office/drawing/2010/main" val="0000FF" mc:Ignorable=""/>
              </a:buClr>
              <a:buFont typeface="Comic Sans MS" pitchFamily="66" charset="0"/>
              <a:buChar char="–"/>
            </a:pPr>
            <a:r>
              <a:rPr lang="en-US" sz="2800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Multi-Reader-Single-Writer (</a:t>
            </a:r>
            <a:r>
              <a:rPr lang="en-US" sz="2800" b="1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Lucida Console" pitchFamily="49" charset="0"/>
              </a:rPr>
              <a:t>Flag[]</a:t>
            </a:r>
            <a:r>
              <a:rPr lang="en-US" sz="2800">
                <a:solidFill>
                  <a:srgbClr xmlns:mc="http://schemas.openxmlformats.org/markup-compatibility/2006" xmlns:a14="http://schemas.microsoft.com/office/drawing/2010/main" val="3333CC" mc:Ignorable=""/>
                </a:solidFill>
              </a:rPr>
              <a:t>)</a:t>
            </a:r>
            <a:r>
              <a:rPr lang="he-IL" sz="2800">
                <a:solidFill>
                  <a:srgbClr xmlns:mc="http://schemas.openxmlformats.org/markup-compatibility/2006" xmlns:a14="http://schemas.microsoft.com/office/drawing/2010/main" val="3333CC" mc:Ignorable=""/>
                </a:solidFill>
                <a:cs typeface="Arial" pitchFamily="34" charset="0"/>
              </a:rPr>
              <a:t>‏</a:t>
            </a:r>
            <a:endParaRPr lang="en-US" sz="2800">
              <a:solidFill>
                <a:srgbClr xmlns:mc="http://schemas.openxmlformats.org/markup-compatibility/2006" xmlns:a14="http://schemas.microsoft.com/office/drawing/2010/main" val="3333CC" mc:Ignorable=""/>
              </a:solidFill>
            </a:endParaRPr>
          </a:p>
          <a:p>
            <a:pPr lvl="1">
              <a:spcBef>
                <a:spcPts val="700"/>
              </a:spcBef>
              <a:buClr>
                <a:srgbClr xmlns:mc="http://schemas.openxmlformats.org/markup-compatibility/2006" xmlns:a14="http://schemas.microsoft.com/office/drawing/2010/main" val="0000FF" mc:Ignorable=""/>
              </a:buClr>
              <a:buFont typeface="Comic Sans MS" pitchFamily="66" charset="0"/>
              <a:buChar char="–"/>
            </a:pPr>
            <a:r>
              <a:rPr lang="en-US" sz="2800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Multi-Reader-Multi-Writer (</a:t>
            </a:r>
            <a:r>
              <a:rPr lang="en-US" sz="2800" b="1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Victim</a:t>
            </a:r>
            <a:r>
              <a:rPr lang="en-US" sz="2800" b="1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Lucida Console" pitchFamily="49" charset="0"/>
              </a:rPr>
              <a:t>[]</a:t>
            </a:r>
            <a:r>
              <a:rPr lang="en-US" sz="2800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)</a:t>
            </a:r>
            <a:r>
              <a:rPr lang="he-IL" sz="280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cs typeface="Arial" pitchFamily="34" charset="0"/>
              </a:rPr>
              <a:t>‏</a:t>
            </a:r>
            <a:endParaRPr lang="en-US" sz="2800">
              <a:solidFill>
                <a:srgbClr xmlns:mc="http://schemas.openxmlformats.org/markup-compatibility/2006" xmlns:a14="http://schemas.microsoft.com/office/drawing/2010/main" val="0000FF" mc:Ignorable=""/>
              </a:solidFill>
            </a:endParaRPr>
          </a:p>
          <a:p>
            <a:pPr lvl="1">
              <a:spcBef>
                <a:spcPts val="700"/>
              </a:spcBef>
              <a:buClr>
                <a:srgbClr xmlns:mc="http://schemas.openxmlformats.org/markup-compatibility/2006" xmlns:a14="http://schemas.microsoft.com/office/drawing/2010/main" val="0000FF" mc:Ignorable=""/>
              </a:buClr>
              <a:buFont typeface="Comic Sans MS" pitchFamily="66" charset="0"/>
              <a:buChar char="–"/>
            </a:pPr>
            <a:r>
              <a:rPr lang="en-US" sz="2800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Not that interesting: SRMW and SRSW</a:t>
            </a:r>
          </a:p>
          <a:p>
            <a:pPr lvl="1">
              <a:spcBef>
                <a:spcPts val="700"/>
              </a:spcBef>
              <a:buClr>
                <a:srgbClr xmlns:mc="http://schemas.openxmlformats.org/markup-compatibility/2006" xmlns:a14="http://schemas.microsoft.com/office/drawing/2010/main" val="0000FF" mc:Ignorable=""/>
              </a:buClr>
            </a:pPr>
            <a:endParaRPr lang="en-US" sz="2800">
              <a:solidFill>
                <a:srgbClr xmlns:mc="http://schemas.openxmlformats.org/markup-compatibility/2006" xmlns:a14="http://schemas.microsoft.com/office/drawing/2010/main" val="0000FF" mc:Ignorable="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fld id="{2E48B92E-5B17-4566-BE17-26D38AB35FB5}" type="slidenum">
              <a:rPr lang="he-IL" sz="14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cs typeface="Arial" pitchFamily="34" charset="0"/>
              </a:rPr>
              <a:pPr/>
              <a:t>21</a:t>
            </a:fld>
            <a:endParaRPr lang="en-US" sz="1400">
              <a:solidFill>
                <a:srgbClr xmlns:mc="http://schemas.openxmlformats.org/markup-compatibility/2006" xmlns:a14="http://schemas.microsoft.com/office/drawing/2010/main" val="000000" mc:Ignorable=""/>
              </a:solidFill>
              <a:cs typeface="Arial" pitchFamily="34" charset="0"/>
            </a:endParaRPr>
          </a:p>
        </p:txBody>
      </p:sp>
      <p:sp>
        <p:nvSpPr>
          <p:cNvPr id="25603" name="Text Box 1"/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ctr"/>
            <a:r>
              <a:rPr lang="en-US" sz="14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Art of Multiprocessor Programming</a:t>
            </a:r>
          </a:p>
        </p:txBody>
      </p:sp>
      <p:sp>
        <p:nvSpPr>
          <p:cNvPr id="25604" name="Text Box 2"/>
          <p:cNvSpPr txBox="1">
            <a:spLocks noChangeArrowheads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r"/>
            <a:fld id="{32EB9690-2E2C-45E7-A805-61CE7ACC6654}" type="slidenum">
              <a:rPr lang="he-IL" sz="14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cs typeface="Arial" pitchFamily="34" charset="0"/>
              </a:rPr>
              <a:pPr algn="r"/>
              <a:t>21</a:t>
            </a:fld>
            <a:endParaRPr lang="en-US" sz="1400">
              <a:solidFill>
                <a:srgbClr xmlns:mc="http://schemas.openxmlformats.org/markup-compatibility/2006" xmlns:a14="http://schemas.microsoft.com/office/drawing/2010/main" val="000000" mc:Ignorable=""/>
              </a:solidFill>
              <a:cs typeface="Arial" pitchFamily="34" charset="0"/>
            </a:endParaRPr>
          </a:p>
        </p:txBody>
      </p:sp>
      <p:sp>
        <p:nvSpPr>
          <p:cNvPr id="25605" name="Text Box 3"/>
          <p:cNvSpPr txBox="1">
            <a:spLocks noChangeArrowheads="1"/>
          </p:cNvSpPr>
          <p:nvPr/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ctr"/>
            <a:r>
              <a:rPr lang="en-US" sz="40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Theorem</a:t>
            </a:r>
          </a:p>
        </p:txBody>
      </p:sp>
      <p:sp>
        <p:nvSpPr>
          <p:cNvPr id="25606" name="Text Box 4"/>
          <p:cNvSpPr txBox="1">
            <a:spLocks noChangeArrowheads="1"/>
          </p:cNvSpPr>
          <p:nvPr/>
        </p:nvSpPr>
        <p:spPr bwMode="auto">
          <a:xfrm>
            <a:off x="1004888" y="1538288"/>
            <a:ext cx="7265987" cy="301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buClr>
                <a:srgbClr xmlns:mc="http://schemas.openxmlformats.org/markup-compatibility/2006" xmlns:a14="http://schemas.microsoft.com/office/drawing/2010/main" val="3333CC" mc:Ignorable=""/>
              </a:buClr>
            </a:pPr>
            <a:r>
              <a:rPr lang="en-US" sz="3200">
                <a:solidFill>
                  <a:srgbClr xmlns:mc="http://schemas.openxmlformats.org/markup-compatibility/2006" xmlns:a14="http://schemas.microsoft.com/office/drawing/2010/main" val="3333CC" mc:Ignorable=""/>
                </a:solidFill>
              </a:rPr>
              <a:t>At least </a:t>
            </a:r>
            <a:r>
              <a:rPr lang="en-US" sz="32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N</a:t>
            </a:r>
            <a:r>
              <a:rPr lang="en-US" sz="3200">
                <a:solidFill>
                  <a:srgbClr xmlns:mc="http://schemas.openxmlformats.org/markup-compatibility/2006" xmlns:a14="http://schemas.microsoft.com/office/drawing/2010/main" val="3333CC" mc:Ignorable=""/>
                </a:solidFill>
              </a:rPr>
              <a:t> MRSW (multi-reader/single-writer) registers are needed to solve deadlock-free mutual exclusion.</a:t>
            </a:r>
            <a:r>
              <a:rPr lang="en-US" sz="32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 </a:t>
            </a:r>
          </a:p>
          <a:p>
            <a:pPr eaLnBrk="1" hangingPunct="1"/>
            <a:endParaRPr lang="en-US" sz="3200">
              <a:solidFill>
                <a:srgbClr xmlns:mc="http://schemas.openxmlformats.org/markup-compatibility/2006" xmlns:a14="http://schemas.microsoft.com/office/drawing/2010/main" val="000000" mc:Ignorable=""/>
              </a:solidFill>
            </a:endParaRPr>
          </a:p>
          <a:p>
            <a:pPr eaLnBrk="1" hangingPunct="1"/>
            <a:r>
              <a:rPr lang="en-US" sz="32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N</a:t>
            </a:r>
            <a:r>
              <a:rPr lang="en-US" sz="3200">
                <a:solidFill>
                  <a:srgbClr xmlns:mc="http://schemas.openxmlformats.org/markup-compatibility/2006" xmlns:a14="http://schemas.microsoft.com/office/drawing/2010/main" val="3333CC" mc:Ignorable=""/>
                </a:solidFill>
              </a:rPr>
              <a:t> registers like </a:t>
            </a:r>
            <a:r>
              <a:rPr lang="en-US" sz="32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Flag[]</a:t>
            </a:r>
            <a:r>
              <a:rPr lang="en-US" sz="3200">
                <a:solidFill>
                  <a:srgbClr xmlns:mc="http://schemas.openxmlformats.org/markup-compatibility/2006" xmlns:a14="http://schemas.microsoft.com/office/drawing/2010/main" val="3333CC" mc:Ignorable=""/>
                </a:solidFill>
              </a:rPr>
              <a:t>…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fld id="{90D3961D-6C0E-4177-94FB-578AB350F6C4}" type="slidenum">
              <a:rPr lang="he-IL" sz="14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cs typeface="Arial" pitchFamily="34" charset="0"/>
              </a:rPr>
              <a:pPr/>
              <a:t>22</a:t>
            </a:fld>
            <a:endParaRPr lang="en-US" sz="1400">
              <a:solidFill>
                <a:srgbClr xmlns:mc="http://schemas.openxmlformats.org/markup-compatibility/2006" xmlns:a14="http://schemas.microsoft.com/office/drawing/2010/main" val="000000" mc:Ignorable=""/>
              </a:solidFill>
              <a:cs typeface="Arial" pitchFamily="34" charset="0"/>
            </a:endParaRPr>
          </a:p>
        </p:txBody>
      </p:sp>
      <p:sp>
        <p:nvSpPr>
          <p:cNvPr id="26627" name="Text Box 1"/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ctr"/>
            <a:r>
              <a:rPr lang="en-US" sz="14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Art of Multiprocessor Programming</a:t>
            </a:r>
          </a:p>
        </p:txBody>
      </p:sp>
      <p:sp>
        <p:nvSpPr>
          <p:cNvPr id="26628" name="Text Box 2"/>
          <p:cNvSpPr txBox="1">
            <a:spLocks noChangeArrowheads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r"/>
            <a:fld id="{6EEE98D8-231B-4048-86ED-1DA54A9B4DF3}" type="slidenum">
              <a:rPr lang="he-IL" sz="14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cs typeface="Arial" pitchFamily="34" charset="0"/>
              </a:rPr>
              <a:pPr algn="r"/>
              <a:t>22</a:t>
            </a:fld>
            <a:endParaRPr lang="en-US" sz="1400">
              <a:solidFill>
                <a:srgbClr xmlns:mc="http://schemas.openxmlformats.org/markup-compatibility/2006" xmlns:a14="http://schemas.microsoft.com/office/drawing/2010/main" val="000000" mc:Ignorable=""/>
              </a:solidFill>
              <a:cs typeface="Arial" pitchFamily="34" charset="0"/>
            </a:endParaRPr>
          </a:p>
        </p:txBody>
      </p:sp>
      <p:sp>
        <p:nvSpPr>
          <p:cNvPr id="26629" name="Text Box 3"/>
          <p:cNvSpPr txBox="1">
            <a:spLocks noChangeArrowheads="1"/>
          </p:cNvSpPr>
          <p:nvPr/>
        </p:nvSpPr>
        <p:spPr bwMode="auto">
          <a:xfrm>
            <a:off x="700088" y="627063"/>
            <a:ext cx="7772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ctr"/>
            <a:r>
              <a:rPr lang="en-US" sz="40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Proving Algorithmic Impossibility</a:t>
            </a:r>
          </a:p>
        </p:txBody>
      </p:sp>
      <p:grpSp>
        <p:nvGrpSpPr>
          <p:cNvPr id="26630" name="Group 4"/>
          <p:cNvGrpSpPr>
            <a:grpSpLocks/>
          </p:cNvGrpSpPr>
          <p:nvPr/>
        </p:nvGrpSpPr>
        <p:grpSpPr bwMode="auto">
          <a:xfrm>
            <a:off x="7770813" y="1428750"/>
            <a:ext cx="782637" cy="666750"/>
            <a:chOff x="4895" y="900"/>
            <a:chExt cx="493" cy="420"/>
          </a:xfrm>
        </p:grpSpPr>
        <p:sp>
          <p:nvSpPr>
            <p:cNvPr id="26637" name="AutoShape 5"/>
            <p:cNvSpPr>
              <a:spLocks noChangeArrowheads="1"/>
            </p:cNvSpPr>
            <p:nvPr/>
          </p:nvSpPr>
          <p:spPr bwMode="auto">
            <a:xfrm>
              <a:off x="5308" y="1161"/>
              <a:ext cx="81" cy="158"/>
            </a:xfrm>
            <a:custGeom>
              <a:avLst/>
              <a:gdLst>
                <a:gd name="T0" fmla="*/ 0 w 143"/>
                <a:gd name="T1" fmla="*/ 0 h 278"/>
                <a:gd name="T2" fmla="*/ 81 w 143"/>
                <a:gd name="T3" fmla="*/ 24 h 278"/>
                <a:gd name="T4" fmla="*/ 81 w 143"/>
                <a:gd name="T5" fmla="*/ 138 h 278"/>
                <a:gd name="T6" fmla="*/ 57 w 143"/>
                <a:gd name="T7" fmla="*/ 158 h 278"/>
                <a:gd name="T8" fmla="*/ 53 w 143"/>
                <a:gd name="T9" fmla="*/ 57 h 278"/>
                <a:gd name="T10" fmla="*/ 4 w 143"/>
                <a:gd name="T11" fmla="*/ 28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 w="9360">
              <a:solidFill>
                <a:srgbClr xmlns:mc="http://schemas.openxmlformats.org/markup-compatibility/2006" xmlns:a14="http://schemas.microsoft.com/office/drawing/2010/main" val="000000" mc:Ignorable="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6638" name="AutoShape 6"/>
            <p:cNvSpPr>
              <a:spLocks noChangeArrowheads="1"/>
            </p:cNvSpPr>
            <p:nvPr/>
          </p:nvSpPr>
          <p:spPr bwMode="auto">
            <a:xfrm>
              <a:off x="5290" y="1052"/>
              <a:ext cx="49" cy="126"/>
            </a:xfrm>
            <a:custGeom>
              <a:avLst/>
              <a:gdLst>
                <a:gd name="T0" fmla="*/ 0 w 143"/>
                <a:gd name="T1" fmla="*/ 0 h 278"/>
                <a:gd name="T2" fmla="*/ 18 w 143"/>
                <a:gd name="T3" fmla="*/ 12 h 278"/>
                <a:gd name="T4" fmla="*/ 18 w 143"/>
                <a:gd name="T5" fmla="*/ 69 h 278"/>
                <a:gd name="T6" fmla="*/ 12 w 143"/>
                <a:gd name="T7" fmla="*/ 80 h 278"/>
                <a:gd name="T8" fmla="*/ 12 w 143"/>
                <a:gd name="T9" fmla="*/ 29 h 278"/>
                <a:gd name="T10" fmla="*/ 1 w 143"/>
                <a:gd name="T11" fmla="*/ 15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 w="9360">
              <a:solidFill>
                <a:srgbClr xmlns:mc="http://schemas.openxmlformats.org/markup-compatibility/2006" xmlns:a14="http://schemas.microsoft.com/office/drawing/2010/main" val="000000" mc:Ignorable="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6639" name="AutoShape 7"/>
            <p:cNvSpPr>
              <a:spLocks noChangeArrowheads="1"/>
            </p:cNvSpPr>
            <p:nvPr/>
          </p:nvSpPr>
          <p:spPr bwMode="auto">
            <a:xfrm flipH="1">
              <a:off x="4895" y="1163"/>
              <a:ext cx="81" cy="158"/>
            </a:xfrm>
            <a:custGeom>
              <a:avLst/>
              <a:gdLst>
                <a:gd name="T0" fmla="*/ 0 w 143"/>
                <a:gd name="T1" fmla="*/ 0 h 278"/>
                <a:gd name="T2" fmla="*/ 81 w 143"/>
                <a:gd name="T3" fmla="*/ 24 h 278"/>
                <a:gd name="T4" fmla="*/ 81 w 143"/>
                <a:gd name="T5" fmla="*/ 138 h 278"/>
                <a:gd name="T6" fmla="*/ 57 w 143"/>
                <a:gd name="T7" fmla="*/ 158 h 278"/>
                <a:gd name="T8" fmla="*/ 53 w 143"/>
                <a:gd name="T9" fmla="*/ 57 h 278"/>
                <a:gd name="T10" fmla="*/ 4 w 143"/>
                <a:gd name="T11" fmla="*/ 28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 w="9360">
              <a:solidFill>
                <a:srgbClr xmlns:mc="http://schemas.openxmlformats.org/markup-compatibility/2006" xmlns:a14="http://schemas.microsoft.com/office/drawing/2010/main" val="000000" mc:Ignorable="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6640" name="AutoShape 8"/>
            <p:cNvSpPr>
              <a:spLocks noChangeArrowheads="1"/>
            </p:cNvSpPr>
            <p:nvPr/>
          </p:nvSpPr>
          <p:spPr bwMode="auto">
            <a:xfrm flipH="1">
              <a:off x="4946" y="1063"/>
              <a:ext cx="49" cy="126"/>
            </a:xfrm>
            <a:custGeom>
              <a:avLst/>
              <a:gdLst>
                <a:gd name="T0" fmla="*/ 0 w 143"/>
                <a:gd name="T1" fmla="*/ 0 h 278"/>
                <a:gd name="T2" fmla="*/ 18 w 143"/>
                <a:gd name="T3" fmla="*/ 12 h 278"/>
                <a:gd name="T4" fmla="*/ 18 w 143"/>
                <a:gd name="T5" fmla="*/ 69 h 278"/>
                <a:gd name="T6" fmla="*/ 12 w 143"/>
                <a:gd name="T7" fmla="*/ 80 h 278"/>
                <a:gd name="T8" fmla="*/ 12 w 143"/>
                <a:gd name="T9" fmla="*/ 29 h 278"/>
                <a:gd name="T10" fmla="*/ 1 w 143"/>
                <a:gd name="T11" fmla="*/ 15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 w="9360">
              <a:solidFill>
                <a:srgbClr xmlns:mc="http://schemas.openxmlformats.org/markup-compatibility/2006" xmlns:a14="http://schemas.microsoft.com/office/drawing/2010/main" val="000000" mc:Ignorable="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6641" name="AutoShape 9"/>
            <p:cNvSpPr>
              <a:spLocks noChangeArrowheads="1"/>
            </p:cNvSpPr>
            <p:nvPr/>
          </p:nvSpPr>
          <p:spPr bwMode="auto">
            <a:xfrm flipV="1">
              <a:off x="4963" y="900"/>
              <a:ext cx="373" cy="31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7 w 21600"/>
                <a:gd name="T13" fmla="*/ 4497 h 21600"/>
                <a:gd name="T14" fmla="*/ 17083 w 21600"/>
                <a:gd name="T15" fmla="*/ 1710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CC99" mc:Ignorable=""/>
            </a:solidFill>
            <a:ln w="38160">
              <a:solidFill>
                <a:srgbClr xmlns:mc="http://schemas.openxmlformats.org/markup-compatibility/2006" xmlns:a14="http://schemas.microsoft.com/office/drawing/2010/main" val="000000" mc:Ignorable="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6642" name="Rectangle 10"/>
            <p:cNvSpPr>
              <a:spLocks noChangeArrowheads="1"/>
            </p:cNvSpPr>
            <p:nvPr/>
          </p:nvSpPr>
          <p:spPr bwMode="auto">
            <a:xfrm>
              <a:off x="4963" y="1221"/>
              <a:ext cx="373" cy="89"/>
            </a:xfrm>
            <a:prstGeom prst="rect">
              <a:avLst/>
            </a:prstGeom>
            <a:solidFill>
              <a:srgbClr xmlns:mc="http://schemas.openxmlformats.org/markup-compatibility/2006" xmlns:a14="http://schemas.microsoft.com/office/drawing/2010/main" val="00CC99" mc:Ignorable=""/>
            </a:solidFill>
            <a:ln w="38160">
              <a:solidFill>
                <a:srgbClr xmlns:mc="http://schemas.openxmlformats.org/markup-compatibility/2006" xmlns:a14="http://schemas.microsoft.com/office/drawing/2010/main" val="000000" mc:Ignorable="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6643" name="AutoShape 11"/>
            <p:cNvSpPr>
              <a:spLocks noChangeArrowheads="1"/>
            </p:cNvSpPr>
            <p:nvPr/>
          </p:nvSpPr>
          <p:spPr bwMode="auto">
            <a:xfrm>
              <a:off x="5265" y="954"/>
              <a:ext cx="49" cy="126"/>
            </a:xfrm>
            <a:custGeom>
              <a:avLst/>
              <a:gdLst>
                <a:gd name="T0" fmla="*/ 0 w 143"/>
                <a:gd name="T1" fmla="*/ 0 h 278"/>
                <a:gd name="T2" fmla="*/ 18 w 143"/>
                <a:gd name="T3" fmla="*/ 12 h 278"/>
                <a:gd name="T4" fmla="*/ 18 w 143"/>
                <a:gd name="T5" fmla="*/ 69 h 278"/>
                <a:gd name="T6" fmla="*/ 12 w 143"/>
                <a:gd name="T7" fmla="*/ 80 h 278"/>
                <a:gd name="T8" fmla="*/ 12 w 143"/>
                <a:gd name="T9" fmla="*/ 29 h 278"/>
                <a:gd name="T10" fmla="*/ 1 w 143"/>
                <a:gd name="T11" fmla="*/ 15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 w="9360">
              <a:solidFill>
                <a:srgbClr xmlns:mc="http://schemas.openxmlformats.org/markup-compatibility/2006" xmlns:a14="http://schemas.microsoft.com/office/drawing/2010/main" val="000000" mc:Ignorable="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6644" name="AutoShape 12"/>
            <p:cNvSpPr>
              <a:spLocks noChangeArrowheads="1"/>
            </p:cNvSpPr>
            <p:nvPr/>
          </p:nvSpPr>
          <p:spPr bwMode="auto">
            <a:xfrm flipH="1">
              <a:off x="4976" y="954"/>
              <a:ext cx="49" cy="126"/>
            </a:xfrm>
            <a:custGeom>
              <a:avLst/>
              <a:gdLst>
                <a:gd name="T0" fmla="*/ 0 w 143"/>
                <a:gd name="T1" fmla="*/ 0 h 278"/>
                <a:gd name="T2" fmla="*/ 18 w 143"/>
                <a:gd name="T3" fmla="*/ 12 h 278"/>
                <a:gd name="T4" fmla="*/ 18 w 143"/>
                <a:gd name="T5" fmla="*/ 69 h 278"/>
                <a:gd name="T6" fmla="*/ 12 w 143"/>
                <a:gd name="T7" fmla="*/ 80 h 278"/>
                <a:gd name="T8" fmla="*/ 12 w 143"/>
                <a:gd name="T9" fmla="*/ 29 h 278"/>
                <a:gd name="T10" fmla="*/ 1 w 143"/>
                <a:gd name="T11" fmla="*/ 15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 w="9360">
              <a:solidFill>
                <a:srgbClr xmlns:mc="http://schemas.openxmlformats.org/markup-compatibility/2006" xmlns:a14="http://schemas.microsoft.com/office/drawing/2010/main" val="000000" mc:Ignorable="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</p:grpSp>
      <p:sp>
        <p:nvSpPr>
          <p:cNvPr id="26631" name="Text Box 13"/>
          <p:cNvSpPr txBox="1">
            <a:spLocks noChangeArrowheads="1"/>
          </p:cNvSpPr>
          <p:nvPr/>
        </p:nvSpPr>
        <p:spPr bwMode="auto">
          <a:xfrm>
            <a:off x="7815263" y="3906838"/>
            <a:ext cx="696912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eaLnBrk="1" hangingPunct="1"/>
            <a:r>
              <a:rPr lang="en-US" sz="2800" b="1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CS</a:t>
            </a:r>
          </a:p>
        </p:txBody>
      </p:sp>
      <p:sp>
        <p:nvSpPr>
          <p:cNvPr id="26632" name="Text Box 14"/>
          <p:cNvSpPr txBox="1">
            <a:spLocks noChangeArrowheads="1"/>
          </p:cNvSpPr>
          <p:nvPr/>
        </p:nvSpPr>
        <p:spPr bwMode="auto">
          <a:xfrm>
            <a:off x="7626350" y="2665413"/>
            <a:ext cx="1073150" cy="460375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00CC99" mc:Ignorable="">
              <a:alpha val="50195"/>
            </a:srgbClr>
          </a:solidFill>
          <a:ln w="38160"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buClr>
                <a:srgbClr xmlns:mc="http://schemas.openxmlformats.org/markup-compatibility/2006" xmlns:a14="http://schemas.microsoft.com/office/drawing/2010/main" val="FFFFFF" mc:Ignorable=""/>
              </a:buClr>
            </a:pPr>
            <a:r>
              <a:rPr lang="en-US" b="1">
                <a:solidFill>
                  <a:srgbClr xmlns:mc="http://schemas.openxmlformats.org/markup-compatibility/2006" xmlns:a14="http://schemas.microsoft.com/office/drawing/2010/main" val="FFFFFF" mc:Ignorable=""/>
                </a:solidFill>
              </a:rPr>
              <a:t>write</a:t>
            </a:r>
          </a:p>
        </p:txBody>
      </p:sp>
      <p:sp>
        <p:nvSpPr>
          <p:cNvPr id="26633" name="Line 15"/>
          <p:cNvSpPr>
            <a:spLocks noChangeShapeType="1"/>
          </p:cNvSpPr>
          <p:nvPr/>
        </p:nvSpPr>
        <p:spPr bwMode="auto">
          <a:xfrm>
            <a:off x="8162925" y="2198688"/>
            <a:ext cx="1588" cy="381000"/>
          </a:xfrm>
          <a:prstGeom prst="line">
            <a:avLst/>
          </a:prstGeom>
          <a:noFill/>
          <a:ln w="38160"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6634" name="Line 16"/>
          <p:cNvSpPr>
            <a:spLocks noChangeShapeType="1"/>
          </p:cNvSpPr>
          <p:nvPr/>
        </p:nvSpPr>
        <p:spPr bwMode="auto">
          <a:xfrm>
            <a:off x="8162925" y="3306763"/>
            <a:ext cx="1588" cy="381000"/>
          </a:xfrm>
          <a:prstGeom prst="line">
            <a:avLst/>
          </a:prstGeom>
          <a:noFill/>
          <a:ln w="38160"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6635" name="Rectangle 17"/>
          <p:cNvSpPr>
            <a:spLocks noChangeArrowheads="1"/>
          </p:cNvSpPr>
          <p:nvPr/>
        </p:nvSpPr>
        <p:spPr bwMode="auto">
          <a:xfrm>
            <a:off x="7942263" y="1460500"/>
            <a:ext cx="4413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>
              <a:buClr>
                <a:srgbClr xmlns:mc="http://schemas.openxmlformats.org/markup-compatibility/2006" xmlns:a14="http://schemas.microsoft.com/office/drawing/2010/main" val="FFFFFF" mc:Ignorable="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>
                <a:solidFill>
                  <a:srgbClr xmlns:mc="http://schemas.openxmlformats.org/markup-compatibility/2006" xmlns:a14="http://schemas.microsoft.com/office/drawing/2010/main" val="FFFFFF" mc:Ignorable=""/>
                </a:solidFill>
              </a:rPr>
              <a:t>C</a:t>
            </a:r>
          </a:p>
        </p:txBody>
      </p:sp>
      <p:sp>
        <p:nvSpPr>
          <p:cNvPr id="26636" name="Text Box 18"/>
          <p:cNvSpPr txBox="1">
            <a:spLocks noChangeArrowheads="1"/>
          </p:cNvSpPr>
          <p:nvPr/>
        </p:nvSpPr>
        <p:spPr bwMode="auto">
          <a:xfrm>
            <a:off x="1031875" y="2393950"/>
            <a:ext cx="7759700" cy="362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buClr>
                <a:srgbClr xmlns:mc="http://schemas.openxmlformats.org/markup-compatibility/2006" xmlns:a14="http://schemas.microsoft.com/office/drawing/2010/main" val="3333CC" mc:Ignorable=""/>
              </a:buClr>
              <a:buFont typeface="Comic Sans MS" pitchFamily="66" charset="0"/>
              <a:buChar char="•"/>
            </a:pPr>
            <a:r>
              <a:rPr lang="en-US" sz="3200">
                <a:solidFill>
                  <a:srgbClr xmlns:mc="http://schemas.openxmlformats.org/markup-compatibility/2006" xmlns:a14="http://schemas.microsoft.com/office/drawing/2010/main" val="3333CC" mc:Ignorable=""/>
                </a:solidFill>
              </a:rPr>
              <a:t>To show no algorithm exists:</a:t>
            </a:r>
          </a:p>
          <a:p>
            <a:pPr lvl="1" eaLnBrk="1" hangingPunct="1">
              <a:buClr>
                <a:srgbClr xmlns:mc="http://schemas.openxmlformats.org/markup-compatibility/2006" xmlns:a14="http://schemas.microsoft.com/office/drawing/2010/main" val="3333CC" mc:Ignorable=""/>
              </a:buClr>
              <a:buFont typeface="Comic Sans MS" pitchFamily="66" charset="0"/>
              <a:buChar char="•"/>
            </a:pPr>
            <a:r>
              <a:rPr lang="en-US" sz="3200">
                <a:solidFill>
                  <a:srgbClr xmlns:mc="http://schemas.openxmlformats.org/markup-compatibility/2006" xmlns:a14="http://schemas.microsoft.com/office/drawing/2010/main" val="3333CC" mc:Ignorable=""/>
                </a:solidFill>
              </a:rPr>
              <a:t> </a:t>
            </a:r>
            <a:r>
              <a:rPr lang="en-US" sz="2800">
                <a:solidFill>
                  <a:srgbClr xmlns:mc="http://schemas.openxmlformats.org/markup-compatibility/2006" xmlns:a14="http://schemas.microsoft.com/office/drawing/2010/main" val="3333CC" mc:Ignorable=""/>
                </a:solidFill>
              </a:rPr>
              <a:t>assume by way of contradiction </a:t>
            </a:r>
          </a:p>
          <a:p>
            <a:pPr lvl="1" eaLnBrk="1" hangingPunct="1">
              <a:buClr>
                <a:srgbClr xmlns:mc="http://schemas.openxmlformats.org/markup-compatibility/2006" xmlns:a14="http://schemas.microsoft.com/office/drawing/2010/main" val="3333CC" mc:Ignorable=""/>
              </a:buClr>
            </a:pPr>
            <a:r>
              <a:rPr lang="en-US" sz="2800">
                <a:solidFill>
                  <a:srgbClr xmlns:mc="http://schemas.openxmlformats.org/markup-compatibility/2006" xmlns:a14="http://schemas.microsoft.com/office/drawing/2010/main" val="3333CC" mc:Ignorable=""/>
                </a:solidFill>
              </a:rPr>
              <a:t>   one does, </a:t>
            </a:r>
          </a:p>
          <a:p>
            <a:pPr lvl="1" eaLnBrk="1" hangingPunct="1">
              <a:buClr>
                <a:srgbClr xmlns:mc="http://schemas.openxmlformats.org/markup-compatibility/2006" xmlns:a14="http://schemas.microsoft.com/office/drawing/2010/main" val="3333CC" mc:Ignorable=""/>
              </a:buClr>
              <a:buFont typeface="Comic Sans MS" pitchFamily="66" charset="0"/>
              <a:buChar char="•"/>
            </a:pPr>
            <a:r>
              <a:rPr lang="en-US" sz="2800">
                <a:solidFill>
                  <a:srgbClr xmlns:mc="http://schemas.openxmlformats.org/markup-compatibility/2006" xmlns:a14="http://schemas.microsoft.com/office/drawing/2010/main" val="3333CC" mc:Ignorable=""/>
                </a:solidFill>
              </a:rPr>
              <a:t> show a </a:t>
            </a:r>
            <a:r>
              <a:rPr lang="en-US" sz="2800">
                <a:solidFill>
                  <a:srgbClr xmlns:mc="http://schemas.openxmlformats.org/markup-compatibility/2006" xmlns:a14="http://schemas.microsoft.com/office/drawing/2010/main" val="FF3300" mc:Ignorable=""/>
                </a:solidFill>
              </a:rPr>
              <a:t>bad execution</a:t>
            </a:r>
            <a:r>
              <a:rPr lang="en-US" sz="2800">
                <a:solidFill>
                  <a:srgbClr xmlns:mc="http://schemas.openxmlformats.org/markup-compatibility/2006" xmlns:a14="http://schemas.microsoft.com/office/drawing/2010/main" val="3333CC" mc:Ignorable=""/>
                </a:solidFill>
              </a:rPr>
              <a:t> that </a:t>
            </a:r>
          </a:p>
          <a:p>
            <a:pPr lvl="1" eaLnBrk="1" hangingPunct="1">
              <a:buClr>
                <a:srgbClr xmlns:mc="http://schemas.openxmlformats.org/markup-compatibility/2006" xmlns:a14="http://schemas.microsoft.com/office/drawing/2010/main" val="3333CC" mc:Ignorable=""/>
              </a:buClr>
            </a:pPr>
            <a:r>
              <a:rPr lang="en-US" sz="2800">
                <a:solidFill>
                  <a:srgbClr xmlns:mc="http://schemas.openxmlformats.org/markup-compatibility/2006" xmlns:a14="http://schemas.microsoft.com/office/drawing/2010/main" val="3333CC" mc:Ignorable=""/>
                </a:solidFill>
              </a:rPr>
              <a:t>   violates properties: </a:t>
            </a:r>
          </a:p>
          <a:p>
            <a:pPr lvl="1" eaLnBrk="1" hangingPunct="1">
              <a:buClr>
                <a:srgbClr xmlns:mc="http://schemas.openxmlformats.org/markup-compatibility/2006" xmlns:a14="http://schemas.microsoft.com/office/drawing/2010/main" val="3333CC" mc:Ignorable=""/>
              </a:buClr>
              <a:buFont typeface="Comic Sans MS" pitchFamily="66" charset="0"/>
              <a:buChar char="•"/>
            </a:pPr>
            <a:r>
              <a:rPr lang="en-US" sz="2800">
                <a:solidFill>
                  <a:srgbClr xmlns:mc="http://schemas.openxmlformats.org/markup-compatibility/2006" xmlns:a14="http://schemas.microsoft.com/office/drawing/2010/main" val="3333CC" mc:Ignorable=""/>
                </a:solidFill>
              </a:rPr>
              <a:t> in our case assume an alg for deadlock free mutual exclusion using &lt; </a:t>
            </a:r>
            <a:r>
              <a:rPr lang="en-US" sz="28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N</a:t>
            </a:r>
            <a:r>
              <a:rPr lang="en-US" sz="2800">
                <a:solidFill>
                  <a:srgbClr xmlns:mc="http://schemas.openxmlformats.org/markup-compatibility/2006" xmlns:a14="http://schemas.microsoft.com/office/drawing/2010/main" val="3333CC" mc:Ignorable=""/>
                </a:solidFill>
              </a:rPr>
              <a:t> registers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fld id="{A9CA711A-456D-46D5-83C8-371C428E0129}" type="slidenum">
              <a:rPr lang="he-IL" sz="14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cs typeface="Arial" pitchFamily="34" charset="0"/>
              </a:rPr>
              <a:pPr/>
              <a:t>23</a:t>
            </a:fld>
            <a:endParaRPr lang="en-US" sz="1400">
              <a:solidFill>
                <a:srgbClr xmlns:mc="http://schemas.openxmlformats.org/markup-compatibility/2006" xmlns:a14="http://schemas.microsoft.com/office/drawing/2010/main" val="000000" mc:Ignorable=""/>
              </a:solidFill>
              <a:cs typeface="Arial" pitchFamily="34" charset="0"/>
            </a:endParaRPr>
          </a:p>
        </p:txBody>
      </p:sp>
      <p:sp>
        <p:nvSpPr>
          <p:cNvPr id="27651" name="Text Box 1"/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ctr"/>
            <a:r>
              <a:rPr lang="en-US" sz="14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Art of Multiprocessor Programming</a:t>
            </a:r>
          </a:p>
        </p:txBody>
      </p:sp>
      <p:sp>
        <p:nvSpPr>
          <p:cNvPr id="27652" name="Text Box 2"/>
          <p:cNvSpPr txBox="1">
            <a:spLocks noChangeArrowheads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r"/>
            <a:fld id="{26BAB058-DCB7-49B9-807C-C018637E5DC9}" type="slidenum">
              <a:rPr lang="he-IL" sz="14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cs typeface="Arial" pitchFamily="34" charset="0"/>
              </a:rPr>
              <a:pPr algn="r"/>
              <a:t>23</a:t>
            </a:fld>
            <a:endParaRPr lang="en-US" sz="1400">
              <a:solidFill>
                <a:srgbClr xmlns:mc="http://schemas.openxmlformats.org/markup-compatibility/2006" xmlns:a14="http://schemas.microsoft.com/office/drawing/2010/main" val="000000" mc:Ignorable=""/>
              </a:solidFill>
              <a:cs typeface="Arial" pitchFamily="34" charset="0"/>
            </a:endParaRPr>
          </a:p>
        </p:txBody>
      </p:sp>
      <p:sp>
        <p:nvSpPr>
          <p:cNvPr id="27653" name="Text Box 3"/>
          <p:cNvSpPr txBox="1">
            <a:spLocks noChangeArrowheads="1"/>
          </p:cNvSpPr>
          <p:nvPr/>
        </p:nvSpPr>
        <p:spPr bwMode="auto">
          <a:xfrm>
            <a:off x="612775" y="217488"/>
            <a:ext cx="80486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ctr"/>
            <a:r>
              <a:rPr lang="en-US" sz="40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Proof: Need N-MRSW Registers</a:t>
            </a:r>
          </a:p>
        </p:txBody>
      </p:sp>
      <p:sp>
        <p:nvSpPr>
          <p:cNvPr id="27654" name="Text Box 4"/>
          <p:cNvSpPr txBox="1">
            <a:spLocks noChangeArrowheads="1"/>
          </p:cNvSpPr>
          <p:nvPr/>
        </p:nvSpPr>
        <p:spPr bwMode="auto">
          <a:xfrm>
            <a:off x="933450" y="1300163"/>
            <a:ext cx="7410450" cy="947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buClr>
                <a:srgbClr xmlns:mc="http://schemas.openxmlformats.org/markup-compatibility/2006" xmlns:a14="http://schemas.microsoft.com/office/drawing/2010/main" val="3333CC" mc:Ignorable=""/>
              </a:buClr>
            </a:pPr>
            <a:r>
              <a:rPr lang="en-US" sz="2800" b="1">
                <a:solidFill>
                  <a:srgbClr xmlns:mc="http://schemas.openxmlformats.org/markup-compatibility/2006" xmlns:a14="http://schemas.microsoft.com/office/drawing/2010/main" val="3333CC" mc:Ignorable=""/>
                </a:solidFill>
              </a:rPr>
              <a:t>Each thread must write to some register</a:t>
            </a:r>
            <a:r>
              <a:rPr lang="en-US" sz="2800" b="1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 </a:t>
            </a:r>
          </a:p>
        </p:txBody>
      </p:sp>
      <p:sp>
        <p:nvSpPr>
          <p:cNvPr id="27655" name="Text Box 5"/>
          <p:cNvSpPr txBox="1">
            <a:spLocks noChangeArrowheads="1"/>
          </p:cNvSpPr>
          <p:nvPr/>
        </p:nvSpPr>
        <p:spPr bwMode="auto">
          <a:xfrm>
            <a:off x="847725" y="5341938"/>
            <a:ext cx="7324725" cy="947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ctr" eaLnBrk="1" hangingPunct="1">
              <a:buClr>
                <a:srgbClr xmlns:mc="http://schemas.openxmlformats.org/markup-compatibility/2006" xmlns:a14="http://schemas.microsoft.com/office/drawing/2010/main" val="3333CC" mc:Ignorable=""/>
              </a:buClr>
            </a:pPr>
            <a:r>
              <a:rPr lang="en-US" sz="2800" b="1">
                <a:solidFill>
                  <a:srgbClr xmlns:mc="http://schemas.openxmlformats.org/markup-compatibility/2006" xmlns:a14="http://schemas.microsoft.com/office/drawing/2010/main" val="3333CC" mc:Ignorable=""/>
                </a:solidFill>
              </a:rPr>
              <a:t>…can’t tell whether </a:t>
            </a:r>
            <a:r>
              <a:rPr lang="en-US" sz="2800" b="1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A</a:t>
            </a:r>
            <a:r>
              <a:rPr lang="en-US" sz="2800" b="1">
                <a:solidFill>
                  <a:srgbClr xmlns:mc="http://schemas.openxmlformats.org/markup-compatibility/2006" xmlns:a14="http://schemas.microsoft.com/office/drawing/2010/main" val="3333CC" mc:Ignorable=""/>
                </a:solidFill>
              </a:rPr>
              <a:t> is in critical section</a:t>
            </a:r>
            <a:r>
              <a:rPr lang="en-US" sz="2800" b="1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 </a:t>
            </a: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3781425" y="3351213"/>
            <a:ext cx="1073150" cy="460375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3333CC" mc:Ignorable="">
              <a:alpha val="50195"/>
            </a:srgbClr>
          </a:solidFill>
          <a:ln w="38160"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buClr>
                <a:srgbClr xmlns:mc="http://schemas.openxmlformats.org/markup-compatibility/2006" xmlns:a14="http://schemas.microsoft.com/office/drawing/2010/main" val="FFFFFF" mc:Ignorable=""/>
              </a:buClr>
            </a:pPr>
            <a:r>
              <a:rPr lang="en-US" b="1">
                <a:solidFill>
                  <a:srgbClr xmlns:mc="http://schemas.openxmlformats.org/markup-compatibility/2006" xmlns:a14="http://schemas.microsoft.com/office/drawing/2010/main" val="FFFFFF" mc:Ignorable=""/>
                </a:solidFill>
              </a:rPr>
              <a:t>write</a:t>
            </a:r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>
            <a:off x="4318000" y="2892425"/>
            <a:ext cx="1588" cy="381000"/>
          </a:xfrm>
          <a:prstGeom prst="line">
            <a:avLst/>
          </a:prstGeom>
          <a:noFill/>
          <a:ln w="38160"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>
            <a:off x="4318000" y="4000500"/>
            <a:ext cx="1588" cy="381000"/>
          </a:xfrm>
          <a:prstGeom prst="line">
            <a:avLst/>
          </a:prstGeom>
          <a:noFill/>
          <a:ln w="38160"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>
            <a:off x="2352675" y="2933700"/>
            <a:ext cx="1588" cy="1447800"/>
          </a:xfrm>
          <a:prstGeom prst="line">
            <a:avLst/>
          </a:prstGeom>
          <a:noFill/>
          <a:ln w="38160"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1960563" y="4600575"/>
            <a:ext cx="696912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r" eaLnBrk="1" hangingPunct="1">
              <a:buClr>
                <a:srgbClr xmlns:mc="http://schemas.openxmlformats.org/markup-compatibility/2006" xmlns:a14="http://schemas.microsoft.com/office/drawing/2010/main" val="FF0000" mc:Ignorable=""/>
              </a:buClr>
            </a:pPr>
            <a:r>
              <a:rPr lang="en-US" sz="2800" b="1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CS</a:t>
            </a:r>
          </a:p>
        </p:txBody>
      </p:sp>
      <p:grpSp>
        <p:nvGrpSpPr>
          <p:cNvPr id="27661" name="Group 11"/>
          <p:cNvGrpSpPr>
            <a:grpSpLocks/>
          </p:cNvGrpSpPr>
          <p:nvPr/>
        </p:nvGrpSpPr>
        <p:grpSpPr bwMode="auto">
          <a:xfrm>
            <a:off x="1960563" y="2122488"/>
            <a:ext cx="782637" cy="666750"/>
            <a:chOff x="1235" y="1337"/>
            <a:chExt cx="493" cy="420"/>
          </a:xfrm>
        </p:grpSpPr>
        <p:sp>
          <p:nvSpPr>
            <p:cNvPr id="27688" name="AutoShape 12"/>
            <p:cNvSpPr>
              <a:spLocks noChangeArrowheads="1"/>
            </p:cNvSpPr>
            <p:nvPr/>
          </p:nvSpPr>
          <p:spPr bwMode="auto">
            <a:xfrm>
              <a:off x="1648" y="1598"/>
              <a:ext cx="81" cy="158"/>
            </a:xfrm>
            <a:custGeom>
              <a:avLst/>
              <a:gdLst>
                <a:gd name="T0" fmla="*/ 0 w 143"/>
                <a:gd name="T1" fmla="*/ 0 h 278"/>
                <a:gd name="T2" fmla="*/ 81 w 143"/>
                <a:gd name="T3" fmla="*/ 24 h 278"/>
                <a:gd name="T4" fmla="*/ 81 w 143"/>
                <a:gd name="T5" fmla="*/ 138 h 278"/>
                <a:gd name="T6" fmla="*/ 57 w 143"/>
                <a:gd name="T7" fmla="*/ 158 h 278"/>
                <a:gd name="T8" fmla="*/ 53 w 143"/>
                <a:gd name="T9" fmla="*/ 57 h 278"/>
                <a:gd name="T10" fmla="*/ 4 w 143"/>
                <a:gd name="T11" fmla="*/ 28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 w="9360">
              <a:solidFill>
                <a:srgbClr xmlns:mc="http://schemas.openxmlformats.org/markup-compatibility/2006" xmlns:a14="http://schemas.microsoft.com/office/drawing/2010/main" val="000000" mc:Ignorable="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7689" name="AutoShape 13"/>
            <p:cNvSpPr>
              <a:spLocks noChangeArrowheads="1"/>
            </p:cNvSpPr>
            <p:nvPr/>
          </p:nvSpPr>
          <p:spPr bwMode="auto">
            <a:xfrm>
              <a:off x="1630" y="1489"/>
              <a:ext cx="49" cy="126"/>
            </a:xfrm>
            <a:custGeom>
              <a:avLst/>
              <a:gdLst>
                <a:gd name="T0" fmla="*/ 0 w 143"/>
                <a:gd name="T1" fmla="*/ 0 h 278"/>
                <a:gd name="T2" fmla="*/ 18 w 143"/>
                <a:gd name="T3" fmla="*/ 12 h 278"/>
                <a:gd name="T4" fmla="*/ 18 w 143"/>
                <a:gd name="T5" fmla="*/ 69 h 278"/>
                <a:gd name="T6" fmla="*/ 12 w 143"/>
                <a:gd name="T7" fmla="*/ 80 h 278"/>
                <a:gd name="T8" fmla="*/ 12 w 143"/>
                <a:gd name="T9" fmla="*/ 29 h 278"/>
                <a:gd name="T10" fmla="*/ 1 w 143"/>
                <a:gd name="T11" fmla="*/ 15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 w="9360">
              <a:solidFill>
                <a:srgbClr xmlns:mc="http://schemas.openxmlformats.org/markup-compatibility/2006" xmlns:a14="http://schemas.microsoft.com/office/drawing/2010/main" val="000000" mc:Ignorable="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7690" name="AutoShape 14"/>
            <p:cNvSpPr>
              <a:spLocks noChangeArrowheads="1"/>
            </p:cNvSpPr>
            <p:nvPr/>
          </p:nvSpPr>
          <p:spPr bwMode="auto">
            <a:xfrm flipH="1">
              <a:off x="1235" y="1600"/>
              <a:ext cx="81" cy="158"/>
            </a:xfrm>
            <a:custGeom>
              <a:avLst/>
              <a:gdLst>
                <a:gd name="T0" fmla="*/ 0 w 143"/>
                <a:gd name="T1" fmla="*/ 0 h 278"/>
                <a:gd name="T2" fmla="*/ 81 w 143"/>
                <a:gd name="T3" fmla="*/ 24 h 278"/>
                <a:gd name="T4" fmla="*/ 81 w 143"/>
                <a:gd name="T5" fmla="*/ 138 h 278"/>
                <a:gd name="T6" fmla="*/ 57 w 143"/>
                <a:gd name="T7" fmla="*/ 158 h 278"/>
                <a:gd name="T8" fmla="*/ 53 w 143"/>
                <a:gd name="T9" fmla="*/ 57 h 278"/>
                <a:gd name="T10" fmla="*/ 4 w 143"/>
                <a:gd name="T11" fmla="*/ 28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 w="9360">
              <a:solidFill>
                <a:srgbClr xmlns:mc="http://schemas.openxmlformats.org/markup-compatibility/2006" xmlns:a14="http://schemas.microsoft.com/office/drawing/2010/main" val="000000" mc:Ignorable="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7691" name="AutoShape 15"/>
            <p:cNvSpPr>
              <a:spLocks noChangeArrowheads="1"/>
            </p:cNvSpPr>
            <p:nvPr/>
          </p:nvSpPr>
          <p:spPr bwMode="auto">
            <a:xfrm flipH="1">
              <a:off x="1286" y="1500"/>
              <a:ext cx="49" cy="126"/>
            </a:xfrm>
            <a:custGeom>
              <a:avLst/>
              <a:gdLst>
                <a:gd name="T0" fmla="*/ 0 w 143"/>
                <a:gd name="T1" fmla="*/ 0 h 278"/>
                <a:gd name="T2" fmla="*/ 18 w 143"/>
                <a:gd name="T3" fmla="*/ 12 h 278"/>
                <a:gd name="T4" fmla="*/ 18 w 143"/>
                <a:gd name="T5" fmla="*/ 69 h 278"/>
                <a:gd name="T6" fmla="*/ 12 w 143"/>
                <a:gd name="T7" fmla="*/ 80 h 278"/>
                <a:gd name="T8" fmla="*/ 12 w 143"/>
                <a:gd name="T9" fmla="*/ 29 h 278"/>
                <a:gd name="T10" fmla="*/ 1 w 143"/>
                <a:gd name="T11" fmla="*/ 15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 w="9360">
              <a:solidFill>
                <a:srgbClr xmlns:mc="http://schemas.openxmlformats.org/markup-compatibility/2006" xmlns:a14="http://schemas.microsoft.com/office/drawing/2010/main" val="000000" mc:Ignorable="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7692" name="AutoShape 16"/>
            <p:cNvSpPr>
              <a:spLocks noChangeArrowheads="1"/>
            </p:cNvSpPr>
            <p:nvPr/>
          </p:nvSpPr>
          <p:spPr bwMode="auto">
            <a:xfrm flipV="1">
              <a:off x="1303" y="1337"/>
              <a:ext cx="373" cy="31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7 w 21600"/>
                <a:gd name="T13" fmla="*/ 4497 h 21600"/>
                <a:gd name="T14" fmla="*/ 17083 w 21600"/>
                <a:gd name="T15" fmla="*/ 1710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FF0000" mc:Ignorable=""/>
            </a:solidFill>
            <a:ln w="38160">
              <a:solidFill>
                <a:srgbClr xmlns:mc="http://schemas.openxmlformats.org/markup-compatibility/2006" xmlns:a14="http://schemas.microsoft.com/office/drawing/2010/main" val="000000" mc:Ignorable="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7693" name="Rectangle 17"/>
            <p:cNvSpPr>
              <a:spLocks noChangeArrowheads="1"/>
            </p:cNvSpPr>
            <p:nvPr/>
          </p:nvSpPr>
          <p:spPr bwMode="auto">
            <a:xfrm>
              <a:off x="1303" y="1658"/>
              <a:ext cx="373" cy="89"/>
            </a:xfrm>
            <a:prstGeom prst="rect">
              <a:avLst/>
            </a:prstGeom>
            <a:solidFill>
              <a:srgbClr xmlns:mc="http://schemas.openxmlformats.org/markup-compatibility/2006" xmlns:a14="http://schemas.microsoft.com/office/drawing/2010/main" val="FF0000" mc:Ignorable=""/>
            </a:solidFill>
            <a:ln w="38160">
              <a:solidFill>
                <a:srgbClr xmlns:mc="http://schemas.openxmlformats.org/markup-compatibility/2006" xmlns:a14="http://schemas.microsoft.com/office/drawing/2010/main" val="000000" mc:Ignorable="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7694" name="AutoShape 18"/>
            <p:cNvSpPr>
              <a:spLocks noChangeArrowheads="1"/>
            </p:cNvSpPr>
            <p:nvPr/>
          </p:nvSpPr>
          <p:spPr bwMode="auto">
            <a:xfrm>
              <a:off x="1605" y="1391"/>
              <a:ext cx="49" cy="126"/>
            </a:xfrm>
            <a:custGeom>
              <a:avLst/>
              <a:gdLst>
                <a:gd name="T0" fmla="*/ 0 w 143"/>
                <a:gd name="T1" fmla="*/ 0 h 278"/>
                <a:gd name="T2" fmla="*/ 18 w 143"/>
                <a:gd name="T3" fmla="*/ 12 h 278"/>
                <a:gd name="T4" fmla="*/ 18 w 143"/>
                <a:gd name="T5" fmla="*/ 69 h 278"/>
                <a:gd name="T6" fmla="*/ 12 w 143"/>
                <a:gd name="T7" fmla="*/ 80 h 278"/>
                <a:gd name="T8" fmla="*/ 12 w 143"/>
                <a:gd name="T9" fmla="*/ 29 h 278"/>
                <a:gd name="T10" fmla="*/ 1 w 143"/>
                <a:gd name="T11" fmla="*/ 15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 w="9360">
              <a:solidFill>
                <a:srgbClr xmlns:mc="http://schemas.openxmlformats.org/markup-compatibility/2006" xmlns:a14="http://schemas.microsoft.com/office/drawing/2010/main" val="000000" mc:Ignorable="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7695" name="AutoShape 19"/>
            <p:cNvSpPr>
              <a:spLocks noChangeArrowheads="1"/>
            </p:cNvSpPr>
            <p:nvPr/>
          </p:nvSpPr>
          <p:spPr bwMode="auto">
            <a:xfrm flipH="1">
              <a:off x="1316" y="1391"/>
              <a:ext cx="49" cy="126"/>
            </a:xfrm>
            <a:custGeom>
              <a:avLst/>
              <a:gdLst>
                <a:gd name="T0" fmla="*/ 0 w 143"/>
                <a:gd name="T1" fmla="*/ 0 h 278"/>
                <a:gd name="T2" fmla="*/ 18 w 143"/>
                <a:gd name="T3" fmla="*/ 12 h 278"/>
                <a:gd name="T4" fmla="*/ 18 w 143"/>
                <a:gd name="T5" fmla="*/ 69 h 278"/>
                <a:gd name="T6" fmla="*/ 12 w 143"/>
                <a:gd name="T7" fmla="*/ 80 h 278"/>
                <a:gd name="T8" fmla="*/ 12 w 143"/>
                <a:gd name="T9" fmla="*/ 29 h 278"/>
                <a:gd name="T10" fmla="*/ 1 w 143"/>
                <a:gd name="T11" fmla="*/ 15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 w="9360">
              <a:solidFill>
                <a:srgbClr xmlns:mc="http://schemas.openxmlformats.org/markup-compatibility/2006" xmlns:a14="http://schemas.microsoft.com/office/drawing/2010/main" val="000000" mc:Ignorable="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</p:grpSp>
      <p:grpSp>
        <p:nvGrpSpPr>
          <p:cNvPr id="27662" name="Group 20"/>
          <p:cNvGrpSpPr>
            <a:grpSpLocks/>
          </p:cNvGrpSpPr>
          <p:nvPr/>
        </p:nvGrpSpPr>
        <p:grpSpPr bwMode="auto">
          <a:xfrm>
            <a:off x="3925888" y="2122488"/>
            <a:ext cx="782637" cy="666750"/>
            <a:chOff x="2473" y="1337"/>
            <a:chExt cx="493" cy="420"/>
          </a:xfrm>
        </p:grpSpPr>
        <p:sp>
          <p:nvSpPr>
            <p:cNvPr id="27680" name="AutoShape 21"/>
            <p:cNvSpPr>
              <a:spLocks noChangeArrowheads="1"/>
            </p:cNvSpPr>
            <p:nvPr/>
          </p:nvSpPr>
          <p:spPr bwMode="auto">
            <a:xfrm>
              <a:off x="2886" y="1598"/>
              <a:ext cx="81" cy="158"/>
            </a:xfrm>
            <a:custGeom>
              <a:avLst/>
              <a:gdLst>
                <a:gd name="T0" fmla="*/ 0 w 143"/>
                <a:gd name="T1" fmla="*/ 0 h 278"/>
                <a:gd name="T2" fmla="*/ 81 w 143"/>
                <a:gd name="T3" fmla="*/ 24 h 278"/>
                <a:gd name="T4" fmla="*/ 81 w 143"/>
                <a:gd name="T5" fmla="*/ 138 h 278"/>
                <a:gd name="T6" fmla="*/ 57 w 143"/>
                <a:gd name="T7" fmla="*/ 158 h 278"/>
                <a:gd name="T8" fmla="*/ 53 w 143"/>
                <a:gd name="T9" fmla="*/ 57 h 278"/>
                <a:gd name="T10" fmla="*/ 4 w 143"/>
                <a:gd name="T11" fmla="*/ 28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 w="9360">
              <a:solidFill>
                <a:srgbClr xmlns:mc="http://schemas.openxmlformats.org/markup-compatibility/2006" xmlns:a14="http://schemas.microsoft.com/office/drawing/2010/main" val="000000" mc:Ignorable="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7681" name="AutoShape 22"/>
            <p:cNvSpPr>
              <a:spLocks noChangeArrowheads="1"/>
            </p:cNvSpPr>
            <p:nvPr/>
          </p:nvSpPr>
          <p:spPr bwMode="auto">
            <a:xfrm>
              <a:off x="2868" y="1489"/>
              <a:ext cx="49" cy="126"/>
            </a:xfrm>
            <a:custGeom>
              <a:avLst/>
              <a:gdLst>
                <a:gd name="T0" fmla="*/ 0 w 143"/>
                <a:gd name="T1" fmla="*/ 0 h 278"/>
                <a:gd name="T2" fmla="*/ 18 w 143"/>
                <a:gd name="T3" fmla="*/ 12 h 278"/>
                <a:gd name="T4" fmla="*/ 18 w 143"/>
                <a:gd name="T5" fmla="*/ 69 h 278"/>
                <a:gd name="T6" fmla="*/ 12 w 143"/>
                <a:gd name="T7" fmla="*/ 80 h 278"/>
                <a:gd name="T8" fmla="*/ 12 w 143"/>
                <a:gd name="T9" fmla="*/ 29 h 278"/>
                <a:gd name="T10" fmla="*/ 1 w 143"/>
                <a:gd name="T11" fmla="*/ 15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 w="9360">
              <a:solidFill>
                <a:srgbClr xmlns:mc="http://schemas.openxmlformats.org/markup-compatibility/2006" xmlns:a14="http://schemas.microsoft.com/office/drawing/2010/main" val="000000" mc:Ignorable="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7682" name="AutoShape 23"/>
            <p:cNvSpPr>
              <a:spLocks noChangeArrowheads="1"/>
            </p:cNvSpPr>
            <p:nvPr/>
          </p:nvSpPr>
          <p:spPr bwMode="auto">
            <a:xfrm flipH="1">
              <a:off x="2473" y="1600"/>
              <a:ext cx="81" cy="158"/>
            </a:xfrm>
            <a:custGeom>
              <a:avLst/>
              <a:gdLst>
                <a:gd name="T0" fmla="*/ 0 w 143"/>
                <a:gd name="T1" fmla="*/ 0 h 278"/>
                <a:gd name="T2" fmla="*/ 81 w 143"/>
                <a:gd name="T3" fmla="*/ 24 h 278"/>
                <a:gd name="T4" fmla="*/ 81 w 143"/>
                <a:gd name="T5" fmla="*/ 138 h 278"/>
                <a:gd name="T6" fmla="*/ 57 w 143"/>
                <a:gd name="T7" fmla="*/ 158 h 278"/>
                <a:gd name="T8" fmla="*/ 53 w 143"/>
                <a:gd name="T9" fmla="*/ 57 h 278"/>
                <a:gd name="T10" fmla="*/ 4 w 143"/>
                <a:gd name="T11" fmla="*/ 28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 w="9360">
              <a:solidFill>
                <a:srgbClr xmlns:mc="http://schemas.openxmlformats.org/markup-compatibility/2006" xmlns:a14="http://schemas.microsoft.com/office/drawing/2010/main" val="000000" mc:Ignorable="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7683" name="AutoShape 24"/>
            <p:cNvSpPr>
              <a:spLocks noChangeArrowheads="1"/>
            </p:cNvSpPr>
            <p:nvPr/>
          </p:nvSpPr>
          <p:spPr bwMode="auto">
            <a:xfrm flipH="1">
              <a:off x="2524" y="1500"/>
              <a:ext cx="49" cy="126"/>
            </a:xfrm>
            <a:custGeom>
              <a:avLst/>
              <a:gdLst>
                <a:gd name="T0" fmla="*/ 0 w 143"/>
                <a:gd name="T1" fmla="*/ 0 h 278"/>
                <a:gd name="T2" fmla="*/ 18 w 143"/>
                <a:gd name="T3" fmla="*/ 12 h 278"/>
                <a:gd name="T4" fmla="*/ 18 w 143"/>
                <a:gd name="T5" fmla="*/ 69 h 278"/>
                <a:gd name="T6" fmla="*/ 12 w 143"/>
                <a:gd name="T7" fmla="*/ 80 h 278"/>
                <a:gd name="T8" fmla="*/ 12 w 143"/>
                <a:gd name="T9" fmla="*/ 29 h 278"/>
                <a:gd name="T10" fmla="*/ 1 w 143"/>
                <a:gd name="T11" fmla="*/ 15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 w="9360">
              <a:solidFill>
                <a:srgbClr xmlns:mc="http://schemas.openxmlformats.org/markup-compatibility/2006" xmlns:a14="http://schemas.microsoft.com/office/drawing/2010/main" val="000000" mc:Ignorable="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7684" name="AutoShape 25"/>
            <p:cNvSpPr>
              <a:spLocks noChangeArrowheads="1"/>
            </p:cNvSpPr>
            <p:nvPr/>
          </p:nvSpPr>
          <p:spPr bwMode="auto">
            <a:xfrm flipV="1">
              <a:off x="2541" y="1337"/>
              <a:ext cx="373" cy="31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7 w 21600"/>
                <a:gd name="T13" fmla="*/ 4497 h 21600"/>
                <a:gd name="T14" fmla="*/ 17083 w 21600"/>
                <a:gd name="T15" fmla="*/ 1710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3333CC" mc:Ignorable=""/>
            </a:solidFill>
            <a:ln w="38160">
              <a:solidFill>
                <a:srgbClr xmlns:mc="http://schemas.openxmlformats.org/markup-compatibility/2006" xmlns:a14="http://schemas.microsoft.com/office/drawing/2010/main" val="000000" mc:Ignorable="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7685" name="Rectangle 26"/>
            <p:cNvSpPr>
              <a:spLocks noChangeArrowheads="1"/>
            </p:cNvSpPr>
            <p:nvPr/>
          </p:nvSpPr>
          <p:spPr bwMode="auto">
            <a:xfrm>
              <a:off x="2541" y="1658"/>
              <a:ext cx="373" cy="89"/>
            </a:xfrm>
            <a:prstGeom prst="rect">
              <a:avLst/>
            </a:prstGeom>
            <a:solidFill>
              <a:srgbClr xmlns:mc="http://schemas.openxmlformats.org/markup-compatibility/2006" xmlns:a14="http://schemas.microsoft.com/office/drawing/2010/main" val="3333CC" mc:Ignorable=""/>
            </a:solidFill>
            <a:ln w="38160">
              <a:solidFill>
                <a:srgbClr xmlns:mc="http://schemas.openxmlformats.org/markup-compatibility/2006" xmlns:a14="http://schemas.microsoft.com/office/drawing/2010/main" val="000000" mc:Ignorable="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7686" name="AutoShape 27"/>
            <p:cNvSpPr>
              <a:spLocks noChangeArrowheads="1"/>
            </p:cNvSpPr>
            <p:nvPr/>
          </p:nvSpPr>
          <p:spPr bwMode="auto">
            <a:xfrm>
              <a:off x="2843" y="1391"/>
              <a:ext cx="49" cy="126"/>
            </a:xfrm>
            <a:custGeom>
              <a:avLst/>
              <a:gdLst>
                <a:gd name="T0" fmla="*/ 0 w 143"/>
                <a:gd name="T1" fmla="*/ 0 h 278"/>
                <a:gd name="T2" fmla="*/ 18 w 143"/>
                <a:gd name="T3" fmla="*/ 12 h 278"/>
                <a:gd name="T4" fmla="*/ 18 w 143"/>
                <a:gd name="T5" fmla="*/ 69 h 278"/>
                <a:gd name="T6" fmla="*/ 12 w 143"/>
                <a:gd name="T7" fmla="*/ 80 h 278"/>
                <a:gd name="T8" fmla="*/ 12 w 143"/>
                <a:gd name="T9" fmla="*/ 29 h 278"/>
                <a:gd name="T10" fmla="*/ 1 w 143"/>
                <a:gd name="T11" fmla="*/ 15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 w="9360">
              <a:solidFill>
                <a:srgbClr xmlns:mc="http://schemas.openxmlformats.org/markup-compatibility/2006" xmlns:a14="http://schemas.microsoft.com/office/drawing/2010/main" val="000000" mc:Ignorable="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7687" name="AutoShape 28"/>
            <p:cNvSpPr>
              <a:spLocks noChangeArrowheads="1"/>
            </p:cNvSpPr>
            <p:nvPr/>
          </p:nvSpPr>
          <p:spPr bwMode="auto">
            <a:xfrm flipH="1">
              <a:off x="2554" y="1391"/>
              <a:ext cx="49" cy="126"/>
            </a:xfrm>
            <a:custGeom>
              <a:avLst/>
              <a:gdLst>
                <a:gd name="T0" fmla="*/ 0 w 143"/>
                <a:gd name="T1" fmla="*/ 0 h 278"/>
                <a:gd name="T2" fmla="*/ 18 w 143"/>
                <a:gd name="T3" fmla="*/ 12 h 278"/>
                <a:gd name="T4" fmla="*/ 18 w 143"/>
                <a:gd name="T5" fmla="*/ 69 h 278"/>
                <a:gd name="T6" fmla="*/ 12 w 143"/>
                <a:gd name="T7" fmla="*/ 80 h 278"/>
                <a:gd name="T8" fmla="*/ 12 w 143"/>
                <a:gd name="T9" fmla="*/ 29 h 278"/>
                <a:gd name="T10" fmla="*/ 1 w 143"/>
                <a:gd name="T11" fmla="*/ 15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 w="9360">
              <a:solidFill>
                <a:srgbClr xmlns:mc="http://schemas.openxmlformats.org/markup-compatibility/2006" xmlns:a14="http://schemas.microsoft.com/office/drawing/2010/main" val="000000" mc:Ignorable="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</p:grpSp>
      <p:grpSp>
        <p:nvGrpSpPr>
          <p:cNvPr id="27663" name="Group 29"/>
          <p:cNvGrpSpPr>
            <a:grpSpLocks/>
          </p:cNvGrpSpPr>
          <p:nvPr/>
        </p:nvGrpSpPr>
        <p:grpSpPr bwMode="auto">
          <a:xfrm>
            <a:off x="6303963" y="2122488"/>
            <a:ext cx="782637" cy="666750"/>
            <a:chOff x="3971" y="1337"/>
            <a:chExt cx="493" cy="420"/>
          </a:xfrm>
        </p:grpSpPr>
        <p:sp>
          <p:nvSpPr>
            <p:cNvPr id="27672" name="AutoShape 30"/>
            <p:cNvSpPr>
              <a:spLocks noChangeArrowheads="1"/>
            </p:cNvSpPr>
            <p:nvPr/>
          </p:nvSpPr>
          <p:spPr bwMode="auto">
            <a:xfrm>
              <a:off x="4384" y="1598"/>
              <a:ext cx="81" cy="158"/>
            </a:xfrm>
            <a:custGeom>
              <a:avLst/>
              <a:gdLst>
                <a:gd name="T0" fmla="*/ 0 w 143"/>
                <a:gd name="T1" fmla="*/ 0 h 278"/>
                <a:gd name="T2" fmla="*/ 81 w 143"/>
                <a:gd name="T3" fmla="*/ 24 h 278"/>
                <a:gd name="T4" fmla="*/ 81 w 143"/>
                <a:gd name="T5" fmla="*/ 138 h 278"/>
                <a:gd name="T6" fmla="*/ 57 w 143"/>
                <a:gd name="T7" fmla="*/ 158 h 278"/>
                <a:gd name="T8" fmla="*/ 53 w 143"/>
                <a:gd name="T9" fmla="*/ 57 h 278"/>
                <a:gd name="T10" fmla="*/ 4 w 143"/>
                <a:gd name="T11" fmla="*/ 28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 w="9360">
              <a:solidFill>
                <a:srgbClr xmlns:mc="http://schemas.openxmlformats.org/markup-compatibility/2006" xmlns:a14="http://schemas.microsoft.com/office/drawing/2010/main" val="000000" mc:Ignorable="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7673" name="AutoShape 31"/>
            <p:cNvSpPr>
              <a:spLocks noChangeArrowheads="1"/>
            </p:cNvSpPr>
            <p:nvPr/>
          </p:nvSpPr>
          <p:spPr bwMode="auto">
            <a:xfrm>
              <a:off x="4366" y="1489"/>
              <a:ext cx="49" cy="126"/>
            </a:xfrm>
            <a:custGeom>
              <a:avLst/>
              <a:gdLst>
                <a:gd name="T0" fmla="*/ 0 w 143"/>
                <a:gd name="T1" fmla="*/ 0 h 278"/>
                <a:gd name="T2" fmla="*/ 18 w 143"/>
                <a:gd name="T3" fmla="*/ 12 h 278"/>
                <a:gd name="T4" fmla="*/ 18 w 143"/>
                <a:gd name="T5" fmla="*/ 69 h 278"/>
                <a:gd name="T6" fmla="*/ 12 w 143"/>
                <a:gd name="T7" fmla="*/ 80 h 278"/>
                <a:gd name="T8" fmla="*/ 12 w 143"/>
                <a:gd name="T9" fmla="*/ 29 h 278"/>
                <a:gd name="T10" fmla="*/ 1 w 143"/>
                <a:gd name="T11" fmla="*/ 15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 w="9360">
              <a:solidFill>
                <a:srgbClr xmlns:mc="http://schemas.openxmlformats.org/markup-compatibility/2006" xmlns:a14="http://schemas.microsoft.com/office/drawing/2010/main" val="000000" mc:Ignorable="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7674" name="AutoShape 32"/>
            <p:cNvSpPr>
              <a:spLocks noChangeArrowheads="1"/>
            </p:cNvSpPr>
            <p:nvPr/>
          </p:nvSpPr>
          <p:spPr bwMode="auto">
            <a:xfrm flipH="1">
              <a:off x="3971" y="1600"/>
              <a:ext cx="81" cy="158"/>
            </a:xfrm>
            <a:custGeom>
              <a:avLst/>
              <a:gdLst>
                <a:gd name="T0" fmla="*/ 0 w 143"/>
                <a:gd name="T1" fmla="*/ 0 h 278"/>
                <a:gd name="T2" fmla="*/ 81 w 143"/>
                <a:gd name="T3" fmla="*/ 24 h 278"/>
                <a:gd name="T4" fmla="*/ 81 w 143"/>
                <a:gd name="T5" fmla="*/ 138 h 278"/>
                <a:gd name="T6" fmla="*/ 57 w 143"/>
                <a:gd name="T7" fmla="*/ 158 h 278"/>
                <a:gd name="T8" fmla="*/ 53 w 143"/>
                <a:gd name="T9" fmla="*/ 57 h 278"/>
                <a:gd name="T10" fmla="*/ 4 w 143"/>
                <a:gd name="T11" fmla="*/ 28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 w="9360">
              <a:solidFill>
                <a:srgbClr xmlns:mc="http://schemas.openxmlformats.org/markup-compatibility/2006" xmlns:a14="http://schemas.microsoft.com/office/drawing/2010/main" val="000000" mc:Ignorable="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7675" name="AutoShape 33"/>
            <p:cNvSpPr>
              <a:spLocks noChangeArrowheads="1"/>
            </p:cNvSpPr>
            <p:nvPr/>
          </p:nvSpPr>
          <p:spPr bwMode="auto">
            <a:xfrm flipH="1">
              <a:off x="4022" y="1500"/>
              <a:ext cx="49" cy="126"/>
            </a:xfrm>
            <a:custGeom>
              <a:avLst/>
              <a:gdLst>
                <a:gd name="T0" fmla="*/ 0 w 143"/>
                <a:gd name="T1" fmla="*/ 0 h 278"/>
                <a:gd name="T2" fmla="*/ 18 w 143"/>
                <a:gd name="T3" fmla="*/ 12 h 278"/>
                <a:gd name="T4" fmla="*/ 18 w 143"/>
                <a:gd name="T5" fmla="*/ 69 h 278"/>
                <a:gd name="T6" fmla="*/ 12 w 143"/>
                <a:gd name="T7" fmla="*/ 80 h 278"/>
                <a:gd name="T8" fmla="*/ 12 w 143"/>
                <a:gd name="T9" fmla="*/ 29 h 278"/>
                <a:gd name="T10" fmla="*/ 1 w 143"/>
                <a:gd name="T11" fmla="*/ 15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 w="9360">
              <a:solidFill>
                <a:srgbClr xmlns:mc="http://schemas.openxmlformats.org/markup-compatibility/2006" xmlns:a14="http://schemas.microsoft.com/office/drawing/2010/main" val="000000" mc:Ignorable="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7676" name="AutoShape 34"/>
            <p:cNvSpPr>
              <a:spLocks noChangeArrowheads="1"/>
            </p:cNvSpPr>
            <p:nvPr/>
          </p:nvSpPr>
          <p:spPr bwMode="auto">
            <a:xfrm flipV="1">
              <a:off x="4039" y="1337"/>
              <a:ext cx="373" cy="31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7 w 21600"/>
                <a:gd name="T13" fmla="*/ 4497 h 21600"/>
                <a:gd name="T14" fmla="*/ 17083 w 21600"/>
                <a:gd name="T15" fmla="*/ 1710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CC99" mc:Ignorable=""/>
            </a:solidFill>
            <a:ln w="38160">
              <a:solidFill>
                <a:srgbClr xmlns:mc="http://schemas.openxmlformats.org/markup-compatibility/2006" xmlns:a14="http://schemas.microsoft.com/office/drawing/2010/main" val="000000" mc:Ignorable="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7677" name="Rectangle 35"/>
            <p:cNvSpPr>
              <a:spLocks noChangeArrowheads="1"/>
            </p:cNvSpPr>
            <p:nvPr/>
          </p:nvSpPr>
          <p:spPr bwMode="auto">
            <a:xfrm>
              <a:off x="4039" y="1658"/>
              <a:ext cx="373" cy="89"/>
            </a:xfrm>
            <a:prstGeom prst="rect">
              <a:avLst/>
            </a:prstGeom>
            <a:solidFill>
              <a:srgbClr xmlns:mc="http://schemas.openxmlformats.org/markup-compatibility/2006" xmlns:a14="http://schemas.microsoft.com/office/drawing/2010/main" val="00CC99" mc:Ignorable=""/>
            </a:solidFill>
            <a:ln w="38160">
              <a:solidFill>
                <a:srgbClr xmlns:mc="http://schemas.openxmlformats.org/markup-compatibility/2006" xmlns:a14="http://schemas.microsoft.com/office/drawing/2010/main" val="000000" mc:Ignorable="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7678" name="AutoShape 36"/>
            <p:cNvSpPr>
              <a:spLocks noChangeArrowheads="1"/>
            </p:cNvSpPr>
            <p:nvPr/>
          </p:nvSpPr>
          <p:spPr bwMode="auto">
            <a:xfrm>
              <a:off x="4341" y="1391"/>
              <a:ext cx="49" cy="126"/>
            </a:xfrm>
            <a:custGeom>
              <a:avLst/>
              <a:gdLst>
                <a:gd name="T0" fmla="*/ 0 w 143"/>
                <a:gd name="T1" fmla="*/ 0 h 278"/>
                <a:gd name="T2" fmla="*/ 18 w 143"/>
                <a:gd name="T3" fmla="*/ 12 h 278"/>
                <a:gd name="T4" fmla="*/ 18 w 143"/>
                <a:gd name="T5" fmla="*/ 69 h 278"/>
                <a:gd name="T6" fmla="*/ 12 w 143"/>
                <a:gd name="T7" fmla="*/ 80 h 278"/>
                <a:gd name="T8" fmla="*/ 12 w 143"/>
                <a:gd name="T9" fmla="*/ 29 h 278"/>
                <a:gd name="T10" fmla="*/ 1 w 143"/>
                <a:gd name="T11" fmla="*/ 15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 w="9360">
              <a:solidFill>
                <a:srgbClr xmlns:mc="http://schemas.openxmlformats.org/markup-compatibility/2006" xmlns:a14="http://schemas.microsoft.com/office/drawing/2010/main" val="000000" mc:Ignorable="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7679" name="AutoShape 37"/>
            <p:cNvSpPr>
              <a:spLocks noChangeArrowheads="1"/>
            </p:cNvSpPr>
            <p:nvPr/>
          </p:nvSpPr>
          <p:spPr bwMode="auto">
            <a:xfrm flipH="1">
              <a:off x="4052" y="1391"/>
              <a:ext cx="49" cy="126"/>
            </a:xfrm>
            <a:custGeom>
              <a:avLst/>
              <a:gdLst>
                <a:gd name="T0" fmla="*/ 0 w 143"/>
                <a:gd name="T1" fmla="*/ 0 h 278"/>
                <a:gd name="T2" fmla="*/ 18 w 143"/>
                <a:gd name="T3" fmla="*/ 12 h 278"/>
                <a:gd name="T4" fmla="*/ 18 w 143"/>
                <a:gd name="T5" fmla="*/ 69 h 278"/>
                <a:gd name="T6" fmla="*/ 12 w 143"/>
                <a:gd name="T7" fmla="*/ 80 h 278"/>
                <a:gd name="T8" fmla="*/ 12 w 143"/>
                <a:gd name="T9" fmla="*/ 29 h 278"/>
                <a:gd name="T10" fmla="*/ 1 w 143"/>
                <a:gd name="T11" fmla="*/ 15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 w="9360">
              <a:solidFill>
                <a:srgbClr xmlns:mc="http://schemas.openxmlformats.org/markup-compatibility/2006" xmlns:a14="http://schemas.microsoft.com/office/drawing/2010/main" val="000000" mc:Ignorable="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</p:grpSp>
      <p:sp>
        <p:nvSpPr>
          <p:cNvPr id="28710" name="Text Box 38"/>
          <p:cNvSpPr txBox="1">
            <a:spLocks noChangeArrowheads="1"/>
          </p:cNvSpPr>
          <p:nvPr/>
        </p:nvSpPr>
        <p:spPr bwMode="auto">
          <a:xfrm>
            <a:off x="3968750" y="4600575"/>
            <a:ext cx="696913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eaLnBrk="1" hangingPunct="1"/>
            <a:r>
              <a:rPr lang="en-US" sz="2800" b="1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CS</a:t>
            </a:r>
          </a:p>
        </p:txBody>
      </p:sp>
      <p:sp>
        <p:nvSpPr>
          <p:cNvPr id="28711" name="Text Box 39"/>
          <p:cNvSpPr txBox="1">
            <a:spLocks noChangeArrowheads="1"/>
          </p:cNvSpPr>
          <p:nvPr/>
        </p:nvSpPr>
        <p:spPr bwMode="auto">
          <a:xfrm>
            <a:off x="6346825" y="4600575"/>
            <a:ext cx="696913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eaLnBrk="1" hangingPunct="1"/>
            <a:r>
              <a:rPr lang="en-US" sz="2800" b="1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CS</a:t>
            </a:r>
          </a:p>
        </p:txBody>
      </p:sp>
      <p:sp>
        <p:nvSpPr>
          <p:cNvPr id="28712" name="Text Box 40"/>
          <p:cNvSpPr txBox="1">
            <a:spLocks noChangeArrowheads="1"/>
          </p:cNvSpPr>
          <p:nvPr/>
        </p:nvSpPr>
        <p:spPr bwMode="auto">
          <a:xfrm>
            <a:off x="6159500" y="3359150"/>
            <a:ext cx="1073150" cy="460375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00CC99" mc:Ignorable="">
              <a:alpha val="50195"/>
            </a:srgbClr>
          </a:solidFill>
          <a:ln w="38160"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buClr>
                <a:srgbClr xmlns:mc="http://schemas.openxmlformats.org/markup-compatibility/2006" xmlns:a14="http://schemas.microsoft.com/office/drawing/2010/main" val="FFFFFF" mc:Ignorable=""/>
              </a:buClr>
            </a:pPr>
            <a:r>
              <a:rPr lang="en-US" b="1">
                <a:solidFill>
                  <a:srgbClr xmlns:mc="http://schemas.openxmlformats.org/markup-compatibility/2006" xmlns:a14="http://schemas.microsoft.com/office/drawing/2010/main" val="FFFFFF" mc:Ignorable=""/>
                </a:solidFill>
              </a:rPr>
              <a:t>write</a:t>
            </a:r>
          </a:p>
        </p:txBody>
      </p:sp>
      <p:sp>
        <p:nvSpPr>
          <p:cNvPr id="28713" name="Line 41"/>
          <p:cNvSpPr>
            <a:spLocks noChangeShapeType="1"/>
          </p:cNvSpPr>
          <p:nvPr/>
        </p:nvSpPr>
        <p:spPr bwMode="auto">
          <a:xfrm>
            <a:off x="6696075" y="2892425"/>
            <a:ext cx="1588" cy="381000"/>
          </a:xfrm>
          <a:prstGeom prst="line">
            <a:avLst/>
          </a:prstGeom>
          <a:noFill/>
          <a:ln w="38160"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8714" name="Line 42"/>
          <p:cNvSpPr>
            <a:spLocks noChangeShapeType="1"/>
          </p:cNvSpPr>
          <p:nvPr/>
        </p:nvSpPr>
        <p:spPr bwMode="auto">
          <a:xfrm>
            <a:off x="6696075" y="4000500"/>
            <a:ext cx="1588" cy="381000"/>
          </a:xfrm>
          <a:prstGeom prst="line">
            <a:avLst/>
          </a:prstGeom>
          <a:noFill/>
          <a:ln w="38160"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69" name="Rectangle 43"/>
          <p:cNvSpPr>
            <a:spLocks noChangeArrowheads="1"/>
          </p:cNvSpPr>
          <p:nvPr/>
        </p:nvSpPr>
        <p:spPr bwMode="auto">
          <a:xfrm>
            <a:off x="2125663" y="2154238"/>
            <a:ext cx="455612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>
              <a:buClr>
                <a:srgbClr xmlns:mc="http://schemas.openxmlformats.org/markup-compatibility/2006" xmlns:a14="http://schemas.microsoft.com/office/drawing/2010/main" val="FFFFFF" mc:Ignorable="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>
                <a:solidFill>
                  <a:srgbClr xmlns:mc="http://schemas.openxmlformats.org/markup-compatibility/2006" xmlns:a14="http://schemas.microsoft.com/office/drawing/2010/main" val="FFFFFF" mc:Ignorable=""/>
                </a:solidFill>
              </a:rPr>
              <a:t>A</a:t>
            </a:r>
          </a:p>
        </p:txBody>
      </p:sp>
      <p:sp>
        <p:nvSpPr>
          <p:cNvPr id="27670" name="Rectangle 44"/>
          <p:cNvSpPr>
            <a:spLocks noChangeArrowheads="1"/>
          </p:cNvSpPr>
          <p:nvPr/>
        </p:nvSpPr>
        <p:spPr bwMode="auto">
          <a:xfrm>
            <a:off x="4090988" y="2168525"/>
            <a:ext cx="452437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>
              <a:buClr>
                <a:srgbClr xmlns:mc="http://schemas.openxmlformats.org/markup-compatibility/2006" xmlns:a14="http://schemas.microsoft.com/office/drawing/2010/main" val="FFFFFF" mc:Ignorable="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>
                <a:solidFill>
                  <a:srgbClr xmlns:mc="http://schemas.openxmlformats.org/markup-compatibility/2006" xmlns:a14="http://schemas.microsoft.com/office/drawing/2010/main" val="FFFFFF" mc:Ignorable=""/>
                </a:solidFill>
              </a:rPr>
              <a:t>B</a:t>
            </a:r>
          </a:p>
        </p:txBody>
      </p:sp>
      <p:sp>
        <p:nvSpPr>
          <p:cNvPr id="27671" name="Rectangle 45"/>
          <p:cNvSpPr>
            <a:spLocks noChangeArrowheads="1"/>
          </p:cNvSpPr>
          <p:nvPr/>
        </p:nvSpPr>
        <p:spPr bwMode="auto">
          <a:xfrm>
            <a:off x="6473825" y="2154238"/>
            <a:ext cx="4413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>
              <a:buClr>
                <a:srgbClr xmlns:mc="http://schemas.openxmlformats.org/markup-compatibility/2006" xmlns:a14="http://schemas.microsoft.com/office/drawing/2010/main" val="FFFFFF" mc:Ignorable="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>
                <a:solidFill>
                  <a:srgbClr xmlns:mc="http://schemas.openxmlformats.org/markup-compatibility/2006" xmlns:a14="http://schemas.microsoft.com/office/drawing/2010/main" val="FFFFFF" mc:Ignorable=""/>
                </a:solidFill>
              </a:rPr>
              <a:t>C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9" grpId="0" animBg="1"/>
      <p:bldP spid="28680" grpId="0" animBg="1"/>
      <p:bldP spid="28681" grpId="0" animBg="1"/>
      <p:bldP spid="28713" grpId="0" animBg="1"/>
      <p:bldP spid="287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fld id="{CFDCC1BB-4F03-4B2B-8619-F6CE5CAED80C}" type="slidenum">
              <a:rPr lang="he-IL" sz="14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cs typeface="Arial" pitchFamily="34" charset="0"/>
              </a:rPr>
              <a:pPr/>
              <a:t>24</a:t>
            </a:fld>
            <a:endParaRPr lang="en-US" sz="1400">
              <a:solidFill>
                <a:srgbClr xmlns:mc="http://schemas.openxmlformats.org/markup-compatibility/2006" xmlns:a14="http://schemas.microsoft.com/office/drawing/2010/main" val="000000" mc:Ignorable=""/>
              </a:solidFill>
              <a:cs typeface="Arial" pitchFamily="34" charset="0"/>
            </a:endParaRPr>
          </a:p>
        </p:txBody>
      </p:sp>
      <p:sp>
        <p:nvSpPr>
          <p:cNvPr id="28675" name="Text Box 1"/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ctr"/>
            <a:r>
              <a:rPr lang="en-US" sz="14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Art of Multiprocessor Programming</a:t>
            </a:r>
          </a:p>
        </p:txBody>
      </p:sp>
      <p:sp>
        <p:nvSpPr>
          <p:cNvPr id="28676" name="Text Box 2"/>
          <p:cNvSpPr txBox="1">
            <a:spLocks noChangeArrowheads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r"/>
            <a:fld id="{CF406536-4541-4291-942B-24E99DBB4C89}" type="slidenum">
              <a:rPr lang="he-IL" sz="14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cs typeface="Arial" pitchFamily="34" charset="0"/>
              </a:rPr>
              <a:pPr algn="r"/>
              <a:t>24</a:t>
            </a:fld>
            <a:endParaRPr lang="en-US" sz="1400">
              <a:solidFill>
                <a:srgbClr xmlns:mc="http://schemas.openxmlformats.org/markup-compatibility/2006" xmlns:a14="http://schemas.microsoft.com/office/drawing/2010/main" val="000000" mc:Ignorable=""/>
              </a:solidFill>
              <a:cs typeface="Arial" pitchFamily="34" charset="0"/>
            </a:endParaRPr>
          </a:p>
        </p:txBody>
      </p:sp>
      <p:sp>
        <p:nvSpPr>
          <p:cNvPr id="28677" name="Text Box 3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ctr"/>
            <a:r>
              <a:rPr lang="en-US" sz="44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Upper Bound</a:t>
            </a:r>
          </a:p>
        </p:txBody>
      </p:sp>
      <p:sp>
        <p:nvSpPr>
          <p:cNvPr id="28678" name="Text Box 4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>
              <a:spcBef>
                <a:spcPts val="800"/>
              </a:spcBef>
              <a:buClr>
                <a:srgbClr xmlns:mc="http://schemas.openxmlformats.org/markup-compatibility/2006" xmlns:a14="http://schemas.microsoft.com/office/drawing/2010/main" val="0000FF" mc:Ignorable=""/>
              </a:buClr>
              <a:buFont typeface="Comic Sans MS" pitchFamily="66" charset="0"/>
              <a:buChar char="•"/>
            </a:pPr>
            <a:r>
              <a:rPr lang="en-US" sz="3200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Bakery algorithm</a:t>
            </a:r>
          </a:p>
          <a:p>
            <a:pPr lvl="1">
              <a:spcBef>
                <a:spcPts val="700"/>
              </a:spcBef>
              <a:buClr>
                <a:srgbClr xmlns:mc="http://schemas.openxmlformats.org/markup-compatibility/2006" xmlns:a14="http://schemas.microsoft.com/office/drawing/2010/main" val="0000FF" mc:Ignorable=""/>
              </a:buClr>
              <a:buFont typeface="Comic Sans MS" pitchFamily="66" charset="0"/>
              <a:buChar char="–"/>
            </a:pPr>
            <a:r>
              <a:rPr lang="en-US" sz="2800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Uses </a:t>
            </a:r>
            <a:r>
              <a:rPr lang="en-US" sz="28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2N</a:t>
            </a:r>
            <a:r>
              <a:rPr lang="en-US" sz="2800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 MRSW registers</a:t>
            </a:r>
          </a:p>
          <a:p>
            <a:pPr>
              <a:spcBef>
                <a:spcPts val="800"/>
              </a:spcBef>
              <a:buClr>
                <a:srgbClr xmlns:mc="http://schemas.openxmlformats.org/markup-compatibility/2006" xmlns:a14="http://schemas.microsoft.com/office/drawing/2010/main" val="0000FF" mc:Ignorable=""/>
              </a:buClr>
              <a:buFont typeface="Comic Sans MS" pitchFamily="66" charset="0"/>
              <a:buChar char="•"/>
            </a:pPr>
            <a:r>
              <a:rPr lang="en-US" sz="3200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So the bound is (pretty) tight</a:t>
            </a:r>
          </a:p>
          <a:p>
            <a:pPr>
              <a:spcBef>
                <a:spcPts val="800"/>
              </a:spcBef>
              <a:buClr>
                <a:srgbClr xmlns:mc="http://schemas.openxmlformats.org/markup-compatibility/2006" xmlns:a14="http://schemas.microsoft.com/office/drawing/2010/main" val="0000FF" mc:Ignorable=""/>
              </a:buClr>
              <a:buFont typeface="Comic Sans MS" pitchFamily="66" charset="0"/>
              <a:buChar char="•"/>
            </a:pPr>
            <a:r>
              <a:rPr lang="en-US" sz="3200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But what if we use MRMW registers?</a:t>
            </a:r>
          </a:p>
          <a:p>
            <a:pPr lvl="1">
              <a:spcBef>
                <a:spcPts val="700"/>
              </a:spcBef>
              <a:buClr>
                <a:srgbClr xmlns:mc="http://schemas.openxmlformats.org/markup-compatibility/2006" xmlns:a14="http://schemas.microsoft.com/office/drawing/2010/main" val="0000FF" mc:Ignorable=""/>
              </a:buClr>
              <a:buFont typeface="Comic Sans MS" pitchFamily="66" charset="0"/>
              <a:buChar char="–"/>
            </a:pPr>
            <a:r>
              <a:rPr lang="en-US" sz="2800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Like </a:t>
            </a:r>
            <a:r>
              <a:rPr lang="en-US" sz="2800" b="1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victim[]</a:t>
            </a:r>
            <a:r>
              <a:rPr lang="en-US" sz="2800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 ?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fld id="{B67649AF-277E-4338-9F9F-528161407E4E}" type="slidenum">
              <a:rPr lang="he-IL" sz="14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cs typeface="Arial" pitchFamily="34" charset="0"/>
              </a:rPr>
              <a:pPr/>
              <a:t>25</a:t>
            </a:fld>
            <a:endParaRPr lang="en-US" sz="1400">
              <a:solidFill>
                <a:srgbClr xmlns:mc="http://schemas.openxmlformats.org/markup-compatibility/2006" xmlns:a14="http://schemas.microsoft.com/office/drawing/2010/main" val="000000" mc:Ignorable=""/>
              </a:solidFill>
              <a:cs typeface="Arial" pitchFamily="34" charset="0"/>
            </a:endParaRPr>
          </a:p>
        </p:txBody>
      </p:sp>
      <p:sp>
        <p:nvSpPr>
          <p:cNvPr id="29699" name="Text Box 1"/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ctr"/>
            <a:r>
              <a:rPr lang="en-US" sz="14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Art of Multiprocessor Programming</a:t>
            </a:r>
          </a:p>
        </p:txBody>
      </p:sp>
      <p:sp>
        <p:nvSpPr>
          <p:cNvPr id="29700" name="Text Box 2"/>
          <p:cNvSpPr txBox="1">
            <a:spLocks noChangeArrowheads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r"/>
            <a:fld id="{44B1E5E5-E3E6-4389-AC26-12505E566D87}" type="slidenum">
              <a:rPr lang="he-IL" sz="14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cs typeface="Arial" pitchFamily="34" charset="0"/>
              </a:rPr>
              <a:pPr algn="r"/>
              <a:t>25</a:t>
            </a:fld>
            <a:endParaRPr lang="en-US" sz="1400">
              <a:solidFill>
                <a:srgbClr xmlns:mc="http://schemas.openxmlformats.org/markup-compatibility/2006" xmlns:a14="http://schemas.microsoft.com/office/drawing/2010/main" val="000000" mc:Ignorable=""/>
              </a:solidFill>
              <a:cs typeface="Arial" pitchFamily="34" charset="0"/>
            </a:endParaRP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ctr"/>
            <a:r>
              <a:rPr lang="en-US" sz="44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Bad News Theorem</a:t>
            </a:r>
          </a:p>
        </p:txBody>
      </p:sp>
      <p:sp>
        <p:nvSpPr>
          <p:cNvPr id="29702" name="Rectangle 4"/>
          <p:cNvSpPr>
            <a:spLocks noChangeArrowheads="1"/>
          </p:cNvSpPr>
          <p:nvPr/>
        </p:nvSpPr>
        <p:spPr bwMode="auto">
          <a:xfrm>
            <a:off x="1122363" y="1970088"/>
            <a:ext cx="6773862" cy="2043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buClr>
                <a:srgbClr xmlns:mc="http://schemas.openxmlformats.org/markup-compatibility/2006" xmlns:a14="http://schemas.microsoft.com/office/drawing/2010/main" val="3333CC" mc:Ignorable="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>
                <a:solidFill>
                  <a:srgbClr xmlns:mc="http://schemas.openxmlformats.org/markup-compatibility/2006" xmlns:a14="http://schemas.microsoft.com/office/drawing/2010/main" val="3333CC" mc:Ignorable=""/>
                </a:solidFill>
              </a:rPr>
              <a:t>At least </a:t>
            </a:r>
            <a:r>
              <a:rPr lang="en-US" sz="32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N</a:t>
            </a:r>
            <a:r>
              <a:rPr lang="en-US" sz="3200">
                <a:solidFill>
                  <a:srgbClr xmlns:mc="http://schemas.openxmlformats.org/markup-compatibility/2006" xmlns:a14="http://schemas.microsoft.com/office/drawing/2010/main" val="3333CC" mc:Ignorable=""/>
                </a:solidFill>
              </a:rPr>
              <a:t> MRMW multi-reader/</a:t>
            </a:r>
            <a:r>
              <a:rPr lang="en-US" sz="320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multi-writer </a:t>
            </a:r>
            <a:r>
              <a:rPr lang="en-US" sz="3200">
                <a:solidFill>
                  <a:srgbClr xmlns:mc="http://schemas.openxmlformats.org/markup-compatibility/2006" xmlns:a14="http://schemas.microsoft.com/office/drawing/2010/main" val="3333CC" mc:Ignorable=""/>
                </a:solidFill>
              </a:rPr>
              <a:t>registers are needed to solve deadlock-free mutual exclusion.</a:t>
            </a:r>
          </a:p>
        </p:txBody>
      </p:sp>
      <p:sp>
        <p:nvSpPr>
          <p:cNvPr id="29703" name="Text Box 5"/>
          <p:cNvSpPr txBox="1">
            <a:spLocks noChangeArrowheads="1"/>
          </p:cNvSpPr>
          <p:nvPr/>
        </p:nvSpPr>
        <p:spPr bwMode="auto">
          <a:xfrm>
            <a:off x="846138" y="5049838"/>
            <a:ext cx="64992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r>
              <a:rPr lang="en-US" sz="2800" b="1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(So multiple writers don’t help)</a:t>
            </a:r>
            <a:r>
              <a:rPr lang="he-IL" sz="2800" b="1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cs typeface="Arial" pitchFamily="34" charset="0"/>
              </a:rPr>
              <a:t>‏</a:t>
            </a:r>
            <a:endParaRPr lang="en-US" sz="2800" b="1">
              <a:solidFill>
                <a:srgbClr xmlns:mc="http://schemas.openxmlformats.org/markup-compatibility/2006" xmlns:a14="http://schemas.microsoft.com/office/drawing/2010/main" val="000000" mc:Ignorable="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fld id="{DD6923DD-9F95-4720-9C81-1BFB3C70E014}" type="slidenum">
              <a:rPr lang="he-IL" sz="14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cs typeface="Arial" pitchFamily="34" charset="0"/>
              </a:rPr>
              <a:pPr/>
              <a:t>26</a:t>
            </a:fld>
            <a:endParaRPr lang="en-US" sz="1400">
              <a:solidFill>
                <a:srgbClr xmlns:mc="http://schemas.openxmlformats.org/markup-compatibility/2006" xmlns:a14="http://schemas.microsoft.com/office/drawing/2010/main" val="000000" mc:Ignorable=""/>
              </a:solidFill>
              <a:cs typeface="Arial" pitchFamily="34" charset="0"/>
            </a:endParaRPr>
          </a:p>
        </p:txBody>
      </p:sp>
      <p:sp>
        <p:nvSpPr>
          <p:cNvPr id="30723" name="Text Box 1"/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ctr"/>
            <a:r>
              <a:rPr lang="en-US" sz="14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Art of Multiprocessor Programming</a:t>
            </a:r>
          </a:p>
        </p:txBody>
      </p:sp>
      <p:sp>
        <p:nvSpPr>
          <p:cNvPr id="30724" name="Text Box 2"/>
          <p:cNvSpPr txBox="1">
            <a:spLocks noChangeArrowheads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r"/>
            <a:fld id="{42E81E2B-9883-4792-BB1F-94DA62CC9476}" type="slidenum">
              <a:rPr lang="he-IL" sz="14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cs typeface="Arial" pitchFamily="34" charset="0"/>
              </a:rPr>
              <a:pPr algn="r"/>
              <a:t>26</a:t>
            </a:fld>
            <a:endParaRPr lang="en-US" sz="1400">
              <a:solidFill>
                <a:srgbClr xmlns:mc="http://schemas.openxmlformats.org/markup-compatibility/2006" xmlns:a14="http://schemas.microsoft.com/office/drawing/2010/main" val="000000" mc:Ignorable=""/>
              </a:solidFill>
              <a:cs typeface="Arial" pitchFamily="34" charset="0"/>
            </a:endParaRPr>
          </a:p>
        </p:txBody>
      </p:sp>
      <p:pic>
        <p:nvPicPr>
          <p:cNvPr id="3072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0" y="2540000"/>
            <a:ext cx="127000" cy="12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</p:pic>
      <p:sp>
        <p:nvSpPr>
          <p:cNvPr id="30726" name="Text Box 4"/>
          <p:cNvSpPr txBox="1">
            <a:spLocks noChangeArrowheads="1"/>
          </p:cNvSpPr>
          <p:nvPr/>
        </p:nvSpPr>
        <p:spPr bwMode="auto">
          <a:xfrm>
            <a:off x="366713" y="304800"/>
            <a:ext cx="8585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ctr"/>
            <a:r>
              <a:rPr lang="en-US" sz="44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Theorem (First 2-Threads)</a:t>
            </a:r>
            <a:r>
              <a:rPr lang="he-IL" sz="44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cs typeface="Arial" pitchFamily="34" charset="0"/>
              </a:rPr>
              <a:t>‏</a:t>
            </a:r>
            <a:endParaRPr lang="en-US" sz="4400">
              <a:solidFill>
                <a:srgbClr xmlns:mc="http://schemas.openxmlformats.org/markup-compatibility/2006" xmlns:a14="http://schemas.microsoft.com/office/drawing/2010/main" val="000000" mc:Ignorable=""/>
              </a:solidFill>
            </a:endParaRPr>
          </a:p>
        </p:txBody>
      </p:sp>
      <p:sp>
        <p:nvSpPr>
          <p:cNvPr id="30727" name="Text Box 5"/>
          <p:cNvSpPr txBox="1">
            <a:spLocks noChangeArrowheads="1"/>
          </p:cNvSpPr>
          <p:nvPr/>
        </p:nvSpPr>
        <p:spPr bwMode="auto">
          <a:xfrm>
            <a:off x="976313" y="1581150"/>
            <a:ext cx="7265987" cy="350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eaLnBrk="1" hangingPunct="1"/>
            <a:r>
              <a:rPr lang="en-US" sz="32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Theorem:</a:t>
            </a:r>
            <a:r>
              <a:rPr lang="en-US" sz="3200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 Deadlock-free mutual exclusion for </a:t>
            </a:r>
            <a:r>
              <a:rPr lang="en-US" sz="32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2</a:t>
            </a:r>
            <a:r>
              <a:rPr lang="en-US" sz="3200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 threads requires at least </a:t>
            </a:r>
            <a:r>
              <a:rPr lang="en-US" sz="32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2</a:t>
            </a:r>
            <a:r>
              <a:rPr lang="en-US" sz="3200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 multi-reader multi-writer registers</a:t>
            </a:r>
          </a:p>
          <a:p>
            <a:pPr eaLnBrk="1" hangingPunct="1">
              <a:buClr>
                <a:srgbClr xmlns:mc="http://schemas.openxmlformats.org/markup-compatibility/2006" xmlns:a14="http://schemas.microsoft.com/office/drawing/2010/main" val="0000FF" mc:Ignorable=""/>
              </a:buClr>
            </a:pPr>
            <a:endParaRPr lang="en-US" sz="3200">
              <a:solidFill>
                <a:srgbClr xmlns:mc="http://schemas.openxmlformats.org/markup-compatibility/2006" xmlns:a14="http://schemas.microsoft.com/office/drawing/2010/main" val="0000FF" mc:Ignorable=""/>
              </a:solidFill>
            </a:endParaRPr>
          </a:p>
          <a:p>
            <a:pPr eaLnBrk="1" hangingPunct="1"/>
            <a:r>
              <a:rPr lang="en-US" sz="32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Proof:</a:t>
            </a:r>
            <a:r>
              <a:rPr lang="en-US" sz="3200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 assume one register suffices and derive a contradiction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fld id="{020F75B9-C438-41E8-A0E4-2649B02AB466}" type="slidenum">
              <a:rPr lang="he-IL" sz="14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cs typeface="Arial" pitchFamily="34" charset="0"/>
              </a:rPr>
              <a:pPr/>
              <a:t>27</a:t>
            </a:fld>
            <a:endParaRPr lang="en-US" sz="1400">
              <a:solidFill>
                <a:srgbClr xmlns:mc="http://schemas.openxmlformats.org/markup-compatibility/2006" xmlns:a14="http://schemas.microsoft.com/office/drawing/2010/main" val="000000" mc:Ignorable=""/>
              </a:solidFill>
              <a:cs typeface="Arial" pitchFamily="34" charset="0"/>
            </a:endParaRPr>
          </a:p>
        </p:txBody>
      </p:sp>
      <p:sp>
        <p:nvSpPr>
          <p:cNvPr id="31747" name="Text Box 1"/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ctr"/>
            <a:r>
              <a:rPr lang="en-US" sz="14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Art of Multiprocessor Programming</a:t>
            </a:r>
          </a:p>
        </p:txBody>
      </p:sp>
      <p:sp>
        <p:nvSpPr>
          <p:cNvPr id="31748" name="Text Box 2"/>
          <p:cNvSpPr txBox="1">
            <a:spLocks noChangeArrowheads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r"/>
            <a:fld id="{7010E83F-4325-4F12-B5A4-853A39FA53ED}" type="slidenum">
              <a:rPr lang="he-IL" sz="14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cs typeface="Arial" pitchFamily="34" charset="0"/>
              </a:rPr>
              <a:pPr algn="r"/>
              <a:t>27</a:t>
            </a:fld>
            <a:endParaRPr lang="en-US" sz="1400">
              <a:solidFill>
                <a:srgbClr xmlns:mc="http://schemas.openxmlformats.org/markup-compatibility/2006" xmlns:a14="http://schemas.microsoft.com/office/drawing/2010/main" val="000000" mc:Ignorable=""/>
              </a:solidFill>
              <a:cs typeface="Arial" pitchFamily="34" charset="0"/>
            </a:endParaRPr>
          </a:p>
        </p:txBody>
      </p:sp>
      <p:sp>
        <p:nvSpPr>
          <p:cNvPr id="31749" name="Text Box 3"/>
          <p:cNvSpPr txBox="1">
            <a:spLocks noChangeArrowheads="1"/>
          </p:cNvSpPr>
          <p:nvPr/>
        </p:nvSpPr>
        <p:spPr bwMode="auto">
          <a:xfrm>
            <a:off x="671513" y="219075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ctr"/>
            <a:r>
              <a:rPr lang="en-US" sz="40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Two Thread Execution</a:t>
            </a:r>
          </a:p>
        </p:txBody>
      </p:sp>
      <p:sp>
        <p:nvSpPr>
          <p:cNvPr id="31750" name="Text Box 4"/>
          <p:cNvSpPr txBox="1">
            <a:spLocks noChangeArrowheads="1"/>
          </p:cNvSpPr>
          <p:nvPr/>
        </p:nvSpPr>
        <p:spPr bwMode="auto">
          <a:xfrm>
            <a:off x="727075" y="4924425"/>
            <a:ext cx="7772400" cy="165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>
              <a:spcBef>
                <a:spcPts val="800"/>
              </a:spcBef>
              <a:buClr>
                <a:srgbClr xmlns:mc="http://schemas.openxmlformats.org/markup-compatibility/2006" xmlns:a14="http://schemas.microsoft.com/office/drawing/2010/main" val="0000FF" mc:Ignorable=""/>
              </a:buClr>
              <a:buFont typeface="Comic Sans MS" pitchFamily="66" charset="0"/>
              <a:buChar char="•"/>
            </a:pPr>
            <a:r>
              <a:rPr lang="en-US" sz="3200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Threads run, reading and writing </a:t>
            </a:r>
            <a:r>
              <a:rPr lang="en-US" sz="32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R</a:t>
            </a:r>
          </a:p>
          <a:p>
            <a:pPr>
              <a:spcBef>
                <a:spcPts val="800"/>
              </a:spcBef>
              <a:buClr>
                <a:srgbClr xmlns:mc="http://schemas.openxmlformats.org/markup-compatibility/2006" xmlns:a14="http://schemas.microsoft.com/office/drawing/2010/main" val="0000FF" mc:Ignorable=""/>
              </a:buClr>
              <a:buFont typeface="Comic Sans MS" pitchFamily="66" charset="0"/>
              <a:buChar char="•"/>
            </a:pPr>
            <a:r>
              <a:rPr lang="en-US" sz="3200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Deadlock free so at least one gets in</a:t>
            </a:r>
          </a:p>
        </p:txBody>
      </p:sp>
      <p:grpSp>
        <p:nvGrpSpPr>
          <p:cNvPr id="31751" name="Group 5"/>
          <p:cNvGrpSpPr>
            <a:grpSpLocks/>
          </p:cNvGrpSpPr>
          <p:nvPr/>
        </p:nvGrpSpPr>
        <p:grpSpPr bwMode="auto">
          <a:xfrm>
            <a:off x="5275263" y="1330325"/>
            <a:ext cx="782637" cy="666750"/>
            <a:chOff x="3323" y="838"/>
            <a:chExt cx="493" cy="420"/>
          </a:xfrm>
        </p:grpSpPr>
        <p:sp>
          <p:nvSpPr>
            <p:cNvPr id="31772" name="AutoShape 6"/>
            <p:cNvSpPr>
              <a:spLocks noChangeArrowheads="1"/>
            </p:cNvSpPr>
            <p:nvPr/>
          </p:nvSpPr>
          <p:spPr bwMode="auto">
            <a:xfrm>
              <a:off x="3736" y="1098"/>
              <a:ext cx="81" cy="158"/>
            </a:xfrm>
            <a:custGeom>
              <a:avLst/>
              <a:gdLst>
                <a:gd name="T0" fmla="*/ 0 w 143"/>
                <a:gd name="T1" fmla="*/ 0 h 278"/>
                <a:gd name="T2" fmla="*/ 81 w 143"/>
                <a:gd name="T3" fmla="*/ 24 h 278"/>
                <a:gd name="T4" fmla="*/ 81 w 143"/>
                <a:gd name="T5" fmla="*/ 138 h 278"/>
                <a:gd name="T6" fmla="*/ 57 w 143"/>
                <a:gd name="T7" fmla="*/ 158 h 278"/>
                <a:gd name="T8" fmla="*/ 53 w 143"/>
                <a:gd name="T9" fmla="*/ 57 h 278"/>
                <a:gd name="T10" fmla="*/ 4 w 143"/>
                <a:gd name="T11" fmla="*/ 28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 w="9360">
              <a:solidFill>
                <a:srgbClr xmlns:mc="http://schemas.openxmlformats.org/markup-compatibility/2006" xmlns:a14="http://schemas.microsoft.com/office/drawing/2010/main" val="000000" mc:Ignorable="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1773" name="AutoShape 7"/>
            <p:cNvSpPr>
              <a:spLocks noChangeArrowheads="1"/>
            </p:cNvSpPr>
            <p:nvPr/>
          </p:nvSpPr>
          <p:spPr bwMode="auto">
            <a:xfrm>
              <a:off x="3718" y="990"/>
              <a:ext cx="49" cy="126"/>
            </a:xfrm>
            <a:custGeom>
              <a:avLst/>
              <a:gdLst>
                <a:gd name="T0" fmla="*/ 0 w 143"/>
                <a:gd name="T1" fmla="*/ 0 h 278"/>
                <a:gd name="T2" fmla="*/ 18 w 143"/>
                <a:gd name="T3" fmla="*/ 12 h 278"/>
                <a:gd name="T4" fmla="*/ 18 w 143"/>
                <a:gd name="T5" fmla="*/ 69 h 278"/>
                <a:gd name="T6" fmla="*/ 12 w 143"/>
                <a:gd name="T7" fmla="*/ 80 h 278"/>
                <a:gd name="T8" fmla="*/ 12 w 143"/>
                <a:gd name="T9" fmla="*/ 29 h 278"/>
                <a:gd name="T10" fmla="*/ 1 w 143"/>
                <a:gd name="T11" fmla="*/ 15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 w="9360">
              <a:solidFill>
                <a:srgbClr xmlns:mc="http://schemas.openxmlformats.org/markup-compatibility/2006" xmlns:a14="http://schemas.microsoft.com/office/drawing/2010/main" val="000000" mc:Ignorable="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1774" name="AutoShape 8"/>
            <p:cNvSpPr>
              <a:spLocks noChangeArrowheads="1"/>
            </p:cNvSpPr>
            <p:nvPr/>
          </p:nvSpPr>
          <p:spPr bwMode="auto">
            <a:xfrm flipH="1">
              <a:off x="3323" y="1101"/>
              <a:ext cx="81" cy="158"/>
            </a:xfrm>
            <a:custGeom>
              <a:avLst/>
              <a:gdLst>
                <a:gd name="T0" fmla="*/ 0 w 143"/>
                <a:gd name="T1" fmla="*/ 0 h 278"/>
                <a:gd name="T2" fmla="*/ 81 w 143"/>
                <a:gd name="T3" fmla="*/ 24 h 278"/>
                <a:gd name="T4" fmla="*/ 81 w 143"/>
                <a:gd name="T5" fmla="*/ 138 h 278"/>
                <a:gd name="T6" fmla="*/ 57 w 143"/>
                <a:gd name="T7" fmla="*/ 158 h 278"/>
                <a:gd name="T8" fmla="*/ 53 w 143"/>
                <a:gd name="T9" fmla="*/ 57 h 278"/>
                <a:gd name="T10" fmla="*/ 4 w 143"/>
                <a:gd name="T11" fmla="*/ 28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 w="9360">
              <a:solidFill>
                <a:srgbClr xmlns:mc="http://schemas.openxmlformats.org/markup-compatibility/2006" xmlns:a14="http://schemas.microsoft.com/office/drawing/2010/main" val="000000" mc:Ignorable="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1775" name="AutoShape 9"/>
            <p:cNvSpPr>
              <a:spLocks noChangeArrowheads="1"/>
            </p:cNvSpPr>
            <p:nvPr/>
          </p:nvSpPr>
          <p:spPr bwMode="auto">
            <a:xfrm flipH="1">
              <a:off x="3374" y="1001"/>
              <a:ext cx="49" cy="126"/>
            </a:xfrm>
            <a:custGeom>
              <a:avLst/>
              <a:gdLst>
                <a:gd name="T0" fmla="*/ 0 w 143"/>
                <a:gd name="T1" fmla="*/ 0 h 278"/>
                <a:gd name="T2" fmla="*/ 18 w 143"/>
                <a:gd name="T3" fmla="*/ 12 h 278"/>
                <a:gd name="T4" fmla="*/ 18 w 143"/>
                <a:gd name="T5" fmla="*/ 69 h 278"/>
                <a:gd name="T6" fmla="*/ 12 w 143"/>
                <a:gd name="T7" fmla="*/ 80 h 278"/>
                <a:gd name="T8" fmla="*/ 12 w 143"/>
                <a:gd name="T9" fmla="*/ 29 h 278"/>
                <a:gd name="T10" fmla="*/ 1 w 143"/>
                <a:gd name="T11" fmla="*/ 15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 w="9360">
              <a:solidFill>
                <a:srgbClr xmlns:mc="http://schemas.openxmlformats.org/markup-compatibility/2006" xmlns:a14="http://schemas.microsoft.com/office/drawing/2010/main" val="000000" mc:Ignorable="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1776" name="AutoShape 10"/>
            <p:cNvSpPr>
              <a:spLocks noChangeArrowheads="1"/>
            </p:cNvSpPr>
            <p:nvPr/>
          </p:nvSpPr>
          <p:spPr bwMode="auto">
            <a:xfrm flipV="1">
              <a:off x="3391" y="838"/>
              <a:ext cx="373" cy="31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7 w 21600"/>
                <a:gd name="T13" fmla="*/ 4497 h 21600"/>
                <a:gd name="T14" fmla="*/ 17083 w 21600"/>
                <a:gd name="T15" fmla="*/ 1710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3333CC" mc:Ignorable=""/>
            </a:solidFill>
            <a:ln w="38160">
              <a:solidFill>
                <a:srgbClr xmlns:mc="http://schemas.openxmlformats.org/markup-compatibility/2006" xmlns:a14="http://schemas.microsoft.com/office/drawing/2010/main" val="000000" mc:Ignorable="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1777" name="Rectangle 11"/>
            <p:cNvSpPr>
              <a:spLocks noChangeArrowheads="1"/>
            </p:cNvSpPr>
            <p:nvPr/>
          </p:nvSpPr>
          <p:spPr bwMode="auto">
            <a:xfrm>
              <a:off x="3391" y="1159"/>
              <a:ext cx="373" cy="89"/>
            </a:xfrm>
            <a:prstGeom prst="rect">
              <a:avLst/>
            </a:prstGeom>
            <a:solidFill>
              <a:srgbClr xmlns:mc="http://schemas.openxmlformats.org/markup-compatibility/2006" xmlns:a14="http://schemas.microsoft.com/office/drawing/2010/main" val="3333CC" mc:Ignorable=""/>
            </a:solidFill>
            <a:ln w="38160">
              <a:solidFill>
                <a:srgbClr xmlns:mc="http://schemas.openxmlformats.org/markup-compatibility/2006" xmlns:a14="http://schemas.microsoft.com/office/drawing/2010/main" val="000000" mc:Ignorable="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1778" name="AutoShape 12"/>
            <p:cNvSpPr>
              <a:spLocks noChangeArrowheads="1"/>
            </p:cNvSpPr>
            <p:nvPr/>
          </p:nvSpPr>
          <p:spPr bwMode="auto">
            <a:xfrm>
              <a:off x="3693" y="891"/>
              <a:ext cx="49" cy="126"/>
            </a:xfrm>
            <a:custGeom>
              <a:avLst/>
              <a:gdLst>
                <a:gd name="T0" fmla="*/ 0 w 143"/>
                <a:gd name="T1" fmla="*/ 0 h 278"/>
                <a:gd name="T2" fmla="*/ 18 w 143"/>
                <a:gd name="T3" fmla="*/ 12 h 278"/>
                <a:gd name="T4" fmla="*/ 18 w 143"/>
                <a:gd name="T5" fmla="*/ 69 h 278"/>
                <a:gd name="T6" fmla="*/ 12 w 143"/>
                <a:gd name="T7" fmla="*/ 80 h 278"/>
                <a:gd name="T8" fmla="*/ 12 w 143"/>
                <a:gd name="T9" fmla="*/ 29 h 278"/>
                <a:gd name="T10" fmla="*/ 1 w 143"/>
                <a:gd name="T11" fmla="*/ 15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 w="9360">
              <a:solidFill>
                <a:srgbClr xmlns:mc="http://schemas.openxmlformats.org/markup-compatibility/2006" xmlns:a14="http://schemas.microsoft.com/office/drawing/2010/main" val="000000" mc:Ignorable="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1779" name="AutoShape 13"/>
            <p:cNvSpPr>
              <a:spLocks noChangeArrowheads="1"/>
            </p:cNvSpPr>
            <p:nvPr/>
          </p:nvSpPr>
          <p:spPr bwMode="auto">
            <a:xfrm flipH="1">
              <a:off x="3404" y="891"/>
              <a:ext cx="49" cy="126"/>
            </a:xfrm>
            <a:custGeom>
              <a:avLst/>
              <a:gdLst>
                <a:gd name="T0" fmla="*/ 0 w 143"/>
                <a:gd name="T1" fmla="*/ 0 h 278"/>
                <a:gd name="T2" fmla="*/ 18 w 143"/>
                <a:gd name="T3" fmla="*/ 12 h 278"/>
                <a:gd name="T4" fmla="*/ 18 w 143"/>
                <a:gd name="T5" fmla="*/ 69 h 278"/>
                <a:gd name="T6" fmla="*/ 12 w 143"/>
                <a:gd name="T7" fmla="*/ 80 h 278"/>
                <a:gd name="T8" fmla="*/ 12 w 143"/>
                <a:gd name="T9" fmla="*/ 29 h 278"/>
                <a:gd name="T10" fmla="*/ 1 w 143"/>
                <a:gd name="T11" fmla="*/ 15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 w="9360">
              <a:solidFill>
                <a:srgbClr xmlns:mc="http://schemas.openxmlformats.org/markup-compatibility/2006" xmlns:a14="http://schemas.microsoft.com/office/drawing/2010/main" val="000000" mc:Ignorable="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</p:grpSp>
      <p:sp>
        <p:nvSpPr>
          <p:cNvPr id="31752" name="Rectangle 14"/>
          <p:cNvSpPr>
            <a:spLocks noChangeArrowheads="1"/>
          </p:cNvSpPr>
          <p:nvPr/>
        </p:nvSpPr>
        <p:spPr bwMode="auto">
          <a:xfrm>
            <a:off x="5441950" y="1404938"/>
            <a:ext cx="452438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>
              <a:buClr>
                <a:srgbClr xmlns:mc="http://schemas.openxmlformats.org/markup-compatibility/2006" xmlns:a14="http://schemas.microsoft.com/office/drawing/2010/main" val="FFFFFF" mc:Ignorable="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>
                <a:solidFill>
                  <a:srgbClr xmlns:mc="http://schemas.openxmlformats.org/markup-compatibility/2006" xmlns:a14="http://schemas.microsoft.com/office/drawing/2010/main" val="FFFFFF" mc:Ignorable=""/>
                </a:solidFill>
              </a:rPr>
              <a:t>B</a:t>
            </a:r>
          </a:p>
        </p:txBody>
      </p:sp>
      <p:sp>
        <p:nvSpPr>
          <p:cNvPr id="31753" name="Line 15"/>
          <p:cNvSpPr>
            <a:spLocks noChangeShapeType="1"/>
          </p:cNvSpPr>
          <p:nvPr/>
        </p:nvSpPr>
        <p:spPr bwMode="auto">
          <a:xfrm>
            <a:off x="3322638" y="2105025"/>
            <a:ext cx="595312" cy="846138"/>
          </a:xfrm>
          <a:prstGeom prst="line">
            <a:avLst/>
          </a:prstGeom>
          <a:noFill/>
          <a:ln w="38160">
            <a:solidFill>
              <a:srgbClr xmlns:mc="http://schemas.openxmlformats.org/markup-compatibility/2006" xmlns:a14="http://schemas.microsoft.com/office/drawing/2010/main" val="000000" mc:Ignorable="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grpSp>
        <p:nvGrpSpPr>
          <p:cNvPr id="31754" name="Group 16"/>
          <p:cNvGrpSpPr>
            <a:grpSpLocks/>
          </p:cNvGrpSpPr>
          <p:nvPr/>
        </p:nvGrpSpPr>
        <p:grpSpPr bwMode="auto">
          <a:xfrm>
            <a:off x="2930525" y="1328738"/>
            <a:ext cx="782638" cy="666750"/>
            <a:chOff x="1846" y="837"/>
            <a:chExt cx="493" cy="420"/>
          </a:xfrm>
        </p:grpSpPr>
        <p:grpSp>
          <p:nvGrpSpPr>
            <p:cNvPr id="31762" name="Group 17"/>
            <p:cNvGrpSpPr>
              <a:grpSpLocks/>
            </p:cNvGrpSpPr>
            <p:nvPr/>
          </p:nvGrpSpPr>
          <p:grpSpPr bwMode="auto">
            <a:xfrm>
              <a:off x="1846" y="837"/>
              <a:ext cx="493" cy="420"/>
              <a:chOff x="1846" y="837"/>
              <a:chExt cx="493" cy="420"/>
            </a:xfrm>
          </p:grpSpPr>
          <p:sp>
            <p:nvSpPr>
              <p:cNvPr id="31764" name="AutoShape 18"/>
              <p:cNvSpPr>
                <a:spLocks noChangeArrowheads="1"/>
              </p:cNvSpPr>
              <p:nvPr/>
            </p:nvSpPr>
            <p:spPr bwMode="auto">
              <a:xfrm>
                <a:off x="2259" y="1098"/>
                <a:ext cx="81" cy="158"/>
              </a:xfrm>
              <a:custGeom>
                <a:avLst/>
                <a:gdLst>
                  <a:gd name="T0" fmla="*/ 0 w 143"/>
                  <a:gd name="T1" fmla="*/ 0 h 278"/>
                  <a:gd name="T2" fmla="*/ 81 w 143"/>
                  <a:gd name="T3" fmla="*/ 24 h 278"/>
                  <a:gd name="T4" fmla="*/ 81 w 143"/>
                  <a:gd name="T5" fmla="*/ 138 h 278"/>
                  <a:gd name="T6" fmla="*/ 57 w 143"/>
                  <a:gd name="T7" fmla="*/ 158 h 278"/>
                  <a:gd name="T8" fmla="*/ 53 w 143"/>
                  <a:gd name="T9" fmla="*/ 57 h 278"/>
                  <a:gd name="T10" fmla="*/ 4 w 143"/>
                  <a:gd name="T11" fmla="*/ 28 h 278"/>
                  <a:gd name="T12" fmla="*/ 0 w 143"/>
                  <a:gd name="T13" fmla="*/ 0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8"/>
                  <a:gd name="T23" fmla="*/ 143 w 143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8">
                    <a:moveTo>
                      <a:pt x="0" y="0"/>
                    </a:moveTo>
                    <a:lnTo>
                      <a:pt x="143" y="42"/>
                    </a:lnTo>
                    <a:lnTo>
                      <a:pt x="143" y="242"/>
                    </a:lnTo>
                    <a:lnTo>
                      <a:pt x="100" y="278"/>
                    </a:lnTo>
                    <a:lnTo>
                      <a:pt x="93" y="100"/>
                    </a:lnTo>
                    <a:lnTo>
                      <a:pt x="7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000000" mc:Ignorable=""/>
              </a:solidFill>
              <a:ln w="936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1765" name="AutoShape 19"/>
              <p:cNvSpPr>
                <a:spLocks noChangeArrowheads="1"/>
              </p:cNvSpPr>
              <p:nvPr/>
            </p:nvSpPr>
            <p:spPr bwMode="auto">
              <a:xfrm>
                <a:off x="2241" y="989"/>
                <a:ext cx="49" cy="126"/>
              </a:xfrm>
              <a:custGeom>
                <a:avLst/>
                <a:gdLst>
                  <a:gd name="T0" fmla="*/ 0 w 143"/>
                  <a:gd name="T1" fmla="*/ 0 h 278"/>
                  <a:gd name="T2" fmla="*/ 18 w 143"/>
                  <a:gd name="T3" fmla="*/ 12 h 278"/>
                  <a:gd name="T4" fmla="*/ 18 w 143"/>
                  <a:gd name="T5" fmla="*/ 69 h 278"/>
                  <a:gd name="T6" fmla="*/ 12 w 143"/>
                  <a:gd name="T7" fmla="*/ 80 h 278"/>
                  <a:gd name="T8" fmla="*/ 12 w 143"/>
                  <a:gd name="T9" fmla="*/ 29 h 278"/>
                  <a:gd name="T10" fmla="*/ 1 w 143"/>
                  <a:gd name="T11" fmla="*/ 15 h 278"/>
                  <a:gd name="T12" fmla="*/ 0 w 143"/>
                  <a:gd name="T13" fmla="*/ 0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8"/>
                  <a:gd name="T23" fmla="*/ 143 w 143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8">
                    <a:moveTo>
                      <a:pt x="0" y="0"/>
                    </a:moveTo>
                    <a:lnTo>
                      <a:pt x="143" y="42"/>
                    </a:lnTo>
                    <a:lnTo>
                      <a:pt x="143" y="242"/>
                    </a:lnTo>
                    <a:lnTo>
                      <a:pt x="100" y="278"/>
                    </a:lnTo>
                    <a:lnTo>
                      <a:pt x="93" y="100"/>
                    </a:lnTo>
                    <a:lnTo>
                      <a:pt x="7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000000" mc:Ignorable=""/>
              </a:solidFill>
              <a:ln w="936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1766" name="AutoShape 20"/>
              <p:cNvSpPr>
                <a:spLocks noChangeArrowheads="1"/>
              </p:cNvSpPr>
              <p:nvPr/>
            </p:nvSpPr>
            <p:spPr bwMode="auto">
              <a:xfrm flipH="1">
                <a:off x="1846" y="1100"/>
                <a:ext cx="81" cy="158"/>
              </a:xfrm>
              <a:custGeom>
                <a:avLst/>
                <a:gdLst>
                  <a:gd name="T0" fmla="*/ 0 w 143"/>
                  <a:gd name="T1" fmla="*/ 0 h 278"/>
                  <a:gd name="T2" fmla="*/ 81 w 143"/>
                  <a:gd name="T3" fmla="*/ 24 h 278"/>
                  <a:gd name="T4" fmla="*/ 81 w 143"/>
                  <a:gd name="T5" fmla="*/ 138 h 278"/>
                  <a:gd name="T6" fmla="*/ 57 w 143"/>
                  <a:gd name="T7" fmla="*/ 158 h 278"/>
                  <a:gd name="T8" fmla="*/ 53 w 143"/>
                  <a:gd name="T9" fmla="*/ 57 h 278"/>
                  <a:gd name="T10" fmla="*/ 4 w 143"/>
                  <a:gd name="T11" fmla="*/ 28 h 278"/>
                  <a:gd name="T12" fmla="*/ 0 w 143"/>
                  <a:gd name="T13" fmla="*/ 0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8"/>
                  <a:gd name="T23" fmla="*/ 143 w 143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8">
                    <a:moveTo>
                      <a:pt x="0" y="0"/>
                    </a:moveTo>
                    <a:lnTo>
                      <a:pt x="143" y="42"/>
                    </a:lnTo>
                    <a:lnTo>
                      <a:pt x="143" y="242"/>
                    </a:lnTo>
                    <a:lnTo>
                      <a:pt x="100" y="278"/>
                    </a:lnTo>
                    <a:lnTo>
                      <a:pt x="93" y="100"/>
                    </a:lnTo>
                    <a:lnTo>
                      <a:pt x="7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000000" mc:Ignorable=""/>
              </a:solidFill>
              <a:ln w="936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1767" name="AutoShape 21"/>
              <p:cNvSpPr>
                <a:spLocks noChangeArrowheads="1"/>
              </p:cNvSpPr>
              <p:nvPr/>
            </p:nvSpPr>
            <p:spPr bwMode="auto">
              <a:xfrm flipH="1">
                <a:off x="1896" y="1000"/>
                <a:ext cx="49" cy="126"/>
              </a:xfrm>
              <a:custGeom>
                <a:avLst/>
                <a:gdLst>
                  <a:gd name="T0" fmla="*/ 0 w 143"/>
                  <a:gd name="T1" fmla="*/ 0 h 278"/>
                  <a:gd name="T2" fmla="*/ 18 w 143"/>
                  <a:gd name="T3" fmla="*/ 12 h 278"/>
                  <a:gd name="T4" fmla="*/ 18 w 143"/>
                  <a:gd name="T5" fmla="*/ 69 h 278"/>
                  <a:gd name="T6" fmla="*/ 12 w 143"/>
                  <a:gd name="T7" fmla="*/ 80 h 278"/>
                  <a:gd name="T8" fmla="*/ 12 w 143"/>
                  <a:gd name="T9" fmla="*/ 29 h 278"/>
                  <a:gd name="T10" fmla="*/ 1 w 143"/>
                  <a:gd name="T11" fmla="*/ 15 h 278"/>
                  <a:gd name="T12" fmla="*/ 0 w 143"/>
                  <a:gd name="T13" fmla="*/ 0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8"/>
                  <a:gd name="T23" fmla="*/ 143 w 143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8">
                    <a:moveTo>
                      <a:pt x="0" y="0"/>
                    </a:moveTo>
                    <a:lnTo>
                      <a:pt x="143" y="42"/>
                    </a:lnTo>
                    <a:lnTo>
                      <a:pt x="143" y="242"/>
                    </a:lnTo>
                    <a:lnTo>
                      <a:pt x="100" y="278"/>
                    </a:lnTo>
                    <a:lnTo>
                      <a:pt x="93" y="100"/>
                    </a:lnTo>
                    <a:lnTo>
                      <a:pt x="7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000000" mc:Ignorable=""/>
              </a:solidFill>
              <a:ln w="936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1768" name="AutoShape 22"/>
              <p:cNvSpPr>
                <a:spLocks noChangeArrowheads="1"/>
              </p:cNvSpPr>
              <p:nvPr/>
            </p:nvSpPr>
            <p:spPr bwMode="auto">
              <a:xfrm flipV="1">
                <a:off x="1914" y="837"/>
                <a:ext cx="373" cy="31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7 w 21600"/>
                  <a:gd name="T13" fmla="*/ 4497 h 21600"/>
                  <a:gd name="T14" fmla="*/ 17083 w 21600"/>
                  <a:gd name="T15" fmla="*/ 1710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FF0000" mc:Ignorable=""/>
              </a:solidFill>
              <a:ln w="3816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1769" name="Rectangle 23"/>
              <p:cNvSpPr>
                <a:spLocks noChangeArrowheads="1"/>
              </p:cNvSpPr>
              <p:nvPr/>
            </p:nvSpPr>
            <p:spPr bwMode="auto">
              <a:xfrm>
                <a:off x="1914" y="1158"/>
                <a:ext cx="373" cy="89"/>
              </a:xfrm>
              <a:prstGeom prst="rect">
                <a:avLst/>
              </a:prstGeom>
              <a:solidFill>
                <a:srgbClr xmlns:mc="http://schemas.openxmlformats.org/markup-compatibility/2006" xmlns:a14="http://schemas.microsoft.com/office/drawing/2010/main" val="FF0000" mc:Ignorable=""/>
              </a:solidFill>
              <a:ln w="3816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1770" name="AutoShape 24"/>
              <p:cNvSpPr>
                <a:spLocks noChangeArrowheads="1"/>
              </p:cNvSpPr>
              <p:nvPr/>
            </p:nvSpPr>
            <p:spPr bwMode="auto">
              <a:xfrm>
                <a:off x="2216" y="891"/>
                <a:ext cx="49" cy="126"/>
              </a:xfrm>
              <a:custGeom>
                <a:avLst/>
                <a:gdLst>
                  <a:gd name="T0" fmla="*/ 0 w 143"/>
                  <a:gd name="T1" fmla="*/ 0 h 278"/>
                  <a:gd name="T2" fmla="*/ 18 w 143"/>
                  <a:gd name="T3" fmla="*/ 12 h 278"/>
                  <a:gd name="T4" fmla="*/ 18 w 143"/>
                  <a:gd name="T5" fmla="*/ 69 h 278"/>
                  <a:gd name="T6" fmla="*/ 12 w 143"/>
                  <a:gd name="T7" fmla="*/ 80 h 278"/>
                  <a:gd name="T8" fmla="*/ 12 w 143"/>
                  <a:gd name="T9" fmla="*/ 29 h 278"/>
                  <a:gd name="T10" fmla="*/ 1 w 143"/>
                  <a:gd name="T11" fmla="*/ 15 h 278"/>
                  <a:gd name="T12" fmla="*/ 0 w 143"/>
                  <a:gd name="T13" fmla="*/ 0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8"/>
                  <a:gd name="T23" fmla="*/ 143 w 143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8">
                    <a:moveTo>
                      <a:pt x="0" y="0"/>
                    </a:moveTo>
                    <a:lnTo>
                      <a:pt x="143" y="42"/>
                    </a:lnTo>
                    <a:lnTo>
                      <a:pt x="143" y="242"/>
                    </a:lnTo>
                    <a:lnTo>
                      <a:pt x="100" y="278"/>
                    </a:lnTo>
                    <a:lnTo>
                      <a:pt x="93" y="100"/>
                    </a:lnTo>
                    <a:lnTo>
                      <a:pt x="7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000000" mc:Ignorable=""/>
              </a:solidFill>
              <a:ln w="936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1771" name="AutoShape 25"/>
              <p:cNvSpPr>
                <a:spLocks noChangeArrowheads="1"/>
              </p:cNvSpPr>
              <p:nvPr/>
            </p:nvSpPr>
            <p:spPr bwMode="auto">
              <a:xfrm flipH="1">
                <a:off x="1927" y="891"/>
                <a:ext cx="49" cy="126"/>
              </a:xfrm>
              <a:custGeom>
                <a:avLst/>
                <a:gdLst>
                  <a:gd name="T0" fmla="*/ 0 w 143"/>
                  <a:gd name="T1" fmla="*/ 0 h 278"/>
                  <a:gd name="T2" fmla="*/ 18 w 143"/>
                  <a:gd name="T3" fmla="*/ 12 h 278"/>
                  <a:gd name="T4" fmla="*/ 18 w 143"/>
                  <a:gd name="T5" fmla="*/ 69 h 278"/>
                  <a:gd name="T6" fmla="*/ 12 w 143"/>
                  <a:gd name="T7" fmla="*/ 80 h 278"/>
                  <a:gd name="T8" fmla="*/ 12 w 143"/>
                  <a:gd name="T9" fmla="*/ 29 h 278"/>
                  <a:gd name="T10" fmla="*/ 1 w 143"/>
                  <a:gd name="T11" fmla="*/ 15 h 278"/>
                  <a:gd name="T12" fmla="*/ 0 w 143"/>
                  <a:gd name="T13" fmla="*/ 0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8"/>
                  <a:gd name="T23" fmla="*/ 143 w 143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8">
                    <a:moveTo>
                      <a:pt x="0" y="0"/>
                    </a:moveTo>
                    <a:lnTo>
                      <a:pt x="143" y="42"/>
                    </a:lnTo>
                    <a:lnTo>
                      <a:pt x="143" y="242"/>
                    </a:lnTo>
                    <a:lnTo>
                      <a:pt x="100" y="278"/>
                    </a:lnTo>
                    <a:lnTo>
                      <a:pt x="93" y="100"/>
                    </a:lnTo>
                    <a:lnTo>
                      <a:pt x="7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000000" mc:Ignorable=""/>
              </a:solidFill>
              <a:ln w="936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</p:grpSp>
        <p:sp>
          <p:nvSpPr>
            <p:cNvPr id="31763" name="Rectangle 26"/>
            <p:cNvSpPr>
              <a:spLocks noChangeArrowheads="1"/>
            </p:cNvSpPr>
            <p:nvPr/>
          </p:nvSpPr>
          <p:spPr bwMode="auto">
            <a:xfrm>
              <a:off x="1950" y="866"/>
              <a:ext cx="287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Clr>
                  <a:srgbClr xmlns:mc="http://schemas.openxmlformats.org/markup-compatibility/2006" xmlns:a14="http://schemas.microsoft.com/office/drawing/2010/main" val="FFFFFF" mc:Ignorable="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800" b="1">
                  <a:solidFill>
                    <a:srgbClr xmlns:mc="http://schemas.openxmlformats.org/markup-compatibility/2006" xmlns:a14="http://schemas.microsoft.com/office/drawing/2010/main" val="FFFFFF" mc:Ignorable=""/>
                  </a:solidFill>
                </a:rPr>
                <a:t>A</a:t>
              </a:r>
            </a:p>
          </p:txBody>
        </p:sp>
      </p:grpSp>
      <p:sp>
        <p:nvSpPr>
          <p:cNvPr id="31755" name="Line 27"/>
          <p:cNvSpPr>
            <a:spLocks noChangeShapeType="1"/>
          </p:cNvSpPr>
          <p:nvPr/>
        </p:nvSpPr>
        <p:spPr bwMode="auto">
          <a:xfrm flipH="1">
            <a:off x="5100638" y="2106613"/>
            <a:ext cx="569912" cy="788987"/>
          </a:xfrm>
          <a:prstGeom prst="line">
            <a:avLst/>
          </a:prstGeom>
          <a:noFill/>
          <a:ln w="38160">
            <a:solidFill>
              <a:srgbClr xmlns:mc="http://schemas.openxmlformats.org/markup-compatibility/2006" xmlns:a14="http://schemas.microsoft.com/office/drawing/2010/main" val="000000" mc:Ignorable="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1756" name="Text Box 28"/>
          <p:cNvSpPr txBox="1">
            <a:spLocks noChangeArrowheads="1"/>
          </p:cNvSpPr>
          <p:nvPr/>
        </p:nvSpPr>
        <p:spPr bwMode="auto">
          <a:xfrm>
            <a:off x="5367338" y="4321175"/>
            <a:ext cx="696912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r" eaLnBrk="1" hangingPunct="1">
              <a:buClr>
                <a:srgbClr xmlns:mc="http://schemas.openxmlformats.org/markup-compatibility/2006" xmlns:a14="http://schemas.microsoft.com/office/drawing/2010/main" val="3333CC" mc:Ignorable=""/>
              </a:buClr>
            </a:pPr>
            <a:r>
              <a:rPr lang="en-US" sz="2800" b="1">
                <a:solidFill>
                  <a:srgbClr xmlns:mc="http://schemas.openxmlformats.org/markup-compatibility/2006" xmlns:a14="http://schemas.microsoft.com/office/drawing/2010/main" val="3333CC" mc:Ignorable=""/>
                </a:solidFill>
              </a:rPr>
              <a:t>CS</a:t>
            </a:r>
          </a:p>
        </p:txBody>
      </p:sp>
      <p:sp>
        <p:nvSpPr>
          <p:cNvPr id="31757" name="Line 29"/>
          <p:cNvSpPr>
            <a:spLocks noChangeShapeType="1"/>
          </p:cNvSpPr>
          <p:nvPr/>
        </p:nvSpPr>
        <p:spPr bwMode="auto">
          <a:xfrm>
            <a:off x="5083175" y="3770313"/>
            <a:ext cx="392113" cy="469900"/>
          </a:xfrm>
          <a:prstGeom prst="line">
            <a:avLst/>
          </a:prstGeom>
          <a:noFill/>
          <a:ln w="38160">
            <a:solidFill>
              <a:srgbClr xmlns:mc="http://schemas.openxmlformats.org/markup-compatibility/2006" xmlns:a14="http://schemas.microsoft.com/office/drawing/2010/main" val="000000" mc:Ignorable="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1758" name="Text Box 30"/>
          <p:cNvSpPr txBox="1">
            <a:spLocks noChangeArrowheads="1"/>
          </p:cNvSpPr>
          <p:nvPr/>
        </p:nvSpPr>
        <p:spPr bwMode="auto">
          <a:xfrm>
            <a:off x="3808413" y="3094038"/>
            <a:ext cx="1638300" cy="460375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0000" mc:Ignorable="">
              <a:alpha val="50195"/>
            </a:srgbClr>
          </a:solidFill>
          <a:ln w="38160"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buClr>
                <a:srgbClr xmlns:mc="http://schemas.openxmlformats.org/markup-compatibility/2006" xmlns:a14="http://schemas.microsoft.com/office/drawing/2010/main" val="FFFFFF" mc:Ignorable=""/>
              </a:buClr>
            </a:pPr>
            <a:r>
              <a:rPr lang="en-US" b="1">
                <a:solidFill>
                  <a:srgbClr xmlns:mc="http://schemas.openxmlformats.org/markup-compatibility/2006" xmlns:a14="http://schemas.microsoft.com/office/drawing/2010/main" val="FFFFFF" mc:Ignorable=""/>
                </a:solidFill>
              </a:rPr>
              <a:t>Write(R)</a:t>
            </a:r>
            <a:r>
              <a:rPr lang="he-IL" b="1">
                <a:solidFill>
                  <a:srgbClr xmlns:mc="http://schemas.openxmlformats.org/markup-compatibility/2006" xmlns:a14="http://schemas.microsoft.com/office/drawing/2010/main" val="FFFFFF" mc:Ignorable=""/>
                </a:solidFill>
                <a:cs typeface="Arial" pitchFamily="34" charset="0"/>
              </a:rPr>
              <a:t>‏</a:t>
            </a:r>
            <a:endParaRPr lang="en-US" b="1">
              <a:solidFill>
                <a:srgbClr xmlns:mc="http://schemas.openxmlformats.org/markup-compatibility/2006" xmlns:a14="http://schemas.microsoft.com/office/drawing/2010/main" val="FFFFFF" mc:Ignorable=""/>
              </a:solidFill>
            </a:endParaRPr>
          </a:p>
        </p:txBody>
      </p:sp>
      <p:sp>
        <p:nvSpPr>
          <p:cNvPr id="31759" name="Text Box 31"/>
          <p:cNvSpPr txBox="1">
            <a:spLocks noChangeArrowheads="1"/>
          </p:cNvSpPr>
          <p:nvPr/>
        </p:nvSpPr>
        <p:spPr bwMode="auto">
          <a:xfrm>
            <a:off x="2995613" y="4321175"/>
            <a:ext cx="696912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r" eaLnBrk="1" hangingPunct="1">
              <a:buClr>
                <a:srgbClr xmlns:mc="http://schemas.openxmlformats.org/markup-compatibility/2006" xmlns:a14="http://schemas.microsoft.com/office/drawing/2010/main" val="FF0000" mc:Ignorable=""/>
              </a:buClr>
            </a:pPr>
            <a:r>
              <a:rPr lang="en-US" sz="2800" b="1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CS</a:t>
            </a:r>
          </a:p>
        </p:txBody>
      </p:sp>
      <p:sp>
        <p:nvSpPr>
          <p:cNvPr id="31760" name="Line 32"/>
          <p:cNvSpPr>
            <a:spLocks noChangeShapeType="1"/>
          </p:cNvSpPr>
          <p:nvPr/>
        </p:nvSpPr>
        <p:spPr bwMode="auto">
          <a:xfrm flipH="1">
            <a:off x="3462338" y="3748088"/>
            <a:ext cx="469900" cy="484187"/>
          </a:xfrm>
          <a:prstGeom prst="line">
            <a:avLst/>
          </a:prstGeom>
          <a:noFill/>
          <a:ln w="38160">
            <a:solidFill>
              <a:srgbClr xmlns:mc="http://schemas.openxmlformats.org/markup-compatibility/2006" xmlns:a14="http://schemas.microsoft.com/office/drawing/2010/main" val="000000" mc:Ignorable="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1761" name="Text Box 33"/>
          <p:cNvSpPr txBox="1">
            <a:spLocks noChangeArrowheads="1"/>
          </p:cNvSpPr>
          <p:nvPr/>
        </p:nvSpPr>
        <p:spPr bwMode="auto">
          <a:xfrm>
            <a:off x="5451475" y="3030538"/>
            <a:ext cx="533400" cy="64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r>
              <a:rPr lang="en-US" sz="3600" b="1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R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fld id="{E0D72D42-D26E-4893-A589-F62B938A8F2B}" type="slidenum">
              <a:rPr lang="he-IL" sz="14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cs typeface="Arial" pitchFamily="34" charset="0"/>
              </a:rPr>
              <a:pPr/>
              <a:t>28</a:t>
            </a:fld>
            <a:endParaRPr lang="en-US" sz="1400">
              <a:solidFill>
                <a:srgbClr xmlns:mc="http://schemas.openxmlformats.org/markup-compatibility/2006" xmlns:a14="http://schemas.microsoft.com/office/drawing/2010/main" val="000000" mc:Ignorable=""/>
              </a:solidFill>
              <a:cs typeface="Arial" pitchFamily="34" charset="0"/>
            </a:endParaRPr>
          </a:p>
        </p:txBody>
      </p:sp>
      <p:sp>
        <p:nvSpPr>
          <p:cNvPr id="32771" name="Text Box 1"/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ctr"/>
            <a:r>
              <a:rPr lang="en-US" sz="14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Art of Multiprocessor Programming</a:t>
            </a:r>
          </a:p>
        </p:txBody>
      </p:sp>
      <p:sp>
        <p:nvSpPr>
          <p:cNvPr id="32772" name="Text Box 2"/>
          <p:cNvSpPr txBox="1">
            <a:spLocks noChangeArrowheads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r"/>
            <a:fld id="{908D4BAD-180D-49C4-A5B4-3F34A9E96A5D}" type="slidenum">
              <a:rPr lang="he-IL" sz="14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cs typeface="Arial" pitchFamily="34" charset="0"/>
              </a:rPr>
              <a:pPr algn="r"/>
              <a:t>28</a:t>
            </a:fld>
            <a:endParaRPr lang="en-US" sz="1400">
              <a:solidFill>
                <a:srgbClr xmlns:mc="http://schemas.openxmlformats.org/markup-compatibility/2006" xmlns:a14="http://schemas.microsoft.com/office/drawing/2010/main" val="000000" mc:Ignorable=""/>
              </a:solidFill>
              <a:cs typeface="Arial" pitchFamily="34" charset="0"/>
            </a:endParaRPr>
          </a:p>
        </p:txBody>
      </p:sp>
      <p:sp>
        <p:nvSpPr>
          <p:cNvPr id="32773" name="Text Box 3"/>
          <p:cNvSpPr txBox="1">
            <a:spLocks noChangeArrowheads="1"/>
          </p:cNvSpPr>
          <p:nvPr/>
        </p:nvSpPr>
        <p:spPr bwMode="auto">
          <a:xfrm>
            <a:off x="685800" y="220663"/>
            <a:ext cx="7772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ctr"/>
            <a:r>
              <a:rPr lang="en-US" sz="40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Covering State for One Register</a:t>
            </a:r>
          </a:p>
        </p:txBody>
      </p:sp>
      <p:sp>
        <p:nvSpPr>
          <p:cNvPr id="32774" name="Text Box 4"/>
          <p:cNvSpPr txBox="1">
            <a:spLocks noChangeArrowheads="1"/>
          </p:cNvSpPr>
          <p:nvPr/>
        </p:nvSpPr>
        <p:spPr bwMode="auto">
          <a:xfrm>
            <a:off x="3689350" y="3790950"/>
            <a:ext cx="1638300" cy="460375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3333CC" mc:Ignorable="">
              <a:alpha val="50195"/>
            </a:srgbClr>
          </a:solidFill>
          <a:ln w="38160"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buClr>
                <a:srgbClr xmlns:mc="http://schemas.openxmlformats.org/markup-compatibility/2006" xmlns:a14="http://schemas.microsoft.com/office/drawing/2010/main" val="FFFFFF" mc:Ignorable=""/>
              </a:buClr>
            </a:pPr>
            <a:r>
              <a:rPr lang="en-US" b="1">
                <a:solidFill>
                  <a:srgbClr xmlns:mc="http://schemas.openxmlformats.org/markup-compatibility/2006" xmlns:a14="http://schemas.microsoft.com/office/drawing/2010/main" val="FFFFFF" mc:Ignorable=""/>
                </a:solidFill>
              </a:rPr>
              <a:t>Write(R)</a:t>
            </a:r>
            <a:r>
              <a:rPr lang="he-IL" b="1">
                <a:solidFill>
                  <a:srgbClr xmlns:mc="http://schemas.openxmlformats.org/markup-compatibility/2006" xmlns:a14="http://schemas.microsoft.com/office/drawing/2010/main" val="FFFFFF" mc:Ignorable=""/>
                </a:solidFill>
                <a:cs typeface="Arial" pitchFamily="34" charset="0"/>
              </a:rPr>
              <a:t>‏</a:t>
            </a:r>
            <a:endParaRPr lang="en-US" b="1">
              <a:solidFill>
                <a:srgbClr xmlns:mc="http://schemas.openxmlformats.org/markup-compatibility/2006" xmlns:a14="http://schemas.microsoft.com/office/drawing/2010/main" val="FFFFFF" mc:Ignorable=""/>
              </a:solidFill>
            </a:endParaRPr>
          </a:p>
        </p:txBody>
      </p:sp>
      <p:grpSp>
        <p:nvGrpSpPr>
          <p:cNvPr id="32775" name="Group 5"/>
          <p:cNvGrpSpPr>
            <a:grpSpLocks/>
          </p:cNvGrpSpPr>
          <p:nvPr/>
        </p:nvGrpSpPr>
        <p:grpSpPr bwMode="auto">
          <a:xfrm>
            <a:off x="5892800" y="1865313"/>
            <a:ext cx="782638" cy="666750"/>
            <a:chOff x="3712" y="1175"/>
            <a:chExt cx="493" cy="420"/>
          </a:xfrm>
        </p:grpSpPr>
        <p:sp>
          <p:nvSpPr>
            <p:cNvPr id="32779" name="AutoShape 6"/>
            <p:cNvSpPr>
              <a:spLocks noChangeArrowheads="1"/>
            </p:cNvSpPr>
            <p:nvPr/>
          </p:nvSpPr>
          <p:spPr bwMode="auto">
            <a:xfrm>
              <a:off x="4125" y="1435"/>
              <a:ext cx="81" cy="158"/>
            </a:xfrm>
            <a:custGeom>
              <a:avLst/>
              <a:gdLst>
                <a:gd name="T0" fmla="*/ 0 w 143"/>
                <a:gd name="T1" fmla="*/ 0 h 278"/>
                <a:gd name="T2" fmla="*/ 81 w 143"/>
                <a:gd name="T3" fmla="*/ 24 h 278"/>
                <a:gd name="T4" fmla="*/ 81 w 143"/>
                <a:gd name="T5" fmla="*/ 138 h 278"/>
                <a:gd name="T6" fmla="*/ 57 w 143"/>
                <a:gd name="T7" fmla="*/ 158 h 278"/>
                <a:gd name="T8" fmla="*/ 53 w 143"/>
                <a:gd name="T9" fmla="*/ 57 h 278"/>
                <a:gd name="T10" fmla="*/ 4 w 143"/>
                <a:gd name="T11" fmla="*/ 28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 w="9360">
              <a:solidFill>
                <a:srgbClr xmlns:mc="http://schemas.openxmlformats.org/markup-compatibility/2006" xmlns:a14="http://schemas.microsoft.com/office/drawing/2010/main" val="000000" mc:Ignorable="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2780" name="AutoShape 7"/>
            <p:cNvSpPr>
              <a:spLocks noChangeArrowheads="1"/>
            </p:cNvSpPr>
            <p:nvPr/>
          </p:nvSpPr>
          <p:spPr bwMode="auto">
            <a:xfrm>
              <a:off x="4107" y="1327"/>
              <a:ext cx="49" cy="126"/>
            </a:xfrm>
            <a:custGeom>
              <a:avLst/>
              <a:gdLst>
                <a:gd name="T0" fmla="*/ 0 w 143"/>
                <a:gd name="T1" fmla="*/ 0 h 278"/>
                <a:gd name="T2" fmla="*/ 18 w 143"/>
                <a:gd name="T3" fmla="*/ 12 h 278"/>
                <a:gd name="T4" fmla="*/ 18 w 143"/>
                <a:gd name="T5" fmla="*/ 69 h 278"/>
                <a:gd name="T6" fmla="*/ 12 w 143"/>
                <a:gd name="T7" fmla="*/ 80 h 278"/>
                <a:gd name="T8" fmla="*/ 12 w 143"/>
                <a:gd name="T9" fmla="*/ 29 h 278"/>
                <a:gd name="T10" fmla="*/ 1 w 143"/>
                <a:gd name="T11" fmla="*/ 15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 w="9360">
              <a:solidFill>
                <a:srgbClr xmlns:mc="http://schemas.openxmlformats.org/markup-compatibility/2006" xmlns:a14="http://schemas.microsoft.com/office/drawing/2010/main" val="000000" mc:Ignorable="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2781" name="AutoShape 8"/>
            <p:cNvSpPr>
              <a:spLocks noChangeArrowheads="1"/>
            </p:cNvSpPr>
            <p:nvPr/>
          </p:nvSpPr>
          <p:spPr bwMode="auto">
            <a:xfrm flipH="1">
              <a:off x="3712" y="1438"/>
              <a:ext cx="81" cy="158"/>
            </a:xfrm>
            <a:custGeom>
              <a:avLst/>
              <a:gdLst>
                <a:gd name="T0" fmla="*/ 0 w 143"/>
                <a:gd name="T1" fmla="*/ 0 h 278"/>
                <a:gd name="T2" fmla="*/ 81 w 143"/>
                <a:gd name="T3" fmla="*/ 24 h 278"/>
                <a:gd name="T4" fmla="*/ 81 w 143"/>
                <a:gd name="T5" fmla="*/ 138 h 278"/>
                <a:gd name="T6" fmla="*/ 57 w 143"/>
                <a:gd name="T7" fmla="*/ 158 h 278"/>
                <a:gd name="T8" fmla="*/ 53 w 143"/>
                <a:gd name="T9" fmla="*/ 57 h 278"/>
                <a:gd name="T10" fmla="*/ 4 w 143"/>
                <a:gd name="T11" fmla="*/ 28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 w="9360">
              <a:solidFill>
                <a:srgbClr xmlns:mc="http://schemas.openxmlformats.org/markup-compatibility/2006" xmlns:a14="http://schemas.microsoft.com/office/drawing/2010/main" val="000000" mc:Ignorable="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2782" name="AutoShape 9"/>
            <p:cNvSpPr>
              <a:spLocks noChangeArrowheads="1"/>
            </p:cNvSpPr>
            <p:nvPr/>
          </p:nvSpPr>
          <p:spPr bwMode="auto">
            <a:xfrm flipH="1">
              <a:off x="3763" y="1338"/>
              <a:ext cx="49" cy="126"/>
            </a:xfrm>
            <a:custGeom>
              <a:avLst/>
              <a:gdLst>
                <a:gd name="T0" fmla="*/ 0 w 143"/>
                <a:gd name="T1" fmla="*/ 0 h 278"/>
                <a:gd name="T2" fmla="*/ 18 w 143"/>
                <a:gd name="T3" fmla="*/ 12 h 278"/>
                <a:gd name="T4" fmla="*/ 18 w 143"/>
                <a:gd name="T5" fmla="*/ 69 h 278"/>
                <a:gd name="T6" fmla="*/ 12 w 143"/>
                <a:gd name="T7" fmla="*/ 80 h 278"/>
                <a:gd name="T8" fmla="*/ 12 w 143"/>
                <a:gd name="T9" fmla="*/ 29 h 278"/>
                <a:gd name="T10" fmla="*/ 1 w 143"/>
                <a:gd name="T11" fmla="*/ 15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 w="9360">
              <a:solidFill>
                <a:srgbClr xmlns:mc="http://schemas.openxmlformats.org/markup-compatibility/2006" xmlns:a14="http://schemas.microsoft.com/office/drawing/2010/main" val="000000" mc:Ignorable="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2783" name="AutoShape 10"/>
            <p:cNvSpPr>
              <a:spLocks noChangeArrowheads="1"/>
            </p:cNvSpPr>
            <p:nvPr/>
          </p:nvSpPr>
          <p:spPr bwMode="auto">
            <a:xfrm flipV="1">
              <a:off x="3780" y="1175"/>
              <a:ext cx="373" cy="31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7 w 21600"/>
                <a:gd name="T13" fmla="*/ 4497 h 21600"/>
                <a:gd name="T14" fmla="*/ 17083 w 21600"/>
                <a:gd name="T15" fmla="*/ 1710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3333CC" mc:Ignorable=""/>
            </a:solidFill>
            <a:ln w="38160">
              <a:solidFill>
                <a:srgbClr xmlns:mc="http://schemas.openxmlformats.org/markup-compatibility/2006" xmlns:a14="http://schemas.microsoft.com/office/drawing/2010/main" val="000000" mc:Ignorable="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2784" name="Rectangle 11"/>
            <p:cNvSpPr>
              <a:spLocks noChangeArrowheads="1"/>
            </p:cNvSpPr>
            <p:nvPr/>
          </p:nvSpPr>
          <p:spPr bwMode="auto">
            <a:xfrm>
              <a:off x="3780" y="1496"/>
              <a:ext cx="373" cy="89"/>
            </a:xfrm>
            <a:prstGeom prst="rect">
              <a:avLst/>
            </a:prstGeom>
            <a:solidFill>
              <a:srgbClr xmlns:mc="http://schemas.openxmlformats.org/markup-compatibility/2006" xmlns:a14="http://schemas.microsoft.com/office/drawing/2010/main" val="3333CC" mc:Ignorable=""/>
            </a:solidFill>
            <a:ln w="38160">
              <a:solidFill>
                <a:srgbClr xmlns:mc="http://schemas.openxmlformats.org/markup-compatibility/2006" xmlns:a14="http://schemas.microsoft.com/office/drawing/2010/main" val="000000" mc:Ignorable="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2785" name="AutoShape 12"/>
            <p:cNvSpPr>
              <a:spLocks noChangeArrowheads="1"/>
            </p:cNvSpPr>
            <p:nvPr/>
          </p:nvSpPr>
          <p:spPr bwMode="auto">
            <a:xfrm>
              <a:off x="4082" y="1228"/>
              <a:ext cx="49" cy="126"/>
            </a:xfrm>
            <a:custGeom>
              <a:avLst/>
              <a:gdLst>
                <a:gd name="T0" fmla="*/ 0 w 143"/>
                <a:gd name="T1" fmla="*/ 0 h 278"/>
                <a:gd name="T2" fmla="*/ 18 w 143"/>
                <a:gd name="T3" fmla="*/ 12 h 278"/>
                <a:gd name="T4" fmla="*/ 18 w 143"/>
                <a:gd name="T5" fmla="*/ 69 h 278"/>
                <a:gd name="T6" fmla="*/ 12 w 143"/>
                <a:gd name="T7" fmla="*/ 80 h 278"/>
                <a:gd name="T8" fmla="*/ 12 w 143"/>
                <a:gd name="T9" fmla="*/ 29 h 278"/>
                <a:gd name="T10" fmla="*/ 1 w 143"/>
                <a:gd name="T11" fmla="*/ 15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 w="9360">
              <a:solidFill>
                <a:srgbClr xmlns:mc="http://schemas.openxmlformats.org/markup-compatibility/2006" xmlns:a14="http://schemas.microsoft.com/office/drawing/2010/main" val="000000" mc:Ignorable="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2786" name="AutoShape 13"/>
            <p:cNvSpPr>
              <a:spLocks noChangeArrowheads="1"/>
            </p:cNvSpPr>
            <p:nvPr/>
          </p:nvSpPr>
          <p:spPr bwMode="auto">
            <a:xfrm flipH="1">
              <a:off x="3793" y="1228"/>
              <a:ext cx="49" cy="126"/>
            </a:xfrm>
            <a:custGeom>
              <a:avLst/>
              <a:gdLst>
                <a:gd name="T0" fmla="*/ 0 w 143"/>
                <a:gd name="T1" fmla="*/ 0 h 278"/>
                <a:gd name="T2" fmla="*/ 18 w 143"/>
                <a:gd name="T3" fmla="*/ 12 h 278"/>
                <a:gd name="T4" fmla="*/ 18 w 143"/>
                <a:gd name="T5" fmla="*/ 69 h 278"/>
                <a:gd name="T6" fmla="*/ 12 w 143"/>
                <a:gd name="T7" fmla="*/ 80 h 278"/>
                <a:gd name="T8" fmla="*/ 12 w 143"/>
                <a:gd name="T9" fmla="*/ 29 h 278"/>
                <a:gd name="T10" fmla="*/ 1 w 143"/>
                <a:gd name="T11" fmla="*/ 15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 w="9360">
              <a:solidFill>
                <a:srgbClr xmlns:mc="http://schemas.openxmlformats.org/markup-compatibility/2006" xmlns:a14="http://schemas.microsoft.com/office/drawing/2010/main" val="000000" mc:Ignorable="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</p:grpSp>
      <p:sp>
        <p:nvSpPr>
          <p:cNvPr id="32776" name="Rectangle 14"/>
          <p:cNvSpPr>
            <a:spLocks noChangeArrowheads="1"/>
          </p:cNvSpPr>
          <p:nvPr/>
        </p:nvSpPr>
        <p:spPr bwMode="auto">
          <a:xfrm>
            <a:off x="6059488" y="1939925"/>
            <a:ext cx="452437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>
              <a:buClr>
                <a:srgbClr xmlns:mc="http://schemas.openxmlformats.org/markup-compatibility/2006" xmlns:a14="http://schemas.microsoft.com/office/drawing/2010/main" val="FFFFFF" mc:Ignorable="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>
                <a:solidFill>
                  <a:srgbClr xmlns:mc="http://schemas.openxmlformats.org/markup-compatibility/2006" xmlns:a14="http://schemas.microsoft.com/office/drawing/2010/main" val="FFFFFF" mc:Ignorable=""/>
                </a:solidFill>
              </a:rPr>
              <a:t>B</a:t>
            </a:r>
          </a:p>
        </p:txBody>
      </p:sp>
      <p:sp>
        <p:nvSpPr>
          <p:cNvPr id="32777" name="Line 15"/>
          <p:cNvSpPr>
            <a:spLocks noChangeShapeType="1"/>
          </p:cNvSpPr>
          <p:nvPr/>
        </p:nvSpPr>
        <p:spPr bwMode="auto">
          <a:xfrm flipH="1">
            <a:off x="4991100" y="2654300"/>
            <a:ext cx="1236663" cy="962025"/>
          </a:xfrm>
          <a:prstGeom prst="line">
            <a:avLst/>
          </a:prstGeom>
          <a:noFill/>
          <a:ln w="38160">
            <a:solidFill>
              <a:srgbClr xmlns:mc="http://schemas.openxmlformats.org/markup-compatibility/2006" xmlns:a14="http://schemas.microsoft.com/office/drawing/2010/main" val="000000" mc:Ignorable="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2778" name="Text Box 16"/>
          <p:cNvSpPr txBox="1">
            <a:spLocks noChangeArrowheads="1"/>
          </p:cNvSpPr>
          <p:nvPr/>
        </p:nvSpPr>
        <p:spPr bwMode="auto">
          <a:xfrm>
            <a:off x="1520825" y="4706938"/>
            <a:ext cx="6021388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ctr">
              <a:buClr>
                <a:srgbClr xmlns:mc="http://schemas.openxmlformats.org/markup-compatibility/2006" xmlns:a14="http://schemas.microsoft.com/office/drawing/2010/main" val="0000FF" mc:Ignorable=""/>
              </a:buClr>
            </a:pPr>
            <a:r>
              <a:rPr lang="en-US" sz="2800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B has to write to the register before entering CS, so stop it just before 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fld id="{FA02D12B-4A0C-468E-B6FF-8C8112B742EB}" type="slidenum">
              <a:rPr lang="he-IL" sz="14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cs typeface="Arial" pitchFamily="34" charset="0"/>
              </a:rPr>
              <a:pPr/>
              <a:t>29</a:t>
            </a:fld>
            <a:endParaRPr lang="en-US" sz="1400">
              <a:solidFill>
                <a:srgbClr xmlns:mc="http://schemas.openxmlformats.org/markup-compatibility/2006" xmlns:a14="http://schemas.microsoft.com/office/drawing/2010/main" val="000000" mc:Ignorable=""/>
              </a:solidFill>
              <a:cs typeface="Arial" pitchFamily="34" charset="0"/>
            </a:endParaRPr>
          </a:p>
        </p:txBody>
      </p:sp>
      <p:sp>
        <p:nvSpPr>
          <p:cNvPr id="33795" name="Text Box 1"/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ctr"/>
            <a:r>
              <a:rPr lang="en-US" sz="14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Art of Multiprocessor Programming</a:t>
            </a:r>
          </a:p>
        </p:txBody>
      </p:sp>
      <p:sp>
        <p:nvSpPr>
          <p:cNvPr id="33796" name="Text Box 2"/>
          <p:cNvSpPr txBox="1">
            <a:spLocks noChangeArrowheads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r"/>
            <a:fld id="{D2C65D9F-CB8B-4517-BCEA-1504D83D9316}" type="slidenum">
              <a:rPr lang="he-IL" sz="14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cs typeface="Arial" pitchFamily="34" charset="0"/>
              </a:rPr>
              <a:pPr algn="r"/>
              <a:t>29</a:t>
            </a:fld>
            <a:endParaRPr lang="en-US" sz="1400">
              <a:solidFill>
                <a:srgbClr xmlns:mc="http://schemas.openxmlformats.org/markup-compatibility/2006" xmlns:a14="http://schemas.microsoft.com/office/drawing/2010/main" val="000000" mc:Ignorable=""/>
              </a:solidFill>
              <a:cs typeface="Arial" pitchFamily="34" charset="0"/>
            </a:endParaRPr>
          </a:p>
        </p:txBody>
      </p:sp>
      <p:sp>
        <p:nvSpPr>
          <p:cNvPr id="33797" name="Text Box 3"/>
          <p:cNvSpPr txBox="1">
            <a:spLocks noChangeArrowheads="1"/>
          </p:cNvSpPr>
          <p:nvPr/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ctr"/>
            <a:r>
              <a:rPr lang="en-US" sz="40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Proof: Assume Cover of 1</a:t>
            </a:r>
          </a:p>
        </p:txBody>
      </p:sp>
      <p:grpSp>
        <p:nvGrpSpPr>
          <p:cNvPr id="33798" name="Group 4"/>
          <p:cNvGrpSpPr>
            <a:grpSpLocks/>
          </p:cNvGrpSpPr>
          <p:nvPr/>
        </p:nvGrpSpPr>
        <p:grpSpPr bwMode="auto">
          <a:xfrm>
            <a:off x="1917700" y="1978025"/>
            <a:ext cx="782638" cy="666750"/>
            <a:chOff x="1208" y="1246"/>
            <a:chExt cx="493" cy="420"/>
          </a:xfrm>
        </p:grpSpPr>
        <p:grpSp>
          <p:nvGrpSpPr>
            <p:cNvPr id="33815" name="Group 5"/>
            <p:cNvGrpSpPr>
              <a:grpSpLocks/>
            </p:cNvGrpSpPr>
            <p:nvPr/>
          </p:nvGrpSpPr>
          <p:grpSpPr bwMode="auto">
            <a:xfrm>
              <a:off x="1208" y="1246"/>
              <a:ext cx="493" cy="420"/>
              <a:chOff x="1208" y="1246"/>
              <a:chExt cx="493" cy="420"/>
            </a:xfrm>
          </p:grpSpPr>
          <p:sp>
            <p:nvSpPr>
              <p:cNvPr id="33817" name="AutoShape 6"/>
              <p:cNvSpPr>
                <a:spLocks noChangeArrowheads="1"/>
              </p:cNvSpPr>
              <p:nvPr/>
            </p:nvSpPr>
            <p:spPr bwMode="auto">
              <a:xfrm>
                <a:off x="1621" y="1507"/>
                <a:ext cx="81" cy="158"/>
              </a:xfrm>
              <a:custGeom>
                <a:avLst/>
                <a:gdLst>
                  <a:gd name="T0" fmla="*/ 0 w 143"/>
                  <a:gd name="T1" fmla="*/ 0 h 278"/>
                  <a:gd name="T2" fmla="*/ 81 w 143"/>
                  <a:gd name="T3" fmla="*/ 24 h 278"/>
                  <a:gd name="T4" fmla="*/ 81 w 143"/>
                  <a:gd name="T5" fmla="*/ 138 h 278"/>
                  <a:gd name="T6" fmla="*/ 57 w 143"/>
                  <a:gd name="T7" fmla="*/ 158 h 278"/>
                  <a:gd name="T8" fmla="*/ 53 w 143"/>
                  <a:gd name="T9" fmla="*/ 57 h 278"/>
                  <a:gd name="T10" fmla="*/ 4 w 143"/>
                  <a:gd name="T11" fmla="*/ 28 h 278"/>
                  <a:gd name="T12" fmla="*/ 0 w 143"/>
                  <a:gd name="T13" fmla="*/ 0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8"/>
                  <a:gd name="T23" fmla="*/ 143 w 143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8">
                    <a:moveTo>
                      <a:pt x="0" y="0"/>
                    </a:moveTo>
                    <a:lnTo>
                      <a:pt x="143" y="42"/>
                    </a:lnTo>
                    <a:lnTo>
                      <a:pt x="143" y="242"/>
                    </a:lnTo>
                    <a:lnTo>
                      <a:pt x="100" y="278"/>
                    </a:lnTo>
                    <a:lnTo>
                      <a:pt x="93" y="100"/>
                    </a:lnTo>
                    <a:lnTo>
                      <a:pt x="7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000000" mc:Ignorable=""/>
              </a:solidFill>
              <a:ln w="936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3818" name="AutoShape 7"/>
              <p:cNvSpPr>
                <a:spLocks noChangeArrowheads="1"/>
              </p:cNvSpPr>
              <p:nvPr/>
            </p:nvSpPr>
            <p:spPr bwMode="auto">
              <a:xfrm>
                <a:off x="1603" y="1399"/>
                <a:ext cx="49" cy="126"/>
              </a:xfrm>
              <a:custGeom>
                <a:avLst/>
                <a:gdLst>
                  <a:gd name="T0" fmla="*/ 0 w 143"/>
                  <a:gd name="T1" fmla="*/ 0 h 278"/>
                  <a:gd name="T2" fmla="*/ 18 w 143"/>
                  <a:gd name="T3" fmla="*/ 12 h 278"/>
                  <a:gd name="T4" fmla="*/ 18 w 143"/>
                  <a:gd name="T5" fmla="*/ 69 h 278"/>
                  <a:gd name="T6" fmla="*/ 12 w 143"/>
                  <a:gd name="T7" fmla="*/ 80 h 278"/>
                  <a:gd name="T8" fmla="*/ 12 w 143"/>
                  <a:gd name="T9" fmla="*/ 29 h 278"/>
                  <a:gd name="T10" fmla="*/ 1 w 143"/>
                  <a:gd name="T11" fmla="*/ 15 h 278"/>
                  <a:gd name="T12" fmla="*/ 0 w 143"/>
                  <a:gd name="T13" fmla="*/ 0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8"/>
                  <a:gd name="T23" fmla="*/ 143 w 143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8">
                    <a:moveTo>
                      <a:pt x="0" y="0"/>
                    </a:moveTo>
                    <a:lnTo>
                      <a:pt x="143" y="42"/>
                    </a:lnTo>
                    <a:lnTo>
                      <a:pt x="143" y="242"/>
                    </a:lnTo>
                    <a:lnTo>
                      <a:pt x="100" y="278"/>
                    </a:lnTo>
                    <a:lnTo>
                      <a:pt x="93" y="100"/>
                    </a:lnTo>
                    <a:lnTo>
                      <a:pt x="7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000000" mc:Ignorable=""/>
              </a:solidFill>
              <a:ln w="936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3819" name="AutoShape 8"/>
              <p:cNvSpPr>
                <a:spLocks noChangeArrowheads="1"/>
              </p:cNvSpPr>
              <p:nvPr/>
            </p:nvSpPr>
            <p:spPr bwMode="auto">
              <a:xfrm flipH="1">
                <a:off x="1208" y="1509"/>
                <a:ext cx="81" cy="158"/>
              </a:xfrm>
              <a:custGeom>
                <a:avLst/>
                <a:gdLst>
                  <a:gd name="T0" fmla="*/ 0 w 143"/>
                  <a:gd name="T1" fmla="*/ 0 h 278"/>
                  <a:gd name="T2" fmla="*/ 81 w 143"/>
                  <a:gd name="T3" fmla="*/ 24 h 278"/>
                  <a:gd name="T4" fmla="*/ 81 w 143"/>
                  <a:gd name="T5" fmla="*/ 138 h 278"/>
                  <a:gd name="T6" fmla="*/ 57 w 143"/>
                  <a:gd name="T7" fmla="*/ 158 h 278"/>
                  <a:gd name="T8" fmla="*/ 53 w 143"/>
                  <a:gd name="T9" fmla="*/ 57 h 278"/>
                  <a:gd name="T10" fmla="*/ 4 w 143"/>
                  <a:gd name="T11" fmla="*/ 28 h 278"/>
                  <a:gd name="T12" fmla="*/ 0 w 143"/>
                  <a:gd name="T13" fmla="*/ 0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8"/>
                  <a:gd name="T23" fmla="*/ 143 w 143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8">
                    <a:moveTo>
                      <a:pt x="0" y="0"/>
                    </a:moveTo>
                    <a:lnTo>
                      <a:pt x="143" y="42"/>
                    </a:lnTo>
                    <a:lnTo>
                      <a:pt x="143" y="242"/>
                    </a:lnTo>
                    <a:lnTo>
                      <a:pt x="100" y="278"/>
                    </a:lnTo>
                    <a:lnTo>
                      <a:pt x="93" y="100"/>
                    </a:lnTo>
                    <a:lnTo>
                      <a:pt x="7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000000" mc:Ignorable=""/>
              </a:solidFill>
              <a:ln w="936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3820" name="AutoShape 9"/>
              <p:cNvSpPr>
                <a:spLocks noChangeArrowheads="1"/>
              </p:cNvSpPr>
              <p:nvPr/>
            </p:nvSpPr>
            <p:spPr bwMode="auto">
              <a:xfrm flipH="1">
                <a:off x="1259" y="1409"/>
                <a:ext cx="49" cy="126"/>
              </a:xfrm>
              <a:custGeom>
                <a:avLst/>
                <a:gdLst>
                  <a:gd name="T0" fmla="*/ 0 w 143"/>
                  <a:gd name="T1" fmla="*/ 0 h 278"/>
                  <a:gd name="T2" fmla="*/ 18 w 143"/>
                  <a:gd name="T3" fmla="*/ 12 h 278"/>
                  <a:gd name="T4" fmla="*/ 18 w 143"/>
                  <a:gd name="T5" fmla="*/ 69 h 278"/>
                  <a:gd name="T6" fmla="*/ 12 w 143"/>
                  <a:gd name="T7" fmla="*/ 80 h 278"/>
                  <a:gd name="T8" fmla="*/ 12 w 143"/>
                  <a:gd name="T9" fmla="*/ 29 h 278"/>
                  <a:gd name="T10" fmla="*/ 1 w 143"/>
                  <a:gd name="T11" fmla="*/ 15 h 278"/>
                  <a:gd name="T12" fmla="*/ 0 w 143"/>
                  <a:gd name="T13" fmla="*/ 0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8"/>
                  <a:gd name="T23" fmla="*/ 143 w 143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8">
                    <a:moveTo>
                      <a:pt x="0" y="0"/>
                    </a:moveTo>
                    <a:lnTo>
                      <a:pt x="143" y="42"/>
                    </a:lnTo>
                    <a:lnTo>
                      <a:pt x="143" y="242"/>
                    </a:lnTo>
                    <a:lnTo>
                      <a:pt x="100" y="278"/>
                    </a:lnTo>
                    <a:lnTo>
                      <a:pt x="93" y="100"/>
                    </a:lnTo>
                    <a:lnTo>
                      <a:pt x="7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000000" mc:Ignorable=""/>
              </a:solidFill>
              <a:ln w="936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3821" name="AutoShape 10"/>
              <p:cNvSpPr>
                <a:spLocks noChangeArrowheads="1"/>
              </p:cNvSpPr>
              <p:nvPr/>
            </p:nvSpPr>
            <p:spPr bwMode="auto">
              <a:xfrm flipV="1">
                <a:off x="1276" y="1246"/>
                <a:ext cx="373" cy="31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7 w 21600"/>
                  <a:gd name="T13" fmla="*/ 4497 h 21600"/>
                  <a:gd name="T14" fmla="*/ 17083 w 21600"/>
                  <a:gd name="T15" fmla="*/ 1710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FF0000" mc:Ignorable=""/>
              </a:solidFill>
              <a:ln w="3816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3822" name="Rectangle 11"/>
              <p:cNvSpPr>
                <a:spLocks noChangeArrowheads="1"/>
              </p:cNvSpPr>
              <p:nvPr/>
            </p:nvSpPr>
            <p:spPr bwMode="auto">
              <a:xfrm>
                <a:off x="1276" y="1567"/>
                <a:ext cx="373" cy="89"/>
              </a:xfrm>
              <a:prstGeom prst="rect">
                <a:avLst/>
              </a:prstGeom>
              <a:solidFill>
                <a:srgbClr xmlns:mc="http://schemas.openxmlformats.org/markup-compatibility/2006" xmlns:a14="http://schemas.microsoft.com/office/drawing/2010/main" val="FF0000" mc:Ignorable=""/>
              </a:solidFill>
              <a:ln w="3816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3823" name="AutoShape 12"/>
              <p:cNvSpPr>
                <a:spLocks noChangeArrowheads="1"/>
              </p:cNvSpPr>
              <p:nvPr/>
            </p:nvSpPr>
            <p:spPr bwMode="auto">
              <a:xfrm>
                <a:off x="1578" y="1300"/>
                <a:ext cx="49" cy="126"/>
              </a:xfrm>
              <a:custGeom>
                <a:avLst/>
                <a:gdLst>
                  <a:gd name="T0" fmla="*/ 0 w 143"/>
                  <a:gd name="T1" fmla="*/ 0 h 278"/>
                  <a:gd name="T2" fmla="*/ 18 w 143"/>
                  <a:gd name="T3" fmla="*/ 12 h 278"/>
                  <a:gd name="T4" fmla="*/ 18 w 143"/>
                  <a:gd name="T5" fmla="*/ 69 h 278"/>
                  <a:gd name="T6" fmla="*/ 12 w 143"/>
                  <a:gd name="T7" fmla="*/ 80 h 278"/>
                  <a:gd name="T8" fmla="*/ 12 w 143"/>
                  <a:gd name="T9" fmla="*/ 29 h 278"/>
                  <a:gd name="T10" fmla="*/ 1 w 143"/>
                  <a:gd name="T11" fmla="*/ 15 h 278"/>
                  <a:gd name="T12" fmla="*/ 0 w 143"/>
                  <a:gd name="T13" fmla="*/ 0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8"/>
                  <a:gd name="T23" fmla="*/ 143 w 143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8">
                    <a:moveTo>
                      <a:pt x="0" y="0"/>
                    </a:moveTo>
                    <a:lnTo>
                      <a:pt x="143" y="42"/>
                    </a:lnTo>
                    <a:lnTo>
                      <a:pt x="143" y="242"/>
                    </a:lnTo>
                    <a:lnTo>
                      <a:pt x="100" y="278"/>
                    </a:lnTo>
                    <a:lnTo>
                      <a:pt x="93" y="100"/>
                    </a:lnTo>
                    <a:lnTo>
                      <a:pt x="7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000000" mc:Ignorable=""/>
              </a:solidFill>
              <a:ln w="936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3824" name="AutoShape 13"/>
              <p:cNvSpPr>
                <a:spLocks noChangeArrowheads="1"/>
              </p:cNvSpPr>
              <p:nvPr/>
            </p:nvSpPr>
            <p:spPr bwMode="auto">
              <a:xfrm flipH="1">
                <a:off x="1289" y="1300"/>
                <a:ext cx="49" cy="126"/>
              </a:xfrm>
              <a:custGeom>
                <a:avLst/>
                <a:gdLst>
                  <a:gd name="T0" fmla="*/ 0 w 143"/>
                  <a:gd name="T1" fmla="*/ 0 h 278"/>
                  <a:gd name="T2" fmla="*/ 18 w 143"/>
                  <a:gd name="T3" fmla="*/ 12 h 278"/>
                  <a:gd name="T4" fmla="*/ 18 w 143"/>
                  <a:gd name="T5" fmla="*/ 69 h 278"/>
                  <a:gd name="T6" fmla="*/ 12 w 143"/>
                  <a:gd name="T7" fmla="*/ 80 h 278"/>
                  <a:gd name="T8" fmla="*/ 12 w 143"/>
                  <a:gd name="T9" fmla="*/ 29 h 278"/>
                  <a:gd name="T10" fmla="*/ 1 w 143"/>
                  <a:gd name="T11" fmla="*/ 15 h 278"/>
                  <a:gd name="T12" fmla="*/ 0 w 143"/>
                  <a:gd name="T13" fmla="*/ 0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8"/>
                  <a:gd name="T23" fmla="*/ 143 w 143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8">
                    <a:moveTo>
                      <a:pt x="0" y="0"/>
                    </a:moveTo>
                    <a:lnTo>
                      <a:pt x="143" y="42"/>
                    </a:lnTo>
                    <a:lnTo>
                      <a:pt x="143" y="242"/>
                    </a:lnTo>
                    <a:lnTo>
                      <a:pt x="100" y="278"/>
                    </a:lnTo>
                    <a:lnTo>
                      <a:pt x="93" y="100"/>
                    </a:lnTo>
                    <a:lnTo>
                      <a:pt x="7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000000" mc:Ignorable=""/>
              </a:solidFill>
              <a:ln w="936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</p:grpSp>
        <p:sp>
          <p:nvSpPr>
            <p:cNvPr id="33816" name="Rectangle 14"/>
            <p:cNvSpPr>
              <a:spLocks noChangeArrowheads="1"/>
            </p:cNvSpPr>
            <p:nvPr/>
          </p:nvSpPr>
          <p:spPr bwMode="auto">
            <a:xfrm>
              <a:off x="1312" y="1275"/>
              <a:ext cx="287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Clr>
                  <a:srgbClr xmlns:mc="http://schemas.openxmlformats.org/markup-compatibility/2006" xmlns:a14="http://schemas.microsoft.com/office/drawing/2010/main" val="FFFFFF" mc:Ignorable="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800" b="1">
                  <a:solidFill>
                    <a:srgbClr xmlns:mc="http://schemas.openxmlformats.org/markup-compatibility/2006" xmlns:a14="http://schemas.microsoft.com/office/drawing/2010/main" val="FFFFFF" mc:Ignorable=""/>
                  </a:solidFill>
                </a:rPr>
                <a:t>A</a:t>
              </a:r>
            </a:p>
          </p:txBody>
        </p:sp>
      </p:grpSp>
      <p:grpSp>
        <p:nvGrpSpPr>
          <p:cNvPr id="33799" name="Group 15"/>
          <p:cNvGrpSpPr>
            <a:grpSpLocks/>
          </p:cNvGrpSpPr>
          <p:nvPr/>
        </p:nvGrpSpPr>
        <p:grpSpPr bwMode="auto">
          <a:xfrm>
            <a:off x="6045200" y="2017713"/>
            <a:ext cx="782638" cy="666750"/>
            <a:chOff x="3808" y="1271"/>
            <a:chExt cx="493" cy="420"/>
          </a:xfrm>
        </p:grpSpPr>
        <p:sp>
          <p:nvSpPr>
            <p:cNvPr id="33807" name="AutoShape 16"/>
            <p:cNvSpPr>
              <a:spLocks noChangeArrowheads="1"/>
            </p:cNvSpPr>
            <p:nvPr/>
          </p:nvSpPr>
          <p:spPr bwMode="auto">
            <a:xfrm>
              <a:off x="4221" y="1532"/>
              <a:ext cx="81" cy="158"/>
            </a:xfrm>
            <a:custGeom>
              <a:avLst/>
              <a:gdLst>
                <a:gd name="T0" fmla="*/ 0 w 143"/>
                <a:gd name="T1" fmla="*/ 0 h 278"/>
                <a:gd name="T2" fmla="*/ 81 w 143"/>
                <a:gd name="T3" fmla="*/ 24 h 278"/>
                <a:gd name="T4" fmla="*/ 81 w 143"/>
                <a:gd name="T5" fmla="*/ 138 h 278"/>
                <a:gd name="T6" fmla="*/ 57 w 143"/>
                <a:gd name="T7" fmla="*/ 158 h 278"/>
                <a:gd name="T8" fmla="*/ 53 w 143"/>
                <a:gd name="T9" fmla="*/ 57 h 278"/>
                <a:gd name="T10" fmla="*/ 4 w 143"/>
                <a:gd name="T11" fmla="*/ 28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 w="9360">
              <a:solidFill>
                <a:srgbClr xmlns:mc="http://schemas.openxmlformats.org/markup-compatibility/2006" xmlns:a14="http://schemas.microsoft.com/office/drawing/2010/main" val="000000" mc:Ignorable="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3808" name="AutoShape 17"/>
            <p:cNvSpPr>
              <a:spLocks noChangeArrowheads="1"/>
            </p:cNvSpPr>
            <p:nvPr/>
          </p:nvSpPr>
          <p:spPr bwMode="auto">
            <a:xfrm>
              <a:off x="4203" y="1423"/>
              <a:ext cx="49" cy="126"/>
            </a:xfrm>
            <a:custGeom>
              <a:avLst/>
              <a:gdLst>
                <a:gd name="T0" fmla="*/ 0 w 143"/>
                <a:gd name="T1" fmla="*/ 0 h 278"/>
                <a:gd name="T2" fmla="*/ 18 w 143"/>
                <a:gd name="T3" fmla="*/ 12 h 278"/>
                <a:gd name="T4" fmla="*/ 18 w 143"/>
                <a:gd name="T5" fmla="*/ 69 h 278"/>
                <a:gd name="T6" fmla="*/ 12 w 143"/>
                <a:gd name="T7" fmla="*/ 80 h 278"/>
                <a:gd name="T8" fmla="*/ 12 w 143"/>
                <a:gd name="T9" fmla="*/ 29 h 278"/>
                <a:gd name="T10" fmla="*/ 1 w 143"/>
                <a:gd name="T11" fmla="*/ 15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 w="9360">
              <a:solidFill>
                <a:srgbClr xmlns:mc="http://schemas.openxmlformats.org/markup-compatibility/2006" xmlns:a14="http://schemas.microsoft.com/office/drawing/2010/main" val="000000" mc:Ignorable="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3809" name="AutoShape 18"/>
            <p:cNvSpPr>
              <a:spLocks noChangeArrowheads="1"/>
            </p:cNvSpPr>
            <p:nvPr/>
          </p:nvSpPr>
          <p:spPr bwMode="auto">
            <a:xfrm flipH="1">
              <a:off x="3808" y="1534"/>
              <a:ext cx="81" cy="158"/>
            </a:xfrm>
            <a:custGeom>
              <a:avLst/>
              <a:gdLst>
                <a:gd name="T0" fmla="*/ 0 w 143"/>
                <a:gd name="T1" fmla="*/ 0 h 278"/>
                <a:gd name="T2" fmla="*/ 81 w 143"/>
                <a:gd name="T3" fmla="*/ 24 h 278"/>
                <a:gd name="T4" fmla="*/ 81 w 143"/>
                <a:gd name="T5" fmla="*/ 138 h 278"/>
                <a:gd name="T6" fmla="*/ 57 w 143"/>
                <a:gd name="T7" fmla="*/ 158 h 278"/>
                <a:gd name="T8" fmla="*/ 53 w 143"/>
                <a:gd name="T9" fmla="*/ 57 h 278"/>
                <a:gd name="T10" fmla="*/ 4 w 143"/>
                <a:gd name="T11" fmla="*/ 28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 w="9360">
              <a:solidFill>
                <a:srgbClr xmlns:mc="http://schemas.openxmlformats.org/markup-compatibility/2006" xmlns:a14="http://schemas.microsoft.com/office/drawing/2010/main" val="000000" mc:Ignorable="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3810" name="AutoShape 19"/>
            <p:cNvSpPr>
              <a:spLocks noChangeArrowheads="1"/>
            </p:cNvSpPr>
            <p:nvPr/>
          </p:nvSpPr>
          <p:spPr bwMode="auto">
            <a:xfrm flipH="1">
              <a:off x="3859" y="1434"/>
              <a:ext cx="49" cy="126"/>
            </a:xfrm>
            <a:custGeom>
              <a:avLst/>
              <a:gdLst>
                <a:gd name="T0" fmla="*/ 0 w 143"/>
                <a:gd name="T1" fmla="*/ 0 h 278"/>
                <a:gd name="T2" fmla="*/ 18 w 143"/>
                <a:gd name="T3" fmla="*/ 12 h 278"/>
                <a:gd name="T4" fmla="*/ 18 w 143"/>
                <a:gd name="T5" fmla="*/ 69 h 278"/>
                <a:gd name="T6" fmla="*/ 12 w 143"/>
                <a:gd name="T7" fmla="*/ 80 h 278"/>
                <a:gd name="T8" fmla="*/ 12 w 143"/>
                <a:gd name="T9" fmla="*/ 29 h 278"/>
                <a:gd name="T10" fmla="*/ 1 w 143"/>
                <a:gd name="T11" fmla="*/ 15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 w="9360">
              <a:solidFill>
                <a:srgbClr xmlns:mc="http://schemas.openxmlformats.org/markup-compatibility/2006" xmlns:a14="http://schemas.microsoft.com/office/drawing/2010/main" val="000000" mc:Ignorable="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3811" name="AutoShape 20"/>
            <p:cNvSpPr>
              <a:spLocks noChangeArrowheads="1"/>
            </p:cNvSpPr>
            <p:nvPr/>
          </p:nvSpPr>
          <p:spPr bwMode="auto">
            <a:xfrm flipV="1">
              <a:off x="3876" y="1271"/>
              <a:ext cx="373" cy="31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7 w 21600"/>
                <a:gd name="T13" fmla="*/ 4497 h 21600"/>
                <a:gd name="T14" fmla="*/ 17083 w 21600"/>
                <a:gd name="T15" fmla="*/ 1710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3333CC" mc:Ignorable=""/>
            </a:solidFill>
            <a:ln w="38160">
              <a:solidFill>
                <a:srgbClr xmlns:mc="http://schemas.openxmlformats.org/markup-compatibility/2006" xmlns:a14="http://schemas.microsoft.com/office/drawing/2010/main" val="000000" mc:Ignorable="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3812" name="Rectangle 21"/>
            <p:cNvSpPr>
              <a:spLocks noChangeArrowheads="1"/>
            </p:cNvSpPr>
            <p:nvPr/>
          </p:nvSpPr>
          <p:spPr bwMode="auto">
            <a:xfrm>
              <a:off x="3876" y="1592"/>
              <a:ext cx="373" cy="89"/>
            </a:xfrm>
            <a:prstGeom prst="rect">
              <a:avLst/>
            </a:prstGeom>
            <a:solidFill>
              <a:srgbClr xmlns:mc="http://schemas.openxmlformats.org/markup-compatibility/2006" xmlns:a14="http://schemas.microsoft.com/office/drawing/2010/main" val="3333CC" mc:Ignorable=""/>
            </a:solidFill>
            <a:ln w="38160">
              <a:solidFill>
                <a:srgbClr xmlns:mc="http://schemas.openxmlformats.org/markup-compatibility/2006" xmlns:a14="http://schemas.microsoft.com/office/drawing/2010/main" val="000000" mc:Ignorable="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3813" name="AutoShape 22"/>
            <p:cNvSpPr>
              <a:spLocks noChangeArrowheads="1"/>
            </p:cNvSpPr>
            <p:nvPr/>
          </p:nvSpPr>
          <p:spPr bwMode="auto">
            <a:xfrm>
              <a:off x="4178" y="1325"/>
              <a:ext cx="49" cy="126"/>
            </a:xfrm>
            <a:custGeom>
              <a:avLst/>
              <a:gdLst>
                <a:gd name="T0" fmla="*/ 0 w 143"/>
                <a:gd name="T1" fmla="*/ 0 h 278"/>
                <a:gd name="T2" fmla="*/ 18 w 143"/>
                <a:gd name="T3" fmla="*/ 12 h 278"/>
                <a:gd name="T4" fmla="*/ 18 w 143"/>
                <a:gd name="T5" fmla="*/ 69 h 278"/>
                <a:gd name="T6" fmla="*/ 12 w 143"/>
                <a:gd name="T7" fmla="*/ 80 h 278"/>
                <a:gd name="T8" fmla="*/ 12 w 143"/>
                <a:gd name="T9" fmla="*/ 29 h 278"/>
                <a:gd name="T10" fmla="*/ 1 w 143"/>
                <a:gd name="T11" fmla="*/ 15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 w="9360">
              <a:solidFill>
                <a:srgbClr xmlns:mc="http://schemas.openxmlformats.org/markup-compatibility/2006" xmlns:a14="http://schemas.microsoft.com/office/drawing/2010/main" val="000000" mc:Ignorable="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3814" name="AutoShape 23"/>
            <p:cNvSpPr>
              <a:spLocks noChangeArrowheads="1"/>
            </p:cNvSpPr>
            <p:nvPr/>
          </p:nvSpPr>
          <p:spPr bwMode="auto">
            <a:xfrm flipH="1">
              <a:off x="3889" y="1325"/>
              <a:ext cx="49" cy="126"/>
            </a:xfrm>
            <a:custGeom>
              <a:avLst/>
              <a:gdLst>
                <a:gd name="T0" fmla="*/ 0 w 143"/>
                <a:gd name="T1" fmla="*/ 0 h 278"/>
                <a:gd name="T2" fmla="*/ 18 w 143"/>
                <a:gd name="T3" fmla="*/ 12 h 278"/>
                <a:gd name="T4" fmla="*/ 18 w 143"/>
                <a:gd name="T5" fmla="*/ 69 h 278"/>
                <a:gd name="T6" fmla="*/ 12 w 143"/>
                <a:gd name="T7" fmla="*/ 80 h 278"/>
                <a:gd name="T8" fmla="*/ 12 w 143"/>
                <a:gd name="T9" fmla="*/ 29 h 278"/>
                <a:gd name="T10" fmla="*/ 1 w 143"/>
                <a:gd name="T11" fmla="*/ 15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 w="9360">
              <a:solidFill>
                <a:srgbClr xmlns:mc="http://schemas.openxmlformats.org/markup-compatibility/2006" xmlns:a14="http://schemas.microsoft.com/office/drawing/2010/main" val="000000" mc:Ignorable="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</p:grpSp>
      <p:sp>
        <p:nvSpPr>
          <p:cNvPr id="33800" name="Rectangle 24"/>
          <p:cNvSpPr>
            <a:spLocks noChangeArrowheads="1"/>
          </p:cNvSpPr>
          <p:nvPr/>
        </p:nvSpPr>
        <p:spPr bwMode="auto">
          <a:xfrm>
            <a:off x="6211888" y="2092325"/>
            <a:ext cx="452437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>
              <a:buClr>
                <a:srgbClr xmlns:mc="http://schemas.openxmlformats.org/markup-compatibility/2006" xmlns:a14="http://schemas.microsoft.com/office/drawing/2010/main" val="FFFFFF" mc:Ignorable="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>
                <a:solidFill>
                  <a:srgbClr xmlns:mc="http://schemas.openxmlformats.org/markup-compatibility/2006" xmlns:a14="http://schemas.microsoft.com/office/drawing/2010/main" val="FFFFFF" mc:Ignorable=""/>
                </a:solidFill>
              </a:rPr>
              <a:t>B</a:t>
            </a:r>
          </a:p>
        </p:txBody>
      </p:sp>
      <p:sp>
        <p:nvSpPr>
          <p:cNvPr id="33801" name="Line 25"/>
          <p:cNvSpPr>
            <a:spLocks noChangeShapeType="1"/>
          </p:cNvSpPr>
          <p:nvPr/>
        </p:nvSpPr>
        <p:spPr bwMode="auto">
          <a:xfrm flipH="1">
            <a:off x="5230813" y="2806700"/>
            <a:ext cx="1149350" cy="773113"/>
          </a:xfrm>
          <a:prstGeom prst="line">
            <a:avLst/>
          </a:prstGeom>
          <a:noFill/>
          <a:ln w="38160">
            <a:solidFill>
              <a:srgbClr xmlns:mc="http://schemas.openxmlformats.org/markup-compatibility/2006" xmlns:a14="http://schemas.microsoft.com/office/drawing/2010/main" val="000000" mc:Ignorable="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3802" name="Text Box 26"/>
          <p:cNvSpPr txBox="1">
            <a:spLocks noChangeArrowheads="1"/>
          </p:cNvSpPr>
          <p:nvPr/>
        </p:nvSpPr>
        <p:spPr bwMode="auto">
          <a:xfrm>
            <a:off x="3783013" y="3790950"/>
            <a:ext cx="1638300" cy="460375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3300" mc:Ignorable="">
              <a:alpha val="50195"/>
            </a:srgbClr>
          </a:solidFill>
          <a:ln w="38160"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buClr>
                <a:srgbClr xmlns:mc="http://schemas.openxmlformats.org/markup-compatibility/2006" xmlns:a14="http://schemas.microsoft.com/office/drawing/2010/main" val="FFFFFF" mc:Ignorable=""/>
              </a:buClr>
            </a:pPr>
            <a:r>
              <a:rPr lang="en-US" b="1">
                <a:solidFill>
                  <a:srgbClr xmlns:mc="http://schemas.openxmlformats.org/markup-compatibility/2006" xmlns:a14="http://schemas.microsoft.com/office/drawing/2010/main" val="FFFFFF" mc:Ignorable=""/>
                </a:solidFill>
              </a:rPr>
              <a:t>Write(R)</a:t>
            </a:r>
            <a:r>
              <a:rPr lang="he-IL" b="1">
                <a:solidFill>
                  <a:srgbClr xmlns:mc="http://schemas.openxmlformats.org/markup-compatibility/2006" xmlns:a14="http://schemas.microsoft.com/office/drawing/2010/main" val="FFFFFF" mc:Ignorable=""/>
                </a:solidFill>
                <a:cs typeface="Arial" pitchFamily="34" charset="0"/>
              </a:rPr>
              <a:t>‏</a:t>
            </a:r>
            <a:endParaRPr lang="en-US" b="1">
              <a:solidFill>
                <a:srgbClr xmlns:mc="http://schemas.openxmlformats.org/markup-compatibility/2006" xmlns:a14="http://schemas.microsoft.com/office/drawing/2010/main" val="FFFFFF" mc:Ignorable=""/>
              </a:solidFill>
            </a:endParaRPr>
          </a:p>
        </p:txBody>
      </p:sp>
      <p:sp>
        <p:nvSpPr>
          <p:cNvPr id="33803" name="Text Box 27"/>
          <p:cNvSpPr txBox="1">
            <a:spLocks noChangeArrowheads="1"/>
          </p:cNvSpPr>
          <p:nvPr/>
        </p:nvSpPr>
        <p:spPr bwMode="auto">
          <a:xfrm>
            <a:off x="1971675" y="5400675"/>
            <a:ext cx="696913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r" eaLnBrk="1" hangingPunct="1">
              <a:buClr>
                <a:srgbClr xmlns:mc="http://schemas.openxmlformats.org/markup-compatibility/2006" xmlns:a14="http://schemas.microsoft.com/office/drawing/2010/main" val="FF0000" mc:Ignorable=""/>
              </a:buClr>
            </a:pPr>
            <a:r>
              <a:rPr lang="en-US" sz="2800" b="1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CS</a:t>
            </a:r>
          </a:p>
        </p:txBody>
      </p:sp>
      <p:sp>
        <p:nvSpPr>
          <p:cNvPr id="33804" name="Line 28"/>
          <p:cNvSpPr>
            <a:spLocks noChangeShapeType="1"/>
          </p:cNvSpPr>
          <p:nvPr/>
        </p:nvSpPr>
        <p:spPr bwMode="auto">
          <a:xfrm>
            <a:off x="2320925" y="2714625"/>
            <a:ext cx="1588" cy="2525713"/>
          </a:xfrm>
          <a:prstGeom prst="line">
            <a:avLst/>
          </a:prstGeom>
          <a:noFill/>
          <a:ln w="76320">
            <a:solidFill>
              <a:srgbClr xmlns:mc="http://schemas.openxmlformats.org/markup-compatibility/2006" xmlns:a14="http://schemas.microsoft.com/office/drawing/2010/main" val="FF0000" mc:Ignorable="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3805" name="Line 29"/>
          <p:cNvSpPr>
            <a:spLocks noChangeShapeType="1"/>
          </p:cNvSpPr>
          <p:nvPr/>
        </p:nvSpPr>
        <p:spPr bwMode="auto">
          <a:xfrm>
            <a:off x="2322513" y="4049713"/>
            <a:ext cx="1465262" cy="1587"/>
          </a:xfrm>
          <a:prstGeom prst="line">
            <a:avLst/>
          </a:prstGeom>
          <a:noFill/>
          <a:ln w="76320">
            <a:solidFill>
              <a:srgbClr xmlns:mc="http://schemas.openxmlformats.org/markup-compatibility/2006" xmlns:a14="http://schemas.microsoft.com/office/drawing/2010/main" val="FF0000" mc:Ignorable="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3806" name="Text Box 30"/>
          <p:cNvSpPr txBox="1">
            <a:spLocks noChangeArrowheads="1"/>
          </p:cNvSpPr>
          <p:nvPr/>
        </p:nvSpPr>
        <p:spPr bwMode="auto">
          <a:xfrm>
            <a:off x="2925763" y="4691063"/>
            <a:ext cx="6021387" cy="947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ctr">
              <a:buClr>
                <a:srgbClr xmlns:mc="http://schemas.openxmlformats.org/markup-compatibility/2006" xmlns:a14="http://schemas.microsoft.com/office/drawing/2010/main" val="0000FF" mc:Ignorable=""/>
              </a:buClr>
            </a:pPr>
            <a:r>
              <a:rPr lang="en-US" sz="2800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A runs, possibly writes to the register, enters CS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fld id="{6A467D3E-14A9-491E-B6F5-C7794049C5DF}" type="slidenum">
              <a:rPr lang="he-IL" sz="14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cs typeface="Arial" pitchFamily="34" charset="0"/>
              </a:rPr>
              <a:pPr/>
              <a:t>3</a:t>
            </a:fld>
            <a:endParaRPr lang="en-US" sz="1400">
              <a:solidFill>
                <a:srgbClr xmlns:mc="http://schemas.openxmlformats.org/markup-compatibility/2006" xmlns:a14="http://schemas.microsoft.com/office/drawing/2010/main" val="000000" mc:Ignorable=""/>
              </a:solidFill>
              <a:cs typeface="Arial" pitchFamily="34" charset="0"/>
            </a:endParaRPr>
          </a:p>
        </p:txBody>
      </p:sp>
      <p:sp>
        <p:nvSpPr>
          <p:cNvPr id="7171" name="Text Box 1"/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ctr"/>
            <a:r>
              <a:rPr lang="en-US" sz="14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Art of Multiprocessor Programming</a:t>
            </a:r>
          </a:p>
        </p:txBody>
      </p:sp>
      <p:sp>
        <p:nvSpPr>
          <p:cNvPr id="7172" name="Text Box 2"/>
          <p:cNvSpPr txBox="1">
            <a:spLocks noChangeArrowheads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r"/>
            <a:fld id="{098499DA-BFE2-4573-94E7-CCE958F5196F}" type="slidenum">
              <a:rPr lang="he-IL" sz="14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cs typeface="Arial" pitchFamily="34" charset="0"/>
              </a:rPr>
              <a:pPr algn="r"/>
              <a:t>3</a:t>
            </a:fld>
            <a:endParaRPr lang="en-US" sz="1400">
              <a:solidFill>
                <a:srgbClr xmlns:mc="http://schemas.openxmlformats.org/markup-compatibility/2006" xmlns:a14="http://schemas.microsoft.com/office/drawing/2010/main" val="000000" mc:Ignorable=""/>
              </a:solidFill>
              <a:cs typeface="Arial" pitchFamily="34" charset="0"/>
            </a:endParaRPr>
          </a:p>
        </p:txBody>
      </p:sp>
      <p:pic>
        <p:nvPicPr>
          <p:cNvPr id="717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0" y="2540000"/>
            <a:ext cx="127000" cy="12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</p:pic>
      <p:grpSp>
        <p:nvGrpSpPr>
          <p:cNvPr id="7174" name="Group 4"/>
          <p:cNvGrpSpPr>
            <a:grpSpLocks/>
          </p:cNvGrpSpPr>
          <p:nvPr/>
        </p:nvGrpSpPr>
        <p:grpSpPr bwMode="auto">
          <a:xfrm>
            <a:off x="838200" y="5281613"/>
            <a:ext cx="7389813" cy="760412"/>
            <a:chOff x="528" y="3327"/>
            <a:chExt cx="4655" cy="479"/>
          </a:xfrm>
        </p:grpSpPr>
        <p:sp>
          <p:nvSpPr>
            <p:cNvPr id="7185" name="AutoShape 5"/>
            <p:cNvSpPr>
              <a:spLocks noChangeArrowheads="1"/>
            </p:cNvSpPr>
            <p:nvPr/>
          </p:nvSpPr>
          <p:spPr bwMode="auto">
            <a:xfrm>
              <a:off x="528" y="3327"/>
              <a:ext cx="4656" cy="480"/>
            </a:xfrm>
            <a:prstGeom prst="rightArrow">
              <a:avLst>
                <a:gd name="adj1" fmla="val 50000"/>
                <a:gd name="adj2" fmla="val 242500"/>
              </a:avLst>
            </a:prstGeom>
            <a:solidFill>
              <a:srgbClr xmlns:mc="http://schemas.openxmlformats.org/markup-compatibility/2006" xmlns:a14="http://schemas.microsoft.com/office/drawing/2010/main" val="0099FF" mc:Ignorable=""/>
            </a:solidFill>
            <a:ln w="38160">
              <a:solidFill>
                <a:srgbClr xmlns:mc="http://schemas.openxmlformats.org/markup-compatibility/2006" xmlns:a14="http://schemas.microsoft.com/office/drawing/2010/main" val="0099FF" mc:Ignorable="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7186" name="Text Box 6"/>
            <p:cNvSpPr txBox="1">
              <a:spLocks noChangeArrowheads="1"/>
            </p:cNvSpPr>
            <p:nvPr/>
          </p:nvSpPr>
          <p:spPr bwMode="auto">
            <a:xfrm>
              <a:off x="641" y="3419"/>
              <a:ext cx="548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Comic Sans MS" pitchFamily="66" charset="0"/>
                  <a:ea typeface="DejaVu Sans" charset="0"/>
                  <a:cs typeface="DejaVu Sans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Comic Sans MS" pitchFamily="66" charset="0"/>
                  <a:ea typeface="DejaVu Sans" charset="0"/>
                  <a:cs typeface="DejaVu Sans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Comic Sans MS" pitchFamily="66" charset="0"/>
                  <a:ea typeface="DejaVu Sans" charset="0"/>
                  <a:cs typeface="DejaVu Sans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Comic Sans MS" pitchFamily="66" charset="0"/>
                  <a:ea typeface="DejaVu Sans" charset="0"/>
                  <a:cs typeface="DejaVu Sans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Comic Sans MS" pitchFamily="66" charset="0"/>
                  <a:ea typeface="DejaVu Sans" charset="0"/>
                  <a:cs typeface="DejaVu Sans" charset="0"/>
                </a:defRPr>
              </a:lvl5pPr>
              <a:lvl6pPr marL="2514600" indent="-228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xmlns:mc="http://schemas.openxmlformats.org/markup-compatibility/2006" xmlns:a14="http://schemas.microsoft.com/office/drawing/2010/main" val="000000" mc:Ignorable=""/>
                </a:buClr>
                <a:buSzPct val="100000"/>
                <a:buFont typeface="Comic Sans MS" pitchFamily="6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Comic Sans MS" pitchFamily="66" charset="0"/>
                  <a:ea typeface="DejaVu Sans" charset="0"/>
                  <a:cs typeface="DejaVu Sans" charset="0"/>
                </a:defRPr>
              </a:lvl6pPr>
              <a:lvl7pPr marL="2971800" indent="-228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xmlns:mc="http://schemas.openxmlformats.org/markup-compatibility/2006" xmlns:a14="http://schemas.microsoft.com/office/drawing/2010/main" val="000000" mc:Ignorable=""/>
                </a:buClr>
                <a:buSzPct val="100000"/>
                <a:buFont typeface="Comic Sans MS" pitchFamily="6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Comic Sans MS" pitchFamily="66" charset="0"/>
                  <a:ea typeface="DejaVu Sans" charset="0"/>
                  <a:cs typeface="DejaVu Sans" charset="0"/>
                </a:defRPr>
              </a:lvl7pPr>
              <a:lvl8pPr marL="3429000" indent="-228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xmlns:mc="http://schemas.openxmlformats.org/markup-compatibility/2006" xmlns:a14="http://schemas.microsoft.com/office/drawing/2010/main" val="000000" mc:Ignorable=""/>
                </a:buClr>
                <a:buSzPct val="100000"/>
                <a:buFont typeface="Comic Sans MS" pitchFamily="6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Comic Sans MS" pitchFamily="66" charset="0"/>
                  <a:ea typeface="DejaVu Sans" charset="0"/>
                  <a:cs typeface="DejaVu Sans" charset="0"/>
                </a:defRPr>
              </a:lvl8pPr>
              <a:lvl9pPr marL="3886200" indent="-228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xmlns:mc="http://schemas.openxmlformats.org/markup-compatibility/2006" xmlns:a14="http://schemas.microsoft.com/office/drawing/2010/main" val="000000" mc:Ignorable=""/>
                </a:buClr>
                <a:buSzPct val="100000"/>
                <a:buFont typeface="Comic Sans MS" pitchFamily="6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Comic Sans MS" pitchFamily="66" charset="0"/>
                  <a:ea typeface="DejaVu Sans" charset="0"/>
                  <a:cs typeface="DejaVu Sans" charset="0"/>
                </a:defRPr>
              </a:lvl9pPr>
            </a:lstStyle>
            <a:p>
              <a:pPr algn="r">
                <a:buClr>
                  <a:srgbClr xmlns:mc="http://schemas.openxmlformats.org/markup-compatibility/2006" xmlns:a14="http://schemas.microsoft.com/office/drawing/2010/main" val="FFFFFF" mc:Ignorable=""/>
                </a:buClr>
              </a:pPr>
              <a:r>
                <a:rPr lang="en-US">
                  <a:solidFill>
                    <a:srgbClr xmlns:mc="http://schemas.openxmlformats.org/markup-compatibility/2006" xmlns:a14="http://schemas.microsoft.com/office/drawing/2010/main" val="FFFFFF" mc:Ignorable=""/>
                  </a:solidFill>
                </a:rPr>
                <a:t>time</a:t>
              </a:r>
            </a:p>
          </p:txBody>
        </p:sp>
      </p:grp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762000" y="2286000"/>
            <a:ext cx="77724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>
              <a:spcBef>
                <a:spcPts val="800"/>
              </a:spcBef>
              <a:buClr>
                <a:srgbClr xmlns:mc="http://schemas.openxmlformats.org/markup-compatibility/2006" xmlns:a14="http://schemas.microsoft.com/office/drawing/2010/main" val="0000FF" mc:Ignorable=""/>
              </a:buClr>
              <a:buFont typeface="Comic Sans MS" pitchFamily="66" charset="0"/>
              <a:buChar char="•"/>
            </a:pPr>
            <a:r>
              <a:rPr lang="en-US" sz="3200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An </a:t>
            </a:r>
            <a:r>
              <a:rPr lang="en-US" sz="3200" i="1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interval</a:t>
            </a:r>
            <a:r>
              <a:rPr lang="en-US" sz="3200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  </a:t>
            </a:r>
            <a:r>
              <a:rPr lang="en-US" sz="32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A</a:t>
            </a:r>
            <a:r>
              <a:rPr lang="en-US" sz="3200" baseline="-250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0 </a:t>
            </a:r>
            <a:r>
              <a:rPr lang="en-US" sz="32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=(a</a:t>
            </a:r>
            <a:r>
              <a:rPr lang="en-US" sz="3200" baseline="-250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0</a:t>
            </a:r>
            <a:r>
              <a:rPr lang="en-US" sz="32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,a</a:t>
            </a:r>
            <a:r>
              <a:rPr lang="en-US" sz="3200" baseline="-250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1</a:t>
            </a:r>
            <a:r>
              <a:rPr lang="en-US" sz="32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)</a:t>
            </a:r>
            <a:r>
              <a:rPr lang="en-US" sz="3200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 is</a:t>
            </a:r>
          </a:p>
          <a:p>
            <a:pPr lvl="1">
              <a:spcBef>
                <a:spcPts val="700"/>
              </a:spcBef>
              <a:buClr>
                <a:srgbClr xmlns:mc="http://schemas.openxmlformats.org/markup-compatibility/2006" xmlns:a14="http://schemas.microsoft.com/office/drawing/2010/main" val="0000FF" mc:Ignorable=""/>
              </a:buClr>
              <a:buFont typeface="Comic Sans MS" pitchFamily="66" charset="0"/>
              <a:buChar char="–"/>
            </a:pPr>
            <a:r>
              <a:rPr lang="en-US" sz="2800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Time between events </a:t>
            </a:r>
            <a:r>
              <a:rPr lang="en-US" sz="28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a</a:t>
            </a:r>
            <a:r>
              <a:rPr lang="en-US" sz="2800" baseline="-250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0 </a:t>
            </a:r>
            <a:r>
              <a:rPr lang="en-US" sz="2800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and </a:t>
            </a:r>
            <a:r>
              <a:rPr lang="en-US" sz="28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a</a:t>
            </a:r>
            <a:r>
              <a:rPr lang="en-US" sz="2800" baseline="-250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1</a:t>
            </a:r>
            <a:r>
              <a:rPr lang="en-US" sz="2800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 </a:t>
            </a:r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>
            <a:off x="2743200" y="4572000"/>
            <a:ext cx="1588" cy="838200"/>
          </a:xfrm>
          <a:prstGeom prst="line">
            <a:avLst/>
          </a:prstGeom>
          <a:noFill/>
          <a:ln w="38160">
            <a:solidFill>
              <a:srgbClr xmlns:mc="http://schemas.openxmlformats.org/markup-compatibility/2006" xmlns:a14="http://schemas.microsoft.com/office/drawing/2010/main" val="000000" mc:Ignorable="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2201863" y="4205288"/>
            <a:ext cx="5302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a</a:t>
            </a:r>
            <a:r>
              <a:rPr lang="en-US" sz="2800" baseline="-250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0</a:t>
            </a:r>
          </a:p>
        </p:txBody>
      </p:sp>
      <p:sp>
        <p:nvSpPr>
          <p:cNvPr id="7178" name="Line 10"/>
          <p:cNvSpPr>
            <a:spLocks noChangeShapeType="1"/>
          </p:cNvSpPr>
          <p:nvPr/>
        </p:nvSpPr>
        <p:spPr bwMode="auto">
          <a:xfrm>
            <a:off x="3986213" y="4572000"/>
            <a:ext cx="1587" cy="838200"/>
          </a:xfrm>
          <a:prstGeom prst="line">
            <a:avLst/>
          </a:prstGeom>
          <a:noFill/>
          <a:ln w="38160">
            <a:solidFill>
              <a:srgbClr xmlns:mc="http://schemas.openxmlformats.org/markup-compatibility/2006" xmlns:a14="http://schemas.microsoft.com/office/drawing/2010/main" val="000000" mc:Ignorable="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3917950" y="4205288"/>
            <a:ext cx="5302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a</a:t>
            </a:r>
            <a:r>
              <a:rPr lang="en-US" sz="2800" baseline="-250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1</a:t>
            </a:r>
          </a:p>
        </p:txBody>
      </p:sp>
      <p:sp>
        <p:nvSpPr>
          <p:cNvPr id="7180" name="AutoShape 12"/>
          <p:cNvSpPr>
            <a:spLocks noChangeArrowheads="1"/>
          </p:cNvSpPr>
          <p:nvPr/>
        </p:nvSpPr>
        <p:spPr bwMode="auto">
          <a:xfrm rot="10800000">
            <a:off x="2743200" y="4040188"/>
            <a:ext cx="1219200" cy="990600"/>
          </a:xfrm>
          <a:prstGeom prst="leftRightArrow">
            <a:avLst>
              <a:gd name="adj1" fmla="val 50000"/>
              <a:gd name="adj2" fmla="val 24501"/>
            </a:avLst>
          </a:prstGeom>
          <a:solidFill>
            <a:srgbClr xmlns:mc="http://schemas.openxmlformats.org/markup-compatibility/2006" xmlns:a14="http://schemas.microsoft.com/office/drawing/2010/main" val="FFFF00" mc:Ignorable=""/>
          </a:solidFill>
          <a:ln w="38160"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ctr"/>
            <a:r>
              <a:rPr lang="en-US" sz="44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Intervals</a:t>
            </a:r>
          </a:p>
        </p:txBody>
      </p:sp>
      <p:sp>
        <p:nvSpPr>
          <p:cNvPr id="7182" name="Rectangle 14"/>
          <p:cNvSpPr>
            <a:spLocks noChangeArrowheads="1"/>
          </p:cNvSpPr>
          <p:nvPr/>
        </p:nvSpPr>
        <p:spPr bwMode="auto">
          <a:xfrm>
            <a:off x="3076575" y="4273550"/>
            <a:ext cx="5540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A</a:t>
            </a:r>
            <a:r>
              <a:rPr lang="en-US" sz="2800" baseline="-250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0</a:t>
            </a:r>
          </a:p>
        </p:txBody>
      </p:sp>
      <p:sp>
        <p:nvSpPr>
          <p:cNvPr id="7183" name="Line 15"/>
          <p:cNvSpPr>
            <a:spLocks noChangeShapeType="1"/>
          </p:cNvSpPr>
          <p:nvPr/>
        </p:nvSpPr>
        <p:spPr bwMode="auto">
          <a:xfrm>
            <a:off x="2743200" y="5410200"/>
            <a:ext cx="1588" cy="457200"/>
          </a:xfrm>
          <a:prstGeom prst="line">
            <a:avLst/>
          </a:prstGeom>
          <a:noFill/>
          <a:ln w="76320">
            <a:solidFill>
              <a:srgbClr xmlns:mc="http://schemas.openxmlformats.org/markup-compatibility/2006" xmlns:a14="http://schemas.microsoft.com/office/drawing/2010/main" val="FFFF00" mc:Ignorable="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7184" name="Line 16"/>
          <p:cNvSpPr>
            <a:spLocks noChangeShapeType="1"/>
          </p:cNvSpPr>
          <p:nvPr/>
        </p:nvSpPr>
        <p:spPr bwMode="auto">
          <a:xfrm>
            <a:off x="3962400" y="5410200"/>
            <a:ext cx="1588" cy="457200"/>
          </a:xfrm>
          <a:prstGeom prst="line">
            <a:avLst/>
          </a:prstGeom>
          <a:noFill/>
          <a:ln w="76320">
            <a:solidFill>
              <a:srgbClr xmlns:mc="http://schemas.openxmlformats.org/markup-compatibility/2006" xmlns:a14="http://schemas.microsoft.com/office/drawing/2010/main" val="FFFF00" mc:Ignorable="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fld id="{64FB4DD5-AB11-4A60-9F2A-88F421F8AE3E}" type="slidenum">
              <a:rPr lang="he-IL" sz="14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cs typeface="Arial" pitchFamily="34" charset="0"/>
              </a:rPr>
              <a:pPr/>
              <a:t>30</a:t>
            </a:fld>
            <a:endParaRPr lang="en-US" sz="1400">
              <a:solidFill>
                <a:srgbClr xmlns:mc="http://schemas.openxmlformats.org/markup-compatibility/2006" xmlns:a14="http://schemas.microsoft.com/office/drawing/2010/main" val="000000" mc:Ignorable=""/>
              </a:solidFill>
              <a:cs typeface="Arial" pitchFamily="34" charset="0"/>
            </a:endParaRPr>
          </a:p>
        </p:txBody>
      </p:sp>
      <p:sp>
        <p:nvSpPr>
          <p:cNvPr id="34819" name="Text Box 1"/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ctr"/>
            <a:r>
              <a:rPr lang="en-US" sz="14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Art of Multiprocessor Programming</a:t>
            </a:r>
          </a:p>
        </p:txBody>
      </p:sp>
      <p:sp>
        <p:nvSpPr>
          <p:cNvPr id="34820" name="Text Box 2"/>
          <p:cNvSpPr txBox="1">
            <a:spLocks noChangeArrowheads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r"/>
            <a:fld id="{998066A5-371A-4CB9-96D0-505C96570111}" type="slidenum">
              <a:rPr lang="he-IL" sz="14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cs typeface="Arial" pitchFamily="34" charset="0"/>
              </a:rPr>
              <a:pPr algn="r"/>
              <a:t>30</a:t>
            </a:fld>
            <a:endParaRPr lang="en-US" sz="1400">
              <a:solidFill>
                <a:srgbClr xmlns:mc="http://schemas.openxmlformats.org/markup-compatibility/2006" xmlns:a14="http://schemas.microsoft.com/office/drawing/2010/main" val="000000" mc:Ignorable=""/>
              </a:solidFill>
              <a:cs typeface="Arial" pitchFamily="34" charset="0"/>
            </a:endParaRPr>
          </a:p>
        </p:txBody>
      </p:sp>
      <p:sp>
        <p:nvSpPr>
          <p:cNvPr id="34821" name="Text Box 3"/>
          <p:cNvSpPr txBox="1">
            <a:spLocks noChangeArrowheads="1"/>
          </p:cNvSpPr>
          <p:nvPr/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ctr"/>
            <a:r>
              <a:rPr lang="en-US" sz="40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Proof: Assume Cover of 1</a:t>
            </a:r>
          </a:p>
        </p:txBody>
      </p:sp>
      <p:grpSp>
        <p:nvGrpSpPr>
          <p:cNvPr id="34822" name="Group 4"/>
          <p:cNvGrpSpPr>
            <a:grpSpLocks/>
          </p:cNvGrpSpPr>
          <p:nvPr/>
        </p:nvGrpSpPr>
        <p:grpSpPr bwMode="auto">
          <a:xfrm>
            <a:off x="1917700" y="1978025"/>
            <a:ext cx="782638" cy="666750"/>
            <a:chOff x="1208" y="1246"/>
            <a:chExt cx="493" cy="420"/>
          </a:xfrm>
        </p:grpSpPr>
        <p:grpSp>
          <p:nvGrpSpPr>
            <p:cNvPr id="34842" name="Group 5"/>
            <p:cNvGrpSpPr>
              <a:grpSpLocks/>
            </p:cNvGrpSpPr>
            <p:nvPr/>
          </p:nvGrpSpPr>
          <p:grpSpPr bwMode="auto">
            <a:xfrm>
              <a:off x="1208" y="1246"/>
              <a:ext cx="493" cy="420"/>
              <a:chOff x="1208" y="1246"/>
              <a:chExt cx="493" cy="420"/>
            </a:xfrm>
          </p:grpSpPr>
          <p:sp>
            <p:nvSpPr>
              <p:cNvPr id="34844" name="AutoShape 6"/>
              <p:cNvSpPr>
                <a:spLocks noChangeArrowheads="1"/>
              </p:cNvSpPr>
              <p:nvPr/>
            </p:nvSpPr>
            <p:spPr bwMode="auto">
              <a:xfrm>
                <a:off x="1621" y="1507"/>
                <a:ext cx="81" cy="158"/>
              </a:xfrm>
              <a:custGeom>
                <a:avLst/>
                <a:gdLst>
                  <a:gd name="T0" fmla="*/ 0 w 143"/>
                  <a:gd name="T1" fmla="*/ 0 h 278"/>
                  <a:gd name="T2" fmla="*/ 81 w 143"/>
                  <a:gd name="T3" fmla="*/ 24 h 278"/>
                  <a:gd name="T4" fmla="*/ 81 w 143"/>
                  <a:gd name="T5" fmla="*/ 138 h 278"/>
                  <a:gd name="T6" fmla="*/ 57 w 143"/>
                  <a:gd name="T7" fmla="*/ 158 h 278"/>
                  <a:gd name="T8" fmla="*/ 53 w 143"/>
                  <a:gd name="T9" fmla="*/ 57 h 278"/>
                  <a:gd name="T10" fmla="*/ 4 w 143"/>
                  <a:gd name="T11" fmla="*/ 28 h 278"/>
                  <a:gd name="T12" fmla="*/ 0 w 143"/>
                  <a:gd name="T13" fmla="*/ 0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8"/>
                  <a:gd name="T23" fmla="*/ 143 w 143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8">
                    <a:moveTo>
                      <a:pt x="0" y="0"/>
                    </a:moveTo>
                    <a:lnTo>
                      <a:pt x="143" y="42"/>
                    </a:lnTo>
                    <a:lnTo>
                      <a:pt x="143" y="242"/>
                    </a:lnTo>
                    <a:lnTo>
                      <a:pt x="100" y="278"/>
                    </a:lnTo>
                    <a:lnTo>
                      <a:pt x="93" y="100"/>
                    </a:lnTo>
                    <a:lnTo>
                      <a:pt x="7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000000" mc:Ignorable=""/>
              </a:solidFill>
              <a:ln w="936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4845" name="AutoShape 7"/>
              <p:cNvSpPr>
                <a:spLocks noChangeArrowheads="1"/>
              </p:cNvSpPr>
              <p:nvPr/>
            </p:nvSpPr>
            <p:spPr bwMode="auto">
              <a:xfrm>
                <a:off x="1603" y="1399"/>
                <a:ext cx="49" cy="126"/>
              </a:xfrm>
              <a:custGeom>
                <a:avLst/>
                <a:gdLst>
                  <a:gd name="T0" fmla="*/ 0 w 143"/>
                  <a:gd name="T1" fmla="*/ 0 h 278"/>
                  <a:gd name="T2" fmla="*/ 18 w 143"/>
                  <a:gd name="T3" fmla="*/ 12 h 278"/>
                  <a:gd name="T4" fmla="*/ 18 w 143"/>
                  <a:gd name="T5" fmla="*/ 69 h 278"/>
                  <a:gd name="T6" fmla="*/ 12 w 143"/>
                  <a:gd name="T7" fmla="*/ 80 h 278"/>
                  <a:gd name="T8" fmla="*/ 12 w 143"/>
                  <a:gd name="T9" fmla="*/ 29 h 278"/>
                  <a:gd name="T10" fmla="*/ 1 w 143"/>
                  <a:gd name="T11" fmla="*/ 15 h 278"/>
                  <a:gd name="T12" fmla="*/ 0 w 143"/>
                  <a:gd name="T13" fmla="*/ 0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8"/>
                  <a:gd name="T23" fmla="*/ 143 w 143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8">
                    <a:moveTo>
                      <a:pt x="0" y="0"/>
                    </a:moveTo>
                    <a:lnTo>
                      <a:pt x="143" y="42"/>
                    </a:lnTo>
                    <a:lnTo>
                      <a:pt x="143" y="242"/>
                    </a:lnTo>
                    <a:lnTo>
                      <a:pt x="100" y="278"/>
                    </a:lnTo>
                    <a:lnTo>
                      <a:pt x="93" y="100"/>
                    </a:lnTo>
                    <a:lnTo>
                      <a:pt x="7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000000" mc:Ignorable=""/>
              </a:solidFill>
              <a:ln w="936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4846" name="AutoShape 8"/>
              <p:cNvSpPr>
                <a:spLocks noChangeArrowheads="1"/>
              </p:cNvSpPr>
              <p:nvPr/>
            </p:nvSpPr>
            <p:spPr bwMode="auto">
              <a:xfrm flipH="1">
                <a:off x="1208" y="1509"/>
                <a:ext cx="81" cy="158"/>
              </a:xfrm>
              <a:custGeom>
                <a:avLst/>
                <a:gdLst>
                  <a:gd name="T0" fmla="*/ 0 w 143"/>
                  <a:gd name="T1" fmla="*/ 0 h 278"/>
                  <a:gd name="T2" fmla="*/ 81 w 143"/>
                  <a:gd name="T3" fmla="*/ 24 h 278"/>
                  <a:gd name="T4" fmla="*/ 81 w 143"/>
                  <a:gd name="T5" fmla="*/ 138 h 278"/>
                  <a:gd name="T6" fmla="*/ 57 w 143"/>
                  <a:gd name="T7" fmla="*/ 158 h 278"/>
                  <a:gd name="T8" fmla="*/ 53 w 143"/>
                  <a:gd name="T9" fmla="*/ 57 h 278"/>
                  <a:gd name="T10" fmla="*/ 4 w 143"/>
                  <a:gd name="T11" fmla="*/ 28 h 278"/>
                  <a:gd name="T12" fmla="*/ 0 w 143"/>
                  <a:gd name="T13" fmla="*/ 0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8"/>
                  <a:gd name="T23" fmla="*/ 143 w 143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8">
                    <a:moveTo>
                      <a:pt x="0" y="0"/>
                    </a:moveTo>
                    <a:lnTo>
                      <a:pt x="143" y="42"/>
                    </a:lnTo>
                    <a:lnTo>
                      <a:pt x="143" y="242"/>
                    </a:lnTo>
                    <a:lnTo>
                      <a:pt x="100" y="278"/>
                    </a:lnTo>
                    <a:lnTo>
                      <a:pt x="93" y="100"/>
                    </a:lnTo>
                    <a:lnTo>
                      <a:pt x="7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000000" mc:Ignorable=""/>
              </a:solidFill>
              <a:ln w="936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4847" name="AutoShape 9"/>
              <p:cNvSpPr>
                <a:spLocks noChangeArrowheads="1"/>
              </p:cNvSpPr>
              <p:nvPr/>
            </p:nvSpPr>
            <p:spPr bwMode="auto">
              <a:xfrm flipH="1">
                <a:off x="1259" y="1409"/>
                <a:ext cx="49" cy="126"/>
              </a:xfrm>
              <a:custGeom>
                <a:avLst/>
                <a:gdLst>
                  <a:gd name="T0" fmla="*/ 0 w 143"/>
                  <a:gd name="T1" fmla="*/ 0 h 278"/>
                  <a:gd name="T2" fmla="*/ 18 w 143"/>
                  <a:gd name="T3" fmla="*/ 12 h 278"/>
                  <a:gd name="T4" fmla="*/ 18 w 143"/>
                  <a:gd name="T5" fmla="*/ 69 h 278"/>
                  <a:gd name="T6" fmla="*/ 12 w 143"/>
                  <a:gd name="T7" fmla="*/ 80 h 278"/>
                  <a:gd name="T8" fmla="*/ 12 w 143"/>
                  <a:gd name="T9" fmla="*/ 29 h 278"/>
                  <a:gd name="T10" fmla="*/ 1 w 143"/>
                  <a:gd name="T11" fmla="*/ 15 h 278"/>
                  <a:gd name="T12" fmla="*/ 0 w 143"/>
                  <a:gd name="T13" fmla="*/ 0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8"/>
                  <a:gd name="T23" fmla="*/ 143 w 143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8">
                    <a:moveTo>
                      <a:pt x="0" y="0"/>
                    </a:moveTo>
                    <a:lnTo>
                      <a:pt x="143" y="42"/>
                    </a:lnTo>
                    <a:lnTo>
                      <a:pt x="143" y="242"/>
                    </a:lnTo>
                    <a:lnTo>
                      <a:pt x="100" y="278"/>
                    </a:lnTo>
                    <a:lnTo>
                      <a:pt x="93" y="100"/>
                    </a:lnTo>
                    <a:lnTo>
                      <a:pt x="7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000000" mc:Ignorable=""/>
              </a:solidFill>
              <a:ln w="936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4848" name="AutoShape 10"/>
              <p:cNvSpPr>
                <a:spLocks noChangeArrowheads="1"/>
              </p:cNvSpPr>
              <p:nvPr/>
            </p:nvSpPr>
            <p:spPr bwMode="auto">
              <a:xfrm flipV="1">
                <a:off x="1276" y="1246"/>
                <a:ext cx="373" cy="31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7 w 21600"/>
                  <a:gd name="T13" fmla="*/ 4497 h 21600"/>
                  <a:gd name="T14" fmla="*/ 17083 w 21600"/>
                  <a:gd name="T15" fmla="*/ 1710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FF0000" mc:Ignorable=""/>
              </a:solidFill>
              <a:ln w="3816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4849" name="Rectangle 11"/>
              <p:cNvSpPr>
                <a:spLocks noChangeArrowheads="1"/>
              </p:cNvSpPr>
              <p:nvPr/>
            </p:nvSpPr>
            <p:spPr bwMode="auto">
              <a:xfrm>
                <a:off x="1276" y="1567"/>
                <a:ext cx="373" cy="89"/>
              </a:xfrm>
              <a:prstGeom prst="rect">
                <a:avLst/>
              </a:prstGeom>
              <a:solidFill>
                <a:srgbClr xmlns:mc="http://schemas.openxmlformats.org/markup-compatibility/2006" xmlns:a14="http://schemas.microsoft.com/office/drawing/2010/main" val="FF0000" mc:Ignorable=""/>
              </a:solidFill>
              <a:ln w="3816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4850" name="AutoShape 12"/>
              <p:cNvSpPr>
                <a:spLocks noChangeArrowheads="1"/>
              </p:cNvSpPr>
              <p:nvPr/>
            </p:nvSpPr>
            <p:spPr bwMode="auto">
              <a:xfrm>
                <a:off x="1578" y="1300"/>
                <a:ext cx="49" cy="126"/>
              </a:xfrm>
              <a:custGeom>
                <a:avLst/>
                <a:gdLst>
                  <a:gd name="T0" fmla="*/ 0 w 143"/>
                  <a:gd name="T1" fmla="*/ 0 h 278"/>
                  <a:gd name="T2" fmla="*/ 18 w 143"/>
                  <a:gd name="T3" fmla="*/ 12 h 278"/>
                  <a:gd name="T4" fmla="*/ 18 w 143"/>
                  <a:gd name="T5" fmla="*/ 69 h 278"/>
                  <a:gd name="T6" fmla="*/ 12 w 143"/>
                  <a:gd name="T7" fmla="*/ 80 h 278"/>
                  <a:gd name="T8" fmla="*/ 12 w 143"/>
                  <a:gd name="T9" fmla="*/ 29 h 278"/>
                  <a:gd name="T10" fmla="*/ 1 w 143"/>
                  <a:gd name="T11" fmla="*/ 15 h 278"/>
                  <a:gd name="T12" fmla="*/ 0 w 143"/>
                  <a:gd name="T13" fmla="*/ 0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8"/>
                  <a:gd name="T23" fmla="*/ 143 w 143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8">
                    <a:moveTo>
                      <a:pt x="0" y="0"/>
                    </a:moveTo>
                    <a:lnTo>
                      <a:pt x="143" y="42"/>
                    </a:lnTo>
                    <a:lnTo>
                      <a:pt x="143" y="242"/>
                    </a:lnTo>
                    <a:lnTo>
                      <a:pt x="100" y="278"/>
                    </a:lnTo>
                    <a:lnTo>
                      <a:pt x="93" y="100"/>
                    </a:lnTo>
                    <a:lnTo>
                      <a:pt x="7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000000" mc:Ignorable=""/>
              </a:solidFill>
              <a:ln w="936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4851" name="AutoShape 13"/>
              <p:cNvSpPr>
                <a:spLocks noChangeArrowheads="1"/>
              </p:cNvSpPr>
              <p:nvPr/>
            </p:nvSpPr>
            <p:spPr bwMode="auto">
              <a:xfrm flipH="1">
                <a:off x="1289" y="1300"/>
                <a:ext cx="49" cy="126"/>
              </a:xfrm>
              <a:custGeom>
                <a:avLst/>
                <a:gdLst>
                  <a:gd name="T0" fmla="*/ 0 w 143"/>
                  <a:gd name="T1" fmla="*/ 0 h 278"/>
                  <a:gd name="T2" fmla="*/ 18 w 143"/>
                  <a:gd name="T3" fmla="*/ 12 h 278"/>
                  <a:gd name="T4" fmla="*/ 18 w 143"/>
                  <a:gd name="T5" fmla="*/ 69 h 278"/>
                  <a:gd name="T6" fmla="*/ 12 w 143"/>
                  <a:gd name="T7" fmla="*/ 80 h 278"/>
                  <a:gd name="T8" fmla="*/ 12 w 143"/>
                  <a:gd name="T9" fmla="*/ 29 h 278"/>
                  <a:gd name="T10" fmla="*/ 1 w 143"/>
                  <a:gd name="T11" fmla="*/ 15 h 278"/>
                  <a:gd name="T12" fmla="*/ 0 w 143"/>
                  <a:gd name="T13" fmla="*/ 0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8"/>
                  <a:gd name="T23" fmla="*/ 143 w 143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8">
                    <a:moveTo>
                      <a:pt x="0" y="0"/>
                    </a:moveTo>
                    <a:lnTo>
                      <a:pt x="143" y="42"/>
                    </a:lnTo>
                    <a:lnTo>
                      <a:pt x="143" y="242"/>
                    </a:lnTo>
                    <a:lnTo>
                      <a:pt x="100" y="278"/>
                    </a:lnTo>
                    <a:lnTo>
                      <a:pt x="93" y="100"/>
                    </a:lnTo>
                    <a:lnTo>
                      <a:pt x="7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000000" mc:Ignorable=""/>
              </a:solidFill>
              <a:ln w="936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</p:grpSp>
        <p:sp>
          <p:nvSpPr>
            <p:cNvPr id="34843" name="Rectangle 14"/>
            <p:cNvSpPr>
              <a:spLocks noChangeArrowheads="1"/>
            </p:cNvSpPr>
            <p:nvPr/>
          </p:nvSpPr>
          <p:spPr bwMode="auto">
            <a:xfrm>
              <a:off x="1312" y="1275"/>
              <a:ext cx="287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Clr>
                  <a:srgbClr xmlns:mc="http://schemas.openxmlformats.org/markup-compatibility/2006" xmlns:a14="http://schemas.microsoft.com/office/drawing/2010/main" val="FFFFFF" mc:Ignorable="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800" b="1">
                  <a:solidFill>
                    <a:srgbClr xmlns:mc="http://schemas.openxmlformats.org/markup-compatibility/2006" xmlns:a14="http://schemas.microsoft.com/office/drawing/2010/main" val="FFFFFF" mc:Ignorable=""/>
                  </a:solidFill>
                </a:rPr>
                <a:t>A</a:t>
              </a:r>
            </a:p>
          </p:txBody>
        </p:sp>
      </p:grpSp>
      <p:grpSp>
        <p:nvGrpSpPr>
          <p:cNvPr id="34823" name="Group 15"/>
          <p:cNvGrpSpPr>
            <a:grpSpLocks/>
          </p:cNvGrpSpPr>
          <p:nvPr/>
        </p:nvGrpSpPr>
        <p:grpSpPr bwMode="auto">
          <a:xfrm>
            <a:off x="6045200" y="2017713"/>
            <a:ext cx="782638" cy="666750"/>
            <a:chOff x="3808" y="1271"/>
            <a:chExt cx="493" cy="420"/>
          </a:xfrm>
        </p:grpSpPr>
        <p:sp>
          <p:nvSpPr>
            <p:cNvPr id="34834" name="AutoShape 16"/>
            <p:cNvSpPr>
              <a:spLocks noChangeArrowheads="1"/>
            </p:cNvSpPr>
            <p:nvPr/>
          </p:nvSpPr>
          <p:spPr bwMode="auto">
            <a:xfrm>
              <a:off x="4221" y="1532"/>
              <a:ext cx="81" cy="158"/>
            </a:xfrm>
            <a:custGeom>
              <a:avLst/>
              <a:gdLst>
                <a:gd name="T0" fmla="*/ 0 w 143"/>
                <a:gd name="T1" fmla="*/ 0 h 278"/>
                <a:gd name="T2" fmla="*/ 81 w 143"/>
                <a:gd name="T3" fmla="*/ 24 h 278"/>
                <a:gd name="T4" fmla="*/ 81 w 143"/>
                <a:gd name="T5" fmla="*/ 138 h 278"/>
                <a:gd name="T6" fmla="*/ 57 w 143"/>
                <a:gd name="T7" fmla="*/ 158 h 278"/>
                <a:gd name="T8" fmla="*/ 53 w 143"/>
                <a:gd name="T9" fmla="*/ 57 h 278"/>
                <a:gd name="T10" fmla="*/ 4 w 143"/>
                <a:gd name="T11" fmla="*/ 28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 w="9360">
              <a:solidFill>
                <a:srgbClr xmlns:mc="http://schemas.openxmlformats.org/markup-compatibility/2006" xmlns:a14="http://schemas.microsoft.com/office/drawing/2010/main" val="000000" mc:Ignorable="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4835" name="AutoShape 17"/>
            <p:cNvSpPr>
              <a:spLocks noChangeArrowheads="1"/>
            </p:cNvSpPr>
            <p:nvPr/>
          </p:nvSpPr>
          <p:spPr bwMode="auto">
            <a:xfrm>
              <a:off x="4203" y="1423"/>
              <a:ext cx="49" cy="126"/>
            </a:xfrm>
            <a:custGeom>
              <a:avLst/>
              <a:gdLst>
                <a:gd name="T0" fmla="*/ 0 w 143"/>
                <a:gd name="T1" fmla="*/ 0 h 278"/>
                <a:gd name="T2" fmla="*/ 18 w 143"/>
                <a:gd name="T3" fmla="*/ 12 h 278"/>
                <a:gd name="T4" fmla="*/ 18 w 143"/>
                <a:gd name="T5" fmla="*/ 69 h 278"/>
                <a:gd name="T6" fmla="*/ 12 w 143"/>
                <a:gd name="T7" fmla="*/ 80 h 278"/>
                <a:gd name="T8" fmla="*/ 12 w 143"/>
                <a:gd name="T9" fmla="*/ 29 h 278"/>
                <a:gd name="T10" fmla="*/ 1 w 143"/>
                <a:gd name="T11" fmla="*/ 15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 w="9360">
              <a:solidFill>
                <a:srgbClr xmlns:mc="http://schemas.openxmlformats.org/markup-compatibility/2006" xmlns:a14="http://schemas.microsoft.com/office/drawing/2010/main" val="000000" mc:Ignorable="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4836" name="AutoShape 18"/>
            <p:cNvSpPr>
              <a:spLocks noChangeArrowheads="1"/>
            </p:cNvSpPr>
            <p:nvPr/>
          </p:nvSpPr>
          <p:spPr bwMode="auto">
            <a:xfrm flipH="1">
              <a:off x="3808" y="1534"/>
              <a:ext cx="81" cy="158"/>
            </a:xfrm>
            <a:custGeom>
              <a:avLst/>
              <a:gdLst>
                <a:gd name="T0" fmla="*/ 0 w 143"/>
                <a:gd name="T1" fmla="*/ 0 h 278"/>
                <a:gd name="T2" fmla="*/ 81 w 143"/>
                <a:gd name="T3" fmla="*/ 24 h 278"/>
                <a:gd name="T4" fmla="*/ 81 w 143"/>
                <a:gd name="T5" fmla="*/ 138 h 278"/>
                <a:gd name="T6" fmla="*/ 57 w 143"/>
                <a:gd name="T7" fmla="*/ 158 h 278"/>
                <a:gd name="T8" fmla="*/ 53 w 143"/>
                <a:gd name="T9" fmla="*/ 57 h 278"/>
                <a:gd name="T10" fmla="*/ 4 w 143"/>
                <a:gd name="T11" fmla="*/ 28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 w="9360">
              <a:solidFill>
                <a:srgbClr xmlns:mc="http://schemas.openxmlformats.org/markup-compatibility/2006" xmlns:a14="http://schemas.microsoft.com/office/drawing/2010/main" val="000000" mc:Ignorable="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4837" name="AutoShape 19"/>
            <p:cNvSpPr>
              <a:spLocks noChangeArrowheads="1"/>
            </p:cNvSpPr>
            <p:nvPr/>
          </p:nvSpPr>
          <p:spPr bwMode="auto">
            <a:xfrm flipH="1">
              <a:off x="3859" y="1434"/>
              <a:ext cx="49" cy="126"/>
            </a:xfrm>
            <a:custGeom>
              <a:avLst/>
              <a:gdLst>
                <a:gd name="T0" fmla="*/ 0 w 143"/>
                <a:gd name="T1" fmla="*/ 0 h 278"/>
                <a:gd name="T2" fmla="*/ 18 w 143"/>
                <a:gd name="T3" fmla="*/ 12 h 278"/>
                <a:gd name="T4" fmla="*/ 18 w 143"/>
                <a:gd name="T5" fmla="*/ 69 h 278"/>
                <a:gd name="T6" fmla="*/ 12 w 143"/>
                <a:gd name="T7" fmla="*/ 80 h 278"/>
                <a:gd name="T8" fmla="*/ 12 w 143"/>
                <a:gd name="T9" fmla="*/ 29 h 278"/>
                <a:gd name="T10" fmla="*/ 1 w 143"/>
                <a:gd name="T11" fmla="*/ 15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 w="9360">
              <a:solidFill>
                <a:srgbClr xmlns:mc="http://schemas.openxmlformats.org/markup-compatibility/2006" xmlns:a14="http://schemas.microsoft.com/office/drawing/2010/main" val="000000" mc:Ignorable="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4838" name="AutoShape 20"/>
            <p:cNvSpPr>
              <a:spLocks noChangeArrowheads="1"/>
            </p:cNvSpPr>
            <p:nvPr/>
          </p:nvSpPr>
          <p:spPr bwMode="auto">
            <a:xfrm flipV="1">
              <a:off x="3876" y="1271"/>
              <a:ext cx="373" cy="31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7 w 21600"/>
                <a:gd name="T13" fmla="*/ 4497 h 21600"/>
                <a:gd name="T14" fmla="*/ 17083 w 21600"/>
                <a:gd name="T15" fmla="*/ 1710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3333CC" mc:Ignorable=""/>
            </a:solidFill>
            <a:ln w="38160">
              <a:solidFill>
                <a:srgbClr xmlns:mc="http://schemas.openxmlformats.org/markup-compatibility/2006" xmlns:a14="http://schemas.microsoft.com/office/drawing/2010/main" val="000000" mc:Ignorable="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4839" name="Rectangle 21"/>
            <p:cNvSpPr>
              <a:spLocks noChangeArrowheads="1"/>
            </p:cNvSpPr>
            <p:nvPr/>
          </p:nvSpPr>
          <p:spPr bwMode="auto">
            <a:xfrm>
              <a:off x="3876" y="1592"/>
              <a:ext cx="373" cy="89"/>
            </a:xfrm>
            <a:prstGeom prst="rect">
              <a:avLst/>
            </a:prstGeom>
            <a:solidFill>
              <a:srgbClr xmlns:mc="http://schemas.openxmlformats.org/markup-compatibility/2006" xmlns:a14="http://schemas.microsoft.com/office/drawing/2010/main" val="3333CC" mc:Ignorable=""/>
            </a:solidFill>
            <a:ln w="38160">
              <a:solidFill>
                <a:srgbClr xmlns:mc="http://schemas.openxmlformats.org/markup-compatibility/2006" xmlns:a14="http://schemas.microsoft.com/office/drawing/2010/main" val="000000" mc:Ignorable="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4840" name="AutoShape 22"/>
            <p:cNvSpPr>
              <a:spLocks noChangeArrowheads="1"/>
            </p:cNvSpPr>
            <p:nvPr/>
          </p:nvSpPr>
          <p:spPr bwMode="auto">
            <a:xfrm>
              <a:off x="4178" y="1325"/>
              <a:ext cx="49" cy="126"/>
            </a:xfrm>
            <a:custGeom>
              <a:avLst/>
              <a:gdLst>
                <a:gd name="T0" fmla="*/ 0 w 143"/>
                <a:gd name="T1" fmla="*/ 0 h 278"/>
                <a:gd name="T2" fmla="*/ 18 w 143"/>
                <a:gd name="T3" fmla="*/ 12 h 278"/>
                <a:gd name="T4" fmla="*/ 18 w 143"/>
                <a:gd name="T5" fmla="*/ 69 h 278"/>
                <a:gd name="T6" fmla="*/ 12 w 143"/>
                <a:gd name="T7" fmla="*/ 80 h 278"/>
                <a:gd name="T8" fmla="*/ 12 w 143"/>
                <a:gd name="T9" fmla="*/ 29 h 278"/>
                <a:gd name="T10" fmla="*/ 1 w 143"/>
                <a:gd name="T11" fmla="*/ 15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 w="9360">
              <a:solidFill>
                <a:srgbClr xmlns:mc="http://schemas.openxmlformats.org/markup-compatibility/2006" xmlns:a14="http://schemas.microsoft.com/office/drawing/2010/main" val="000000" mc:Ignorable="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4841" name="AutoShape 23"/>
            <p:cNvSpPr>
              <a:spLocks noChangeArrowheads="1"/>
            </p:cNvSpPr>
            <p:nvPr/>
          </p:nvSpPr>
          <p:spPr bwMode="auto">
            <a:xfrm flipH="1">
              <a:off x="3889" y="1325"/>
              <a:ext cx="49" cy="126"/>
            </a:xfrm>
            <a:custGeom>
              <a:avLst/>
              <a:gdLst>
                <a:gd name="T0" fmla="*/ 0 w 143"/>
                <a:gd name="T1" fmla="*/ 0 h 278"/>
                <a:gd name="T2" fmla="*/ 18 w 143"/>
                <a:gd name="T3" fmla="*/ 12 h 278"/>
                <a:gd name="T4" fmla="*/ 18 w 143"/>
                <a:gd name="T5" fmla="*/ 69 h 278"/>
                <a:gd name="T6" fmla="*/ 12 w 143"/>
                <a:gd name="T7" fmla="*/ 80 h 278"/>
                <a:gd name="T8" fmla="*/ 12 w 143"/>
                <a:gd name="T9" fmla="*/ 29 h 278"/>
                <a:gd name="T10" fmla="*/ 1 w 143"/>
                <a:gd name="T11" fmla="*/ 15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 w="9360">
              <a:solidFill>
                <a:srgbClr xmlns:mc="http://schemas.openxmlformats.org/markup-compatibility/2006" xmlns:a14="http://schemas.microsoft.com/office/drawing/2010/main" val="000000" mc:Ignorable="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</p:grpSp>
      <p:sp>
        <p:nvSpPr>
          <p:cNvPr id="34824" name="Rectangle 24"/>
          <p:cNvSpPr>
            <a:spLocks noChangeArrowheads="1"/>
          </p:cNvSpPr>
          <p:nvPr/>
        </p:nvSpPr>
        <p:spPr bwMode="auto">
          <a:xfrm>
            <a:off x="6211888" y="2092325"/>
            <a:ext cx="452437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>
              <a:buClr>
                <a:srgbClr xmlns:mc="http://schemas.openxmlformats.org/markup-compatibility/2006" xmlns:a14="http://schemas.microsoft.com/office/drawing/2010/main" val="FFFFFF" mc:Ignorable="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>
                <a:solidFill>
                  <a:srgbClr xmlns:mc="http://schemas.openxmlformats.org/markup-compatibility/2006" xmlns:a14="http://schemas.microsoft.com/office/drawing/2010/main" val="FFFFFF" mc:Ignorable=""/>
                </a:solidFill>
              </a:rPr>
              <a:t>B</a:t>
            </a:r>
          </a:p>
        </p:txBody>
      </p:sp>
      <p:sp>
        <p:nvSpPr>
          <p:cNvPr id="34825" name="Line 25"/>
          <p:cNvSpPr>
            <a:spLocks noChangeShapeType="1"/>
          </p:cNvSpPr>
          <p:nvPr/>
        </p:nvSpPr>
        <p:spPr bwMode="auto">
          <a:xfrm flipH="1">
            <a:off x="5230813" y="2806700"/>
            <a:ext cx="1149350" cy="773113"/>
          </a:xfrm>
          <a:prstGeom prst="line">
            <a:avLst/>
          </a:prstGeom>
          <a:noFill/>
          <a:ln w="38160">
            <a:solidFill>
              <a:srgbClr xmlns:mc="http://schemas.openxmlformats.org/markup-compatibility/2006" xmlns:a14="http://schemas.microsoft.com/office/drawing/2010/main" val="000000" mc:Ignorable="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4826" name="Text Box 26"/>
          <p:cNvSpPr txBox="1">
            <a:spLocks noChangeArrowheads="1"/>
          </p:cNvSpPr>
          <p:nvPr/>
        </p:nvSpPr>
        <p:spPr bwMode="auto">
          <a:xfrm>
            <a:off x="1971675" y="5432425"/>
            <a:ext cx="696913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r" eaLnBrk="1" hangingPunct="1">
              <a:buClr>
                <a:srgbClr xmlns:mc="http://schemas.openxmlformats.org/markup-compatibility/2006" xmlns:a14="http://schemas.microsoft.com/office/drawing/2010/main" val="FF0000" mc:Ignorable=""/>
              </a:buClr>
            </a:pPr>
            <a:r>
              <a:rPr lang="en-US" sz="2800" b="1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CS</a:t>
            </a:r>
          </a:p>
        </p:txBody>
      </p:sp>
      <p:sp>
        <p:nvSpPr>
          <p:cNvPr id="34827" name="Line 27"/>
          <p:cNvSpPr>
            <a:spLocks noChangeShapeType="1"/>
          </p:cNvSpPr>
          <p:nvPr/>
        </p:nvSpPr>
        <p:spPr bwMode="auto">
          <a:xfrm>
            <a:off x="2320925" y="2714625"/>
            <a:ext cx="1588" cy="2525713"/>
          </a:xfrm>
          <a:prstGeom prst="line">
            <a:avLst/>
          </a:prstGeom>
          <a:noFill/>
          <a:ln w="76320">
            <a:solidFill>
              <a:srgbClr xmlns:mc="http://schemas.openxmlformats.org/markup-compatibility/2006" xmlns:a14="http://schemas.microsoft.com/office/drawing/2010/main" val="FF0000" mc:Ignorable="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4828" name="Line 28"/>
          <p:cNvSpPr>
            <a:spLocks noChangeShapeType="1"/>
          </p:cNvSpPr>
          <p:nvPr/>
        </p:nvSpPr>
        <p:spPr bwMode="auto">
          <a:xfrm>
            <a:off x="2322513" y="4049713"/>
            <a:ext cx="1465262" cy="1587"/>
          </a:xfrm>
          <a:prstGeom prst="line">
            <a:avLst/>
          </a:prstGeom>
          <a:noFill/>
          <a:ln w="76320">
            <a:solidFill>
              <a:srgbClr xmlns:mc="http://schemas.openxmlformats.org/markup-compatibility/2006" xmlns:a14="http://schemas.microsoft.com/office/drawing/2010/main" val="FF0000" mc:Ignorable="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4829" name="Text Box 29"/>
          <p:cNvSpPr txBox="1">
            <a:spLocks noChangeArrowheads="1"/>
          </p:cNvSpPr>
          <p:nvPr/>
        </p:nvSpPr>
        <p:spPr bwMode="auto">
          <a:xfrm>
            <a:off x="5900738" y="3354388"/>
            <a:ext cx="3846512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>
              <a:buClr>
                <a:srgbClr xmlns:mc="http://schemas.openxmlformats.org/markup-compatibility/2006" xmlns:a14="http://schemas.microsoft.com/office/drawing/2010/main" val="0000FF" mc:Ignorable=""/>
              </a:buClr>
            </a:pPr>
            <a:r>
              <a:rPr lang="en-US" sz="2800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B Runs, first obliterating </a:t>
            </a:r>
          </a:p>
          <a:p>
            <a:pPr>
              <a:buClr>
                <a:srgbClr xmlns:mc="http://schemas.openxmlformats.org/markup-compatibility/2006" xmlns:a14="http://schemas.microsoft.com/office/drawing/2010/main" val="0000FF" mc:Ignorable=""/>
              </a:buClr>
            </a:pPr>
            <a:r>
              <a:rPr lang="en-US" sz="2800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any trace of A, </a:t>
            </a:r>
          </a:p>
          <a:p>
            <a:pPr>
              <a:buClr>
                <a:srgbClr xmlns:mc="http://schemas.openxmlformats.org/markup-compatibility/2006" xmlns:a14="http://schemas.microsoft.com/office/drawing/2010/main" val="0000FF" mc:Ignorable=""/>
              </a:buClr>
            </a:pPr>
            <a:r>
              <a:rPr lang="en-US" sz="2800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then also enters </a:t>
            </a:r>
          </a:p>
          <a:p>
            <a:pPr>
              <a:buClr>
                <a:srgbClr xmlns:mc="http://schemas.openxmlformats.org/markup-compatibility/2006" xmlns:a14="http://schemas.microsoft.com/office/drawing/2010/main" val="0000FF" mc:Ignorable=""/>
              </a:buClr>
            </a:pPr>
            <a:r>
              <a:rPr lang="en-US" sz="2800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the critical </a:t>
            </a:r>
          </a:p>
          <a:p>
            <a:pPr>
              <a:buClr>
                <a:srgbClr xmlns:mc="http://schemas.openxmlformats.org/markup-compatibility/2006" xmlns:a14="http://schemas.microsoft.com/office/drawing/2010/main" val="0000FF" mc:Ignorable=""/>
              </a:buClr>
            </a:pPr>
            <a:r>
              <a:rPr lang="en-US" sz="2800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section</a:t>
            </a:r>
          </a:p>
        </p:txBody>
      </p:sp>
      <p:sp>
        <p:nvSpPr>
          <p:cNvPr id="34830" name="Text Box 30"/>
          <p:cNvSpPr txBox="1">
            <a:spLocks noChangeArrowheads="1"/>
          </p:cNvSpPr>
          <p:nvPr/>
        </p:nvSpPr>
        <p:spPr bwMode="auto">
          <a:xfrm>
            <a:off x="3789363" y="3805238"/>
            <a:ext cx="1638300" cy="460375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3333CC" mc:Ignorable="">
              <a:alpha val="50195"/>
            </a:srgbClr>
          </a:solidFill>
          <a:ln w="38160"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buClr>
                <a:srgbClr xmlns:mc="http://schemas.openxmlformats.org/markup-compatibility/2006" xmlns:a14="http://schemas.microsoft.com/office/drawing/2010/main" val="FFFFFF" mc:Ignorable=""/>
              </a:buClr>
            </a:pPr>
            <a:r>
              <a:rPr lang="en-US" b="1">
                <a:solidFill>
                  <a:srgbClr xmlns:mc="http://schemas.openxmlformats.org/markup-compatibility/2006" xmlns:a14="http://schemas.microsoft.com/office/drawing/2010/main" val="FFFFFF" mc:Ignorable=""/>
                </a:solidFill>
              </a:rPr>
              <a:t>Write(R)</a:t>
            </a:r>
            <a:r>
              <a:rPr lang="he-IL" b="1">
                <a:solidFill>
                  <a:srgbClr xmlns:mc="http://schemas.openxmlformats.org/markup-compatibility/2006" xmlns:a14="http://schemas.microsoft.com/office/drawing/2010/main" val="FFFFFF" mc:Ignorable=""/>
                </a:solidFill>
                <a:cs typeface="Arial" pitchFamily="34" charset="0"/>
              </a:rPr>
              <a:t>‏</a:t>
            </a:r>
            <a:endParaRPr lang="en-US" b="1">
              <a:solidFill>
                <a:srgbClr xmlns:mc="http://schemas.openxmlformats.org/markup-compatibility/2006" xmlns:a14="http://schemas.microsoft.com/office/drawing/2010/main" val="FFFFFF" mc:Ignorable=""/>
              </a:solidFill>
            </a:endParaRPr>
          </a:p>
        </p:txBody>
      </p:sp>
      <p:sp>
        <p:nvSpPr>
          <p:cNvPr id="35871" name="Line 31"/>
          <p:cNvSpPr>
            <a:spLocks noChangeShapeType="1"/>
          </p:cNvSpPr>
          <p:nvPr/>
        </p:nvSpPr>
        <p:spPr bwMode="auto">
          <a:xfrm flipH="1">
            <a:off x="5214938" y="2808288"/>
            <a:ext cx="1165225" cy="769937"/>
          </a:xfrm>
          <a:prstGeom prst="line">
            <a:avLst/>
          </a:prstGeom>
          <a:noFill/>
          <a:ln w="76320">
            <a:solidFill>
              <a:srgbClr xmlns:mc="http://schemas.openxmlformats.org/markup-compatibility/2006" xmlns:a14="http://schemas.microsoft.com/office/drawing/2010/main" val="3333CC" mc:Ignorable="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5872" name="Line 32"/>
          <p:cNvSpPr>
            <a:spLocks noChangeShapeType="1"/>
          </p:cNvSpPr>
          <p:nvPr/>
        </p:nvSpPr>
        <p:spPr bwMode="auto">
          <a:xfrm flipH="1">
            <a:off x="4511675" y="4572000"/>
            <a:ext cx="19050" cy="636588"/>
          </a:xfrm>
          <a:prstGeom prst="line">
            <a:avLst/>
          </a:prstGeom>
          <a:noFill/>
          <a:ln w="76320">
            <a:solidFill>
              <a:srgbClr xmlns:mc="http://schemas.openxmlformats.org/markup-compatibility/2006" xmlns:a14="http://schemas.microsoft.com/office/drawing/2010/main" val="3333CC" mc:Ignorable="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4833" name="Text Box 33"/>
          <p:cNvSpPr txBox="1">
            <a:spLocks noChangeArrowheads="1"/>
          </p:cNvSpPr>
          <p:nvPr/>
        </p:nvSpPr>
        <p:spPr bwMode="auto">
          <a:xfrm>
            <a:off x="4157663" y="5434013"/>
            <a:ext cx="696912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r" eaLnBrk="1" hangingPunct="1">
              <a:buClr>
                <a:srgbClr xmlns:mc="http://schemas.openxmlformats.org/markup-compatibility/2006" xmlns:a14="http://schemas.microsoft.com/office/drawing/2010/main" val="3333CC" mc:Ignorable=""/>
              </a:buClr>
            </a:pPr>
            <a:r>
              <a:rPr lang="en-US" sz="2800" b="1">
                <a:solidFill>
                  <a:srgbClr xmlns:mc="http://schemas.openxmlformats.org/markup-compatibility/2006" xmlns:a14="http://schemas.microsoft.com/office/drawing/2010/main" val="3333CC" mc:Ignorable=""/>
                </a:solidFill>
              </a:rPr>
              <a:t>CS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71" grpId="0" animBg="1"/>
      <p:bldP spid="3587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fld id="{D0FBC3EE-3947-4CB0-B83F-F7BD95F3BC78}" type="slidenum">
              <a:rPr lang="he-IL" sz="14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cs typeface="Arial" pitchFamily="34" charset="0"/>
              </a:rPr>
              <a:pPr/>
              <a:t>31</a:t>
            </a:fld>
            <a:endParaRPr lang="en-US" sz="1400">
              <a:solidFill>
                <a:srgbClr xmlns:mc="http://schemas.openxmlformats.org/markup-compatibility/2006" xmlns:a14="http://schemas.microsoft.com/office/drawing/2010/main" val="000000" mc:Ignorable=""/>
              </a:solidFill>
              <a:cs typeface="Arial" pitchFamily="34" charset="0"/>
            </a:endParaRPr>
          </a:p>
        </p:txBody>
      </p:sp>
      <p:sp>
        <p:nvSpPr>
          <p:cNvPr id="35843" name="Text Box 1"/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ctr"/>
            <a:r>
              <a:rPr lang="en-US" sz="14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Art of Multiprocessor Programming</a:t>
            </a:r>
          </a:p>
        </p:txBody>
      </p:sp>
      <p:sp>
        <p:nvSpPr>
          <p:cNvPr id="35844" name="Text Box 2"/>
          <p:cNvSpPr txBox="1">
            <a:spLocks noChangeArrowheads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r"/>
            <a:fld id="{BDAFD374-0B1F-42D4-B256-E6A90814C70E}" type="slidenum">
              <a:rPr lang="he-IL" sz="14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cs typeface="Arial" pitchFamily="34" charset="0"/>
              </a:rPr>
              <a:pPr algn="r"/>
              <a:t>31</a:t>
            </a:fld>
            <a:endParaRPr lang="en-US" sz="1400">
              <a:solidFill>
                <a:srgbClr xmlns:mc="http://schemas.openxmlformats.org/markup-compatibility/2006" xmlns:a14="http://schemas.microsoft.com/office/drawing/2010/main" val="000000" mc:Ignorable=""/>
              </a:solidFill>
              <a:cs typeface="Arial" pitchFamily="34" charset="0"/>
            </a:endParaRPr>
          </a:p>
        </p:txBody>
      </p:sp>
      <p:pic>
        <p:nvPicPr>
          <p:cNvPr id="3584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0" y="2540000"/>
            <a:ext cx="127000" cy="12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</p:pic>
      <p:sp>
        <p:nvSpPr>
          <p:cNvPr id="35846" name="Text Box 4"/>
          <p:cNvSpPr txBox="1">
            <a:spLocks noChangeArrowheads="1"/>
          </p:cNvSpPr>
          <p:nvPr/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ctr"/>
            <a:r>
              <a:rPr lang="en-US" sz="40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Theorem</a:t>
            </a:r>
          </a:p>
        </p:txBody>
      </p:sp>
      <p:sp>
        <p:nvSpPr>
          <p:cNvPr id="35847" name="Text Box 5"/>
          <p:cNvSpPr txBox="1">
            <a:spLocks noChangeArrowheads="1"/>
          </p:cNvSpPr>
          <p:nvPr/>
        </p:nvSpPr>
        <p:spPr bwMode="auto">
          <a:xfrm>
            <a:off x="990600" y="1828800"/>
            <a:ext cx="7265988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buClr>
                <a:srgbClr xmlns:mc="http://schemas.openxmlformats.org/markup-compatibility/2006" xmlns:a14="http://schemas.microsoft.com/office/drawing/2010/main" val="0000FF" mc:Ignorable=""/>
              </a:buClr>
            </a:pPr>
            <a:r>
              <a:rPr lang="en-US" sz="3200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Deadlock-free mutual exclusion for </a:t>
            </a:r>
            <a:r>
              <a:rPr lang="en-US" sz="32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3</a:t>
            </a:r>
            <a:r>
              <a:rPr lang="en-US" sz="3200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 threads requires at least </a:t>
            </a:r>
            <a:r>
              <a:rPr lang="en-US" sz="32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3</a:t>
            </a:r>
            <a:r>
              <a:rPr lang="en-US" sz="3200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 multi-reader multi-writer registers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fld id="{29C2CBB1-3C92-43D0-89A9-387E64186FC5}" type="slidenum">
              <a:rPr lang="he-IL" sz="14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cs typeface="Arial" pitchFamily="34" charset="0"/>
              </a:rPr>
              <a:pPr/>
              <a:t>32</a:t>
            </a:fld>
            <a:endParaRPr lang="en-US" sz="1400">
              <a:solidFill>
                <a:srgbClr xmlns:mc="http://schemas.openxmlformats.org/markup-compatibility/2006" xmlns:a14="http://schemas.microsoft.com/office/drawing/2010/main" val="000000" mc:Ignorable=""/>
              </a:solidFill>
              <a:cs typeface="Arial" pitchFamily="34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ctr"/>
            <a:r>
              <a:rPr lang="en-US" sz="14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Art of Multiprocessor Programming</a:t>
            </a:r>
          </a:p>
        </p:txBody>
      </p:sp>
      <p:sp>
        <p:nvSpPr>
          <p:cNvPr id="36868" name="Text Box 2"/>
          <p:cNvSpPr txBox="1">
            <a:spLocks noChangeArrowheads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r"/>
            <a:fld id="{A7BA6F71-07CF-414B-B321-188757EB66D5}" type="slidenum">
              <a:rPr lang="he-IL" sz="14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cs typeface="Arial" pitchFamily="34" charset="0"/>
              </a:rPr>
              <a:pPr algn="r"/>
              <a:t>32</a:t>
            </a:fld>
            <a:endParaRPr lang="en-US" sz="1400">
              <a:solidFill>
                <a:srgbClr xmlns:mc="http://schemas.openxmlformats.org/markup-compatibility/2006" xmlns:a14="http://schemas.microsoft.com/office/drawing/2010/main" val="000000" mc:Ignorable=""/>
              </a:solidFill>
              <a:cs typeface="Arial" pitchFamily="34" charset="0"/>
            </a:endParaRPr>
          </a:p>
        </p:txBody>
      </p:sp>
      <p:sp>
        <p:nvSpPr>
          <p:cNvPr id="36869" name="Text Box 3"/>
          <p:cNvSpPr txBox="1">
            <a:spLocks noChangeArrowheads="1"/>
          </p:cNvSpPr>
          <p:nvPr/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ctr"/>
            <a:r>
              <a:rPr lang="en-US" sz="40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Proof: Assume Cover of 2</a:t>
            </a:r>
          </a:p>
        </p:txBody>
      </p:sp>
      <p:sp>
        <p:nvSpPr>
          <p:cNvPr id="36870" name="Text Box 4"/>
          <p:cNvSpPr txBox="1">
            <a:spLocks noChangeArrowheads="1"/>
          </p:cNvSpPr>
          <p:nvPr/>
        </p:nvSpPr>
        <p:spPr bwMode="auto">
          <a:xfrm>
            <a:off x="3779838" y="3790950"/>
            <a:ext cx="1773237" cy="509588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3333CC" mc:Ignorable="">
              <a:alpha val="50195"/>
            </a:srgbClr>
          </a:solidFill>
          <a:ln w="38160"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buClr>
                <a:srgbClr xmlns:mc="http://schemas.openxmlformats.org/markup-compatibility/2006" xmlns:a14="http://schemas.microsoft.com/office/drawing/2010/main" val="FFFFFF" mc:Ignorable=""/>
              </a:buClr>
            </a:pPr>
            <a:r>
              <a:rPr lang="en-US" b="1">
                <a:solidFill>
                  <a:srgbClr xmlns:mc="http://schemas.openxmlformats.org/markup-compatibility/2006" xmlns:a14="http://schemas.microsoft.com/office/drawing/2010/main" val="FFFFFF" mc:Ignorable=""/>
                </a:solidFill>
              </a:rPr>
              <a:t>Write(R</a:t>
            </a:r>
            <a:r>
              <a:rPr lang="en-US" b="1" baseline="-25000">
                <a:solidFill>
                  <a:srgbClr xmlns:mc="http://schemas.openxmlformats.org/markup-compatibility/2006" xmlns:a14="http://schemas.microsoft.com/office/drawing/2010/main" val="FFFFFF" mc:Ignorable=""/>
                </a:solidFill>
              </a:rPr>
              <a:t>B</a:t>
            </a:r>
            <a:r>
              <a:rPr lang="en-US" b="1">
                <a:solidFill>
                  <a:srgbClr xmlns:mc="http://schemas.openxmlformats.org/markup-compatibility/2006" xmlns:a14="http://schemas.microsoft.com/office/drawing/2010/main" val="FFFFFF" mc:Ignorable=""/>
                </a:solidFill>
              </a:rPr>
              <a:t>)</a:t>
            </a:r>
            <a:r>
              <a:rPr lang="he-IL" b="1">
                <a:solidFill>
                  <a:srgbClr xmlns:mc="http://schemas.openxmlformats.org/markup-compatibility/2006" xmlns:a14="http://schemas.microsoft.com/office/drawing/2010/main" val="FFFFFF" mc:Ignorable=""/>
                </a:solidFill>
                <a:cs typeface="Arial" pitchFamily="34" charset="0"/>
              </a:rPr>
              <a:t>‏</a:t>
            </a:r>
            <a:endParaRPr lang="en-US" b="1">
              <a:solidFill>
                <a:srgbClr xmlns:mc="http://schemas.openxmlformats.org/markup-compatibility/2006" xmlns:a14="http://schemas.microsoft.com/office/drawing/2010/main" val="FFFFFF" mc:Ignorable=""/>
              </a:solidFill>
            </a:endParaRPr>
          </a:p>
        </p:txBody>
      </p:sp>
      <p:grpSp>
        <p:nvGrpSpPr>
          <p:cNvPr id="36871" name="Group 5"/>
          <p:cNvGrpSpPr>
            <a:grpSpLocks/>
          </p:cNvGrpSpPr>
          <p:nvPr/>
        </p:nvGrpSpPr>
        <p:grpSpPr bwMode="auto">
          <a:xfrm>
            <a:off x="4273550" y="1922463"/>
            <a:ext cx="782638" cy="666750"/>
            <a:chOff x="2692" y="1211"/>
            <a:chExt cx="493" cy="420"/>
          </a:xfrm>
        </p:grpSpPr>
        <p:sp>
          <p:nvSpPr>
            <p:cNvPr id="36899" name="AutoShape 6"/>
            <p:cNvSpPr>
              <a:spLocks noChangeArrowheads="1"/>
            </p:cNvSpPr>
            <p:nvPr/>
          </p:nvSpPr>
          <p:spPr bwMode="auto">
            <a:xfrm>
              <a:off x="3105" y="1472"/>
              <a:ext cx="81" cy="158"/>
            </a:xfrm>
            <a:custGeom>
              <a:avLst/>
              <a:gdLst>
                <a:gd name="T0" fmla="*/ 0 w 143"/>
                <a:gd name="T1" fmla="*/ 0 h 278"/>
                <a:gd name="T2" fmla="*/ 81 w 143"/>
                <a:gd name="T3" fmla="*/ 24 h 278"/>
                <a:gd name="T4" fmla="*/ 81 w 143"/>
                <a:gd name="T5" fmla="*/ 138 h 278"/>
                <a:gd name="T6" fmla="*/ 57 w 143"/>
                <a:gd name="T7" fmla="*/ 158 h 278"/>
                <a:gd name="T8" fmla="*/ 53 w 143"/>
                <a:gd name="T9" fmla="*/ 57 h 278"/>
                <a:gd name="T10" fmla="*/ 4 w 143"/>
                <a:gd name="T11" fmla="*/ 28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 w="9360">
              <a:solidFill>
                <a:srgbClr xmlns:mc="http://schemas.openxmlformats.org/markup-compatibility/2006" xmlns:a14="http://schemas.microsoft.com/office/drawing/2010/main" val="000000" mc:Ignorable="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6900" name="AutoShape 7"/>
            <p:cNvSpPr>
              <a:spLocks noChangeArrowheads="1"/>
            </p:cNvSpPr>
            <p:nvPr/>
          </p:nvSpPr>
          <p:spPr bwMode="auto">
            <a:xfrm>
              <a:off x="3087" y="1363"/>
              <a:ext cx="49" cy="126"/>
            </a:xfrm>
            <a:custGeom>
              <a:avLst/>
              <a:gdLst>
                <a:gd name="T0" fmla="*/ 0 w 143"/>
                <a:gd name="T1" fmla="*/ 0 h 278"/>
                <a:gd name="T2" fmla="*/ 18 w 143"/>
                <a:gd name="T3" fmla="*/ 12 h 278"/>
                <a:gd name="T4" fmla="*/ 18 w 143"/>
                <a:gd name="T5" fmla="*/ 69 h 278"/>
                <a:gd name="T6" fmla="*/ 12 w 143"/>
                <a:gd name="T7" fmla="*/ 80 h 278"/>
                <a:gd name="T8" fmla="*/ 12 w 143"/>
                <a:gd name="T9" fmla="*/ 29 h 278"/>
                <a:gd name="T10" fmla="*/ 1 w 143"/>
                <a:gd name="T11" fmla="*/ 15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 w="9360">
              <a:solidFill>
                <a:srgbClr xmlns:mc="http://schemas.openxmlformats.org/markup-compatibility/2006" xmlns:a14="http://schemas.microsoft.com/office/drawing/2010/main" val="000000" mc:Ignorable="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6901" name="AutoShape 8"/>
            <p:cNvSpPr>
              <a:spLocks noChangeArrowheads="1"/>
            </p:cNvSpPr>
            <p:nvPr/>
          </p:nvSpPr>
          <p:spPr bwMode="auto">
            <a:xfrm flipH="1">
              <a:off x="2692" y="1474"/>
              <a:ext cx="81" cy="158"/>
            </a:xfrm>
            <a:custGeom>
              <a:avLst/>
              <a:gdLst>
                <a:gd name="T0" fmla="*/ 0 w 143"/>
                <a:gd name="T1" fmla="*/ 0 h 278"/>
                <a:gd name="T2" fmla="*/ 81 w 143"/>
                <a:gd name="T3" fmla="*/ 24 h 278"/>
                <a:gd name="T4" fmla="*/ 81 w 143"/>
                <a:gd name="T5" fmla="*/ 138 h 278"/>
                <a:gd name="T6" fmla="*/ 57 w 143"/>
                <a:gd name="T7" fmla="*/ 158 h 278"/>
                <a:gd name="T8" fmla="*/ 53 w 143"/>
                <a:gd name="T9" fmla="*/ 57 h 278"/>
                <a:gd name="T10" fmla="*/ 4 w 143"/>
                <a:gd name="T11" fmla="*/ 28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 w="9360">
              <a:solidFill>
                <a:srgbClr xmlns:mc="http://schemas.openxmlformats.org/markup-compatibility/2006" xmlns:a14="http://schemas.microsoft.com/office/drawing/2010/main" val="000000" mc:Ignorable="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6902" name="AutoShape 9"/>
            <p:cNvSpPr>
              <a:spLocks noChangeArrowheads="1"/>
            </p:cNvSpPr>
            <p:nvPr/>
          </p:nvSpPr>
          <p:spPr bwMode="auto">
            <a:xfrm flipH="1">
              <a:off x="2743" y="1374"/>
              <a:ext cx="49" cy="126"/>
            </a:xfrm>
            <a:custGeom>
              <a:avLst/>
              <a:gdLst>
                <a:gd name="T0" fmla="*/ 0 w 143"/>
                <a:gd name="T1" fmla="*/ 0 h 278"/>
                <a:gd name="T2" fmla="*/ 18 w 143"/>
                <a:gd name="T3" fmla="*/ 12 h 278"/>
                <a:gd name="T4" fmla="*/ 18 w 143"/>
                <a:gd name="T5" fmla="*/ 69 h 278"/>
                <a:gd name="T6" fmla="*/ 12 w 143"/>
                <a:gd name="T7" fmla="*/ 80 h 278"/>
                <a:gd name="T8" fmla="*/ 12 w 143"/>
                <a:gd name="T9" fmla="*/ 29 h 278"/>
                <a:gd name="T10" fmla="*/ 1 w 143"/>
                <a:gd name="T11" fmla="*/ 15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 w="9360">
              <a:solidFill>
                <a:srgbClr xmlns:mc="http://schemas.openxmlformats.org/markup-compatibility/2006" xmlns:a14="http://schemas.microsoft.com/office/drawing/2010/main" val="000000" mc:Ignorable="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6903" name="AutoShape 10"/>
            <p:cNvSpPr>
              <a:spLocks noChangeArrowheads="1"/>
            </p:cNvSpPr>
            <p:nvPr/>
          </p:nvSpPr>
          <p:spPr bwMode="auto">
            <a:xfrm flipV="1">
              <a:off x="2760" y="1211"/>
              <a:ext cx="373" cy="31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7 w 21600"/>
                <a:gd name="T13" fmla="*/ 4497 h 21600"/>
                <a:gd name="T14" fmla="*/ 17083 w 21600"/>
                <a:gd name="T15" fmla="*/ 1710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3333CC" mc:Ignorable=""/>
            </a:solidFill>
            <a:ln w="38160">
              <a:solidFill>
                <a:srgbClr xmlns:mc="http://schemas.openxmlformats.org/markup-compatibility/2006" xmlns:a14="http://schemas.microsoft.com/office/drawing/2010/main" val="000000" mc:Ignorable="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6904" name="Rectangle 11"/>
            <p:cNvSpPr>
              <a:spLocks noChangeArrowheads="1"/>
            </p:cNvSpPr>
            <p:nvPr/>
          </p:nvSpPr>
          <p:spPr bwMode="auto">
            <a:xfrm>
              <a:off x="2760" y="1532"/>
              <a:ext cx="373" cy="89"/>
            </a:xfrm>
            <a:prstGeom prst="rect">
              <a:avLst/>
            </a:prstGeom>
            <a:solidFill>
              <a:srgbClr xmlns:mc="http://schemas.openxmlformats.org/markup-compatibility/2006" xmlns:a14="http://schemas.microsoft.com/office/drawing/2010/main" val="3333CC" mc:Ignorable=""/>
            </a:solidFill>
            <a:ln w="38160">
              <a:solidFill>
                <a:srgbClr xmlns:mc="http://schemas.openxmlformats.org/markup-compatibility/2006" xmlns:a14="http://schemas.microsoft.com/office/drawing/2010/main" val="000000" mc:Ignorable="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6905" name="AutoShape 12"/>
            <p:cNvSpPr>
              <a:spLocks noChangeArrowheads="1"/>
            </p:cNvSpPr>
            <p:nvPr/>
          </p:nvSpPr>
          <p:spPr bwMode="auto">
            <a:xfrm>
              <a:off x="3062" y="1264"/>
              <a:ext cx="49" cy="126"/>
            </a:xfrm>
            <a:custGeom>
              <a:avLst/>
              <a:gdLst>
                <a:gd name="T0" fmla="*/ 0 w 143"/>
                <a:gd name="T1" fmla="*/ 0 h 278"/>
                <a:gd name="T2" fmla="*/ 18 w 143"/>
                <a:gd name="T3" fmla="*/ 12 h 278"/>
                <a:gd name="T4" fmla="*/ 18 w 143"/>
                <a:gd name="T5" fmla="*/ 69 h 278"/>
                <a:gd name="T6" fmla="*/ 12 w 143"/>
                <a:gd name="T7" fmla="*/ 80 h 278"/>
                <a:gd name="T8" fmla="*/ 12 w 143"/>
                <a:gd name="T9" fmla="*/ 29 h 278"/>
                <a:gd name="T10" fmla="*/ 1 w 143"/>
                <a:gd name="T11" fmla="*/ 15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 w="9360">
              <a:solidFill>
                <a:srgbClr xmlns:mc="http://schemas.openxmlformats.org/markup-compatibility/2006" xmlns:a14="http://schemas.microsoft.com/office/drawing/2010/main" val="000000" mc:Ignorable="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6906" name="AutoShape 13"/>
            <p:cNvSpPr>
              <a:spLocks noChangeArrowheads="1"/>
            </p:cNvSpPr>
            <p:nvPr/>
          </p:nvSpPr>
          <p:spPr bwMode="auto">
            <a:xfrm flipH="1">
              <a:off x="2773" y="1264"/>
              <a:ext cx="49" cy="126"/>
            </a:xfrm>
            <a:custGeom>
              <a:avLst/>
              <a:gdLst>
                <a:gd name="T0" fmla="*/ 0 w 143"/>
                <a:gd name="T1" fmla="*/ 0 h 278"/>
                <a:gd name="T2" fmla="*/ 18 w 143"/>
                <a:gd name="T3" fmla="*/ 12 h 278"/>
                <a:gd name="T4" fmla="*/ 18 w 143"/>
                <a:gd name="T5" fmla="*/ 69 h 278"/>
                <a:gd name="T6" fmla="*/ 12 w 143"/>
                <a:gd name="T7" fmla="*/ 80 h 278"/>
                <a:gd name="T8" fmla="*/ 12 w 143"/>
                <a:gd name="T9" fmla="*/ 29 h 278"/>
                <a:gd name="T10" fmla="*/ 1 w 143"/>
                <a:gd name="T11" fmla="*/ 15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 w="9360">
              <a:solidFill>
                <a:srgbClr xmlns:mc="http://schemas.openxmlformats.org/markup-compatibility/2006" xmlns:a14="http://schemas.microsoft.com/office/drawing/2010/main" val="000000" mc:Ignorable="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</p:grpSp>
      <p:sp>
        <p:nvSpPr>
          <p:cNvPr id="36872" name="Rectangle 14"/>
          <p:cNvSpPr>
            <a:spLocks noChangeArrowheads="1"/>
          </p:cNvSpPr>
          <p:nvPr/>
        </p:nvSpPr>
        <p:spPr bwMode="auto">
          <a:xfrm>
            <a:off x="4440238" y="1997075"/>
            <a:ext cx="452437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>
              <a:buClr>
                <a:srgbClr xmlns:mc="http://schemas.openxmlformats.org/markup-compatibility/2006" xmlns:a14="http://schemas.microsoft.com/office/drawing/2010/main" val="FFFFFF" mc:Ignorable="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>
                <a:solidFill>
                  <a:srgbClr xmlns:mc="http://schemas.openxmlformats.org/markup-compatibility/2006" xmlns:a14="http://schemas.microsoft.com/office/drawing/2010/main" val="FFFFFF" mc:Ignorable=""/>
                </a:solidFill>
              </a:rPr>
              <a:t>B</a:t>
            </a:r>
          </a:p>
        </p:txBody>
      </p:sp>
      <p:grpSp>
        <p:nvGrpSpPr>
          <p:cNvPr id="36873" name="Group 15"/>
          <p:cNvGrpSpPr>
            <a:grpSpLocks/>
          </p:cNvGrpSpPr>
          <p:nvPr/>
        </p:nvGrpSpPr>
        <p:grpSpPr bwMode="auto">
          <a:xfrm>
            <a:off x="6629400" y="1985963"/>
            <a:ext cx="782638" cy="666750"/>
            <a:chOff x="4176" y="1251"/>
            <a:chExt cx="493" cy="420"/>
          </a:xfrm>
        </p:grpSpPr>
        <p:sp>
          <p:nvSpPr>
            <p:cNvPr id="36891" name="AutoShape 16"/>
            <p:cNvSpPr>
              <a:spLocks noChangeArrowheads="1"/>
            </p:cNvSpPr>
            <p:nvPr/>
          </p:nvSpPr>
          <p:spPr bwMode="auto">
            <a:xfrm>
              <a:off x="4589" y="1512"/>
              <a:ext cx="81" cy="158"/>
            </a:xfrm>
            <a:custGeom>
              <a:avLst/>
              <a:gdLst>
                <a:gd name="T0" fmla="*/ 0 w 143"/>
                <a:gd name="T1" fmla="*/ 0 h 278"/>
                <a:gd name="T2" fmla="*/ 81 w 143"/>
                <a:gd name="T3" fmla="*/ 24 h 278"/>
                <a:gd name="T4" fmla="*/ 81 w 143"/>
                <a:gd name="T5" fmla="*/ 138 h 278"/>
                <a:gd name="T6" fmla="*/ 57 w 143"/>
                <a:gd name="T7" fmla="*/ 158 h 278"/>
                <a:gd name="T8" fmla="*/ 53 w 143"/>
                <a:gd name="T9" fmla="*/ 57 h 278"/>
                <a:gd name="T10" fmla="*/ 4 w 143"/>
                <a:gd name="T11" fmla="*/ 28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 w="9360">
              <a:solidFill>
                <a:srgbClr xmlns:mc="http://schemas.openxmlformats.org/markup-compatibility/2006" xmlns:a14="http://schemas.microsoft.com/office/drawing/2010/main" val="000000" mc:Ignorable="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6892" name="AutoShape 17"/>
            <p:cNvSpPr>
              <a:spLocks noChangeArrowheads="1"/>
            </p:cNvSpPr>
            <p:nvPr/>
          </p:nvSpPr>
          <p:spPr bwMode="auto">
            <a:xfrm>
              <a:off x="4571" y="1403"/>
              <a:ext cx="49" cy="126"/>
            </a:xfrm>
            <a:custGeom>
              <a:avLst/>
              <a:gdLst>
                <a:gd name="T0" fmla="*/ 0 w 143"/>
                <a:gd name="T1" fmla="*/ 0 h 278"/>
                <a:gd name="T2" fmla="*/ 18 w 143"/>
                <a:gd name="T3" fmla="*/ 12 h 278"/>
                <a:gd name="T4" fmla="*/ 18 w 143"/>
                <a:gd name="T5" fmla="*/ 69 h 278"/>
                <a:gd name="T6" fmla="*/ 12 w 143"/>
                <a:gd name="T7" fmla="*/ 80 h 278"/>
                <a:gd name="T8" fmla="*/ 12 w 143"/>
                <a:gd name="T9" fmla="*/ 29 h 278"/>
                <a:gd name="T10" fmla="*/ 1 w 143"/>
                <a:gd name="T11" fmla="*/ 15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 w="9360">
              <a:solidFill>
                <a:srgbClr xmlns:mc="http://schemas.openxmlformats.org/markup-compatibility/2006" xmlns:a14="http://schemas.microsoft.com/office/drawing/2010/main" val="000000" mc:Ignorable="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6893" name="AutoShape 18"/>
            <p:cNvSpPr>
              <a:spLocks noChangeArrowheads="1"/>
            </p:cNvSpPr>
            <p:nvPr/>
          </p:nvSpPr>
          <p:spPr bwMode="auto">
            <a:xfrm flipH="1">
              <a:off x="4176" y="1514"/>
              <a:ext cx="81" cy="158"/>
            </a:xfrm>
            <a:custGeom>
              <a:avLst/>
              <a:gdLst>
                <a:gd name="T0" fmla="*/ 0 w 143"/>
                <a:gd name="T1" fmla="*/ 0 h 278"/>
                <a:gd name="T2" fmla="*/ 81 w 143"/>
                <a:gd name="T3" fmla="*/ 24 h 278"/>
                <a:gd name="T4" fmla="*/ 81 w 143"/>
                <a:gd name="T5" fmla="*/ 138 h 278"/>
                <a:gd name="T6" fmla="*/ 57 w 143"/>
                <a:gd name="T7" fmla="*/ 158 h 278"/>
                <a:gd name="T8" fmla="*/ 53 w 143"/>
                <a:gd name="T9" fmla="*/ 57 h 278"/>
                <a:gd name="T10" fmla="*/ 4 w 143"/>
                <a:gd name="T11" fmla="*/ 28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 w="9360">
              <a:solidFill>
                <a:srgbClr xmlns:mc="http://schemas.openxmlformats.org/markup-compatibility/2006" xmlns:a14="http://schemas.microsoft.com/office/drawing/2010/main" val="000000" mc:Ignorable="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6894" name="AutoShape 19"/>
            <p:cNvSpPr>
              <a:spLocks noChangeArrowheads="1"/>
            </p:cNvSpPr>
            <p:nvPr/>
          </p:nvSpPr>
          <p:spPr bwMode="auto">
            <a:xfrm flipH="1">
              <a:off x="4227" y="1414"/>
              <a:ext cx="49" cy="126"/>
            </a:xfrm>
            <a:custGeom>
              <a:avLst/>
              <a:gdLst>
                <a:gd name="T0" fmla="*/ 0 w 143"/>
                <a:gd name="T1" fmla="*/ 0 h 278"/>
                <a:gd name="T2" fmla="*/ 18 w 143"/>
                <a:gd name="T3" fmla="*/ 12 h 278"/>
                <a:gd name="T4" fmla="*/ 18 w 143"/>
                <a:gd name="T5" fmla="*/ 69 h 278"/>
                <a:gd name="T6" fmla="*/ 12 w 143"/>
                <a:gd name="T7" fmla="*/ 80 h 278"/>
                <a:gd name="T8" fmla="*/ 12 w 143"/>
                <a:gd name="T9" fmla="*/ 29 h 278"/>
                <a:gd name="T10" fmla="*/ 1 w 143"/>
                <a:gd name="T11" fmla="*/ 15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 w="9360">
              <a:solidFill>
                <a:srgbClr xmlns:mc="http://schemas.openxmlformats.org/markup-compatibility/2006" xmlns:a14="http://schemas.microsoft.com/office/drawing/2010/main" val="000000" mc:Ignorable="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6895" name="AutoShape 20"/>
            <p:cNvSpPr>
              <a:spLocks noChangeArrowheads="1"/>
            </p:cNvSpPr>
            <p:nvPr/>
          </p:nvSpPr>
          <p:spPr bwMode="auto">
            <a:xfrm flipV="1">
              <a:off x="4244" y="1251"/>
              <a:ext cx="373" cy="31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7 w 21600"/>
                <a:gd name="T13" fmla="*/ 4497 h 21600"/>
                <a:gd name="T14" fmla="*/ 17083 w 21600"/>
                <a:gd name="T15" fmla="*/ 1710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CC99" mc:Ignorable=""/>
            </a:solidFill>
            <a:ln w="38160">
              <a:solidFill>
                <a:srgbClr xmlns:mc="http://schemas.openxmlformats.org/markup-compatibility/2006" xmlns:a14="http://schemas.microsoft.com/office/drawing/2010/main" val="000000" mc:Ignorable="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6896" name="Rectangle 21"/>
            <p:cNvSpPr>
              <a:spLocks noChangeArrowheads="1"/>
            </p:cNvSpPr>
            <p:nvPr/>
          </p:nvSpPr>
          <p:spPr bwMode="auto">
            <a:xfrm>
              <a:off x="4244" y="1572"/>
              <a:ext cx="373" cy="89"/>
            </a:xfrm>
            <a:prstGeom prst="rect">
              <a:avLst/>
            </a:prstGeom>
            <a:solidFill>
              <a:srgbClr xmlns:mc="http://schemas.openxmlformats.org/markup-compatibility/2006" xmlns:a14="http://schemas.microsoft.com/office/drawing/2010/main" val="00CC99" mc:Ignorable=""/>
            </a:solidFill>
            <a:ln w="38160">
              <a:solidFill>
                <a:srgbClr xmlns:mc="http://schemas.openxmlformats.org/markup-compatibility/2006" xmlns:a14="http://schemas.microsoft.com/office/drawing/2010/main" val="000000" mc:Ignorable="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6897" name="AutoShape 22"/>
            <p:cNvSpPr>
              <a:spLocks noChangeArrowheads="1"/>
            </p:cNvSpPr>
            <p:nvPr/>
          </p:nvSpPr>
          <p:spPr bwMode="auto">
            <a:xfrm>
              <a:off x="4546" y="1305"/>
              <a:ext cx="49" cy="126"/>
            </a:xfrm>
            <a:custGeom>
              <a:avLst/>
              <a:gdLst>
                <a:gd name="T0" fmla="*/ 0 w 143"/>
                <a:gd name="T1" fmla="*/ 0 h 278"/>
                <a:gd name="T2" fmla="*/ 18 w 143"/>
                <a:gd name="T3" fmla="*/ 12 h 278"/>
                <a:gd name="T4" fmla="*/ 18 w 143"/>
                <a:gd name="T5" fmla="*/ 69 h 278"/>
                <a:gd name="T6" fmla="*/ 12 w 143"/>
                <a:gd name="T7" fmla="*/ 80 h 278"/>
                <a:gd name="T8" fmla="*/ 12 w 143"/>
                <a:gd name="T9" fmla="*/ 29 h 278"/>
                <a:gd name="T10" fmla="*/ 1 w 143"/>
                <a:gd name="T11" fmla="*/ 15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 w="9360">
              <a:solidFill>
                <a:srgbClr xmlns:mc="http://schemas.openxmlformats.org/markup-compatibility/2006" xmlns:a14="http://schemas.microsoft.com/office/drawing/2010/main" val="000000" mc:Ignorable="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6898" name="AutoShape 23"/>
            <p:cNvSpPr>
              <a:spLocks noChangeArrowheads="1"/>
            </p:cNvSpPr>
            <p:nvPr/>
          </p:nvSpPr>
          <p:spPr bwMode="auto">
            <a:xfrm flipH="1">
              <a:off x="4257" y="1305"/>
              <a:ext cx="49" cy="126"/>
            </a:xfrm>
            <a:custGeom>
              <a:avLst/>
              <a:gdLst>
                <a:gd name="T0" fmla="*/ 0 w 143"/>
                <a:gd name="T1" fmla="*/ 0 h 278"/>
                <a:gd name="T2" fmla="*/ 18 w 143"/>
                <a:gd name="T3" fmla="*/ 12 h 278"/>
                <a:gd name="T4" fmla="*/ 18 w 143"/>
                <a:gd name="T5" fmla="*/ 69 h 278"/>
                <a:gd name="T6" fmla="*/ 12 w 143"/>
                <a:gd name="T7" fmla="*/ 80 h 278"/>
                <a:gd name="T8" fmla="*/ 12 w 143"/>
                <a:gd name="T9" fmla="*/ 29 h 278"/>
                <a:gd name="T10" fmla="*/ 1 w 143"/>
                <a:gd name="T11" fmla="*/ 15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 w="9360">
              <a:solidFill>
                <a:srgbClr xmlns:mc="http://schemas.openxmlformats.org/markup-compatibility/2006" xmlns:a14="http://schemas.microsoft.com/office/drawing/2010/main" val="000000" mc:Ignorable="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</p:grpSp>
      <p:sp>
        <p:nvSpPr>
          <p:cNvPr id="36874" name="Text Box 24"/>
          <p:cNvSpPr txBox="1">
            <a:spLocks noChangeArrowheads="1"/>
          </p:cNvSpPr>
          <p:nvPr/>
        </p:nvSpPr>
        <p:spPr bwMode="auto">
          <a:xfrm>
            <a:off x="6137275" y="3794125"/>
            <a:ext cx="1768475" cy="509588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00CC99" mc:Ignorable="">
              <a:alpha val="50195"/>
            </a:srgbClr>
          </a:solidFill>
          <a:ln w="38160"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buClr>
                <a:srgbClr xmlns:mc="http://schemas.openxmlformats.org/markup-compatibility/2006" xmlns:a14="http://schemas.microsoft.com/office/drawing/2010/main" val="FFFFFF" mc:Ignorable=""/>
              </a:buClr>
            </a:pPr>
            <a:r>
              <a:rPr lang="en-US" b="1">
                <a:solidFill>
                  <a:srgbClr xmlns:mc="http://schemas.openxmlformats.org/markup-compatibility/2006" xmlns:a14="http://schemas.microsoft.com/office/drawing/2010/main" val="FFFFFF" mc:Ignorable=""/>
                </a:solidFill>
              </a:rPr>
              <a:t>Write(R</a:t>
            </a:r>
            <a:r>
              <a:rPr lang="en-US" b="1" baseline="-25000">
                <a:solidFill>
                  <a:srgbClr xmlns:mc="http://schemas.openxmlformats.org/markup-compatibility/2006" xmlns:a14="http://schemas.microsoft.com/office/drawing/2010/main" val="FFFFFF" mc:Ignorable=""/>
                </a:solidFill>
              </a:rPr>
              <a:t>C</a:t>
            </a:r>
            <a:r>
              <a:rPr lang="en-US" b="1">
                <a:solidFill>
                  <a:srgbClr xmlns:mc="http://schemas.openxmlformats.org/markup-compatibility/2006" xmlns:a14="http://schemas.microsoft.com/office/drawing/2010/main" val="FFFFFF" mc:Ignorable=""/>
                </a:solidFill>
              </a:rPr>
              <a:t>)</a:t>
            </a:r>
            <a:r>
              <a:rPr lang="he-IL" b="1">
                <a:solidFill>
                  <a:srgbClr xmlns:mc="http://schemas.openxmlformats.org/markup-compatibility/2006" xmlns:a14="http://schemas.microsoft.com/office/drawing/2010/main" val="FFFFFF" mc:Ignorable=""/>
                </a:solidFill>
                <a:cs typeface="Arial" pitchFamily="34" charset="0"/>
              </a:rPr>
              <a:t>‏</a:t>
            </a:r>
            <a:endParaRPr lang="en-US" b="1">
              <a:solidFill>
                <a:srgbClr xmlns:mc="http://schemas.openxmlformats.org/markup-compatibility/2006" xmlns:a14="http://schemas.microsoft.com/office/drawing/2010/main" val="FFFFFF" mc:Ignorable=""/>
              </a:solidFill>
            </a:endParaRPr>
          </a:p>
        </p:txBody>
      </p:sp>
      <p:sp>
        <p:nvSpPr>
          <p:cNvPr id="36875" name="Rectangle 25"/>
          <p:cNvSpPr>
            <a:spLocks noChangeArrowheads="1"/>
          </p:cNvSpPr>
          <p:nvPr/>
        </p:nvSpPr>
        <p:spPr bwMode="auto">
          <a:xfrm>
            <a:off x="6802438" y="1997075"/>
            <a:ext cx="4413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>
              <a:buClr>
                <a:srgbClr xmlns:mc="http://schemas.openxmlformats.org/markup-compatibility/2006" xmlns:a14="http://schemas.microsoft.com/office/drawing/2010/main" val="FFFFFF" mc:Ignorable="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>
                <a:solidFill>
                  <a:srgbClr xmlns:mc="http://schemas.openxmlformats.org/markup-compatibility/2006" xmlns:a14="http://schemas.microsoft.com/office/drawing/2010/main" val="FFFFFF" mc:Ignorable=""/>
                </a:solidFill>
              </a:rPr>
              <a:t>C</a:t>
            </a:r>
          </a:p>
        </p:txBody>
      </p:sp>
      <p:grpSp>
        <p:nvGrpSpPr>
          <p:cNvPr id="36876" name="Group 26"/>
          <p:cNvGrpSpPr>
            <a:grpSpLocks/>
          </p:cNvGrpSpPr>
          <p:nvPr/>
        </p:nvGrpSpPr>
        <p:grpSpPr bwMode="auto">
          <a:xfrm>
            <a:off x="1928813" y="1920875"/>
            <a:ext cx="782637" cy="666750"/>
            <a:chOff x="1215" y="1210"/>
            <a:chExt cx="493" cy="420"/>
          </a:xfrm>
        </p:grpSpPr>
        <p:grpSp>
          <p:nvGrpSpPr>
            <p:cNvPr id="36881" name="Group 27"/>
            <p:cNvGrpSpPr>
              <a:grpSpLocks/>
            </p:cNvGrpSpPr>
            <p:nvPr/>
          </p:nvGrpSpPr>
          <p:grpSpPr bwMode="auto">
            <a:xfrm>
              <a:off x="1215" y="1210"/>
              <a:ext cx="493" cy="420"/>
              <a:chOff x="1215" y="1210"/>
              <a:chExt cx="493" cy="420"/>
            </a:xfrm>
          </p:grpSpPr>
          <p:sp>
            <p:nvSpPr>
              <p:cNvPr id="36883" name="AutoShape 28"/>
              <p:cNvSpPr>
                <a:spLocks noChangeArrowheads="1"/>
              </p:cNvSpPr>
              <p:nvPr/>
            </p:nvSpPr>
            <p:spPr bwMode="auto">
              <a:xfrm>
                <a:off x="1628" y="1471"/>
                <a:ext cx="81" cy="158"/>
              </a:xfrm>
              <a:custGeom>
                <a:avLst/>
                <a:gdLst>
                  <a:gd name="T0" fmla="*/ 0 w 143"/>
                  <a:gd name="T1" fmla="*/ 0 h 278"/>
                  <a:gd name="T2" fmla="*/ 81 w 143"/>
                  <a:gd name="T3" fmla="*/ 24 h 278"/>
                  <a:gd name="T4" fmla="*/ 81 w 143"/>
                  <a:gd name="T5" fmla="*/ 138 h 278"/>
                  <a:gd name="T6" fmla="*/ 57 w 143"/>
                  <a:gd name="T7" fmla="*/ 158 h 278"/>
                  <a:gd name="T8" fmla="*/ 53 w 143"/>
                  <a:gd name="T9" fmla="*/ 57 h 278"/>
                  <a:gd name="T10" fmla="*/ 4 w 143"/>
                  <a:gd name="T11" fmla="*/ 28 h 278"/>
                  <a:gd name="T12" fmla="*/ 0 w 143"/>
                  <a:gd name="T13" fmla="*/ 0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8"/>
                  <a:gd name="T23" fmla="*/ 143 w 143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8">
                    <a:moveTo>
                      <a:pt x="0" y="0"/>
                    </a:moveTo>
                    <a:lnTo>
                      <a:pt x="143" y="42"/>
                    </a:lnTo>
                    <a:lnTo>
                      <a:pt x="143" y="242"/>
                    </a:lnTo>
                    <a:lnTo>
                      <a:pt x="100" y="278"/>
                    </a:lnTo>
                    <a:lnTo>
                      <a:pt x="93" y="100"/>
                    </a:lnTo>
                    <a:lnTo>
                      <a:pt x="7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000000" mc:Ignorable=""/>
              </a:solidFill>
              <a:ln w="936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6884" name="AutoShape 29"/>
              <p:cNvSpPr>
                <a:spLocks noChangeArrowheads="1"/>
              </p:cNvSpPr>
              <p:nvPr/>
            </p:nvSpPr>
            <p:spPr bwMode="auto">
              <a:xfrm>
                <a:off x="1610" y="1362"/>
                <a:ext cx="49" cy="126"/>
              </a:xfrm>
              <a:custGeom>
                <a:avLst/>
                <a:gdLst>
                  <a:gd name="T0" fmla="*/ 0 w 143"/>
                  <a:gd name="T1" fmla="*/ 0 h 278"/>
                  <a:gd name="T2" fmla="*/ 18 w 143"/>
                  <a:gd name="T3" fmla="*/ 12 h 278"/>
                  <a:gd name="T4" fmla="*/ 18 w 143"/>
                  <a:gd name="T5" fmla="*/ 69 h 278"/>
                  <a:gd name="T6" fmla="*/ 12 w 143"/>
                  <a:gd name="T7" fmla="*/ 80 h 278"/>
                  <a:gd name="T8" fmla="*/ 12 w 143"/>
                  <a:gd name="T9" fmla="*/ 29 h 278"/>
                  <a:gd name="T10" fmla="*/ 1 w 143"/>
                  <a:gd name="T11" fmla="*/ 15 h 278"/>
                  <a:gd name="T12" fmla="*/ 0 w 143"/>
                  <a:gd name="T13" fmla="*/ 0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8"/>
                  <a:gd name="T23" fmla="*/ 143 w 143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8">
                    <a:moveTo>
                      <a:pt x="0" y="0"/>
                    </a:moveTo>
                    <a:lnTo>
                      <a:pt x="143" y="42"/>
                    </a:lnTo>
                    <a:lnTo>
                      <a:pt x="143" y="242"/>
                    </a:lnTo>
                    <a:lnTo>
                      <a:pt x="100" y="278"/>
                    </a:lnTo>
                    <a:lnTo>
                      <a:pt x="93" y="100"/>
                    </a:lnTo>
                    <a:lnTo>
                      <a:pt x="7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000000" mc:Ignorable=""/>
              </a:solidFill>
              <a:ln w="936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6885" name="AutoShape 30"/>
              <p:cNvSpPr>
                <a:spLocks noChangeArrowheads="1"/>
              </p:cNvSpPr>
              <p:nvPr/>
            </p:nvSpPr>
            <p:spPr bwMode="auto">
              <a:xfrm flipH="1">
                <a:off x="1215" y="1473"/>
                <a:ext cx="81" cy="158"/>
              </a:xfrm>
              <a:custGeom>
                <a:avLst/>
                <a:gdLst>
                  <a:gd name="T0" fmla="*/ 0 w 143"/>
                  <a:gd name="T1" fmla="*/ 0 h 278"/>
                  <a:gd name="T2" fmla="*/ 81 w 143"/>
                  <a:gd name="T3" fmla="*/ 24 h 278"/>
                  <a:gd name="T4" fmla="*/ 81 w 143"/>
                  <a:gd name="T5" fmla="*/ 138 h 278"/>
                  <a:gd name="T6" fmla="*/ 57 w 143"/>
                  <a:gd name="T7" fmla="*/ 158 h 278"/>
                  <a:gd name="T8" fmla="*/ 53 w 143"/>
                  <a:gd name="T9" fmla="*/ 57 h 278"/>
                  <a:gd name="T10" fmla="*/ 4 w 143"/>
                  <a:gd name="T11" fmla="*/ 28 h 278"/>
                  <a:gd name="T12" fmla="*/ 0 w 143"/>
                  <a:gd name="T13" fmla="*/ 0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8"/>
                  <a:gd name="T23" fmla="*/ 143 w 143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8">
                    <a:moveTo>
                      <a:pt x="0" y="0"/>
                    </a:moveTo>
                    <a:lnTo>
                      <a:pt x="143" y="42"/>
                    </a:lnTo>
                    <a:lnTo>
                      <a:pt x="143" y="242"/>
                    </a:lnTo>
                    <a:lnTo>
                      <a:pt x="100" y="278"/>
                    </a:lnTo>
                    <a:lnTo>
                      <a:pt x="93" y="100"/>
                    </a:lnTo>
                    <a:lnTo>
                      <a:pt x="7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000000" mc:Ignorable=""/>
              </a:solidFill>
              <a:ln w="936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6886" name="AutoShape 31"/>
              <p:cNvSpPr>
                <a:spLocks noChangeArrowheads="1"/>
              </p:cNvSpPr>
              <p:nvPr/>
            </p:nvSpPr>
            <p:spPr bwMode="auto">
              <a:xfrm flipH="1">
                <a:off x="1266" y="1373"/>
                <a:ext cx="49" cy="126"/>
              </a:xfrm>
              <a:custGeom>
                <a:avLst/>
                <a:gdLst>
                  <a:gd name="T0" fmla="*/ 0 w 143"/>
                  <a:gd name="T1" fmla="*/ 0 h 278"/>
                  <a:gd name="T2" fmla="*/ 18 w 143"/>
                  <a:gd name="T3" fmla="*/ 12 h 278"/>
                  <a:gd name="T4" fmla="*/ 18 w 143"/>
                  <a:gd name="T5" fmla="*/ 69 h 278"/>
                  <a:gd name="T6" fmla="*/ 12 w 143"/>
                  <a:gd name="T7" fmla="*/ 80 h 278"/>
                  <a:gd name="T8" fmla="*/ 12 w 143"/>
                  <a:gd name="T9" fmla="*/ 29 h 278"/>
                  <a:gd name="T10" fmla="*/ 1 w 143"/>
                  <a:gd name="T11" fmla="*/ 15 h 278"/>
                  <a:gd name="T12" fmla="*/ 0 w 143"/>
                  <a:gd name="T13" fmla="*/ 0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8"/>
                  <a:gd name="T23" fmla="*/ 143 w 143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8">
                    <a:moveTo>
                      <a:pt x="0" y="0"/>
                    </a:moveTo>
                    <a:lnTo>
                      <a:pt x="143" y="42"/>
                    </a:lnTo>
                    <a:lnTo>
                      <a:pt x="143" y="242"/>
                    </a:lnTo>
                    <a:lnTo>
                      <a:pt x="100" y="278"/>
                    </a:lnTo>
                    <a:lnTo>
                      <a:pt x="93" y="100"/>
                    </a:lnTo>
                    <a:lnTo>
                      <a:pt x="7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000000" mc:Ignorable=""/>
              </a:solidFill>
              <a:ln w="936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6887" name="AutoShape 32"/>
              <p:cNvSpPr>
                <a:spLocks noChangeArrowheads="1"/>
              </p:cNvSpPr>
              <p:nvPr/>
            </p:nvSpPr>
            <p:spPr bwMode="auto">
              <a:xfrm flipV="1">
                <a:off x="1283" y="1210"/>
                <a:ext cx="373" cy="31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7 w 21600"/>
                  <a:gd name="T13" fmla="*/ 4497 h 21600"/>
                  <a:gd name="T14" fmla="*/ 17083 w 21600"/>
                  <a:gd name="T15" fmla="*/ 1710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FF0000" mc:Ignorable=""/>
              </a:solidFill>
              <a:ln w="3816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6888" name="Rectangle 33"/>
              <p:cNvSpPr>
                <a:spLocks noChangeArrowheads="1"/>
              </p:cNvSpPr>
              <p:nvPr/>
            </p:nvSpPr>
            <p:spPr bwMode="auto">
              <a:xfrm>
                <a:off x="1283" y="1531"/>
                <a:ext cx="373" cy="89"/>
              </a:xfrm>
              <a:prstGeom prst="rect">
                <a:avLst/>
              </a:prstGeom>
              <a:solidFill>
                <a:srgbClr xmlns:mc="http://schemas.openxmlformats.org/markup-compatibility/2006" xmlns:a14="http://schemas.microsoft.com/office/drawing/2010/main" val="FF0000" mc:Ignorable=""/>
              </a:solidFill>
              <a:ln w="3816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6889" name="AutoShape 34"/>
              <p:cNvSpPr>
                <a:spLocks noChangeArrowheads="1"/>
              </p:cNvSpPr>
              <p:nvPr/>
            </p:nvSpPr>
            <p:spPr bwMode="auto">
              <a:xfrm>
                <a:off x="1585" y="1264"/>
                <a:ext cx="49" cy="126"/>
              </a:xfrm>
              <a:custGeom>
                <a:avLst/>
                <a:gdLst>
                  <a:gd name="T0" fmla="*/ 0 w 143"/>
                  <a:gd name="T1" fmla="*/ 0 h 278"/>
                  <a:gd name="T2" fmla="*/ 18 w 143"/>
                  <a:gd name="T3" fmla="*/ 12 h 278"/>
                  <a:gd name="T4" fmla="*/ 18 w 143"/>
                  <a:gd name="T5" fmla="*/ 69 h 278"/>
                  <a:gd name="T6" fmla="*/ 12 w 143"/>
                  <a:gd name="T7" fmla="*/ 80 h 278"/>
                  <a:gd name="T8" fmla="*/ 12 w 143"/>
                  <a:gd name="T9" fmla="*/ 29 h 278"/>
                  <a:gd name="T10" fmla="*/ 1 w 143"/>
                  <a:gd name="T11" fmla="*/ 15 h 278"/>
                  <a:gd name="T12" fmla="*/ 0 w 143"/>
                  <a:gd name="T13" fmla="*/ 0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8"/>
                  <a:gd name="T23" fmla="*/ 143 w 143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8">
                    <a:moveTo>
                      <a:pt x="0" y="0"/>
                    </a:moveTo>
                    <a:lnTo>
                      <a:pt x="143" y="42"/>
                    </a:lnTo>
                    <a:lnTo>
                      <a:pt x="143" y="242"/>
                    </a:lnTo>
                    <a:lnTo>
                      <a:pt x="100" y="278"/>
                    </a:lnTo>
                    <a:lnTo>
                      <a:pt x="93" y="100"/>
                    </a:lnTo>
                    <a:lnTo>
                      <a:pt x="7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000000" mc:Ignorable=""/>
              </a:solidFill>
              <a:ln w="936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6890" name="AutoShape 35"/>
              <p:cNvSpPr>
                <a:spLocks noChangeArrowheads="1"/>
              </p:cNvSpPr>
              <p:nvPr/>
            </p:nvSpPr>
            <p:spPr bwMode="auto">
              <a:xfrm flipH="1">
                <a:off x="1296" y="1264"/>
                <a:ext cx="49" cy="126"/>
              </a:xfrm>
              <a:custGeom>
                <a:avLst/>
                <a:gdLst>
                  <a:gd name="T0" fmla="*/ 0 w 143"/>
                  <a:gd name="T1" fmla="*/ 0 h 278"/>
                  <a:gd name="T2" fmla="*/ 18 w 143"/>
                  <a:gd name="T3" fmla="*/ 12 h 278"/>
                  <a:gd name="T4" fmla="*/ 18 w 143"/>
                  <a:gd name="T5" fmla="*/ 69 h 278"/>
                  <a:gd name="T6" fmla="*/ 12 w 143"/>
                  <a:gd name="T7" fmla="*/ 80 h 278"/>
                  <a:gd name="T8" fmla="*/ 12 w 143"/>
                  <a:gd name="T9" fmla="*/ 29 h 278"/>
                  <a:gd name="T10" fmla="*/ 1 w 143"/>
                  <a:gd name="T11" fmla="*/ 15 h 278"/>
                  <a:gd name="T12" fmla="*/ 0 w 143"/>
                  <a:gd name="T13" fmla="*/ 0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8"/>
                  <a:gd name="T23" fmla="*/ 143 w 143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8">
                    <a:moveTo>
                      <a:pt x="0" y="0"/>
                    </a:moveTo>
                    <a:lnTo>
                      <a:pt x="143" y="42"/>
                    </a:lnTo>
                    <a:lnTo>
                      <a:pt x="143" y="242"/>
                    </a:lnTo>
                    <a:lnTo>
                      <a:pt x="100" y="278"/>
                    </a:lnTo>
                    <a:lnTo>
                      <a:pt x="93" y="100"/>
                    </a:lnTo>
                    <a:lnTo>
                      <a:pt x="7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000000" mc:Ignorable=""/>
              </a:solidFill>
              <a:ln w="936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</p:grpSp>
        <p:sp>
          <p:nvSpPr>
            <p:cNvPr id="36882" name="Rectangle 36"/>
            <p:cNvSpPr>
              <a:spLocks noChangeArrowheads="1"/>
            </p:cNvSpPr>
            <p:nvPr/>
          </p:nvSpPr>
          <p:spPr bwMode="auto">
            <a:xfrm>
              <a:off x="1319" y="1239"/>
              <a:ext cx="287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Clr>
                  <a:srgbClr xmlns:mc="http://schemas.openxmlformats.org/markup-compatibility/2006" xmlns:a14="http://schemas.microsoft.com/office/drawing/2010/main" val="FFFFFF" mc:Ignorable="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800" b="1">
                  <a:solidFill>
                    <a:srgbClr xmlns:mc="http://schemas.openxmlformats.org/markup-compatibility/2006" xmlns:a14="http://schemas.microsoft.com/office/drawing/2010/main" val="FFFFFF" mc:Ignorable=""/>
                  </a:solidFill>
                </a:rPr>
                <a:t>A</a:t>
              </a:r>
            </a:p>
          </p:txBody>
        </p:sp>
      </p:grpSp>
      <p:sp>
        <p:nvSpPr>
          <p:cNvPr id="36877" name="Line 37"/>
          <p:cNvSpPr>
            <a:spLocks noChangeShapeType="1"/>
          </p:cNvSpPr>
          <p:nvPr/>
        </p:nvSpPr>
        <p:spPr bwMode="auto">
          <a:xfrm>
            <a:off x="4667250" y="2698750"/>
            <a:ext cx="1588" cy="990600"/>
          </a:xfrm>
          <a:prstGeom prst="line">
            <a:avLst/>
          </a:prstGeom>
          <a:noFill/>
          <a:ln w="38160">
            <a:solidFill>
              <a:srgbClr xmlns:mc="http://schemas.openxmlformats.org/markup-compatibility/2006" xmlns:a14="http://schemas.microsoft.com/office/drawing/2010/main" val="000000" mc:Ignorable="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6878" name="Line 38"/>
          <p:cNvSpPr>
            <a:spLocks noChangeShapeType="1"/>
          </p:cNvSpPr>
          <p:nvPr/>
        </p:nvSpPr>
        <p:spPr bwMode="auto">
          <a:xfrm>
            <a:off x="7023100" y="2697163"/>
            <a:ext cx="1588" cy="990600"/>
          </a:xfrm>
          <a:prstGeom prst="line">
            <a:avLst/>
          </a:prstGeom>
          <a:noFill/>
          <a:ln w="38160">
            <a:solidFill>
              <a:srgbClr xmlns:mc="http://schemas.openxmlformats.org/markup-compatibility/2006" xmlns:a14="http://schemas.microsoft.com/office/drawing/2010/main" val="000000" mc:Ignorable="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6879" name="AutoShape 39"/>
          <p:cNvSpPr>
            <a:spLocks/>
          </p:cNvSpPr>
          <p:nvPr/>
        </p:nvSpPr>
        <p:spPr bwMode="auto">
          <a:xfrm rot="5400000">
            <a:off x="5590381" y="3005932"/>
            <a:ext cx="377825" cy="3687762"/>
          </a:xfrm>
          <a:prstGeom prst="rightBrace">
            <a:avLst>
              <a:gd name="adj1" fmla="val 81338"/>
              <a:gd name="adj2" fmla="val 50000"/>
            </a:avLst>
          </a:prstGeom>
          <a:noFill/>
          <a:ln w="38160"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36880" name="Text Box 40"/>
          <p:cNvSpPr txBox="1">
            <a:spLocks noChangeArrowheads="1"/>
          </p:cNvSpPr>
          <p:nvPr/>
        </p:nvSpPr>
        <p:spPr bwMode="auto">
          <a:xfrm>
            <a:off x="4237038" y="5141913"/>
            <a:ext cx="30067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ctr">
              <a:buClr>
                <a:srgbClr xmlns:mc="http://schemas.openxmlformats.org/markup-compatibility/2006" xmlns:a14="http://schemas.microsoft.com/office/drawing/2010/main" val="0000FF" mc:Ignorable=""/>
              </a:buClr>
            </a:pPr>
            <a:r>
              <a:rPr lang="en-US" sz="2800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Only </a:t>
            </a:r>
            <a:r>
              <a:rPr lang="en-US" sz="28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2</a:t>
            </a:r>
            <a:r>
              <a:rPr lang="en-US" sz="2800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 registers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fld id="{C9E816D2-EDB9-44AE-9626-BFB3389A6316}" type="slidenum">
              <a:rPr lang="he-IL" sz="14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cs typeface="Arial" pitchFamily="34" charset="0"/>
              </a:rPr>
              <a:pPr/>
              <a:t>33</a:t>
            </a:fld>
            <a:endParaRPr lang="en-US" sz="1400">
              <a:solidFill>
                <a:srgbClr xmlns:mc="http://schemas.openxmlformats.org/markup-compatibility/2006" xmlns:a14="http://schemas.microsoft.com/office/drawing/2010/main" val="000000" mc:Ignorable=""/>
              </a:solidFill>
              <a:cs typeface="Arial" pitchFamily="34" charset="0"/>
            </a:endParaRPr>
          </a:p>
        </p:txBody>
      </p:sp>
      <p:sp>
        <p:nvSpPr>
          <p:cNvPr id="37891" name="Text Box 1"/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ctr"/>
            <a:r>
              <a:rPr lang="en-US" sz="14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Art of Multiprocessor Programming</a:t>
            </a:r>
          </a:p>
        </p:txBody>
      </p:sp>
      <p:sp>
        <p:nvSpPr>
          <p:cNvPr id="37892" name="Text Box 2"/>
          <p:cNvSpPr txBox="1">
            <a:spLocks noChangeArrowheads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r"/>
            <a:fld id="{6A27AD82-C57F-4D51-B95D-98ADD99D8FCA}" type="slidenum">
              <a:rPr lang="he-IL" sz="14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cs typeface="Arial" pitchFamily="34" charset="0"/>
              </a:rPr>
              <a:pPr algn="r"/>
              <a:t>33</a:t>
            </a:fld>
            <a:endParaRPr lang="en-US" sz="1400">
              <a:solidFill>
                <a:srgbClr xmlns:mc="http://schemas.openxmlformats.org/markup-compatibility/2006" xmlns:a14="http://schemas.microsoft.com/office/drawing/2010/main" val="000000" mc:Ignorable=""/>
              </a:solidFill>
              <a:cs typeface="Arial" pitchFamily="34" charset="0"/>
            </a:endParaRPr>
          </a:p>
        </p:txBody>
      </p:sp>
      <p:sp>
        <p:nvSpPr>
          <p:cNvPr id="37893" name="Text Box 3"/>
          <p:cNvSpPr txBox="1">
            <a:spLocks noChangeArrowheads="1"/>
          </p:cNvSpPr>
          <p:nvPr/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ctr"/>
            <a:r>
              <a:rPr lang="en-US" sz="40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Run A Solo</a:t>
            </a:r>
          </a:p>
        </p:txBody>
      </p:sp>
      <p:sp>
        <p:nvSpPr>
          <p:cNvPr id="37894" name="Text Box 4"/>
          <p:cNvSpPr txBox="1">
            <a:spLocks noChangeArrowheads="1"/>
          </p:cNvSpPr>
          <p:nvPr/>
        </p:nvSpPr>
        <p:spPr bwMode="auto">
          <a:xfrm>
            <a:off x="3779838" y="3790950"/>
            <a:ext cx="1773237" cy="509588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0000" mc:Ignorable="">
              <a:alpha val="50195"/>
            </a:srgbClr>
          </a:solidFill>
          <a:ln w="38160"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buClr>
                <a:srgbClr xmlns:mc="http://schemas.openxmlformats.org/markup-compatibility/2006" xmlns:a14="http://schemas.microsoft.com/office/drawing/2010/main" val="FFFFFF" mc:Ignorable=""/>
              </a:buClr>
            </a:pPr>
            <a:r>
              <a:rPr lang="en-US" b="1">
                <a:solidFill>
                  <a:srgbClr xmlns:mc="http://schemas.openxmlformats.org/markup-compatibility/2006" xmlns:a14="http://schemas.microsoft.com/office/drawing/2010/main" val="FFFFFF" mc:Ignorable=""/>
                </a:solidFill>
              </a:rPr>
              <a:t>Write(R</a:t>
            </a:r>
            <a:r>
              <a:rPr lang="en-US" b="1" baseline="-25000">
                <a:solidFill>
                  <a:srgbClr xmlns:mc="http://schemas.openxmlformats.org/markup-compatibility/2006" xmlns:a14="http://schemas.microsoft.com/office/drawing/2010/main" val="FFFFFF" mc:Ignorable=""/>
                </a:solidFill>
              </a:rPr>
              <a:t>B</a:t>
            </a:r>
            <a:r>
              <a:rPr lang="en-US" b="1">
                <a:solidFill>
                  <a:srgbClr xmlns:mc="http://schemas.openxmlformats.org/markup-compatibility/2006" xmlns:a14="http://schemas.microsoft.com/office/drawing/2010/main" val="FFFFFF" mc:Ignorable=""/>
                </a:solidFill>
              </a:rPr>
              <a:t>)</a:t>
            </a:r>
            <a:r>
              <a:rPr lang="he-IL" b="1">
                <a:solidFill>
                  <a:srgbClr xmlns:mc="http://schemas.openxmlformats.org/markup-compatibility/2006" xmlns:a14="http://schemas.microsoft.com/office/drawing/2010/main" val="FFFFFF" mc:Ignorable=""/>
                </a:solidFill>
                <a:cs typeface="Arial" pitchFamily="34" charset="0"/>
              </a:rPr>
              <a:t>‏</a:t>
            </a:r>
            <a:endParaRPr lang="en-US" b="1">
              <a:solidFill>
                <a:srgbClr xmlns:mc="http://schemas.openxmlformats.org/markup-compatibility/2006" xmlns:a14="http://schemas.microsoft.com/office/drawing/2010/main" val="FFFFFF" mc:Ignorable=""/>
              </a:solidFill>
            </a:endParaRPr>
          </a:p>
        </p:txBody>
      </p:sp>
      <p:grpSp>
        <p:nvGrpSpPr>
          <p:cNvPr id="37895" name="Group 5"/>
          <p:cNvGrpSpPr>
            <a:grpSpLocks/>
          </p:cNvGrpSpPr>
          <p:nvPr/>
        </p:nvGrpSpPr>
        <p:grpSpPr bwMode="auto">
          <a:xfrm>
            <a:off x="4273550" y="1922463"/>
            <a:ext cx="782638" cy="666750"/>
            <a:chOff x="2692" y="1211"/>
            <a:chExt cx="493" cy="420"/>
          </a:xfrm>
        </p:grpSpPr>
        <p:sp>
          <p:nvSpPr>
            <p:cNvPr id="37926" name="AutoShape 6"/>
            <p:cNvSpPr>
              <a:spLocks noChangeArrowheads="1"/>
            </p:cNvSpPr>
            <p:nvPr/>
          </p:nvSpPr>
          <p:spPr bwMode="auto">
            <a:xfrm>
              <a:off x="3105" y="1472"/>
              <a:ext cx="81" cy="158"/>
            </a:xfrm>
            <a:custGeom>
              <a:avLst/>
              <a:gdLst>
                <a:gd name="T0" fmla="*/ 0 w 143"/>
                <a:gd name="T1" fmla="*/ 0 h 278"/>
                <a:gd name="T2" fmla="*/ 81 w 143"/>
                <a:gd name="T3" fmla="*/ 24 h 278"/>
                <a:gd name="T4" fmla="*/ 81 w 143"/>
                <a:gd name="T5" fmla="*/ 138 h 278"/>
                <a:gd name="T6" fmla="*/ 57 w 143"/>
                <a:gd name="T7" fmla="*/ 158 h 278"/>
                <a:gd name="T8" fmla="*/ 53 w 143"/>
                <a:gd name="T9" fmla="*/ 57 h 278"/>
                <a:gd name="T10" fmla="*/ 4 w 143"/>
                <a:gd name="T11" fmla="*/ 28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 w="9360">
              <a:solidFill>
                <a:srgbClr xmlns:mc="http://schemas.openxmlformats.org/markup-compatibility/2006" xmlns:a14="http://schemas.microsoft.com/office/drawing/2010/main" val="000000" mc:Ignorable="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7927" name="AutoShape 7"/>
            <p:cNvSpPr>
              <a:spLocks noChangeArrowheads="1"/>
            </p:cNvSpPr>
            <p:nvPr/>
          </p:nvSpPr>
          <p:spPr bwMode="auto">
            <a:xfrm>
              <a:off x="3087" y="1363"/>
              <a:ext cx="49" cy="126"/>
            </a:xfrm>
            <a:custGeom>
              <a:avLst/>
              <a:gdLst>
                <a:gd name="T0" fmla="*/ 0 w 143"/>
                <a:gd name="T1" fmla="*/ 0 h 278"/>
                <a:gd name="T2" fmla="*/ 18 w 143"/>
                <a:gd name="T3" fmla="*/ 12 h 278"/>
                <a:gd name="T4" fmla="*/ 18 w 143"/>
                <a:gd name="T5" fmla="*/ 69 h 278"/>
                <a:gd name="T6" fmla="*/ 12 w 143"/>
                <a:gd name="T7" fmla="*/ 80 h 278"/>
                <a:gd name="T8" fmla="*/ 12 w 143"/>
                <a:gd name="T9" fmla="*/ 29 h 278"/>
                <a:gd name="T10" fmla="*/ 1 w 143"/>
                <a:gd name="T11" fmla="*/ 15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 w="9360">
              <a:solidFill>
                <a:srgbClr xmlns:mc="http://schemas.openxmlformats.org/markup-compatibility/2006" xmlns:a14="http://schemas.microsoft.com/office/drawing/2010/main" val="000000" mc:Ignorable="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7928" name="AutoShape 8"/>
            <p:cNvSpPr>
              <a:spLocks noChangeArrowheads="1"/>
            </p:cNvSpPr>
            <p:nvPr/>
          </p:nvSpPr>
          <p:spPr bwMode="auto">
            <a:xfrm flipH="1">
              <a:off x="2692" y="1474"/>
              <a:ext cx="81" cy="158"/>
            </a:xfrm>
            <a:custGeom>
              <a:avLst/>
              <a:gdLst>
                <a:gd name="T0" fmla="*/ 0 w 143"/>
                <a:gd name="T1" fmla="*/ 0 h 278"/>
                <a:gd name="T2" fmla="*/ 81 w 143"/>
                <a:gd name="T3" fmla="*/ 24 h 278"/>
                <a:gd name="T4" fmla="*/ 81 w 143"/>
                <a:gd name="T5" fmla="*/ 138 h 278"/>
                <a:gd name="T6" fmla="*/ 57 w 143"/>
                <a:gd name="T7" fmla="*/ 158 h 278"/>
                <a:gd name="T8" fmla="*/ 53 w 143"/>
                <a:gd name="T9" fmla="*/ 57 h 278"/>
                <a:gd name="T10" fmla="*/ 4 w 143"/>
                <a:gd name="T11" fmla="*/ 28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 w="9360">
              <a:solidFill>
                <a:srgbClr xmlns:mc="http://schemas.openxmlformats.org/markup-compatibility/2006" xmlns:a14="http://schemas.microsoft.com/office/drawing/2010/main" val="000000" mc:Ignorable="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7929" name="AutoShape 9"/>
            <p:cNvSpPr>
              <a:spLocks noChangeArrowheads="1"/>
            </p:cNvSpPr>
            <p:nvPr/>
          </p:nvSpPr>
          <p:spPr bwMode="auto">
            <a:xfrm flipH="1">
              <a:off x="2743" y="1374"/>
              <a:ext cx="49" cy="126"/>
            </a:xfrm>
            <a:custGeom>
              <a:avLst/>
              <a:gdLst>
                <a:gd name="T0" fmla="*/ 0 w 143"/>
                <a:gd name="T1" fmla="*/ 0 h 278"/>
                <a:gd name="T2" fmla="*/ 18 w 143"/>
                <a:gd name="T3" fmla="*/ 12 h 278"/>
                <a:gd name="T4" fmla="*/ 18 w 143"/>
                <a:gd name="T5" fmla="*/ 69 h 278"/>
                <a:gd name="T6" fmla="*/ 12 w 143"/>
                <a:gd name="T7" fmla="*/ 80 h 278"/>
                <a:gd name="T8" fmla="*/ 12 w 143"/>
                <a:gd name="T9" fmla="*/ 29 h 278"/>
                <a:gd name="T10" fmla="*/ 1 w 143"/>
                <a:gd name="T11" fmla="*/ 15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 w="9360">
              <a:solidFill>
                <a:srgbClr xmlns:mc="http://schemas.openxmlformats.org/markup-compatibility/2006" xmlns:a14="http://schemas.microsoft.com/office/drawing/2010/main" val="000000" mc:Ignorable="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7930" name="AutoShape 10"/>
            <p:cNvSpPr>
              <a:spLocks noChangeArrowheads="1"/>
            </p:cNvSpPr>
            <p:nvPr/>
          </p:nvSpPr>
          <p:spPr bwMode="auto">
            <a:xfrm flipV="1">
              <a:off x="2760" y="1211"/>
              <a:ext cx="373" cy="31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7 w 21600"/>
                <a:gd name="T13" fmla="*/ 4497 h 21600"/>
                <a:gd name="T14" fmla="*/ 17083 w 21600"/>
                <a:gd name="T15" fmla="*/ 1710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3333CC" mc:Ignorable=""/>
            </a:solidFill>
            <a:ln w="38160">
              <a:solidFill>
                <a:srgbClr xmlns:mc="http://schemas.openxmlformats.org/markup-compatibility/2006" xmlns:a14="http://schemas.microsoft.com/office/drawing/2010/main" val="000000" mc:Ignorable="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7931" name="Rectangle 11"/>
            <p:cNvSpPr>
              <a:spLocks noChangeArrowheads="1"/>
            </p:cNvSpPr>
            <p:nvPr/>
          </p:nvSpPr>
          <p:spPr bwMode="auto">
            <a:xfrm>
              <a:off x="2760" y="1532"/>
              <a:ext cx="373" cy="89"/>
            </a:xfrm>
            <a:prstGeom prst="rect">
              <a:avLst/>
            </a:prstGeom>
            <a:solidFill>
              <a:srgbClr xmlns:mc="http://schemas.openxmlformats.org/markup-compatibility/2006" xmlns:a14="http://schemas.microsoft.com/office/drawing/2010/main" val="3333CC" mc:Ignorable=""/>
            </a:solidFill>
            <a:ln w="38160">
              <a:solidFill>
                <a:srgbClr xmlns:mc="http://schemas.openxmlformats.org/markup-compatibility/2006" xmlns:a14="http://schemas.microsoft.com/office/drawing/2010/main" val="000000" mc:Ignorable="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7932" name="AutoShape 12"/>
            <p:cNvSpPr>
              <a:spLocks noChangeArrowheads="1"/>
            </p:cNvSpPr>
            <p:nvPr/>
          </p:nvSpPr>
          <p:spPr bwMode="auto">
            <a:xfrm>
              <a:off x="3062" y="1264"/>
              <a:ext cx="49" cy="126"/>
            </a:xfrm>
            <a:custGeom>
              <a:avLst/>
              <a:gdLst>
                <a:gd name="T0" fmla="*/ 0 w 143"/>
                <a:gd name="T1" fmla="*/ 0 h 278"/>
                <a:gd name="T2" fmla="*/ 18 w 143"/>
                <a:gd name="T3" fmla="*/ 12 h 278"/>
                <a:gd name="T4" fmla="*/ 18 w 143"/>
                <a:gd name="T5" fmla="*/ 69 h 278"/>
                <a:gd name="T6" fmla="*/ 12 w 143"/>
                <a:gd name="T7" fmla="*/ 80 h 278"/>
                <a:gd name="T8" fmla="*/ 12 w 143"/>
                <a:gd name="T9" fmla="*/ 29 h 278"/>
                <a:gd name="T10" fmla="*/ 1 w 143"/>
                <a:gd name="T11" fmla="*/ 15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 w="9360">
              <a:solidFill>
                <a:srgbClr xmlns:mc="http://schemas.openxmlformats.org/markup-compatibility/2006" xmlns:a14="http://schemas.microsoft.com/office/drawing/2010/main" val="000000" mc:Ignorable="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7933" name="AutoShape 13"/>
            <p:cNvSpPr>
              <a:spLocks noChangeArrowheads="1"/>
            </p:cNvSpPr>
            <p:nvPr/>
          </p:nvSpPr>
          <p:spPr bwMode="auto">
            <a:xfrm flipH="1">
              <a:off x="2773" y="1264"/>
              <a:ext cx="49" cy="126"/>
            </a:xfrm>
            <a:custGeom>
              <a:avLst/>
              <a:gdLst>
                <a:gd name="T0" fmla="*/ 0 w 143"/>
                <a:gd name="T1" fmla="*/ 0 h 278"/>
                <a:gd name="T2" fmla="*/ 18 w 143"/>
                <a:gd name="T3" fmla="*/ 12 h 278"/>
                <a:gd name="T4" fmla="*/ 18 w 143"/>
                <a:gd name="T5" fmla="*/ 69 h 278"/>
                <a:gd name="T6" fmla="*/ 12 w 143"/>
                <a:gd name="T7" fmla="*/ 80 h 278"/>
                <a:gd name="T8" fmla="*/ 12 w 143"/>
                <a:gd name="T9" fmla="*/ 29 h 278"/>
                <a:gd name="T10" fmla="*/ 1 w 143"/>
                <a:gd name="T11" fmla="*/ 15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 w="9360">
              <a:solidFill>
                <a:srgbClr xmlns:mc="http://schemas.openxmlformats.org/markup-compatibility/2006" xmlns:a14="http://schemas.microsoft.com/office/drawing/2010/main" val="000000" mc:Ignorable="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</p:grpSp>
      <p:sp>
        <p:nvSpPr>
          <p:cNvPr id="37896" name="Rectangle 14"/>
          <p:cNvSpPr>
            <a:spLocks noChangeArrowheads="1"/>
          </p:cNvSpPr>
          <p:nvPr/>
        </p:nvSpPr>
        <p:spPr bwMode="auto">
          <a:xfrm>
            <a:off x="4440238" y="1997075"/>
            <a:ext cx="452437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>
              <a:buClr>
                <a:srgbClr xmlns:mc="http://schemas.openxmlformats.org/markup-compatibility/2006" xmlns:a14="http://schemas.microsoft.com/office/drawing/2010/main" val="FFFFFF" mc:Ignorable="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>
                <a:solidFill>
                  <a:srgbClr xmlns:mc="http://schemas.openxmlformats.org/markup-compatibility/2006" xmlns:a14="http://schemas.microsoft.com/office/drawing/2010/main" val="FFFFFF" mc:Ignorable=""/>
                </a:solidFill>
              </a:rPr>
              <a:t>B</a:t>
            </a:r>
          </a:p>
        </p:txBody>
      </p:sp>
      <p:grpSp>
        <p:nvGrpSpPr>
          <p:cNvPr id="37897" name="Group 15"/>
          <p:cNvGrpSpPr>
            <a:grpSpLocks/>
          </p:cNvGrpSpPr>
          <p:nvPr/>
        </p:nvGrpSpPr>
        <p:grpSpPr bwMode="auto">
          <a:xfrm>
            <a:off x="6629400" y="1985963"/>
            <a:ext cx="782638" cy="666750"/>
            <a:chOff x="4176" y="1251"/>
            <a:chExt cx="493" cy="420"/>
          </a:xfrm>
        </p:grpSpPr>
        <p:sp>
          <p:nvSpPr>
            <p:cNvPr id="37918" name="AutoShape 16"/>
            <p:cNvSpPr>
              <a:spLocks noChangeArrowheads="1"/>
            </p:cNvSpPr>
            <p:nvPr/>
          </p:nvSpPr>
          <p:spPr bwMode="auto">
            <a:xfrm>
              <a:off x="4589" y="1512"/>
              <a:ext cx="81" cy="158"/>
            </a:xfrm>
            <a:custGeom>
              <a:avLst/>
              <a:gdLst>
                <a:gd name="T0" fmla="*/ 0 w 143"/>
                <a:gd name="T1" fmla="*/ 0 h 278"/>
                <a:gd name="T2" fmla="*/ 81 w 143"/>
                <a:gd name="T3" fmla="*/ 24 h 278"/>
                <a:gd name="T4" fmla="*/ 81 w 143"/>
                <a:gd name="T5" fmla="*/ 138 h 278"/>
                <a:gd name="T6" fmla="*/ 57 w 143"/>
                <a:gd name="T7" fmla="*/ 158 h 278"/>
                <a:gd name="T8" fmla="*/ 53 w 143"/>
                <a:gd name="T9" fmla="*/ 57 h 278"/>
                <a:gd name="T10" fmla="*/ 4 w 143"/>
                <a:gd name="T11" fmla="*/ 28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 w="9360">
              <a:solidFill>
                <a:srgbClr xmlns:mc="http://schemas.openxmlformats.org/markup-compatibility/2006" xmlns:a14="http://schemas.microsoft.com/office/drawing/2010/main" val="000000" mc:Ignorable="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7919" name="AutoShape 17"/>
            <p:cNvSpPr>
              <a:spLocks noChangeArrowheads="1"/>
            </p:cNvSpPr>
            <p:nvPr/>
          </p:nvSpPr>
          <p:spPr bwMode="auto">
            <a:xfrm>
              <a:off x="4571" y="1403"/>
              <a:ext cx="49" cy="126"/>
            </a:xfrm>
            <a:custGeom>
              <a:avLst/>
              <a:gdLst>
                <a:gd name="T0" fmla="*/ 0 w 143"/>
                <a:gd name="T1" fmla="*/ 0 h 278"/>
                <a:gd name="T2" fmla="*/ 18 w 143"/>
                <a:gd name="T3" fmla="*/ 12 h 278"/>
                <a:gd name="T4" fmla="*/ 18 w 143"/>
                <a:gd name="T5" fmla="*/ 69 h 278"/>
                <a:gd name="T6" fmla="*/ 12 w 143"/>
                <a:gd name="T7" fmla="*/ 80 h 278"/>
                <a:gd name="T8" fmla="*/ 12 w 143"/>
                <a:gd name="T9" fmla="*/ 29 h 278"/>
                <a:gd name="T10" fmla="*/ 1 w 143"/>
                <a:gd name="T11" fmla="*/ 15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 w="9360">
              <a:solidFill>
                <a:srgbClr xmlns:mc="http://schemas.openxmlformats.org/markup-compatibility/2006" xmlns:a14="http://schemas.microsoft.com/office/drawing/2010/main" val="000000" mc:Ignorable="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7920" name="AutoShape 18"/>
            <p:cNvSpPr>
              <a:spLocks noChangeArrowheads="1"/>
            </p:cNvSpPr>
            <p:nvPr/>
          </p:nvSpPr>
          <p:spPr bwMode="auto">
            <a:xfrm flipH="1">
              <a:off x="4176" y="1514"/>
              <a:ext cx="81" cy="158"/>
            </a:xfrm>
            <a:custGeom>
              <a:avLst/>
              <a:gdLst>
                <a:gd name="T0" fmla="*/ 0 w 143"/>
                <a:gd name="T1" fmla="*/ 0 h 278"/>
                <a:gd name="T2" fmla="*/ 81 w 143"/>
                <a:gd name="T3" fmla="*/ 24 h 278"/>
                <a:gd name="T4" fmla="*/ 81 w 143"/>
                <a:gd name="T5" fmla="*/ 138 h 278"/>
                <a:gd name="T6" fmla="*/ 57 w 143"/>
                <a:gd name="T7" fmla="*/ 158 h 278"/>
                <a:gd name="T8" fmla="*/ 53 w 143"/>
                <a:gd name="T9" fmla="*/ 57 h 278"/>
                <a:gd name="T10" fmla="*/ 4 w 143"/>
                <a:gd name="T11" fmla="*/ 28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 w="9360">
              <a:solidFill>
                <a:srgbClr xmlns:mc="http://schemas.openxmlformats.org/markup-compatibility/2006" xmlns:a14="http://schemas.microsoft.com/office/drawing/2010/main" val="000000" mc:Ignorable="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7921" name="AutoShape 19"/>
            <p:cNvSpPr>
              <a:spLocks noChangeArrowheads="1"/>
            </p:cNvSpPr>
            <p:nvPr/>
          </p:nvSpPr>
          <p:spPr bwMode="auto">
            <a:xfrm flipH="1">
              <a:off x="4227" y="1414"/>
              <a:ext cx="49" cy="126"/>
            </a:xfrm>
            <a:custGeom>
              <a:avLst/>
              <a:gdLst>
                <a:gd name="T0" fmla="*/ 0 w 143"/>
                <a:gd name="T1" fmla="*/ 0 h 278"/>
                <a:gd name="T2" fmla="*/ 18 w 143"/>
                <a:gd name="T3" fmla="*/ 12 h 278"/>
                <a:gd name="T4" fmla="*/ 18 w 143"/>
                <a:gd name="T5" fmla="*/ 69 h 278"/>
                <a:gd name="T6" fmla="*/ 12 w 143"/>
                <a:gd name="T7" fmla="*/ 80 h 278"/>
                <a:gd name="T8" fmla="*/ 12 w 143"/>
                <a:gd name="T9" fmla="*/ 29 h 278"/>
                <a:gd name="T10" fmla="*/ 1 w 143"/>
                <a:gd name="T11" fmla="*/ 15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 w="9360">
              <a:solidFill>
                <a:srgbClr xmlns:mc="http://schemas.openxmlformats.org/markup-compatibility/2006" xmlns:a14="http://schemas.microsoft.com/office/drawing/2010/main" val="000000" mc:Ignorable="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7922" name="AutoShape 20"/>
            <p:cNvSpPr>
              <a:spLocks noChangeArrowheads="1"/>
            </p:cNvSpPr>
            <p:nvPr/>
          </p:nvSpPr>
          <p:spPr bwMode="auto">
            <a:xfrm flipV="1">
              <a:off x="4244" y="1251"/>
              <a:ext cx="373" cy="31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7 w 21600"/>
                <a:gd name="T13" fmla="*/ 4497 h 21600"/>
                <a:gd name="T14" fmla="*/ 17083 w 21600"/>
                <a:gd name="T15" fmla="*/ 1710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CC99" mc:Ignorable=""/>
            </a:solidFill>
            <a:ln w="38160">
              <a:solidFill>
                <a:srgbClr xmlns:mc="http://schemas.openxmlformats.org/markup-compatibility/2006" xmlns:a14="http://schemas.microsoft.com/office/drawing/2010/main" val="000000" mc:Ignorable="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7923" name="Rectangle 21"/>
            <p:cNvSpPr>
              <a:spLocks noChangeArrowheads="1"/>
            </p:cNvSpPr>
            <p:nvPr/>
          </p:nvSpPr>
          <p:spPr bwMode="auto">
            <a:xfrm>
              <a:off x="4244" y="1572"/>
              <a:ext cx="373" cy="89"/>
            </a:xfrm>
            <a:prstGeom prst="rect">
              <a:avLst/>
            </a:prstGeom>
            <a:solidFill>
              <a:srgbClr xmlns:mc="http://schemas.openxmlformats.org/markup-compatibility/2006" xmlns:a14="http://schemas.microsoft.com/office/drawing/2010/main" val="00CC99" mc:Ignorable=""/>
            </a:solidFill>
            <a:ln w="38160">
              <a:solidFill>
                <a:srgbClr xmlns:mc="http://schemas.openxmlformats.org/markup-compatibility/2006" xmlns:a14="http://schemas.microsoft.com/office/drawing/2010/main" val="000000" mc:Ignorable="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7924" name="AutoShape 22"/>
            <p:cNvSpPr>
              <a:spLocks noChangeArrowheads="1"/>
            </p:cNvSpPr>
            <p:nvPr/>
          </p:nvSpPr>
          <p:spPr bwMode="auto">
            <a:xfrm>
              <a:off x="4546" y="1305"/>
              <a:ext cx="49" cy="126"/>
            </a:xfrm>
            <a:custGeom>
              <a:avLst/>
              <a:gdLst>
                <a:gd name="T0" fmla="*/ 0 w 143"/>
                <a:gd name="T1" fmla="*/ 0 h 278"/>
                <a:gd name="T2" fmla="*/ 18 w 143"/>
                <a:gd name="T3" fmla="*/ 12 h 278"/>
                <a:gd name="T4" fmla="*/ 18 w 143"/>
                <a:gd name="T5" fmla="*/ 69 h 278"/>
                <a:gd name="T6" fmla="*/ 12 w 143"/>
                <a:gd name="T7" fmla="*/ 80 h 278"/>
                <a:gd name="T8" fmla="*/ 12 w 143"/>
                <a:gd name="T9" fmla="*/ 29 h 278"/>
                <a:gd name="T10" fmla="*/ 1 w 143"/>
                <a:gd name="T11" fmla="*/ 15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 w="9360">
              <a:solidFill>
                <a:srgbClr xmlns:mc="http://schemas.openxmlformats.org/markup-compatibility/2006" xmlns:a14="http://schemas.microsoft.com/office/drawing/2010/main" val="000000" mc:Ignorable="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7925" name="AutoShape 23"/>
            <p:cNvSpPr>
              <a:spLocks noChangeArrowheads="1"/>
            </p:cNvSpPr>
            <p:nvPr/>
          </p:nvSpPr>
          <p:spPr bwMode="auto">
            <a:xfrm flipH="1">
              <a:off x="4257" y="1305"/>
              <a:ext cx="49" cy="126"/>
            </a:xfrm>
            <a:custGeom>
              <a:avLst/>
              <a:gdLst>
                <a:gd name="T0" fmla="*/ 0 w 143"/>
                <a:gd name="T1" fmla="*/ 0 h 278"/>
                <a:gd name="T2" fmla="*/ 18 w 143"/>
                <a:gd name="T3" fmla="*/ 12 h 278"/>
                <a:gd name="T4" fmla="*/ 18 w 143"/>
                <a:gd name="T5" fmla="*/ 69 h 278"/>
                <a:gd name="T6" fmla="*/ 12 w 143"/>
                <a:gd name="T7" fmla="*/ 80 h 278"/>
                <a:gd name="T8" fmla="*/ 12 w 143"/>
                <a:gd name="T9" fmla="*/ 29 h 278"/>
                <a:gd name="T10" fmla="*/ 1 w 143"/>
                <a:gd name="T11" fmla="*/ 15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 w="9360">
              <a:solidFill>
                <a:srgbClr xmlns:mc="http://schemas.openxmlformats.org/markup-compatibility/2006" xmlns:a14="http://schemas.microsoft.com/office/drawing/2010/main" val="000000" mc:Ignorable="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</p:grpSp>
      <p:sp>
        <p:nvSpPr>
          <p:cNvPr id="37898" name="Text Box 24"/>
          <p:cNvSpPr txBox="1">
            <a:spLocks noChangeArrowheads="1"/>
          </p:cNvSpPr>
          <p:nvPr/>
        </p:nvSpPr>
        <p:spPr bwMode="auto">
          <a:xfrm>
            <a:off x="6137275" y="3794125"/>
            <a:ext cx="1768475" cy="509588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0000" mc:Ignorable="">
              <a:alpha val="50195"/>
            </a:srgbClr>
          </a:solidFill>
          <a:ln w="38160"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buClr>
                <a:srgbClr xmlns:mc="http://schemas.openxmlformats.org/markup-compatibility/2006" xmlns:a14="http://schemas.microsoft.com/office/drawing/2010/main" val="FFFFFF" mc:Ignorable=""/>
              </a:buClr>
            </a:pPr>
            <a:r>
              <a:rPr lang="en-US" b="1">
                <a:solidFill>
                  <a:srgbClr xmlns:mc="http://schemas.openxmlformats.org/markup-compatibility/2006" xmlns:a14="http://schemas.microsoft.com/office/drawing/2010/main" val="FFFFFF" mc:Ignorable=""/>
                </a:solidFill>
              </a:rPr>
              <a:t>Write(R</a:t>
            </a:r>
            <a:r>
              <a:rPr lang="en-US" b="1" baseline="-25000">
                <a:solidFill>
                  <a:srgbClr xmlns:mc="http://schemas.openxmlformats.org/markup-compatibility/2006" xmlns:a14="http://schemas.microsoft.com/office/drawing/2010/main" val="FFFFFF" mc:Ignorable=""/>
                </a:solidFill>
              </a:rPr>
              <a:t>C</a:t>
            </a:r>
            <a:r>
              <a:rPr lang="en-US" b="1">
                <a:solidFill>
                  <a:srgbClr xmlns:mc="http://schemas.openxmlformats.org/markup-compatibility/2006" xmlns:a14="http://schemas.microsoft.com/office/drawing/2010/main" val="FFFFFF" mc:Ignorable=""/>
                </a:solidFill>
              </a:rPr>
              <a:t>)</a:t>
            </a:r>
            <a:r>
              <a:rPr lang="he-IL" b="1">
                <a:solidFill>
                  <a:srgbClr xmlns:mc="http://schemas.openxmlformats.org/markup-compatibility/2006" xmlns:a14="http://schemas.microsoft.com/office/drawing/2010/main" val="FFFFFF" mc:Ignorable=""/>
                </a:solidFill>
                <a:cs typeface="Arial" pitchFamily="34" charset="0"/>
              </a:rPr>
              <a:t>‏</a:t>
            </a:r>
            <a:endParaRPr lang="en-US" b="1">
              <a:solidFill>
                <a:srgbClr xmlns:mc="http://schemas.openxmlformats.org/markup-compatibility/2006" xmlns:a14="http://schemas.microsoft.com/office/drawing/2010/main" val="FFFFFF" mc:Ignorable=""/>
              </a:solidFill>
            </a:endParaRPr>
          </a:p>
        </p:txBody>
      </p:sp>
      <p:sp>
        <p:nvSpPr>
          <p:cNvPr id="37899" name="Rectangle 25"/>
          <p:cNvSpPr>
            <a:spLocks noChangeArrowheads="1"/>
          </p:cNvSpPr>
          <p:nvPr/>
        </p:nvSpPr>
        <p:spPr bwMode="auto">
          <a:xfrm>
            <a:off x="6802438" y="1997075"/>
            <a:ext cx="4413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>
              <a:buClr>
                <a:srgbClr xmlns:mc="http://schemas.openxmlformats.org/markup-compatibility/2006" xmlns:a14="http://schemas.microsoft.com/office/drawing/2010/main" val="FFFFFF" mc:Ignorable="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>
                <a:solidFill>
                  <a:srgbClr xmlns:mc="http://schemas.openxmlformats.org/markup-compatibility/2006" xmlns:a14="http://schemas.microsoft.com/office/drawing/2010/main" val="FFFFFF" mc:Ignorable=""/>
                </a:solidFill>
              </a:rPr>
              <a:t>C</a:t>
            </a:r>
          </a:p>
        </p:txBody>
      </p:sp>
      <p:grpSp>
        <p:nvGrpSpPr>
          <p:cNvPr id="37900" name="Group 26"/>
          <p:cNvGrpSpPr>
            <a:grpSpLocks/>
          </p:cNvGrpSpPr>
          <p:nvPr/>
        </p:nvGrpSpPr>
        <p:grpSpPr bwMode="auto">
          <a:xfrm>
            <a:off x="1928813" y="1920875"/>
            <a:ext cx="782637" cy="666750"/>
            <a:chOff x="1215" y="1210"/>
            <a:chExt cx="493" cy="420"/>
          </a:xfrm>
        </p:grpSpPr>
        <p:grpSp>
          <p:nvGrpSpPr>
            <p:cNvPr id="37908" name="Group 27"/>
            <p:cNvGrpSpPr>
              <a:grpSpLocks/>
            </p:cNvGrpSpPr>
            <p:nvPr/>
          </p:nvGrpSpPr>
          <p:grpSpPr bwMode="auto">
            <a:xfrm>
              <a:off x="1215" y="1210"/>
              <a:ext cx="493" cy="420"/>
              <a:chOff x="1215" y="1210"/>
              <a:chExt cx="493" cy="420"/>
            </a:xfrm>
          </p:grpSpPr>
          <p:sp>
            <p:nvSpPr>
              <p:cNvPr id="37910" name="AutoShape 28"/>
              <p:cNvSpPr>
                <a:spLocks noChangeArrowheads="1"/>
              </p:cNvSpPr>
              <p:nvPr/>
            </p:nvSpPr>
            <p:spPr bwMode="auto">
              <a:xfrm>
                <a:off x="1628" y="1471"/>
                <a:ext cx="81" cy="158"/>
              </a:xfrm>
              <a:custGeom>
                <a:avLst/>
                <a:gdLst>
                  <a:gd name="T0" fmla="*/ 0 w 143"/>
                  <a:gd name="T1" fmla="*/ 0 h 278"/>
                  <a:gd name="T2" fmla="*/ 81 w 143"/>
                  <a:gd name="T3" fmla="*/ 24 h 278"/>
                  <a:gd name="T4" fmla="*/ 81 w 143"/>
                  <a:gd name="T5" fmla="*/ 138 h 278"/>
                  <a:gd name="T6" fmla="*/ 57 w 143"/>
                  <a:gd name="T7" fmla="*/ 158 h 278"/>
                  <a:gd name="T8" fmla="*/ 53 w 143"/>
                  <a:gd name="T9" fmla="*/ 57 h 278"/>
                  <a:gd name="T10" fmla="*/ 4 w 143"/>
                  <a:gd name="T11" fmla="*/ 28 h 278"/>
                  <a:gd name="T12" fmla="*/ 0 w 143"/>
                  <a:gd name="T13" fmla="*/ 0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8"/>
                  <a:gd name="T23" fmla="*/ 143 w 143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8">
                    <a:moveTo>
                      <a:pt x="0" y="0"/>
                    </a:moveTo>
                    <a:lnTo>
                      <a:pt x="143" y="42"/>
                    </a:lnTo>
                    <a:lnTo>
                      <a:pt x="143" y="242"/>
                    </a:lnTo>
                    <a:lnTo>
                      <a:pt x="100" y="278"/>
                    </a:lnTo>
                    <a:lnTo>
                      <a:pt x="93" y="100"/>
                    </a:lnTo>
                    <a:lnTo>
                      <a:pt x="7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000000" mc:Ignorable=""/>
              </a:solidFill>
              <a:ln w="936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7911" name="AutoShape 29"/>
              <p:cNvSpPr>
                <a:spLocks noChangeArrowheads="1"/>
              </p:cNvSpPr>
              <p:nvPr/>
            </p:nvSpPr>
            <p:spPr bwMode="auto">
              <a:xfrm>
                <a:off x="1610" y="1362"/>
                <a:ext cx="49" cy="126"/>
              </a:xfrm>
              <a:custGeom>
                <a:avLst/>
                <a:gdLst>
                  <a:gd name="T0" fmla="*/ 0 w 143"/>
                  <a:gd name="T1" fmla="*/ 0 h 278"/>
                  <a:gd name="T2" fmla="*/ 18 w 143"/>
                  <a:gd name="T3" fmla="*/ 12 h 278"/>
                  <a:gd name="T4" fmla="*/ 18 w 143"/>
                  <a:gd name="T5" fmla="*/ 69 h 278"/>
                  <a:gd name="T6" fmla="*/ 12 w 143"/>
                  <a:gd name="T7" fmla="*/ 80 h 278"/>
                  <a:gd name="T8" fmla="*/ 12 w 143"/>
                  <a:gd name="T9" fmla="*/ 29 h 278"/>
                  <a:gd name="T10" fmla="*/ 1 w 143"/>
                  <a:gd name="T11" fmla="*/ 15 h 278"/>
                  <a:gd name="T12" fmla="*/ 0 w 143"/>
                  <a:gd name="T13" fmla="*/ 0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8"/>
                  <a:gd name="T23" fmla="*/ 143 w 143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8">
                    <a:moveTo>
                      <a:pt x="0" y="0"/>
                    </a:moveTo>
                    <a:lnTo>
                      <a:pt x="143" y="42"/>
                    </a:lnTo>
                    <a:lnTo>
                      <a:pt x="143" y="242"/>
                    </a:lnTo>
                    <a:lnTo>
                      <a:pt x="100" y="278"/>
                    </a:lnTo>
                    <a:lnTo>
                      <a:pt x="93" y="100"/>
                    </a:lnTo>
                    <a:lnTo>
                      <a:pt x="7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000000" mc:Ignorable=""/>
              </a:solidFill>
              <a:ln w="936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7912" name="AutoShape 30"/>
              <p:cNvSpPr>
                <a:spLocks noChangeArrowheads="1"/>
              </p:cNvSpPr>
              <p:nvPr/>
            </p:nvSpPr>
            <p:spPr bwMode="auto">
              <a:xfrm flipH="1">
                <a:off x="1215" y="1473"/>
                <a:ext cx="81" cy="158"/>
              </a:xfrm>
              <a:custGeom>
                <a:avLst/>
                <a:gdLst>
                  <a:gd name="T0" fmla="*/ 0 w 143"/>
                  <a:gd name="T1" fmla="*/ 0 h 278"/>
                  <a:gd name="T2" fmla="*/ 81 w 143"/>
                  <a:gd name="T3" fmla="*/ 24 h 278"/>
                  <a:gd name="T4" fmla="*/ 81 w 143"/>
                  <a:gd name="T5" fmla="*/ 138 h 278"/>
                  <a:gd name="T6" fmla="*/ 57 w 143"/>
                  <a:gd name="T7" fmla="*/ 158 h 278"/>
                  <a:gd name="T8" fmla="*/ 53 w 143"/>
                  <a:gd name="T9" fmla="*/ 57 h 278"/>
                  <a:gd name="T10" fmla="*/ 4 w 143"/>
                  <a:gd name="T11" fmla="*/ 28 h 278"/>
                  <a:gd name="T12" fmla="*/ 0 w 143"/>
                  <a:gd name="T13" fmla="*/ 0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8"/>
                  <a:gd name="T23" fmla="*/ 143 w 143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8">
                    <a:moveTo>
                      <a:pt x="0" y="0"/>
                    </a:moveTo>
                    <a:lnTo>
                      <a:pt x="143" y="42"/>
                    </a:lnTo>
                    <a:lnTo>
                      <a:pt x="143" y="242"/>
                    </a:lnTo>
                    <a:lnTo>
                      <a:pt x="100" y="278"/>
                    </a:lnTo>
                    <a:lnTo>
                      <a:pt x="93" y="100"/>
                    </a:lnTo>
                    <a:lnTo>
                      <a:pt x="7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000000" mc:Ignorable=""/>
              </a:solidFill>
              <a:ln w="936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7913" name="AutoShape 31"/>
              <p:cNvSpPr>
                <a:spLocks noChangeArrowheads="1"/>
              </p:cNvSpPr>
              <p:nvPr/>
            </p:nvSpPr>
            <p:spPr bwMode="auto">
              <a:xfrm flipH="1">
                <a:off x="1266" y="1373"/>
                <a:ext cx="49" cy="126"/>
              </a:xfrm>
              <a:custGeom>
                <a:avLst/>
                <a:gdLst>
                  <a:gd name="T0" fmla="*/ 0 w 143"/>
                  <a:gd name="T1" fmla="*/ 0 h 278"/>
                  <a:gd name="T2" fmla="*/ 18 w 143"/>
                  <a:gd name="T3" fmla="*/ 12 h 278"/>
                  <a:gd name="T4" fmla="*/ 18 w 143"/>
                  <a:gd name="T5" fmla="*/ 69 h 278"/>
                  <a:gd name="T6" fmla="*/ 12 w 143"/>
                  <a:gd name="T7" fmla="*/ 80 h 278"/>
                  <a:gd name="T8" fmla="*/ 12 w 143"/>
                  <a:gd name="T9" fmla="*/ 29 h 278"/>
                  <a:gd name="T10" fmla="*/ 1 w 143"/>
                  <a:gd name="T11" fmla="*/ 15 h 278"/>
                  <a:gd name="T12" fmla="*/ 0 w 143"/>
                  <a:gd name="T13" fmla="*/ 0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8"/>
                  <a:gd name="T23" fmla="*/ 143 w 143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8">
                    <a:moveTo>
                      <a:pt x="0" y="0"/>
                    </a:moveTo>
                    <a:lnTo>
                      <a:pt x="143" y="42"/>
                    </a:lnTo>
                    <a:lnTo>
                      <a:pt x="143" y="242"/>
                    </a:lnTo>
                    <a:lnTo>
                      <a:pt x="100" y="278"/>
                    </a:lnTo>
                    <a:lnTo>
                      <a:pt x="93" y="100"/>
                    </a:lnTo>
                    <a:lnTo>
                      <a:pt x="7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000000" mc:Ignorable=""/>
              </a:solidFill>
              <a:ln w="936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7914" name="AutoShape 32"/>
              <p:cNvSpPr>
                <a:spLocks noChangeArrowheads="1"/>
              </p:cNvSpPr>
              <p:nvPr/>
            </p:nvSpPr>
            <p:spPr bwMode="auto">
              <a:xfrm flipV="1">
                <a:off x="1283" y="1210"/>
                <a:ext cx="373" cy="31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7 w 21600"/>
                  <a:gd name="T13" fmla="*/ 4497 h 21600"/>
                  <a:gd name="T14" fmla="*/ 17083 w 21600"/>
                  <a:gd name="T15" fmla="*/ 1710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FF0000" mc:Ignorable=""/>
              </a:solidFill>
              <a:ln w="3816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7915" name="Rectangle 33"/>
              <p:cNvSpPr>
                <a:spLocks noChangeArrowheads="1"/>
              </p:cNvSpPr>
              <p:nvPr/>
            </p:nvSpPr>
            <p:spPr bwMode="auto">
              <a:xfrm>
                <a:off x="1283" y="1531"/>
                <a:ext cx="373" cy="89"/>
              </a:xfrm>
              <a:prstGeom prst="rect">
                <a:avLst/>
              </a:prstGeom>
              <a:solidFill>
                <a:srgbClr xmlns:mc="http://schemas.openxmlformats.org/markup-compatibility/2006" xmlns:a14="http://schemas.microsoft.com/office/drawing/2010/main" val="FF0000" mc:Ignorable=""/>
              </a:solidFill>
              <a:ln w="3816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7916" name="AutoShape 34"/>
              <p:cNvSpPr>
                <a:spLocks noChangeArrowheads="1"/>
              </p:cNvSpPr>
              <p:nvPr/>
            </p:nvSpPr>
            <p:spPr bwMode="auto">
              <a:xfrm>
                <a:off x="1585" y="1264"/>
                <a:ext cx="49" cy="126"/>
              </a:xfrm>
              <a:custGeom>
                <a:avLst/>
                <a:gdLst>
                  <a:gd name="T0" fmla="*/ 0 w 143"/>
                  <a:gd name="T1" fmla="*/ 0 h 278"/>
                  <a:gd name="T2" fmla="*/ 18 w 143"/>
                  <a:gd name="T3" fmla="*/ 12 h 278"/>
                  <a:gd name="T4" fmla="*/ 18 w 143"/>
                  <a:gd name="T5" fmla="*/ 69 h 278"/>
                  <a:gd name="T6" fmla="*/ 12 w 143"/>
                  <a:gd name="T7" fmla="*/ 80 h 278"/>
                  <a:gd name="T8" fmla="*/ 12 w 143"/>
                  <a:gd name="T9" fmla="*/ 29 h 278"/>
                  <a:gd name="T10" fmla="*/ 1 w 143"/>
                  <a:gd name="T11" fmla="*/ 15 h 278"/>
                  <a:gd name="T12" fmla="*/ 0 w 143"/>
                  <a:gd name="T13" fmla="*/ 0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8"/>
                  <a:gd name="T23" fmla="*/ 143 w 143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8">
                    <a:moveTo>
                      <a:pt x="0" y="0"/>
                    </a:moveTo>
                    <a:lnTo>
                      <a:pt x="143" y="42"/>
                    </a:lnTo>
                    <a:lnTo>
                      <a:pt x="143" y="242"/>
                    </a:lnTo>
                    <a:lnTo>
                      <a:pt x="100" y="278"/>
                    </a:lnTo>
                    <a:lnTo>
                      <a:pt x="93" y="100"/>
                    </a:lnTo>
                    <a:lnTo>
                      <a:pt x="7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000000" mc:Ignorable=""/>
              </a:solidFill>
              <a:ln w="936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7917" name="AutoShape 35"/>
              <p:cNvSpPr>
                <a:spLocks noChangeArrowheads="1"/>
              </p:cNvSpPr>
              <p:nvPr/>
            </p:nvSpPr>
            <p:spPr bwMode="auto">
              <a:xfrm flipH="1">
                <a:off x="1296" y="1264"/>
                <a:ext cx="49" cy="126"/>
              </a:xfrm>
              <a:custGeom>
                <a:avLst/>
                <a:gdLst>
                  <a:gd name="T0" fmla="*/ 0 w 143"/>
                  <a:gd name="T1" fmla="*/ 0 h 278"/>
                  <a:gd name="T2" fmla="*/ 18 w 143"/>
                  <a:gd name="T3" fmla="*/ 12 h 278"/>
                  <a:gd name="T4" fmla="*/ 18 w 143"/>
                  <a:gd name="T5" fmla="*/ 69 h 278"/>
                  <a:gd name="T6" fmla="*/ 12 w 143"/>
                  <a:gd name="T7" fmla="*/ 80 h 278"/>
                  <a:gd name="T8" fmla="*/ 12 w 143"/>
                  <a:gd name="T9" fmla="*/ 29 h 278"/>
                  <a:gd name="T10" fmla="*/ 1 w 143"/>
                  <a:gd name="T11" fmla="*/ 15 h 278"/>
                  <a:gd name="T12" fmla="*/ 0 w 143"/>
                  <a:gd name="T13" fmla="*/ 0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8"/>
                  <a:gd name="T23" fmla="*/ 143 w 143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8">
                    <a:moveTo>
                      <a:pt x="0" y="0"/>
                    </a:moveTo>
                    <a:lnTo>
                      <a:pt x="143" y="42"/>
                    </a:lnTo>
                    <a:lnTo>
                      <a:pt x="143" y="242"/>
                    </a:lnTo>
                    <a:lnTo>
                      <a:pt x="100" y="278"/>
                    </a:lnTo>
                    <a:lnTo>
                      <a:pt x="93" y="100"/>
                    </a:lnTo>
                    <a:lnTo>
                      <a:pt x="7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000000" mc:Ignorable=""/>
              </a:solidFill>
              <a:ln w="936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</p:grpSp>
        <p:sp>
          <p:nvSpPr>
            <p:cNvPr id="37909" name="Rectangle 36"/>
            <p:cNvSpPr>
              <a:spLocks noChangeArrowheads="1"/>
            </p:cNvSpPr>
            <p:nvPr/>
          </p:nvSpPr>
          <p:spPr bwMode="auto">
            <a:xfrm>
              <a:off x="1319" y="1239"/>
              <a:ext cx="287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Clr>
                  <a:srgbClr xmlns:mc="http://schemas.openxmlformats.org/markup-compatibility/2006" xmlns:a14="http://schemas.microsoft.com/office/drawing/2010/main" val="FFFFFF" mc:Ignorable="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800" b="1">
                  <a:solidFill>
                    <a:srgbClr xmlns:mc="http://schemas.openxmlformats.org/markup-compatibility/2006" xmlns:a14="http://schemas.microsoft.com/office/drawing/2010/main" val="FFFFFF" mc:Ignorable=""/>
                  </a:solidFill>
                </a:rPr>
                <a:t>A</a:t>
              </a:r>
            </a:p>
          </p:txBody>
        </p:sp>
      </p:grpSp>
      <p:sp>
        <p:nvSpPr>
          <p:cNvPr id="37901" name="Line 37"/>
          <p:cNvSpPr>
            <a:spLocks noChangeShapeType="1"/>
          </p:cNvSpPr>
          <p:nvPr/>
        </p:nvSpPr>
        <p:spPr bwMode="auto">
          <a:xfrm>
            <a:off x="4667250" y="2698750"/>
            <a:ext cx="1588" cy="990600"/>
          </a:xfrm>
          <a:prstGeom prst="line">
            <a:avLst/>
          </a:prstGeom>
          <a:noFill/>
          <a:ln w="38160">
            <a:solidFill>
              <a:srgbClr xmlns:mc="http://schemas.openxmlformats.org/markup-compatibility/2006" xmlns:a14="http://schemas.microsoft.com/office/drawing/2010/main" val="000000" mc:Ignorable="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7902" name="Line 38"/>
          <p:cNvSpPr>
            <a:spLocks noChangeShapeType="1"/>
          </p:cNvSpPr>
          <p:nvPr/>
        </p:nvSpPr>
        <p:spPr bwMode="auto">
          <a:xfrm>
            <a:off x="7023100" y="2697163"/>
            <a:ext cx="1588" cy="990600"/>
          </a:xfrm>
          <a:prstGeom prst="line">
            <a:avLst/>
          </a:prstGeom>
          <a:noFill/>
          <a:ln w="38160">
            <a:solidFill>
              <a:srgbClr xmlns:mc="http://schemas.openxmlformats.org/markup-compatibility/2006" xmlns:a14="http://schemas.microsoft.com/office/drawing/2010/main" val="000000" mc:Ignorable="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7903" name="Text Box 39"/>
          <p:cNvSpPr txBox="1">
            <a:spLocks noChangeArrowheads="1"/>
          </p:cNvSpPr>
          <p:nvPr/>
        </p:nvSpPr>
        <p:spPr bwMode="auto">
          <a:xfrm>
            <a:off x="2565400" y="4867275"/>
            <a:ext cx="4097338" cy="947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ctr">
              <a:buClr>
                <a:srgbClr xmlns:mc="http://schemas.openxmlformats.org/markup-compatibility/2006" xmlns:a14="http://schemas.microsoft.com/office/drawing/2010/main" val="0000FF" mc:Ignorable=""/>
              </a:buClr>
            </a:pPr>
            <a:r>
              <a:rPr lang="en-US" sz="2800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Writes to one or both registers, enters CS </a:t>
            </a:r>
          </a:p>
        </p:txBody>
      </p:sp>
      <p:sp>
        <p:nvSpPr>
          <p:cNvPr id="37904" name="Text Box 40"/>
          <p:cNvSpPr txBox="1">
            <a:spLocks noChangeArrowheads="1"/>
          </p:cNvSpPr>
          <p:nvPr/>
        </p:nvSpPr>
        <p:spPr bwMode="auto">
          <a:xfrm>
            <a:off x="1971675" y="5400675"/>
            <a:ext cx="696913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r" eaLnBrk="1" hangingPunct="1">
              <a:buClr>
                <a:srgbClr xmlns:mc="http://schemas.openxmlformats.org/markup-compatibility/2006" xmlns:a14="http://schemas.microsoft.com/office/drawing/2010/main" val="FF0000" mc:Ignorable=""/>
              </a:buClr>
            </a:pPr>
            <a:r>
              <a:rPr lang="en-US" sz="2800" b="1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CS</a:t>
            </a:r>
          </a:p>
        </p:txBody>
      </p:sp>
      <p:sp>
        <p:nvSpPr>
          <p:cNvPr id="37905" name="Line 41"/>
          <p:cNvSpPr>
            <a:spLocks noChangeShapeType="1"/>
          </p:cNvSpPr>
          <p:nvPr/>
        </p:nvSpPr>
        <p:spPr bwMode="auto">
          <a:xfrm>
            <a:off x="2320925" y="2714625"/>
            <a:ext cx="1588" cy="2525713"/>
          </a:xfrm>
          <a:prstGeom prst="line">
            <a:avLst/>
          </a:prstGeom>
          <a:noFill/>
          <a:ln w="76320">
            <a:solidFill>
              <a:srgbClr xmlns:mc="http://schemas.openxmlformats.org/markup-compatibility/2006" xmlns:a14="http://schemas.microsoft.com/office/drawing/2010/main" val="FF0000" mc:Ignorable="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7906" name="Line 42"/>
          <p:cNvSpPr>
            <a:spLocks noChangeShapeType="1"/>
          </p:cNvSpPr>
          <p:nvPr/>
        </p:nvSpPr>
        <p:spPr bwMode="auto">
          <a:xfrm>
            <a:off x="2322513" y="4049713"/>
            <a:ext cx="1465262" cy="1587"/>
          </a:xfrm>
          <a:prstGeom prst="line">
            <a:avLst/>
          </a:prstGeom>
          <a:noFill/>
          <a:ln w="76320">
            <a:solidFill>
              <a:srgbClr xmlns:mc="http://schemas.openxmlformats.org/markup-compatibility/2006" xmlns:a14="http://schemas.microsoft.com/office/drawing/2010/main" val="FF0000" mc:Ignorable="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7907" name="AutoShape 43"/>
          <p:cNvSpPr>
            <a:spLocks/>
          </p:cNvSpPr>
          <p:nvPr/>
        </p:nvSpPr>
        <p:spPr bwMode="auto">
          <a:xfrm>
            <a:off x="2351088" y="4064000"/>
            <a:ext cx="3803650" cy="628650"/>
          </a:xfrm>
          <a:custGeom>
            <a:avLst/>
            <a:gdLst>
              <a:gd name="T0" fmla="*/ 0 w 2396"/>
              <a:gd name="T1" fmla="*/ 0 h 396"/>
              <a:gd name="T2" fmla="*/ 2147483647 w 2396"/>
              <a:gd name="T3" fmla="*/ 2147483647 h 396"/>
              <a:gd name="T4" fmla="*/ 2147483647 w 2396"/>
              <a:gd name="T5" fmla="*/ 2147483647 h 396"/>
              <a:gd name="T6" fmla="*/ 0 60000 65536"/>
              <a:gd name="T7" fmla="*/ 0 60000 65536"/>
              <a:gd name="T8" fmla="*/ 0 60000 65536"/>
              <a:gd name="T9" fmla="*/ 0 w 2396"/>
              <a:gd name="T10" fmla="*/ 0 h 396"/>
              <a:gd name="T11" fmla="*/ 2396 w 2396"/>
              <a:gd name="T12" fmla="*/ 396 h 3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96" h="396">
                <a:moveTo>
                  <a:pt x="0" y="0"/>
                </a:moveTo>
                <a:cubicBezTo>
                  <a:pt x="481" y="195"/>
                  <a:pt x="963" y="390"/>
                  <a:pt x="1362" y="393"/>
                </a:cubicBezTo>
                <a:cubicBezTo>
                  <a:pt x="1761" y="396"/>
                  <a:pt x="2078" y="207"/>
                  <a:pt x="2396" y="18"/>
                </a:cubicBezTo>
              </a:path>
            </a:pathLst>
          </a:custGeom>
          <a:noFill/>
          <a:ln w="76320">
            <a:solidFill>
              <a:srgbClr xmlns:mc="http://schemas.openxmlformats.org/markup-compatibility/2006" xmlns:a14="http://schemas.microsoft.com/office/drawing/2010/main" val="FF0000" mc:Ignorable="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fld id="{6724CA34-2C73-4774-B449-34B3D1B0C2BD}" type="slidenum">
              <a:rPr lang="he-IL" sz="14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cs typeface="Arial" pitchFamily="34" charset="0"/>
              </a:rPr>
              <a:pPr/>
              <a:t>34</a:t>
            </a:fld>
            <a:endParaRPr lang="en-US" sz="1400">
              <a:solidFill>
                <a:srgbClr xmlns:mc="http://schemas.openxmlformats.org/markup-compatibility/2006" xmlns:a14="http://schemas.microsoft.com/office/drawing/2010/main" val="000000" mc:Ignorable=""/>
              </a:solidFill>
              <a:cs typeface="Arial" pitchFamily="34" charset="0"/>
            </a:endParaRPr>
          </a:p>
        </p:txBody>
      </p:sp>
      <p:sp>
        <p:nvSpPr>
          <p:cNvPr id="38915" name="Text Box 1"/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ctr"/>
            <a:r>
              <a:rPr lang="en-US" sz="14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Art of Multiprocessor Programming</a:t>
            </a:r>
          </a:p>
        </p:txBody>
      </p:sp>
      <p:sp>
        <p:nvSpPr>
          <p:cNvPr id="38916" name="Text Box 2"/>
          <p:cNvSpPr txBox="1">
            <a:spLocks noChangeArrowheads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r"/>
            <a:fld id="{52CC29A7-8DB1-4940-812A-8CF753396247}" type="slidenum">
              <a:rPr lang="he-IL" sz="14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cs typeface="Arial" pitchFamily="34" charset="0"/>
              </a:rPr>
              <a:pPr algn="r"/>
              <a:t>34</a:t>
            </a:fld>
            <a:endParaRPr lang="en-US" sz="1400">
              <a:solidFill>
                <a:srgbClr xmlns:mc="http://schemas.openxmlformats.org/markup-compatibility/2006" xmlns:a14="http://schemas.microsoft.com/office/drawing/2010/main" val="000000" mc:Ignorable=""/>
              </a:solidFill>
              <a:cs typeface="Arial" pitchFamily="34" charset="0"/>
            </a:endParaRPr>
          </a:p>
        </p:txBody>
      </p:sp>
      <p:sp>
        <p:nvSpPr>
          <p:cNvPr id="38917" name="AutoShape 3"/>
          <p:cNvSpPr>
            <a:spLocks/>
          </p:cNvSpPr>
          <p:nvPr/>
        </p:nvSpPr>
        <p:spPr bwMode="auto">
          <a:xfrm>
            <a:off x="2351088" y="4064000"/>
            <a:ext cx="3803650" cy="628650"/>
          </a:xfrm>
          <a:custGeom>
            <a:avLst/>
            <a:gdLst>
              <a:gd name="T0" fmla="*/ 0 w 2396"/>
              <a:gd name="T1" fmla="*/ 0 h 396"/>
              <a:gd name="T2" fmla="*/ 2147483647 w 2396"/>
              <a:gd name="T3" fmla="*/ 2147483647 h 396"/>
              <a:gd name="T4" fmla="*/ 2147483647 w 2396"/>
              <a:gd name="T5" fmla="*/ 2147483647 h 396"/>
              <a:gd name="T6" fmla="*/ 0 60000 65536"/>
              <a:gd name="T7" fmla="*/ 0 60000 65536"/>
              <a:gd name="T8" fmla="*/ 0 60000 65536"/>
              <a:gd name="T9" fmla="*/ 0 w 2396"/>
              <a:gd name="T10" fmla="*/ 0 h 396"/>
              <a:gd name="T11" fmla="*/ 2396 w 2396"/>
              <a:gd name="T12" fmla="*/ 396 h 3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96" h="396">
                <a:moveTo>
                  <a:pt x="0" y="0"/>
                </a:moveTo>
                <a:cubicBezTo>
                  <a:pt x="481" y="195"/>
                  <a:pt x="963" y="390"/>
                  <a:pt x="1362" y="393"/>
                </a:cubicBezTo>
                <a:cubicBezTo>
                  <a:pt x="1761" y="396"/>
                  <a:pt x="2078" y="207"/>
                  <a:pt x="2396" y="18"/>
                </a:cubicBezTo>
              </a:path>
            </a:pathLst>
          </a:custGeom>
          <a:noFill/>
          <a:ln w="76320">
            <a:solidFill>
              <a:srgbClr xmlns:mc="http://schemas.openxmlformats.org/markup-compatibility/2006" xmlns:a14="http://schemas.microsoft.com/office/drawing/2010/main" val="FF0000" mc:Ignorable="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38918" name="Text Box 4"/>
          <p:cNvSpPr txBox="1">
            <a:spLocks noChangeArrowheads="1"/>
          </p:cNvSpPr>
          <p:nvPr/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ctr"/>
            <a:r>
              <a:rPr lang="en-US" sz="40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Obliterate Traces of A</a:t>
            </a:r>
          </a:p>
        </p:txBody>
      </p:sp>
      <p:sp>
        <p:nvSpPr>
          <p:cNvPr id="38919" name="Text Box 5"/>
          <p:cNvSpPr txBox="1">
            <a:spLocks noChangeArrowheads="1"/>
          </p:cNvSpPr>
          <p:nvPr/>
        </p:nvSpPr>
        <p:spPr bwMode="auto">
          <a:xfrm>
            <a:off x="3779838" y="3790950"/>
            <a:ext cx="1773237" cy="509588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3333CC" mc:Ignorable="">
              <a:alpha val="50195"/>
            </a:srgbClr>
          </a:solidFill>
          <a:ln w="38160"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buClr>
                <a:srgbClr xmlns:mc="http://schemas.openxmlformats.org/markup-compatibility/2006" xmlns:a14="http://schemas.microsoft.com/office/drawing/2010/main" val="FFFFFF" mc:Ignorable=""/>
              </a:buClr>
            </a:pPr>
            <a:r>
              <a:rPr lang="en-US" b="1">
                <a:solidFill>
                  <a:srgbClr xmlns:mc="http://schemas.openxmlformats.org/markup-compatibility/2006" xmlns:a14="http://schemas.microsoft.com/office/drawing/2010/main" val="FFFFFF" mc:Ignorable=""/>
                </a:solidFill>
              </a:rPr>
              <a:t>Write(R</a:t>
            </a:r>
            <a:r>
              <a:rPr lang="en-US" b="1" baseline="-25000">
                <a:solidFill>
                  <a:srgbClr xmlns:mc="http://schemas.openxmlformats.org/markup-compatibility/2006" xmlns:a14="http://schemas.microsoft.com/office/drawing/2010/main" val="FFFFFF" mc:Ignorable=""/>
                </a:solidFill>
              </a:rPr>
              <a:t>B</a:t>
            </a:r>
            <a:r>
              <a:rPr lang="en-US" b="1">
                <a:solidFill>
                  <a:srgbClr xmlns:mc="http://schemas.openxmlformats.org/markup-compatibility/2006" xmlns:a14="http://schemas.microsoft.com/office/drawing/2010/main" val="FFFFFF" mc:Ignorable=""/>
                </a:solidFill>
              </a:rPr>
              <a:t>)</a:t>
            </a:r>
            <a:r>
              <a:rPr lang="he-IL" b="1">
                <a:solidFill>
                  <a:srgbClr xmlns:mc="http://schemas.openxmlformats.org/markup-compatibility/2006" xmlns:a14="http://schemas.microsoft.com/office/drawing/2010/main" val="FFFFFF" mc:Ignorable=""/>
                </a:solidFill>
                <a:cs typeface="Arial" pitchFamily="34" charset="0"/>
              </a:rPr>
              <a:t>‏</a:t>
            </a:r>
            <a:endParaRPr lang="en-US" b="1">
              <a:solidFill>
                <a:srgbClr xmlns:mc="http://schemas.openxmlformats.org/markup-compatibility/2006" xmlns:a14="http://schemas.microsoft.com/office/drawing/2010/main" val="FFFFFF" mc:Ignorable=""/>
              </a:solidFill>
            </a:endParaRPr>
          </a:p>
        </p:txBody>
      </p:sp>
      <p:grpSp>
        <p:nvGrpSpPr>
          <p:cNvPr id="38920" name="Group 6"/>
          <p:cNvGrpSpPr>
            <a:grpSpLocks/>
          </p:cNvGrpSpPr>
          <p:nvPr/>
        </p:nvGrpSpPr>
        <p:grpSpPr bwMode="auto">
          <a:xfrm>
            <a:off x="4273550" y="1922463"/>
            <a:ext cx="782638" cy="666750"/>
            <a:chOff x="2692" y="1211"/>
            <a:chExt cx="493" cy="420"/>
          </a:xfrm>
        </p:grpSpPr>
        <p:sp>
          <p:nvSpPr>
            <p:cNvPr id="38957" name="AutoShape 7"/>
            <p:cNvSpPr>
              <a:spLocks noChangeArrowheads="1"/>
            </p:cNvSpPr>
            <p:nvPr/>
          </p:nvSpPr>
          <p:spPr bwMode="auto">
            <a:xfrm>
              <a:off x="3105" y="1472"/>
              <a:ext cx="81" cy="158"/>
            </a:xfrm>
            <a:custGeom>
              <a:avLst/>
              <a:gdLst>
                <a:gd name="T0" fmla="*/ 0 w 143"/>
                <a:gd name="T1" fmla="*/ 0 h 278"/>
                <a:gd name="T2" fmla="*/ 81 w 143"/>
                <a:gd name="T3" fmla="*/ 24 h 278"/>
                <a:gd name="T4" fmla="*/ 81 w 143"/>
                <a:gd name="T5" fmla="*/ 138 h 278"/>
                <a:gd name="T6" fmla="*/ 57 w 143"/>
                <a:gd name="T7" fmla="*/ 158 h 278"/>
                <a:gd name="T8" fmla="*/ 53 w 143"/>
                <a:gd name="T9" fmla="*/ 57 h 278"/>
                <a:gd name="T10" fmla="*/ 4 w 143"/>
                <a:gd name="T11" fmla="*/ 28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 w="9360">
              <a:solidFill>
                <a:srgbClr xmlns:mc="http://schemas.openxmlformats.org/markup-compatibility/2006" xmlns:a14="http://schemas.microsoft.com/office/drawing/2010/main" val="000000" mc:Ignorable="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8958" name="AutoShape 8"/>
            <p:cNvSpPr>
              <a:spLocks noChangeArrowheads="1"/>
            </p:cNvSpPr>
            <p:nvPr/>
          </p:nvSpPr>
          <p:spPr bwMode="auto">
            <a:xfrm>
              <a:off x="3087" y="1363"/>
              <a:ext cx="49" cy="126"/>
            </a:xfrm>
            <a:custGeom>
              <a:avLst/>
              <a:gdLst>
                <a:gd name="T0" fmla="*/ 0 w 143"/>
                <a:gd name="T1" fmla="*/ 0 h 278"/>
                <a:gd name="T2" fmla="*/ 18 w 143"/>
                <a:gd name="T3" fmla="*/ 12 h 278"/>
                <a:gd name="T4" fmla="*/ 18 w 143"/>
                <a:gd name="T5" fmla="*/ 69 h 278"/>
                <a:gd name="T6" fmla="*/ 12 w 143"/>
                <a:gd name="T7" fmla="*/ 80 h 278"/>
                <a:gd name="T8" fmla="*/ 12 w 143"/>
                <a:gd name="T9" fmla="*/ 29 h 278"/>
                <a:gd name="T10" fmla="*/ 1 w 143"/>
                <a:gd name="T11" fmla="*/ 15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 w="9360">
              <a:solidFill>
                <a:srgbClr xmlns:mc="http://schemas.openxmlformats.org/markup-compatibility/2006" xmlns:a14="http://schemas.microsoft.com/office/drawing/2010/main" val="000000" mc:Ignorable="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8959" name="AutoShape 9"/>
            <p:cNvSpPr>
              <a:spLocks noChangeArrowheads="1"/>
            </p:cNvSpPr>
            <p:nvPr/>
          </p:nvSpPr>
          <p:spPr bwMode="auto">
            <a:xfrm flipH="1">
              <a:off x="2692" y="1474"/>
              <a:ext cx="81" cy="158"/>
            </a:xfrm>
            <a:custGeom>
              <a:avLst/>
              <a:gdLst>
                <a:gd name="T0" fmla="*/ 0 w 143"/>
                <a:gd name="T1" fmla="*/ 0 h 278"/>
                <a:gd name="T2" fmla="*/ 81 w 143"/>
                <a:gd name="T3" fmla="*/ 24 h 278"/>
                <a:gd name="T4" fmla="*/ 81 w 143"/>
                <a:gd name="T5" fmla="*/ 138 h 278"/>
                <a:gd name="T6" fmla="*/ 57 w 143"/>
                <a:gd name="T7" fmla="*/ 158 h 278"/>
                <a:gd name="T8" fmla="*/ 53 w 143"/>
                <a:gd name="T9" fmla="*/ 57 h 278"/>
                <a:gd name="T10" fmla="*/ 4 w 143"/>
                <a:gd name="T11" fmla="*/ 28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 w="9360">
              <a:solidFill>
                <a:srgbClr xmlns:mc="http://schemas.openxmlformats.org/markup-compatibility/2006" xmlns:a14="http://schemas.microsoft.com/office/drawing/2010/main" val="000000" mc:Ignorable="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8960" name="AutoShape 10"/>
            <p:cNvSpPr>
              <a:spLocks noChangeArrowheads="1"/>
            </p:cNvSpPr>
            <p:nvPr/>
          </p:nvSpPr>
          <p:spPr bwMode="auto">
            <a:xfrm flipH="1">
              <a:off x="2743" y="1374"/>
              <a:ext cx="49" cy="126"/>
            </a:xfrm>
            <a:custGeom>
              <a:avLst/>
              <a:gdLst>
                <a:gd name="T0" fmla="*/ 0 w 143"/>
                <a:gd name="T1" fmla="*/ 0 h 278"/>
                <a:gd name="T2" fmla="*/ 18 w 143"/>
                <a:gd name="T3" fmla="*/ 12 h 278"/>
                <a:gd name="T4" fmla="*/ 18 w 143"/>
                <a:gd name="T5" fmla="*/ 69 h 278"/>
                <a:gd name="T6" fmla="*/ 12 w 143"/>
                <a:gd name="T7" fmla="*/ 80 h 278"/>
                <a:gd name="T8" fmla="*/ 12 w 143"/>
                <a:gd name="T9" fmla="*/ 29 h 278"/>
                <a:gd name="T10" fmla="*/ 1 w 143"/>
                <a:gd name="T11" fmla="*/ 15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 w="9360">
              <a:solidFill>
                <a:srgbClr xmlns:mc="http://schemas.openxmlformats.org/markup-compatibility/2006" xmlns:a14="http://schemas.microsoft.com/office/drawing/2010/main" val="000000" mc:Ignorable="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8961" name="AutoShape 11"/>
            <p:cNvSpPr>
              <a:spLocks noChangeArrowheads="1"/>
            </p:cNvSpPr>
            <p:nvPr/>
          </p:nvSpPr>
          <p:spPr bwMode="auto">
            <a:xfrm flipV="1">
              <a:off x="2760" y="1211"/>
              <a:ext cx="373" cy="31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7 w 21600"/>
                <a:gd name="T13" fmla="*/ 4497 h 21600"/>
                <a:gd name="T14" fmla="*/ 17083 w 21600"/>
                <a:gd name="T15" fmla="*/ 1710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3333CC" mc:Ignorable=""/>
            </a:solidFill>
            <a:ln w="38160">
              <a:solidFill>
                <a:srgbClr xmlns:mc="http://schemas.openxmlformats.org/markup-compatibility/2006" xmlns:a14="http://schemas.microsoft.com/office/drawing/2010/main" val="000000" mc:Ignorable="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8962" name="Rectangle 12"/>
            <p:cNvSpPr>
              <a:spLocks noChangeArrowheads="1"/>
            </p:cNvSpPr>
            <p:nvPr/>
          </p:nvSpPr>
          <p:spPr bwMode="auto">
            <a:xfrm>
              <a:off x="2760" y="1532"/>
              <a:ext cx="373" cy="89"/>
            </a:xfrm>
            <a:prstGeom prst="rect">
              <a:avLst/>
            </a:prstGeom>
            <a:solidFill>
              <a:srgbClr xmlns:mc="http://schemas.openxmlformats.org/markup-compatibility/2006" xmlns:a14="http://schemas.microsoft.com/office/drawing/2010/main" val="3333CC" mc:Ignorable=""/>
            </a:solidFill>
            <a:ln w="38160">
              <a:solidFill>
                <a:srgbClr xmlns:mc="http://schemas.openxmlformats.org/markup-compatibility/2006" xmlns:a14="http://schemas.microsoft.com/office/drawing/2010/main" val="000000" mc:Ignorable="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8963" name="AutoShape 13"/>
            <p:cNvSpPr>
              <a:spLocks noChangeArrowheads="1"/>
            </p:cNvSpPr>
            <p:nvPr/>
          </p:nvSpPr>
          <p:spPr bwMode="auto">
            <a:xfrm>
              <a:off x="3062" y="1264"/>
              <a:ext cx="49" cy="126"/>
            </a:xfrm>
            <a:custGeom>
              <a:avLst/>
              <a:gdLst>
                <a:gd name="T0" fmla="*/ 0 w 143"/>
                <a:gd name="T1" fmla="*/ 0 h 278"/>
                <a:gd name="T2" fmla="*/ 18 w 143"/>
                <a:gd name="T3" fmla="*/ 12 h 278"/>
                <a:gd name="T4" fmla="*/ 18 w 143"/>
                <a:gd name="T5" fmla="*/ 69 h 278"/>
                <a:gd name="T6" fmla="*/ 12 w 143"/>
                <a:gd name="T7" fmla="*/ 80 h 278"/>
                <a:gd name="T8" fmla="*/ 12 w 143"/>
                <a:gd name="T9" fmla="*/ 29 h 278"/>
                <a:gd name="T10" fmla="*/ 1 w 143"/>
                <a:gd name="T11" fmla="*/ 15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 w="9360">
              <a:solidFill>
                <a:srgbClr xmlns:mc="http://schemas.openxmlformats.org/markup-compatibility/2006" xmlns:a14="http://schemas.microsoft.com/office/drawing/2010/main" val="000000" mc:Ignorable="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8964" name="AutoShape 14"/>
            <p:cNvSpPr>
              <a:spLocks noChangeArrowheads="1"/>
            </p:cNvSpPr>
            <p:nvPr/>
          </p:nvSpPr>
          <p:spPr bwMode="auto">
            <a:xfrm flipH="1">
              <a:off x="2773" y="1264"/>
              <a:ext cx="49" cy="126"/>
            </a:xfrm>
            <a:custGeom>
              <a:avLst/>
              <a:gdLst>
                <a:gd name="T0" fmla="*/ 0 w 143"/>
                <a:gd name="T1" fmla="*/ 0 h 278"/>
                <a:gd name="T2" fmla="*/ 18 w 143"/>
                <a:gd name="T3" fmla="*/ 12 h 278"/>
                <a:gd name="T4" fmla="*/ 18 w 143"/>
                <a:gd name="T5" fmla="*/ 69 h 278"/>
                <a:gd name="T6" fmla="*/ 12 w 143"/>
                <a:gd name="T7" fmla="*/ 80 h 278"/>
                <a:gd name="T8" fmla="*/ 12 w 143"/>
                <a:gd name="T9" fmla="*/ 29 h 278"/>
                <a:gd name="T10" fmla="*/ 1 w 143"/>
                <a:gd name="T11" fmla="*/ 15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 w="9360">
              <a:solidFill>
                <a:srgbClr xmlns:mc="http://schemas.openxmlformats.org/markup-compatibility/2006" xmlns:a14="http://schemas.microsoft.com/office/drawing/2010/main" val="000000" mc:Ignorable="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</p:grpSp>
      <p:sp>
        <p:nvSpPr>
          <p:cNvPr id="38921" name="Rectangle 15"/>
          <p:cNvSpPr>
            <a:spLocks noChangeArrowheads="1"/>
          </p:cNvSpPr>
          <p:nvPr/>
        </p:nvSpPr>
        <p:spPr bwMode="auto">
          <a:xfrm>
            <a:off x="4440238" y="1997075"/>
            <a:ext cx="452437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>
              <a:buClr>
                <a:srgbClr xmlns:mc="http://schemas.openxmlformats.org/markup-compatibility/2006" xmlns:a14="http://schemas.microsoft.com/office/drawing/2010/main" val="FFFFFF" mc:Ignorable="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>
                <a:solidFill>
                  <a:srgbClr xmlns:mc="http://schemas.openxmlformats.org/markup-compatibility/2006" xmlns:a14="http://schemas.microsoft.com/office/drawing/2010/main" val="FFFFFF" mc:Ignorable=""/>
                </a:solidFill>
              </a:rPr>
              <a:t>B</a:t>
            </a:r>
          </a:p>
        </p:txBody>
      </p:sp>
      <p:grpSp>
        <p:nvGrpSpPr>
          <p:cNvPr id="38922" name="Group 16"/>
          <p:cNvGrpSpPr>
            <a:grpSpLocks/>
          </p:cNvGrpSpPr>
          <p:nvPr/>
        </p:nvGrpSpPr>
        <p:grpSpPr bwMode="auto">
          <a:xfrm>
            <a:off x="6629400" y="1985963"/>
            <a:ext cx="782638" cy="666750"/>
            <a:chOff x="4176" y="1251"/>
            <a:chExt cx="493" cy="420"/>
          </a:xfrm>
        </p:grpSpPr>
        <p:sp>
          <p:nvSpPr>
            <p:cNvPr id="38949" name="AutoShape 17"/>
            <p:cNvSpPr>
              <a:spLocks noChangeArrowheads="1"/>
            </p:cNvSpPr>
            <p:nvPr/>
          </p:nvSpPr>
          <p:spPr bwMode="auto">
            <a:xfrm>
              <a:off x="4589" y="1512"/>
              <a:ext cx="81" cy="158"/>
            </a:xfrm>
            <a:custGeom>
              <a:avLst/>
              <a:gdLst>
                <a:gd name="T0" fmla="*/ 0 w 143"/>
                <a:gd name="T1" fmla="*/ 0 h 278"/>
                <a:gd name="T2" fmla="*/ 81 w 143"/>
                <a:gd name="T3" fmla="*/ 24 h 278"/>
                <a:gd name="T4" fmla="*/ 81 w 143"/>
                <a:gd name="T5" fmla="*/ 138 h 278"/>
                <a:gd name="T6" fmla="*/ 57 w 143"/>
                <a:gd name="T7" fmla="*/ 158 h 278"/>
                <a:gd name="T8" fmla="*/ 53 w 143"/>
                <a:gd name="T9" fmla="*/ 57 h 278"/>
                <a:gd name="T10" fmla="*/ 4 w 143"/>
                <a:gd name="T11" fmla="*/ 28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 w="9360">
              <a:solidFill>
                <a:srgbClr xmlns:mc="http://schemas.openxmlformats.org/markup-compatibility/2006" xmlns:a14="http://schemas.microsoft.com/office/drawing/2010/main" val="000000" mc:Ignorable="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8950" name="AutoShape 18"/>
            <p:cNvSpPr>
              <a:spLocks noChangeArrowheads="1"/>
            </p:cNvSpPr>
            <p:nvPr/>
          </p:nvSpPr>
          <p:spPr bwMode="auto">
            <a:xfrm>
              <a:off x="4571" y="1403"/>
              <a:ext cx="49" cy="126"/>
            </a:xfrm>
            <a:custGeom>
              <a:avLst/>
              <a:gdLst>
                <a:gd name="T0" fmla="*/ 0 w 143"/>
                <a:gd name="T1" fmla="*/ 0 h 278"/>
                <a:gd name="T2" fmla="*/ 18 w 143"/>
                <a:gd name="T3" fmla="*/ 12 h 278"/>
                <a:gd name="T4" fmla="*/ 18 w 143"/>
                <a:gd name="T5" fmla="*/ 69 h 278"/>
                <a:gd name="T6" fmla="*/ 12 w 143"/>
                <a:gd name="T7" fmla="*/ 80 h 278"/>
                <a:gd name="T8" fmla="*/ 12 w 143"/>
                <a:gd name="T9" fmla="*/ 29 h 278"/>
                <a:gd name="T10" fmla="*/ 1 w 143"/>
                <a:gd name="T11" fmla="*/ 15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 w="9360">
              <a:solidFill>
                <a:srgbClr xmlns:mc="http://schemas.openxmlformats.org/markup-compatibility/2006" xmlns:a14="http://schemas.microsoft.com/office/drawing/2010/main" val="000000" mc:Ignorable="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8951" name="AutoShape 19"/>
            <p:cNvSpPr>
              <a:spLocks noChangeArrowheads="1"/>
            </p:cNvSpPr>
            <p:nvPr/>
          </p:nvSpPr>
          <p:spPr bwMode="auto">
            <a:xfrm flipH="1">
              <a:off x="4176" y="1514"/>
              <a:ext cx="81" cy="158"/>
            </a:xfrm>
            <a:custGeom>
              <a:avLst/>
              <a:gdLst>
                <a:gd name="T0" fmla="*/ 0 w 143"/>
                <a:gd name="T1" fmla="*/ 0 h 278"/>
                <a:gd name="T2" fmla="*/ 81 w 143"/>
                <a:gd name="T3" fmla="*/ 24 h 278"/>
                <a:gd name="T4" fmla="*/ 81 w 143"/>
                <a:gd name="T5" fmla="*/ 138 h 278"/>
                <a:gd name="T6" fmla="*/ 57 w 143"/>
                <a:gd name="T7" fmla="*/ 158 h 278"/>
                <a:gd name="T8" fmla="*/ 53 w 143"/>
                <a:gd name="T9" fmla="*/ 57 h 278"/>
                <a:gd name="T10" fmla="*/ 4 w 143"/>
                <a:gd name="T11" fmla="*/ 28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 w="9360">
              <a:solidFill>
                <a:srgbClr xmlns:mc="http://schemas.openxmlformats.org/markup-compatibility/2006" xmlns:a14="http://schemas.microsoft.com/office/drawing/2010/main" val="000000" mc:Ignorable="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8952" name="AutoShape 20"/>
            <p:cNvSpPr>
              <a:spLocks noChangeArrowheads="1"/>
            </p:cNvSpPr>
            <p:nvPr/>
          </p:nvSpPr>
          <p:spPr bwMode="auto">
            <a:xfrm flipH="1">
              <a:off x="4227" y="1414"/>
              <a:ext cx="49" cy="126"/>
            </a:xfrm>
            <a:custGeom>
              <a:avLst/>
              <a:gdLst>
                <a:gd name="T0" fmla="*/ 0 w 143"/>
                <a:gd name="T1" fmla="*/ 0 h 278"/>
                <a:gd name="T2" fmla="*/ 18 w 143"/>
                <a:gd name="T3" fmla="*/ 12 h 278"/>
                <a:gd name="T4" fmla="*/ 18 w 143"/>
                <a:gd name="T5" fmla="*/ 69 h 278"/>
                <a:gd name="T6" fmla="*/ 12 w 143"/>
                <a:gd name="T7" fmla="*/ 80 h 278"/>
                <a:gd name="T8" fmla="*/ 12 w 143"/>
                <a:gd name="T9" fmla="*/ 29 h 278"/>
                <a:gd name="T10" fmla="*/ 1 w 143"/>
                <a:gd name="T11" fmla="*/ 15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 w="9360">
              <a:solidFill>
                <a:srgbClr xmlns:mc="http://schemas.openxmlformats.org/markup-compatibility/2006" xmlns:a14="http://schemas.microsoft.com/office/drawing/2010/main" val="000000" mc:Ignorable="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8953" name="AutoShape 21"/>
            <p:cNvSpPr>
              <a:spLocks noChangeArrowheads="1"/>
            </p:cNvSpPr>
            <p:nvPr/>
          </p:nvSpPr>
          <p:spPr bwMode="auto">
            <a:xfrm flipV="1">
              <a:off x="4244" y="1251"/>
              <a:ext cx="373" cy="31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7 w 21600"/>
                <a:gd name="T13" fmla="*/ 4497 h 21600"/>
                <a:gd name="T14" fmla="*/ 17083 w 21600"/>
                <a:gd name="T15" fmla="*/ 1710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CC99" mc:Ignorable=""/>
            </a:solidFill>
            <a:ln w="38160">
              <a:solidFill>
                <a:srgbClr xmlns:mc="http://schemas.openxmlformats.org/markup-compatibility/2006" xmlns:a14="http://schemas.microsoft.com/office/drawing/2010/main" val="000000" mc:Ignorable="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8954" name="Rectangle 22"/>
            <p:cNvSpPr>
              <a:spLocks noChangeArrowheads="1"/>
            </p:cNvSpPr>
            <p:nvPr/>
          </p:nvSpPr>
          <p:spPr bwMode="auto">
            <a:xfrm>
              <a:off x="4244" y="1572"/>
              <a:ext cx="373" cy="89"/>
            </a:xfrm>
            <a:prstGeom prst="rect">
              <a:avLst/>
            </a:prstGeom>
            <a:solidFill>
              <a:srgbClr xmlns:mc="http://schemas.openxmlformats.org/markup-compatibility/2006" xmlns:a14="http://schemas.microsoft.com/office/drawing/2010/main" val="00CC99" mc:Ignorable=""/>
            </a:solidFill>
            <a:ln w="38160">
              <a:solidFill>
                <a:srgbClr xmlns:mc="http://schemas.openxmlformats.org/markup-compatibility/2006" xmlns:a14="http://schemas.microsoft.com/office/drawing/2010/main" val="000000" mc:Ignorable="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8955" name="AutoShape 23"/>
            <p:cNvSpPr>
              <a:spLocks noChangeArrowheads="1"/>
            </p:cNvSpPr>
            <p:nvPr/>
          </p:nvSpPr>
          <p:spPr bwMode="auto">
            <a:xfrm>
              <a:off x="4546" y="1305"/>
              <a:ext cx="49" cy="126"/>
            </a:xfrm>
            <a:custGeom>
              <a:avLst/>
              <a:gdLst>
                <a:gd name="T0" fmla="*/ 0 w 143"/>
                <a:gd name="T1" fmla="*/ 0 h 278"/>
                <a:gd name="T2" fmla="*/ 18 w 143"/>
                <a:gd name="T3" fmla="*/ 12 h 278"/>
                <a:gd name="T4" fmla="*/ 18 w 143"/>
                <a:gd name="T5" fmla="*/ 69 h 278"/>
                <a:gd name="T6" fmla="*/ 12 w 143"/>
                <a:gd name="T7" fmla="*/ 80 h 278"/>
                <a:gd name="T8" fmla="*/ 12 w 143"/>
                <a:gd name="T9" fmla="*/ 29 h 278"/>
                <a:gd name="T10" fmla="*/ 1 w 143"/>
                <a:gd name="T11" fmla="*/ 15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 w="9360">
              <a:solidFill>
                <a:srgbClr xmlns:mc="http://schemas.openxmlformats.org/markup-compatibility/2006" xmlns:a14="http://schemas.microsoft.com/office/drawing/2010/main" val="000000" mc:Ignorable="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8956" name="AutoShape 24"/>
            <p:cNvSpPr>
              <a:spLocks noChangeArrowheads="1"/>
            </p:cNvSpPr>
            <p:nvPr/>
          </p:nvSpPr>
          <p:spPr bwMode="auto">
            <a:xfrm flipH="1">
              <a:off x="4257" y="1305"/>
              <a:ext cx="49" cy="126"/>
            </a:xfrm>
            <a:custGeom>
              <a:avLst/>
              <a:gdLst>
                <a:gd name="T0" fmla="*/ 0 w 143"/>
                <a:gd name="T1" fmla="*/ 0 h 278"/>
                <a:gd name="T2" fmla="*/ 18 w 143"/>
                <a:gd name="T3" fmla="*/ 12 h 278"/>
                <a:gd name="T4" fmla="*/ 18 w 143"/>
                <a:gd name="T5" fmla="*/ 69 h 278"/>
                <a:gd name="T6" fmla="*/ 12 w 143"/>
                <a:gd name="T7" fmla="*/ 80 h 278"/>
                <a:gd name="T8" fmla="*/ 12 w 143"/>
                <a:gd name="T9" fmla="*/ 29 h 278"/>
                <a:gd name="T10" fmla="*/ 1 w 143"/>
                <a:gd name="T11" fmla="*/ 15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 w="9360">
              <a:solidFill>
                <a:srgbClr xmlns:mc="http://schemas.openxmlformats.org/markup-compatibility/2006" xmlns:a14="http://schemas.microsoft.com/office/drawing/2010/main" val="000000" mc:Ignorable="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</p:grpSp>
      <p:sp>
        <p:nvSpPr>
          <p:cNvPr id="38923" name="Text Box 25"/>
          <p:cNvSpPr txBox="1">
            <a:spLocks noChangeArrowheads="1"/>
          </p:cNvSpPr>
          <p:nvPr/>
        </p:nvSpPr>
        <p:spPr bwMode="auto">
          <a:xfrm>
            <a:off x="6137275" y="3794125"/>
            <a:ext cx="1768475" cy="509588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00CC99" mc:Ignorable="">
              <a:alpha val="50195"/>
            </a:srgbClr>
          </a:solidFill>
          <a:ln w="38160"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buClr>
                <a:srgbClr xmlns:mc="http://schemas.openxmlformats.org/markup-compatibility/2006" xmlns:a14="http://schemas.microsoft.com/office/drawing/2010/main" val="FFFFFF" mc:Ignorable=""/>
              </a:buClr>
            </a:pPr>
            <a:r>
              <a:rPr lang="en-US" b="1">
                <a:solidFill>
                  <a:srgbClr xmlns:mc="http://schemas.openxmlformats.org/markup-compatibility/2006" xmlns:a14="http://schemas.microsoft.com/office/drawing/2010/main" val="FFFFFF" mc:Ignorable=""/>
                </a:solidFill>
              </a:rPr>
              <a:t>Write(R</a:t>
            </a:r>
            <a:r>
              <a:rPr lang="en-US" b="1" baseline="-25000">
                <a:solidFill>
                  <a:srgbClr xmlns:mc="http://schemas.openxmlformats.org/markup-compatibility/2006" xmlns:a14="http://schemas.microsoft.com/office/drawing/2010/main" val="FFFFFF" mc:Ignorable=""/>
                </a:solidFill>
              </a:rPr>
              <a:t>C</a:t>
            </a:r>
            <a:r>
              <a:rPr lang="en-US" b="1">
                <a:solidFill>
                  <a:srgbClr xmlns:mc="http://schemas.openxmlformats.org/markup-compatibility/2006" xmlns:a14="http://schemas.microsoft.com/office/drawing/2010/main" val="FFFFFF" mc:Ignorable=""/>
                </a:solidFill>
              </a:rPr>
              <a:t>)</a:t>
            </a:r>
            <a:r>
              <a:rPr lang="he-IL" b="1">
                <a:solidFill>
                  <a:srgbClr xmlns:mc="http://schemas.openxmlformats.org/markup-compatibility/2006" xmlns:a14="http://schemas.microsoft.com/office/drawing/2010/main" val="FFFFFF" mc:Ignorable=""/>
                </a:solidFill>
                <a:cs typeface="Arial" pitchFamily="34" charset="0"/>
              </a:rPr>
              <a:t>‏</a:t>
            </a:r>
            <a:endParaRPr lang="en-US" b="1">
              <a:solidFill>
                <a:srgbClr xmlns:mc="http://schemas.openxmlformats.org/markup-compatibility/2006" xmlns:a14="http://schemas.microsoft.com/office/drawing/2010/main" val="FFFFFF" mc:Ignorable=""/>
              </a:solidFill>
            </a:endParaRPr>
          </a:p>
        </p:txBody>
      </p:sp>
      <p:sp>
        <p:nvSpPr>
          <p:cNvPr id="38924" name="Rectangle 26"/>
          <p:cNvSpPr>
            <a:spLocks noChangeArrowheads="1"/>
          </p:cNvSpPr>
          <p:nvPr/>
        </p:nvSpPr>
        <p:spPr bwMode="auto">
          <a:xfrm>
            <a:off x="6802438" y="1997075"/>
            <a:ext cx="4413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>
              <a:buClr>
                <a:srgbClr xmlns:mc="http://schemas.openxmlformats.org/markup-compatibility/2006" xmlns:a14="http://schemas.microsoft.com/office/drawing/2010/main" val="FFFFFF" mc:Ignorable="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>
                <a:solidFill>
                  <a:srgbClr xmlns:mc="http://schemas.openxmlformats.org/markup-compatibility/2006" xmlns:a14="http://schemas.microsoft.com/office/drawing/2010/main" val="FFFFFF" mc:Ignorable=""/>
                </a:solidFill>
              </a:rPr>
              <a:t>C</a:t>
            </a:r>
          </a:p>
        </p:txBody>
      </p:sp>
      <p:grpSp>
        <p:nvGrpSpPr>
          <p:cNvPr id="38925" name="Group 27"/>
          <p:cNvGrpSpPr>
            <a:grpSpLocks/>
          </p:cNvGrpSpPr>
          <p:nvPr/>
        </p:nvGrpSpPr>
        <p:grpSpPr bwMode="auto">
          <a:xfrm>
            <a:off x="1928813" y="1920875"/>
            <a:ext cx="782637" cy="666750"/>
            <a:chOff x="1215" y="1210"/>
            <a:chExt cx="493" cy="420"/>
          </a:xfrm>
        </p:grpSpPr>
        <p:grpSp>
          <p:nvGrpSpPr>
            <p:cNvPr id="38939" name="Group 28"/>
            <p:cNvGrpSpPr>
              <a:grpSpLocks/>
            </p:cNvGrpSpPr>
            <p:nvPr/>
          </p:nvGrpSpPr>
          <p:grpSpPr bwMode="auto">
            <a:xfrm>
              <a:off x="1215" y="1210"/>
              <a:ext cx="493" cy="420"/>
              <a:chOff x="1215" y="1210"/>
              <a:chExt cx="493" cy="420"/>
            </a:xfrm>
          </p:grpSpPr>
          <p:sp>
            <p:nvSpPr>
              <p:cNvPr id="38941" name="AutoShape 29"/>
              <p:cNvSpPr>
                <a:spLocks noChangeArrowheads="1"/>
              </p:cNvSpPr>
              <p:nvPr/>
            </p:nvSpPr>
            <p:spPr bwMode="auto">
              <a:xfrm>
                <a:off x="1628" y="1471"/>
                <a:ext cx="81" cy="158"/>
              </a:xfrm>
              <a:custGeom>
                <a:avLst/>
                <a:gdLst>
                  <a:gd name="T0" fmla="*/ 0 w 143"/>
                  <a:gd name="T1" fmla="*/ 0 h 278"/>
                  <a:gd name="T2" fmla="*/ 81 w 143"/>
                  <a:gd name="T3" fmla="*/ 24 h 278"/>
                  <a:gd name="T4" fmla="*/ 81 w 143"/>
                  <a:gd name="T5" fmla="*/ 138 h 278"/>
                  <a:gd name="T6" fmla="*/ 57 w 143"/>
                  <a:gd name="T7" fmla="*/ 158 h 278"/>
                  <a:gd name="T8" fmla="*/ 53 w 143"/>
                  <a:gd name="T9" fmla="*/ 57 h 278"/>
                  <a:gd name="T10" fmla="*/ 4 w 143"/>
                  <a:gd name="T11" fmla="*/ 28 h 278"/>
                  <a:gd name="T12" fmla="*/ 0 w 143"/>
                  <a:gd name="T13" fmla="*/ 0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8"/>
                  <a:gd name="T23" fmla="*/ 143 w 143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8">
                    <a:moveTo>
                      <a:pt x="0" y="0"/>
                    </a:moveTo>
                    <a:lnTo>
                      <a:pt x="143" y="42"/>
                    </a:lnTo>
                    <a:lnTo>
                      <a:pt x="143" y="242"/>
                    </a:lnTo>
                    <a:lnTo>
                      <a:pt x="100" y="278"/>
                    </a:lnTo>
                    <a:lnTo>
                      <a:pt x="93" y="100"/>
                    </a:lnTo>
                    <a:lnTo>
                      <a:pt x="7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000000" mc:Ignorable=""/>
              </a:solidFill>
              <a:ln w="936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8942" name="AutoShape 30"/>
              <p:cNvSpPr>
                <a:spLocks noChangeArrowheads="1"/>
              </p:cNvSpPr>
              <p:nvPr/>
            </p:nvSpPr>
            <p:spPr bwMode="auto">
              <a:xfrm>
                <a:off x="1610" y="1362"/>
                <a:ext cx="49" cy="126"/>
              </a:xfrm>
              <a:custGeom>
                <a:avLst/>
                <a:gdLst>
                  <a:gd name="T0" fmla="*/ 0 w 143"/>
                  <a:gd name="T1" fmla="*/ 0 h 278"/>
                  <a:gd name="T2" fmla="*/ 18 w 143"/>
                  <a:gd name="T3" fmla="*/ 12 h 278"/>
                  <a:gd name="T4" fmla="*/ 18 w 143"/>
                  <a:gd name="T5" fmla="*/ 69 h 278"/>
                  <a:gd name="T6" fmla="*/ 12 w 143"/>
                  <a:gd name="T7" fmla="*/ 80 h 278"/>
                  <a:gd name="T8" fmla="*/ 12 w 143"/>
                  <a:gd name="T9" fmla="*/ 29 h 278"/>
                  <a:gd name="T10" fmla="*/ 1 w 143"/>
                  <a:gd name="T11" fmla="*/ 15 h 278"/>
                  <a:gd name="T12" fmla="*/ 0 w 143"/>
                  <a:gd name="T13" fmla="*/ 0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8"/>
                  <a:gd name="T23" fmla="*/ 143 w 143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8">
                    <a:moveTo>
                      <a:pt x="0" y="0"/>
                    </a:moveTo>
                    <a:lnTo>
                      <a:pt x="143" y="42"/>
                    </a:lnTo>
                    <a:lnTo>
                      <a:pt x="143" y="242"/>
                    </a:lnTo>
                    <a:lnTo>
                      <a:pt x="100" y="278"/>
                    </a:lnTo>
                    <a:lnTo>
                      <a:pt x="93" y="100"/>
                    </a:lnTo>
                    <a:lnTo>
                      <a:pt x="7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000000" mc:Ignorable=""/>
              </a:solidFill>
              <a:ln w="936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8943" name="AutoShape 31"/>
              <p:cNvSpPr>
                <a:spLocks noChangeArrowheads="1"/>
              </p:cNvSpPr>
              <p:nvPr/>
            </p:nvSpPr>
            <p:spPr bwMode="auto">
              <a:xfrm flipH="1">
                <a:off x="1215" y="1473"/>
                <a:ext cx="81" cy="158"/>
              </a:xfrm>
              <a:custGeom>
                <a:avLst/>
                <a:gdLst>
                  <a:gd name="T0" fmla="*/ 0 w 143"/>
                  <a:gd name="T1" fmla="*/ 0 h 278"/>
                  <a:gd name="T2" fmla="*/ 81 w 143"/>
                  <a:gd name="T3" fmla="*/ 24 h 278"/>
                  <a:gd name="T4" fmla="*/ 81 w 143"/>
                  <a:gd name="T5" fmla="*/ 138 h 278"/>
                  <a:gd name="T6" fmla="*/ 57 w 143"/>
                  <a:gd name="T7" fmla="*/ 158 h 278"/>
                  <a:gd name="T8" fmla="*/ 53 w 143"/>
                  <a:gd name="T9" fmla="*/ 57 h 278"/>
                  <a:gd name="T10" fmla="*/ 4 w 143"/>
                  <a:gd name="T11" fmla="*/ 28 h 278"/>
                  <a:gd name="T12" fmla="*/ 0 w 143"/>
                  <a:gd name="T13" fmla="*/ 0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8"/>
                  <a:gd name="T23" fmla="*/ 143 w 143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8">
                    <a:moveTo>
                      <a:pt x="0" y="0"/>
                    </a:moveTo>
                    <a:lnTo>
                      <a:pt x="143" y="42"/>
                    </a:lnTo>
                    <a:lnTo>
                      <a:pt x="143" y="242"/>
                    </a:lnTo>
                    <a:lnTo>
                      <a:pt x="100" y="278"/>
                    </a:lnTo>
                    <a:lnTo>
                      <a:pt x="93" y="100"/>
                    </a:lnTo>
                    <a:lnTo>
                      <a:pt x="7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000000" mc:Ignorable=""/>
              </a:solidFill>
              <a:ln w="936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8944" name="AutoShape 32"/>
              <p:cNvSpPr>
                <a:spLocks noChangeArrowheads="1"/>
              </p:cNvSpPr>
              <p:nvPr/>
            </p:nvSpPr>
            <p:spPr bwMode="auto">
              <a:xfrm flipH="1">
                <a:off x="1266" y="1373"/>
                <a:ext cx="49" cy="126"/>
              </a:xfrm>
              <a:custGeom>
                <a:avLst/>
                <a:gdLst>
                  <a:gd name="T0" fmla="*/ 0 w 143"/>
                  <a:gd name="T1" fmla="*/ 0 h 278"/>
                  <a:gd name="T2" fmla="*/ 18 w 143"/>
                  <a:gd name="T3" fmla="*/ 12 h 278"/>
                  <a:gd name="T4" fmla="*/ 18 w 143"/>
                  <a:gd name="T5" fmla="*/ 69 h 278"/>
                  <a:gd name="T6" fmla="*/ 12 w 143"/>
                  <a:gd name="T7" fmla="*/ 80 h 278"/>
                  <a:gd name="T8" fmla="*/ 12 w 143"/>
                  <a:gd name="T9" fmla="*/ 29 h 278"/>
                  <a:gd name="T10" fmla="*/ 1 w 143"/>
                  <a:gd name="T11" fmla="*/ 15 h 278"/>
                  <a:gd name="T12" fmla="*/ 0 w 143"/>
                  <a:gd name="T13" fmla="*/ 0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8"/>
                  <a:gd name="T23" fmla="*/ 143 w 143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8">
                    <a:moveTo>
                      <a:pt x="0" y="0"/>
                    </a:moveTo>
                    <a:lnTo>
                      <a:pt x="143" y="42"/>
                    </a:lnTo>
                    <a:lnTo>
                      <a:pt x="143" y="242"/>
                    </a:lnTo>
                    <a:lnTo>
                      <a:pt x="100" y="278"/>
                    </a:lnTo>
                    <a:lnTo>
                      <a:pt x="93" y="100"/>
                    </a:lnTo>
                    <a:lnTo>
                      <a:pt x="7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000000" mc:Ignorable=""/>
              </a:solidFill>
              <a:ln w="936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8945" name="AutoShape 33"/>
              <p:cNvSpPr>
                <a:spLocks noChangeArrowheads="1"/>
              </p:cNvSpPr>
              <p:nvPr/>
            </p:nvSpPr>
            <p:spPr bwMode="auto">
              <a:xfrm flipV="1">
                <a:off x="1283" y="1210"/>
                <a:ext cx="373" cy="31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7 w 21600"/>
                  <a:gd name="T13" fmla="*/ 4497 h 21600"/>
                  <a:gd name="T14" fmla="*/ 17083 w 21600"/>
                  <a:gd name="T15" fmla="*/ 1710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FF0000" mc:Ignorable=""/>
              </a:solidFill>
              <a:ln w="3816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8946" name="Rectangle 34"/>
              <p:cNvSpPr>
                <a:spLocks noChangeArrowheads="1"/>
              </p:cNvSpPr>
              <p:nvPr/>
            </p:nvSpPr>
            <p:spPr bwMode="auto">
              <a:xfrm>
                <a:off x="1283" y="1531"/>
                <a:ext cx="373" cy="89"/>
              </a:xfrm>
              <a:prstGeom prst="rect">
                <a:avLst/>
              </a:prstGeom>
              <a:solidFill>
                <a:srgbClr xmlns:mc="http://schemas.openxmlformats.org/markup-compatibility/2006" xmlns:a14="http://schemas.microsoft.com/office/drawing/2010/main" val="FF0000" mc:Ignorable=""/>
              </a:solidFill>
              <a:ln w="3816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8947" name="AutoShape 35"/>
              <p:cNvSpPr>
                <a:spLocks noChangeArrowheads="1"/>
              </p:cNvSpPr>
              <p:nvPr/>
            </p:nvSpPr>
            <p:spPr bwMode="auto">
              <a:xfrm>
                <a:off x="1585" y="1264"/>
                <a:ext cx="49" cy="126"/>
              </a:xfrm>
              <a:custGeom>
                <a:avLst/>
                <a:gdLst>
                  <a:gd name="T0" fmla="*/ 0 w 143"/>
                  <a:gd name="T1" fmla="*/ 0 h 278"/>
                  <a:gd name="T2" fmla="*/ 18 w 143"/>
                  <a:gd name="T3" fmla="*/ 12 h 278"/>
                  <a:gd name="T4" fmla="*/ 18 w 143"/>
                  <a:gd name="T5" fmla="*/ 69 h 278"/>
                  <a:gd name="T6" fmla="*/ 12 w 143"/>
                  <a:gd name="T7" fmla="*/ 80 h 278"/>
                  <a:gd name="T8" fmla="*/ 12 w 143"/>
                  <a:gd name="T9" fmla="*/ 29 h 278"/>
                  <a:gd name="T10" fmla="*/ 1 w 143"/>
                  <a:gd name="T11" fmla="*/ 15 h 278"/>
                  <a:gd name="T12" fmla="*/ 0 w 143"/>
                  <a:gd name="T13" fmla="*/ 0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8"/>
                  <a:gd name="T23" fmla="*/ 143 w 143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8">
                    <a:moveTo>
                      <a:pt x="0" y="0"/>
                    </a:moveTo>
                    <a:lnTo>
                      <a:pt x="143" y="42"/>
                    </a:lnTo>
                    <a:lnTo>
                      <a:pt x="143" y="242"/>
                    </a:lnTo>
                    <a:lnTo>
                      <a:pt x="100" y="278"/>
                    </a:lnTo>
                    <a:lnTo>
                      <a:pt x="93" y="100"/>
                    </a:lnTo>
                    <a:lnTo>
                      <a:pt x="7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000000" mc:Ignorable=""/>
              </a:solidFill>
              <a:ln w="936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8948" name="AutoShape 36"/>
              <p:cNvSpPr>
                <a:spLocks noChangeArrowheads="1"/>
              </p:cNvSpPr>
              <p:nvPr/>
            </p:nvSpPr>
            <p:spPr bwMode="auto">
              <a:xfrm flipH="1">
                <a:off x="1296" y="1264"/>
                <a:ext cx="49" cy="126"/>
              </a:xfrm>
              <a:custGeom>
                <a:avLst/>
                <a:gdLst>
                  <a:gd name="T0" fmla="*/ 0 w 143"/>
                  <a:gd name="T1" fmla="*/ 0 h 278"/>
                  <a:gd name="T2" fmla="*/ 18 w 143"/>
                  <a:gd name="T3" fmla="*/ 12 h 278"/>
                  <a:gd name="T4" fmla="*/ 18 w 143"/>
                  <a:gd name="T5" fmla="*/ 69 h 278"/>
                  <a:gd name="T6" fmla="*/ 12 w 143"/>
                  <a:gd name="T7" fmla="*/ 80 h 278"/>
                  <a:gd name="T8" fmla="*/ 12 w 143"/>
                  <a:gd name="T9" fmla="*/ 29 h 278"/>
                  <a:gd name="T10" fmla="*/ 1 w 143"/>
                  <a:gd name="T11" fmla="*/ 15 h 278"/>
                  <a:gd name="T12" fmla="*/ 0 w 143"/>
                  <a:gd name="T13" fmla="*/ 0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8"/>
                  <a:gd name="T23" fmla="*/ 143 w 143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8">
                    <a:moveTo>
                      <a:pt x="0" y="0"/>
                    </a:moveTo>
                    <a:lnTo>
                      <a:pt x="143" y="42"/>
                    </a:lnTo>
                    <a:lnTo>
                      <a:pt x="143" y="242"/>
                    </a:lnTo>
                    <a:lnTo>
                      <a:pt x="100" y="278"/>
                    </a:lnTo>
                    <a:lnTo>
                      <a:pt x="93" y="100"/>
                    </a:lnTo>
                    <a:lnTo>
                      <a:pt x="7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000000" mc:Ignorable=""/>
              </a:solidFill>
              <a:ln w="936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</p:grpSp>
        <p:sp>
          <p:nvSpPr>
            <p:cNvPr id="38940" name="Rectangle 37"/>
            <p:cNvSpPr>
              <a:spLocks noChangeArrowheads="1"/>
            </p:cNvSpPr>
            <p:nvPr/>
          </p:nvSpPr>
          <p:spPr bwMode="auto">
            <a:xfrm>
              <a:off x="1319" y="1239"/>
              <a:ext cx="287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Clr>
                  <a:srgbClr xmlns:mc="http://schemas.openxmlformats.org/markup-compatibility/2006" xmlns:a14="http://schemas.microsoft.com/office/drawing/2010/main" val="FFFFFF" mc:Ignorable="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800" b="1">
                  <a:solidFill>
                    <a:srgbClr xmlns:mc="http://schemas.openxmlformats.org/markup-compatibility/2006" xmlns:a14="http://schemas.microsoft.com/office/drawing/2010/main" val="FFFFFF" mc:Ignorable=""/>
                  </a:solidFill>
                </a:rPr>
                <a:t>A</a:t>
              </a:r>
            </a:p>
          </p:txBody>
        </p:sp>
      </p:grpSp>
      <p:sp>
        <p:nvSpPr>
          <p:cNvPr id="38926" name="Line 38"/>
          <p:cNvSpPr>
            <a:spLocks noChangeShapeType="1"/>
          </p:cNvSpPr>
          <p:nvPr/>
        </p:nvSpPr>
        <p:spPr bwMode="auto">
          <a:xfrm>
            <a:off x="4667250" y="2698750"/>
            <a:ext cx="1588" cy="990600"/>
          </a:xfrm>
          <a:prstGeom prst="line">
            <a:avLst/>
          </a:prstGeom>
          <a:noFill/>
          <a:ln w="38160">
            <a:solidFill>
              <a:srgbClr xmlns:mc="http://schemas.openxmlformats.org/markup-compatibility/2006" xmlns:a14="http://schemas.microsoft.com/office/drawing/2010/main" val="000000" mc:Ignorable="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8927" name="Line 39"/>
          <p:cNvSpPr>
            <a:spLocks noChangeShapeType="1"/>
          </p:cNvSpPr>
          <p:nvPr/>
        </p:nvSpPr>
        <p:spPr bwMode="auto">
          <a:xfrm>
            <a:off x="7023100" y="2697163"/>
            <a:ext cx="1588" cy="990600"/>
          </a:xfrm>
          <a:prstGeom prst="line">
            <a:avLst/>
          </a:prstGeom>
          <a:noFill/>
          <a:ln w="38160">
            <a:solidFill>
              <a:srgbClr xmlns:mc="http://schemas.openxmlformats.org/markup-compatibility/2006" xmlns:a14="http://schemas.microsoft.com/office/drawing/2010/main" val="000000" mc:Ignorable="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8928" name="Text Box 40"/>
          <p:cNvSpPr txBox="1">
            <a:spLocks noChangeArrowheads="1"/>
          </p:cNvSpPr>
          <p:nvPr/>
        </p:nvSpPr>
        <p:spPr bwMode="auto">
          <a:xfrm>
            <a:off x="2565400" y="4967288"/>
            <a:ext cx="5505450" cy="947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ctr">
              <a:buClr>
                <a:srgbClr xmlns:mc="http://schemas.openxmlformats.org/markup-compatibility/2006" xmlns:a14="http://schemas.microsoft.com/office/drawing/2010/main" val="0000FF" mc:Ignorable=""/>
              </a:buClr>
            </a:pPr>
            <a:r>
              <a:rPr lang="en-US" sz="2800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Other threads obliterate evidence that </a:t>
            </a:r>
            <a:r>
              <a:rPr lang="en-US" sz="280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A</a:t>
            </a:r>
            <a:r>
              <a:rPr lang="en-US" sz="2800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 entered CS </a:t>
            </a:r>
          </a:p>
        </p:txBody>
      </p:sp>
      <p:sp>
        <p:nvSpPr>
          <p:cNvPr id="38929" name="Text Box 41"/>
          <p:cNvSpPr txBox="1">
            <a:spLocks noChangeArrowheads="1"/>
          </p:cNvSpPr>
          <p:nvPr/>
        </p:nvSpPr>
        <p:spPr bwMode="auto">
          <a:xfrm>
            <a:off x="1971675" y="5400675"/>
            <a:ext cx="696913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r" eaLnBrk="1" hangingPunct="1">
              <a:buClr>
                <a:srgbClr xmlns:mc="http://schemas.openxmlformats.org/markup-compatibility/2006" xmlns:a14="http://schemas.microsoft.com/office/drawing/2010/main" val="FF0000" mc:Ignorable=""/>
              </a:buClr>
            </a:pPr>
            <a:r>
              <a:rPr lang="en-US" sz="2800" b="1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CS</a:t>
            </a:r>
          </a:p>
        </p:txBody>
      </p:sp>
      <p:sp>
        <p:nvSpPr>
          <p:cNvPr id="38930" name="Line 42"/>
          <p:cNvSpPr>
            <a:spLocks noChangeShapeType="1"/>
          </p:cNvSpPr>
          <p:nvPr/>
        </p:nvSpPr>
        <p:spPr bwMode="auto">
          <a:xfrm>
            <a:off x="2320925" y="2714625"/>
            <a:ext cx="1588" cy="2525713"/>
          </a:xfrm>
          <a:prstGeom prst="line">
            <a:avLst/>
          </a:prstGeom>
          <a:noFill/>
          <a:ln w="38160">
            <a:solidFill>
              <a:srgbClr xmlns:mc="http://schemas.openxmlformats.org/markup-compatibility/2006" xmlns:a14="http://schemas.microsoft.com/office/drawing/2010/main" val="FF0000" mc:Ignorable="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8931" name="Line 43"/>
          <p:cNvSpPr>
            <a:spLocks noChangeShapeType="1"/>
          </p:cNvSpPr>
          <p:nvPr/>
        </p:nvSpPr>
        <p:spPr bwMode="auto">
          <a:xfrm>
            <a:off x="2322513" y="4049713"/>
            <a:ext cx="1465262" cy="1587"/>
          </a:xfrm>
          <a:prstGeom prst="line">
            <a:avLst/>
          </a:prstGeom>
          <a:noFill/>
          <a:ln w="38160"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8932" name="AutoShape 44"/>
          <p:cNvSpPr>
            <a:spLocks/>
          </p:cNvSpPr>
          <p:nvPr/>
        </p:nvSpPr>
        <p:spPr bwMode="auto">
          <a:xfrm>
            <a:off x="2351088" y="4064000"/>
            <a:ext cx="3803650" cy="628650"/>
          </a:xfrm>
          <a:custGeom>
            <a:avLst/>
            <a:gdLst>
              <a:gd name="T0" fmla="*/ 0 w 2396"/>
              <a:gd name="T1" fmla="*/ 0 h 396"/>
              <a:gd name="T2" fmla="*/ 2147483647 w 2396"/>
              <a:gd name="T3" fmla="*/ 2147483647 h 396"/>
              <a:gd name="T4" fmla="*/ 2147483647 w 2396"/>
              <a:gd name="T5" fmla="*/ 2147483647 h 396"/>
              <a:gd name="T6" fmla="*/ 0 60000 65536"/>
              <a:gd name="T7" fmla="*/ 0 60000 65536"/>
              <a:gd name="T8" fmla="*/ 0 60000 65536"/>
              <a:gd name="T9" fmla="*/ 0 w 2396"/>
              <a:gd name="T10" fmla="*/ 0 h 396"/>
              <a:gd name="T11" fmla="*/ 2396 w 2396"/>
              <a:gd name="T12" fmla="*/ 396 h 3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96" h="396">
                <a:moveTo>
                  <a:pt x="0" y="0"/>
                </a:moveTo>
                <a:cubicBezTo>
                  <a:pt x="481" y="195"/>
                  <a:pt x="963" y="390"/>
                  <a:pt x="1362" y="393"/>
                </a:cubicBezTo>
                <a:cubicBezTo>
                  <a:pt x="1761" y="396"/>
                  <a:pt x="2078" y="207"/>
                  <a:pt x="2396" y="18"/>
                </a:cubicBezTo>
              </a:path>
            </a:pathLst>
          </a:custGeom>
          <a:noFill/>
          <a:ln w="38160">
            <a:solidFill>
              <a:srgbClr xmlns:mc="http://schemas.openxmlformats.org/markup-compatibility/2006" xmlns:a14="http://schemas.microsoft.com/office/drawing/2010/main" val="000000" mc:Ignorable="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38933" name="Line 45"/>
          <p:cNvSpPr>
            <a:spLocks noChangeShapeType="1"/>
          </p:cNvSpPr>
          <p:nvPr/>
        </p:nvSpPr>
        <p:spPr bwMode="auto">
          <a:xfrm>
            <a:off x="4667250" y="2698750"/>
            <a:ext cx="1588" cy="990600"/>
          </a:xfrm>
          <a:prstGeom prst="line">
            <a:avLst/>
          </a:prstGeom>
          <a:noFill/>
          <a:ln w="76320">
            <a:solidFill>
              <a:srgbClr xmlns:mc="http://schemas.openxmlformats.org/markup-compatibility/2006" xmlns:a14="http://schemas.microsoft.com/office/drawing/2010/main" val="3333CC" mc:Ignorable="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8934" name="Line 46"/>
          <p:cNvSpPr>
            <a:spLocks noChangeShapeType="1"/>
          </p:cNvSpPr>
          <p:nvPr/>
        </p:nvSpPr>
        <p:spPr bwMode="auto">
          <a:xfrm>
            <a:off x="7023100" y="2697163"/>
            <a:ext cx="1588" cy="990600"/>
          </a:xfrm>
          <a:prstGeom prst="line">
            <a:avLst/>
          </a:prstGeom>
          <a:noFill/>
          <a:ln w="76320">
            <a:solidFill>
              <a:srgbClr xmlns:mc="http://schemas.openxmlformats.org/markup-compatibility/2006" xmlns:a14="http://schemas.microsoft.com/office/drawing/2010/main" val="00CC99" mc:Ignorable="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8935" name="Line 47"/>
          <p:cNvSpPr>
            <a:spLocks noChangeShapeType="1"/>
          </p:cNvSpPr>
          <p:nvPr/>
        </p:nvSpPr>
        <p:spPr bwMode="auto">
          <a:xfrm>
            <a:off x="2322513" y="4049713"/>
            <a:ext cx="1465262" cy="1587"/>
          </a:xfrm>
          <a:prstGeom prst="line">
            <a:avLst/>
          </a:prstGeom>
          <a:noFill/>
          <a:ln w="38160">
            <a:solidFill>
              <a:srgbClr xmlns:mc="http://schemas.openxmlformats.org/markup-compatibility/2006" xmlns:a14="http://schemas.microsoft.com/office/drawing/2010/main" val="FF0000" mc:Ignorable="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8936" name="AutoShape 48"/>
          <p:cNvSpPr>
            <a:spLocks/>
          </p:cNvSpPr>
          <p:nvPr/>
        </p:nvSpPr>
        <p:spPr bwMode="auto">
          <a:xfrm>
            <a:off x="2351088" y="4064000"/>
            <a:ext cx="3803650" cy="628650"/>
          </a:xfrm>
          <a:custGeom>
            <a:avLst/>
            <a:gdLst>
              <a:gd name="T0" fmla="*/ 0 w 2396"/>
              <a:gd name="T1" fmla="*/ 0 h 396"/>
              <a:gd name="T2" fmla="*/ 2147483647 w 2396"/>
              <a:gd name="T3" fmla="*/ 2147483647 h 396"/>
              <a:gd name="T4" fmla="*/ 2147483647 w 2396"/>
              <a:gd name="T5" fmla="*/ 2147483647 h 396"/>
              <a:gd name="T6" fmla="*/ 0 60000 65536"/>
              <a:gd name="T7" fmla="*/ 0 60000 65536"/>
              <a:gd name="T8" fmla="*/ 0 60000 65536"/>
              <a:gd name="T9" fmla="*/ 0 w 2396"/>
              <a:gd name="T10" fmla="*/ 0 h 396"/>
              <a:gd name="T11" fmla="*/ 2396 w 2396"/>
              <a:gd name="T12" fmla="*/ 396 h 3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96" h="396">
                <a:moveTo>
                  <a:pt x="0" y="0"/>
                </a:moveTo>
                <a:cubicBezTo>
                  <a:pt x="481" y="195"/>
                  <a:pt x="963" y="390"/>
                  <a:pt x="1362" y="393"/>
                </a:cubicBezTo>
                <a:cubicBezTo>
                  <a:pt x="1761" y="396"/>
                  <a:pt x="2078" y="207"/>
                  <a:pt x="2396" y="18"/>
                </a:cubicBezTo>
              </a:path>
            </a:pathLst>
          </a:custGeom>
          <a:noFill/>
          <a:ln w="38160">
            <a:solidFill>
              <a:srgbClr xmlns:mc="http://schemas.openxmlformats.org/markup-compatibility/2006" xmlns:a14="http://schemas.microsoft.com/office/drawing/2010/main" val="FF0000" mc:Ignorable="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38937" name="Line 49"/>
          <p:cNvSpPr>
            <a:spLocks noChangeShapeType="1"/>
          </p:cNvSpPr>
          <p:nvPr/>
        </p:nvSpPr>
        <p:spPr bwMode="auto">
          <a:xfrm>
            <a:off x="2320925" y="2714625"/>
            <a:ext cx="1588" cy="2525713"/>
          </a:xfrm>
          <a:prstGeom prst="line">
            <a:avLst/>
          </a:prstGeom>
          <a:noFill/>
          <a:ln w="76320">
            <a:solidFill>
              <a:srgbClr xmlns:mc="http://schemas.openxmlformats.org/markup-compatibility/2006" xmlns:a14="http://schemas.microsoft.com/office/drawing/2010/main" val="FF0000" mc:Ignorable="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8938" name="Line 50"/>
          <p:cNvSpPr>
            <a:spLocks noChangeShapeType="1"/>
          </p:cNvSpPr>
          <p:nvPr/>
        </p:nvSpPr>
        <p:spPr bwMode="auto">
          <a:xfrm>
            <a:off x="2322513" y="4049713"/>
            <a:ext cx="1465262" cy="1587"/>
          </a:xfrm>
          <a:prstGeom prst="line">
            <a:avLst/>
          </a:prstGeom>
          <a:noFill/>
          <a:ln w="76320">
            <a:solidFill>
              <a:srgbClr xmlns:mc="http://schemas.openxmlformats.org/markup-compatibility/2006" xmlns:a14="http://schemas.microsoft.com/office/drawing/2010/main" val="FF0000" mc:Ignorable="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fld id="{0902420A-54C1-4E79-9D08-3B5CD4A774BD}" type="slidenum">
              <a:rPr lang="he-IL" sz="14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cs typeface="Arial" pitchFamily="34" charset="0"/>
              </a:rPr>
              <a:pPr/>
              <a:t>35</a:t>
            </a:fld>
            <a:endParaRPr lang="en-US" sz="1400">
              <a:solidFill>
                <a:srgbClr xmlns:mc="http://schemas.openxmlformats.org/markup-compatibility/2006" xmlns:a14="http://schemas.microsoft.com/office/drawing/2010/main" val="000000" mc:Ignorable=""/>
              </a:solidFill>
              <a:cs typeface="Arial" pitchFamily="34" charset="0"/>
            </a:endParaRPr>
          </a:p>
        </p:txBody>
      </p:sp>
      <p:sp>
        <p:nvSpPr>
          <p:cNvPr id="39939" name="Text Box 1"/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ctr"/>
            <a:r>
              <a:rPr lang="en-US" sz="14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Art of Multiprocessor Programming</a:t>
            </a:r>
          </a:p>
        </p:txBody>
      </p:sp>
      <p:sp>
        <p:nvSpPr>
          <p:cNvPr id="39940" name="Text Box 2"/>
          <p:cNvSpPr txBox="1">
            <a:spLocks noChangeArrowheads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r"/>
            <a:fld id="{B6E60FA1-C500-4DA1-B3F3-ABA8F005BE61}" type="slidenum">
              <a:rPr lang="he-IL" sz="14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cs typeface="Arial" pitchFamily="34" charset="0"/>
              </a:rPr>
              <a:pPr algn="r"/>
              <a:t>35</a:t>
            </a:fld>
            <a:endParaRPr lang="en-US" sz="1400">
              <a:solidFill>
                <a:srgbClr xmlns:mc="http://schemas.openxmlformats.org/markup-compatibility/2006" xmlns:a14="http://schemas.microsoft.com/office/drawing/2010/main" val="000000" mc:Ignorable=""/>
              </a:solidFill>
              <a:cs typeface="Arial" pitchFamily="34" charset="0"/>
            </a:endParaRPr>
          </a:p>
        </p:txBody>
      </p:sp>
      <p:sp>
        <p:nvSpPr>
          <p:cNvPr id="39941" name="Text Box 3"/>
          <p:cNvSpPr txBox="1">
            <a:spLocks noChangeArrowheads="1"/>
          </p:cNvSpPr>
          <p:nvPr/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ctr"/>
            <a:r>
              <a:rPr lang="en-US" sz="40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Mutual Exclusion Fails</a:t>
            </a:r>
          </a:p>
        </p:txBody>
      </p:sp>
      <p:sp>
        <p:nvSpPr>
          <p:cNvPr id="39942" name="Text Box 4"/>
          <p:cNvSpPr txBox="1">
            <a:spLocks noChangeArrowheads="1"/>
          </p:cNvSpPr>
          <p:nvPr/>
        </p:nvSpPr>
        <p:spPr bwMode="auto">
          <a:xfrm>
            <a:off x="3779838" y="3790950"/>
            <a:ext cx="1773237" cy="509588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3333CC" mc:Ignorable="">
              <a:alpha val="50195"/>
            </a:srgbClr>
          </a:solidFill>
          <a:ln w="38160"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buClr>
                <a:srgbClr xmlns:mc="http://schemas.openxmlformats.org/markup-compatibility/2006" xmlns:a14="http://schemas.microsoft.com/office/drawing/2010/main" val="FFFFFF" mc:Ignorable=""/>
              </a:buClr>
            </a:pPr>
            <a:r>
              <a:rPr lang="en-US" b="1">
                <a:solidFill>
                  <a:srgbClr xmlns:mc="http://schemas.openxmlformats.org/markup-compatibility/2006" xmlns:a14="http://schemas.microsoft.com/office/drawing/2010/main" val="FFFFFF" mc:Ignorable=""/>
                </a:solidFill>
              </a:rPr>
              <a:t>Write(R</a:t>
            </a:r>
            <a:r>
              <a:rPr lang="en-US" b="1" baseline="-25000">
                <a:solidFill>
                  <a:srgbClr xmlns:mc="http://schemas.openxmlformats.org/markup-compatibility/2006" xmlns:a14="http://schemas.microsoft.com/office/drawing/2010/main" val="FFFFFF" mc:Ignorable=""/>
                </a:solidFill>
              </a:rPr>
              <a:t>B</a:t>
            </a:r>
            <a:r>
              <a:rPr lang="en-US" b="1">
                <a:solidFill>
                  <a:srgbClr xmlns:mc="http://schemas.openxmlformats.org/markup-compatibility/2006" xmlns:a14="http://schemas.microsoft.com/office/drawing/2010/main" val="FFFFFF" mc:Ignorable=""/>
                </a:solidFill>
              </a:rPr>
              <a:t>)</a:t>
            </a:r>
            <a:r>
              <a:rPr lang="he-IL" b="1">
                <a:solidFill>
                  <a:srgbClr xmlns:mc="http://schemas.openxmlformats.org/markup-compatibility/2006" xmlns:a14="http://schemas.microsoft.com/office/drawing/2010/main" val="FFFFFF" mc:Ignorable=""/>
                </a:solidFill>
                <a:cs typeface="Arial" pitchFamily="34" charset="0"/>
              </a:rPr>
              <a:t>‏</a:t>
            </a:r>
            <a:endParaRPr lang="en-US" b="1">
              <a:solidFill>
                <a:srgbClr xmlns:mc="http://schemas.openxmlformats.org/markup-compatibility/2006" xmlns:a14="http://schemas.microsoft.com/office/drawing/2010/main" val="FFFFFF" mc:Ignorable=""/>
              </a:solidFill>
            </a:endParaRPr>
          </a:p>
        </p:txBody>
      </p:sp>
      <p:grpSp>
        <p:nvGrpSpPr>
          <p:cNvPr id="39943" name="Group 5"/>
          <p:cNvGrpSpPr>
            <a:grpSpLocks/>
          </p:cNvGrpSpPr>
          <p:nvPr/>
        </p:nvGrpSpPr>
        <p:grpSpPr bwMode="auto">
          <a:xfrm>
            <a:off x="4273550" y="1922463"/>
            <a:ext cx="782638" cy="666750"/>
            <a:chOff x="2692" y="1211"/>
            <a:chExt cx="493" cy="420"/>
          </a:xfrm>
        </p:grpSpPr>
        <p:sp>
          <p:nvSpPr>
            <p:cNvPr id="39982" name="AutoShape 6"/>
            <p:cNvSpPr>
              <a:spLocks noChangeArrowheads="1"/>
            </p:cNvSpPr>
            <p:nvPr/>
          </p:nvSpPr>
          <p:spPr bwMode="auto">
            <a:xfrm>
              <a:off x="3105" y="1472"/>
              <a:ext cx="81" cy="158"/>
            </a:xfrm>
            <a:custGeom>
              <a:avLst/>
              <a:gdLst>
                <a:gd name="T0" fmla="*/ 0 w 143"/>
                <a:gd name="T1" fmla="*/ 0 h 278"/>
                <a:gd name="T2" fmla="*/ 81 w 143"/>
                <a:gd name="T3" fmla="*/ 24 h 278"/>
                <a:gd name="T4" fmla="*/ 81 w 143"/>
                <a:gd name="T5" fmla="*/ 138 h 278"/>
                <a:gd name="T6" fmla="*/ 57 w 143"/>
                <a:gd name="T7" fmla="*/ 158 h 278"/>
                <a:gd name="T8" fmla="*/ 53 w 143"/>
                <a:gd name="T9" fmla="*/ 57 h 278"/>
                <a:gd name="T10" fmla="*/ 4 w 143"/>
                <a:gd name="T11" fmla="*/ 28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 w="9360">
              <a:solidFill>
                <a:srgbClr xmlns:mc="http://schemas.openxmlformats.org/markup-compatibility/2006" xmlns:a14="http://schemas.microsoft.com/office/drawing/2010/main" val="000000" mc:Ignorable="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9983" name="AutoShape 7"/>
            <p:cNvSpPr>
              <a:spLocks noChangeArrowheads="1"/>
            </p:cNvSpPr>
            <p:nvPr/>
          </p:nvSpPr>
          <p:spPr bwMode="auto">
            <a:xfrm>
              <a:off x="3087" y="1363"/>
              <a:ext cx="49" cy="126"/>
            </a:xfrm>
            <a:custGeom>
              <a:avLst/>
              <a:gdLst>
                <a:gd name="T0" fmla="*/ 0 w 143"/>
                <a:gd name="T1" fmla="*/ 0 h 278"/>
                <a:gd name="T2" fmla="*/ 18 w 143"/>
                <a:gd name="T3" fmla="*/ 12 h 278"/>
                <a:gd name="T4" fmla="*/ 18 w 143"/>
                <a:gd name="T5" fmla="*/ 69 h 278"/>
                <a:gd name="T6" fmla="*/ 12 w 143"/>
                <a:gd name="T7" fmla="*/ 80 h 278"/>
                <a:gd name="T8" fmla="*/ 12 w 143"/>
                <a:gd name="T9" fmla="*/ 29 h 278"/>
                <a:gd name="T10" fmla="*/ 1 w 143"/>
                <a:gd name="T11" fmla="*/ 15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 w="9360">
              <a:solidFill>
                <a:srgbClr xmlns:mc="http://schemas.openxmlformats.org/markup-compatibility/2006" xmlns:a14="http://schemas.microsoft.com/office/drawing/2010/main" val="000000" mc:Ignorable="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9984" name="AutoShape 8"/>
            <p:cNvSpPr>
              <a:spLocks noChangeArrowheads="1"/>
            </p:cNvSpPr>
            <p:nvPr/>
          </p:nvSpPr>
          <p:spPr bwMode="auto">
            <a:xfrm flipH="1">
              <a:off x="2692" y="1474"/>
              <a:ext cx="81" cy="158"/>
            </a:xfrm>
            <a:custGeom>
              <a:avLst/>
              <a:gdLst>
                <a:gd name="T0" fmla="*/ 0 w 143"/>
                <a:gd name="T1" fmla="*/ 0 h 278"/>
                <a:gd name="T2" fmla="*/ 81 w 143"/>
                <a:gd name="T3" fmla="*/ 24 h 278"/>
                <a:gd name="T4" fmla="*/ 81 w 143"/>
                <a:gd name="T5" fmla="*/ 138 h 278"/>
                <a:gd name="T6" fmla="*/ 57 w 143"/>
                <a:gd name="T7" fmla="*/ 158 h 278"/>
                <a:gd name="T8" fmla="*/ 53 w 143"/>
                <a:gd name="T9" fmla="*/ 57 h 278"/>
                <a:gd name="T10" fmla="*/ 4 w 143"/>
                <a:gd name="T11" fmla="*/ 28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 w="9360">
              <a:solidFill>
                <a:srgbClr xmlns:mc="http://schemas.openxmlformats.org/markup-compatibility/2006" xmlns:a14="http://schemas.microsoft.com/office/drawing/2010/main" val="000000" mc:Ignorable="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9985" name="AutoShape 9"/>
            <p:cNvSpPr>
              <a:spLocks noChangeArrowheads="1"/>
            </p:cNvSpPr>
            <p:nvPr/>
          </p:nvSpPr>
          <p:spPr bwMode="auto">
            <a:xfrm flipH="1">
              <a:off x="2743" y="1374"/>
              <a:ext cx="49" cy="126"/>
            </a:xfrm>
            <a:custGeom>
              <a:avLst/>
              <a:gdLst>
                <a:gd name="T0" fmla="*/ 0 w 143"/>
                <a:gd name="T1" fmla="*/ 0 h 278"/>
                <a:gd name="T2" fmla="*/ 18 w 143"/>
                <a:gd name="T3" fmla="*/ 12 h 278"/>
                <a:gd name="T4" fmla="*/ 18 w 143"/>
                <a:gd name="T5" fmla="*/ 69 h 278"/>
                <a:gd name="T6" fmla="*/ 12 w 143"/>
                <a:gd name="T7" fmla="*/ 80 h 278"/>
                <a:gd name="T8" fmla="*/ 12 w 143"/>
                <a:gd name="T9" fmla="*/ 29 h 278"/>
                <a:gd name="T10" fmla="*/ 1 w 143"/>
                <a:gd name="T11" fmla="*/ 15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 w="9360">
              <a:solidFill>
                <a:srgbClr xmlns:mc="http://schemas.openxmlformats.org/markup-compatibility/2006" xmlns:a14="http://schemas.microsoft.com/office/drawing/2010/main" val="000000" mc:Ignorable="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9986" name="AutoShape 10"/>
            <p:cNvSpPr>
              <a:spLocks noChangeArrowheads="1"/>
            </p:cNvSpPr>
            <p:nvPr/>
          </p:nvSpPr>
          <p:spPr bwMode="auto">
            <a:xfrm flipV="1">
              <a:off x="2760" y="1211"/>
              <a:ext cx="373" cy="31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7 w 21600"/>
                <a:gd name="T13" fmla="*/ 4497 h 21600"/>
                <a:gd name="T14" fmla="*/ 17083 w 21600"/>
                <a:gd name="T15" fmla="*/ 1710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3333CC" mc:Ignorable=""/>
            </a:solidFill>
            <a:ln w="38160">
              <a:solidFill>
                <a:srgbClr xmlns:mc="http://schemas.openxmlformats.org/markup-compatibility/2006" xmlns:a14="http://schemas.microsoft.com/office/drawing/2010/main" val="000000" mc:Ignorable="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9987" name="Rectangle 11"/>
            <p:cNvSpPr>
              <a:spLocks noChangeArrowheads="1"/>
            </p:cNvSpPr>
            <p:nvPr/>
          </p:nvSpPr>
          <p:spPr bwMode="auto">
            <a:xfrm>
              <a:off x="2760" y="1532"/>
              <a:ext cx="373" cy="89"/>
            </a:xfrm>
            <a:prstGeom prst="rect">
              <a:avLst/>
            </a:prstGeom>
            <a:solidFill>
              <a:srgbClr xmlns:mc="http://schemas.openxmlformats.org/markup-compatibility/2006" xmlns:a14="http://schemas.microsoft.com/office/drawing/2010/main" val="3333CC" mc:Ignorable=""/>
            </a:solidFill>
            <a:ln w="38160">
              <a:solidFill>
                <a:srgbClr xmlns:mc="http://schemas.openxmlformats.org/markup-compatibility/2006" xmlns:a14="http://schemas.microsoft.com/office/drawing/2010/main" val="000000" mc:Ignorable="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9988" name="AutoShape 12"/>
            <p:cNvSpPr>
              <a:spLocks noChangeArrowheads="1"/>
            </p:cNvSpPr>
            <p:nvPr/>
          </p:nvSpPr>
          <p:spPr bwMode="auto">
            <a:xfrm>
              <a:off x="3062" y="1264"/>
              <a:ext cx="49" cy="126"/>
            </a:xfrm>
            <a:custGeom>
              <a:avLst/>
              <a:gdLst>
                <a:gd name="T0" fmla="*/ 0 w 143"/>
                <a:gd name="T1" fmla="*/ 0 h 278"/>
                <a:gd name="T2" fmla="*/ 18 w 143"/>
                <a:gd name="T3" fmla="*/ 12 h 278"/>
                <a:gd name="T4" fmla="*/ 18 w 143"/>
                <a:gd name="T5" fmla="*/ 69 h 278"/>
                <a:gd name="T6" fmla="*/ 12 w 143"/>
                <a:gd name="T7" fmla="*/ 80 h 278"/>
                <a:gd name="T8" fmla="*/ 12 w 143"/>
                <a:gd name="T9" fmla="*/ 29 h 278"/>
                <a:gd name="T10" fmla="*/ 1 w 143"/>
                <a:gd name="T11" fmla="*/ 15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 w="9360">
              <a:solidFill>
                <a:srgbClr xmlns:mc="http://schemas.openxmlformats.org/markup-compatibility/2006" xmlns:a14="http://schemas.microsoft.com/office/drawing/2010/main" val="000000" mc:Ignorable="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9989" name="AutoShape 13"/>
            <p:cNvSpPr>
              <a:spLocks noChangeArrowheads="1"/>
            </p:cNvSpPr>
            <p:nvPr/>
          </p:nvSpPr>
          <p:spPr bwMode="auto">
            <a:xfrm flipH="1">
              <a:off x="2773" y="1264"/>
              <a:ext cx="49" cy="126"/>
            </a:xfrm>
            <a:custGeom>
              <a:avLst/>
              <a:gdLst>
                <a:gd name="T0" fmla="*/ 0 w 143"/>
                <a:gd name="T1" fmla="*/ 0 h 278"/>
                <a:gd name="T2" fmla="*/ 18 w 143"/>
                <a:gd name="T3" fmla="*/ 12 h 278"/>
                <a:gd name="T4" fmla="*/ 18 w 143"/>
                <a:gd name="T5" fmla="*/ 69 h 278"/>
                <a:gd name="T6" fmla="*/ 12 w 143"/>
                <a:gd name="T7" fmla="*/ 80 h 278"/>
                <a:gd name="T8" fmla="*/ 12 w 143"/>
                <a:gd name="T9" fmla="*/ 29 h 278"/>
                <a:gd name="T10" fmla="*/ 1 w 143"/>
                <a:gd name="T11" fmla="*/ 15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 w="9360">
              <a:solidFill>
                <a:srgbClr xmlns:mc="http://schemas.openxmlformats.org/markup-compatibility/2006" xmlns:a14="http://schemas.microsoft.com/office/drawing/2010/main" val="000000" mc:Ignorable="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</p:grpSp>
      <p:sp>
        <p:nvSpPr>
          <p:cNvPr id="39944" name="Rectangle 14"/>
          <p:cNvSpPr>
            <a:spLocks noChangeArrowheads="1"/>
          </p:cNvSpPr>
          <p:nvPr/>
        </p:nvSpPr>
        <p:spPr bwMode="auto">
          <a:xfrm>
            <a:off x="4440238" y="1997075"/>
            <a:ext cx="452437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>
              <a:buClr>
                <a:srgbClr xmlns:mc="http://schemas.openxmlformats.org/markup-compatibility/2006" xmlns:a14="http://schemas.microsoft.com/office/drawing/2010/main" val="FFFFFF" mc:Ignorable="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>
                <a:solidFill>
                  <a:srgbClr xmlns:mc="http://schemas.openxmlformats.org/markup-compatibility/2006" xmlns:a14="http://schemas.microsoft.com/office/drawing/2010/main" val="FFFFFF" mc:Ignorable=""/>
                </a:solidFill>
              </a:rPr>
              <a:t>B</a:t>
            </a:r>
          </a:p>
        </p:txBody>
      </p:sp>
      <p:grpSp>
        <p:nvGrpSpPr>
          <p:cNvPr id="39945" name="Group 15"/>
          <p:cNvGrpSpPr>
            <a:grpSpLocks/>
          </p:cNvGrpSpPr>
          <p:nvPr/>
        </p:nvGrpSpPr>
        <p:grpSpPr bwMode="auto">
          <a:xfrm>
            <a:off x="6629400" y="1985963"/>
            <a:ext cx="782638" cy="666750"/>
            <a:chOff x="4176" y="1251"/>
            <a:chExt cx="493" cy="420"/>
          </a:xfrm>
        </p:grpSpPr>
        <p:sp>
          <p:nvSpPr>
            <p:cNvPr id="39974" name="AutoShape 16"/>
            <p:cNvSpPr>
              <a:spLocks noChangeArrowheads="1"/>
            </p:cNvSpPr>
            <p:nvPr/>
          </p:nvSpPr>
          <p:spPr bwMode="auto">
            <a:xfrm>
              <a:off x="4589" y="1512"/>
              <a:ext cx="81" cy="158"/>
            </a:xfrm>
            <a:custGeom>
              <a:avLst/>
              <a:gdLst>
                <a:gd name="T0" fmla="*/ 0 w 143"/>
                <a:gd name="T1" fmla="*/ 0 h 278"/>
                <a:gd name="T2" fmla="*/ 81 w 143"/>
                <a:gd name="T3" fmla="*/ 24 h 278"/>
                <a:gd name="T4" fmla="*/ 81 w 143"/>
                <a:gd name="T5" fmla="*/ 138 h 278"/>
                <a:gd name="T6" fmla="*/ 57 w 143"/>
                <a:gd name="T7" fmla="*/ 158 h 278"/>
                <a:gd name="T8" fmla="*/ 53 w 143"/>
                <a:gd name="T9" fmla="*/ 57 h 278"/>
                <a:gd name="T10" fmla="*/ 4 w 143"/>
                <a:gd name="T11" fmla="*/ 28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 w="9360">
              <a:solidFill>
                <a:srgbClr xmlns:mc="http://schemas.openxmlformats.org/markup-compatibility/2006" xmlns:a14="http://schemas.microsoft.com/office/drawing/2010/main" val="000000" mc:Ignorable="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9975" name="AutoShape 17"/>
            <p:cNvSpPr>
              <a:spLocks noChangeArrowheads="1"/>
            </p:cNvSpPr>
            <p:nvPr/>
          </p:nvSpPr>
          <p:spPr bwMode="auto">
            <a:xfrm>
              <a:off x="4571" y="1403"/>
              <a:ext cx="49" cy="126"/>
            </a:xfrm>
            <a:custGeom>
              <a:avLst/>
              <a:gdLst>
                <a:gd name="T0" fmla="*/ 0 w 143"/>
                <a:gd name="T1" fmla="*/ 0 h 278"/>
                <a:gd name="T2" fmla="*/ 18 w 143"/>
                <a:gd name="T3" fmla="*/ 12 h 278"/>
                <a:gd name="T4" fmla="*/ 18 w 143"/>
                <a:gd name="T5" fmla="*/ 69 h 278"/>
                <a:gd name="T6" fmla="*/ 12 w 143"/>
                <a:gd name="T7" fmla="*/ 80 h 278"/>
                <a:gd name="T8" fmla="*/ 12 w 143"/>
                <a:gd name="T9" fmla="*/ 29 h 278"/>
                <a:gd name="T10" fmla="*/ 1 w 143"/>
                <a:gd name="T11" fmla="*/ 15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 w="9360">
              <a:solidFill>
                <a:srgbClr xmlns:mc="http://schemas.openxmlformats.org/markup-compatibility/2006" xmlns:a14="http://schemas.microsoft.com/office/drawing/2010/main" val="000000" mc:Ignorable="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9976" name="AutoShape 18"/>
            <p:cNvSpPr>
              <a:spLocks noChangeArrowheads="1"/>
            </p:cNvSpPr>
            <p:nvPr/>
          </p:nvSpPr>
          <p:spPr bwMode="auto">
            <a:xfrm flipH="1">
              <a:off x="4176" y="1514"/>
              <a:ext cx="81" cy="158"/>
            </a:xfrm>
            <a:custGeom>
              <a:avLst/>
              <a:gdLst>
                <a:gd name="T0" fmla="*/ 0 w 143"/>
                <a:gd name="T1" fmla="*/ 0 h 278"/>
                <a:gd name="T2" fmla="*/ 81 w 143"/>
                <a:gd name="T3" fmla="*/ 24 h 278"/>
                <a:gd name="T4" fmla="*/ 81 w 143"/>
                <a:gd name="T5" fmla="*/ 138 h 278"/>
                <a:gd name="T6" fmla="*/ 57 w 143"/>
                <a:gd name="T7" fmla="*/ 158 h 278"/>
                <a:gd name="T8" fmla="*/ 53 w 143"/>
                <a:gd name="T9" fmla="*/ 57 h 278"/>
                <a:gd name="T10" fmla="*/ 4 w 143"/>
                <a:gd name="T11" fmla="*/ 28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 w="9360">
              <a:solidFill>
                <a:srgbClr xmlns:mc="http://schemas.openxmlformats.org/markup-compatibility/2006" xmlns:a14="http://schemas.microsoft.com/office/drawing/2010/main" val="000000" mc:Ignorable="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9977" name="AutoShape 19"/>
            <p:cNvSpPr>
              <a:spLocks noChangeArrowheads="1"/>
            </p:cNvSpPr>
            <p:nvPr/>
          </p:nvSpPr>
          <p:spPr bwMode="auto">
            <a:xfrm flipH="1">
              <a:off x="4227" y="1414"/>
              <a:ext cx="49" cy="126"/>
            </a:xfrm>
            <a:custGeom>
              <a:avLst/>
              <a:gdLst>
                <a:gd name="T0" fmla="*/ 0 w 143"/>
                <a:gd name="T1" fmla="*/ 0 h 278"/>
                <a:gd name="T2" fmla="*/ 18 w 143"/>
                <a:gd name="T3" fmla="*/ 12 h 278"/>
                <a:gd name="T4" fmla="*/ 18 w 143"/>
                <a:gd name="T5" fmla="*/ 69 h 278"/>
                <a:gd name="T6" fmla="*/ 12 w 143"/>
                <a:gd name="T7" fmla="*/ 80 h 278"/>
                <a:gd name="T8" fmla="*/ 12 w 143"/>
                <a:gd name="T9" fmla="*/ 29 h 278"/>
                <a:gd name="T10" fmla="*/ 1 w 143"/>
                <a:gd name="T11" fmla="*/ 15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 w="9360">
              <a:solidFill>
                <a:srgbClr xmlns:mc="http://schemas.openxmlformats.org/markup-compatibility/2006" xmlns:a14="http://schemas.microsoft.com/office/drawing/2010/main" val="000000" mc:Ignorable="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9978" name="AutoShape 20"/>
            <p:cNvSpPr>
              <a:spLocks noChangeArrowheads="1"/>
            </p:cNvSpPr>
            <p:nvPr/>
          </p:nvSpPr>
          <p:spPr bwMode="auto">
            <a:xfrm flipV="1">
              <a:off x="4244" y="1251"/>
              <a:ext cx="373" cy="31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7 w 21600"/>
                <a:gd name="T13" fmla="*/ 4497 h 21600"/>
                <a:gd name="T14" fmla="*/ 17083 w 21600"/>
                <a:gd name="T15" fmla="*/ 1710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CC99" mc:Ignorable=""/>
            </a:solidFill>
            <a:ln w="38160">
              <a:solidFill>
                <a:srgbClr xmlns:mc="http://schemas.openxmlformats.org/markup-compatibility/2006" xmlns:a14="http://schemas.microsoft.com/office/drawing/2010/main" val="000000" mc:Ignorable="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9979" name="Rectangle 21"/>
            <p:cNvSpPr>
              <a:spLocks noChangeArrowheads="1"/>
            </p:cNvSpPr>
            <p:nvPr/>
          </p:nvSpPr>
          <p:spPr bwMode="auto">
            <a:xfrm>
              <a:off x="4244" y="1572"/>
              <a:ext cx="373" cy="89"/>
            </a:xfrm>
            <a:prstGeom prst="rect">
              <a:avLst/>
            </a:prstGeom>
            <a:solidFill>
              <a:srgbClr xmlns:mc="http://schemas.openxmlformats.org/markup-compatibility/2006" xmlns:a14="http://schemas.microsoft.com/office/drawing/2010/main" val="00CC99" mc:Ignorable=""/>
            </a:solidFill>
            <a:ln w="38160">
              <a:solidFill>
                <a:srgbClr xmlns:mc="http://schemas.openxmlformats.org/markup-compatibility/2006" xmlns:a14="http://schemas.microsoft.com/office/drawing/2010/main" val="000000" mc:Ignorable="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9980" name="AutoShape 22"/>
            <p:cNvSpPr>
              <a:spLocks noChangeArrowheads="1"/>
            </p:cNvSpPr>
            <p:nvPr/>
          </p:nvSpPr>
          <p:spPr bwMode="auto">
            <a:xfrm>
              <a:off x="4546" y="1305"/>
              <a:ext cx="49" cy="126"/>
            </a:xfrm>
            <a:custGeom>
              <a:avLst/>
              <a:gdLst>
                <a:gd name="T0" fmla="*/ 0 w 143"/>
                <a:gd name="T1" fmla="*/ 0 h 278"/>
                <a:gd name="T2" fmla="*/ 18 w 143"/>
                <a:gd name="T3" fmla="*/ 12 h 278"/>
                <a:gd name="T4" fmla="*/ 18 w 143"/>
                <a:gd name="T5" fmla="*/ 69 h 278"/>
                <a:gd name="T6" fmla="*/ 12 w 143"/>
                <a:gd name="T7" fmla="*/ 80 h 278"/>
                <a:gd name="T8" fmla="*/ 12 w 143"/>
                <a:gd name="T9" fmla="*/ 29 h 278"/>
                <a:gd name="T10" fmla="*/ 1 w 143"/>
                <a:gd name="T11" fmla="*/ 15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 w="9360">
              <a:solidFill>
                <a:srgbClr xmlns:mc="http://schemas.openxmlformats.org/markup-compatibility/2006" xmlns:a14="http://schemas.microsoft.com/office/drawing/2010/main" val="000000" mc:Ignorable="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9981" name="AutoShape 23"/>
            <p:cNvSpPr>
              <a:spLocks noChangeArrowheads="1"/>
            </p:cNvSpPr>
            <p:nvPr/>
          </p:nvSpPr>
          <p:spPr bwMode="auto">
            <a:xfrm flipH="1">
              <a:off x="4257" y="1305"/>
              <a:ext cx="49" cy="126"/>
            </a:xfrm>
            <a:custGeom>
              <a:avLst/>
              <a:gdLst>
                <a:gd name="T0" fmla="*/ 0 w 143"/>
                <a:gd name="T1" fmla="*/ 0 h 278"/>
                <a:gd name="T2" fmla="*/ 18 w 143"/>
                <a:gd name="T3" fmla="*/ 12 h 278"/>
                <a:gd name="T4" fmla="*/ 18 w 143"/>
                <a:gd name="T5" fmla="*/ 69 h 278"/>
                <a:gd name="T6" fmla="*/ 12 w 143"/>
                <a:gd name="T7" fmla="*/ 80 h 278"/>
                <a:gd name="T8" fmla="*/ 12 w 143"/>
                <a:gd name="T9" fmla="*/ 29 h 278"/>
                <a:gd name="T10" fmla="*/ 1 w 143"/>
                <a:gd name="T11" fmla="*/ 15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 w="9360">
              <a:solidFill>
                <a:srgbClr xmlns:mc="http://schemas.openxmlformats.org/markup-compatibility/2006" xmlns:a14="http://schemas.microsoft.com/office/drawing/2010/main" val="000000" mc:Ignorable="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</p:grpSp>
      <p:sp>
        <p:nvSpPr>
          <p:cNvPr id="39946" name="Text Box 24"/>
          <p:cNvSpPr txBox="1">
            <a:spLocks noChangeArrowheads="1"/>
          </p:cNvSpPr>
          <p:nvPr/>
        </p:nvSpPr>
        <p:spPr bwMode="auto">
          <a:xfrm>
            <a:off x="6137275" y="3794125"/>
            <a:ext cx="1768475" cy="509588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00CC99" mc:Ignorable="">
              <a:alpha val="50195"/>
            </a:srgbClr>
          </a:solidFill>
          <a:ln w="38160"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buClr>
                <a:srgbClr xmlns:mc="http://schemas.openxmlformats.org/markup-compatibility/2006" xmlns:a14="http://schemas.microsoft.com/office/drawing/2010/main" val="FFFFFF" mc:Ignorable=""/>
              </a:buClr>
            </a:pPr>
            <a:r>
              <a:rPr lang="en-US" b="1">
                <a:solidFill>
                  <a:srgbClr xmlns:mc="http://schemas.openxmlformats.org/markup-compatibility/2006" xmlns:a14="http://schemas.microsoft.com/office/drawing/2010/main" val="FFFFFF" mc:Ignorable=""/>
                </a:solidFill>
              </a:rPr>
              <a:t>Write(R</a:t>
            </a:r>
            <a:r>
              <a:rPr lang="en-US" b="1" baseline="-25000">
                <a:solidFill>
                  <a:srgbClr xmlns:mc="http://schemas.openxmlformats.org/markup-compatibility/2006" xmlns:a14="http://schemas.microsoft.com/office/drawing/2010/main" val="FFFFFF" mc:Ignorable=""/>
                </a:solidFill>
              </a:rPr>
              <a:t>C</a:t>
            </a:r>
            <a:r>
              <a:rPr lang="en-US" b="1">
                <a:solidFill>
                  <a:srgbClr xmlns:mc="http://schemas.openxmlformats.org/markup-compatibility/2006" xmlns:a14="http://schemas.microsoft.com/office/drawing/2010/main" val="FFFFFF" mc:Ignorable=""/>
                </a:solidFill>
              </a:rPr>
              <a:t>)</a:t>
            </a:r>
            <a:r>
              <a:rPr lang="he-IL" b="1">
                <a:solidFill>
                  <a:srgbClr xmlns:mc="http://schemas.openxmlformats.org/markup-compatibility/2006" xmlns:a14="http://schemas.microsoft.com/office/drawing/2010/main" val="FFFFFF" mc:Ignorable=""/>
                </a:solidFill>
                <a:cs typeface="Arial" pitchFamily="34" charset="0"/>
              </a:rPr>
              <a:t>‏</a:t>
            </a:r>
            <a:endParaRPr lang="en-US" b="1">
              <a:solidFill>
                <a:srgbClr xmlns:mc="http://schemas.openxmlformats.org/markup-compatibility/2006" xmlns:a14="http://schemas.microsoft.com/office/drawing/2010/main" val="FFFFFF" mc:Ignorable=""/>
              </a:solidFill>
            </a:endParaRPr>
          </a:p>
        </p:txBody>
      </p:sp>
      <p:sp>
        <p:nvSpPr>
          <p:cNvPr id="39947" name="Rectangle 25"/>
          <p:cNvSpPr>
            <a:spLocks noChangeArrowheads="1"/>
          </p:cNvSpPr>
          <p:nvPr/>
        </p:nvSpPr>
        <p:spPr bwMode="auto">
          <a:xfrm>
            <a:off x="6802438" y="1997075"/>
            <a:ext cx="4413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>
              <a:buClr>
                <a:srgbClr xmlns:mc="http://schemas.openxmlformats.org/markup-compatibility/2006" xmlns:a14="http://schemas.microsoft.com/office/drawing/2010/main" val="FFFFFF" mc:Ignorable="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>
                <a:solidFill>
                  <a:srgbClr xmlns:mc="http://schemas.openxmlformats.org/markup-compatibility/2006" xmlns:a14="http://schemas.microsoft.com/office/drawing/2010/main" val="FFFFFF" mc:Ignorable=""/>
                </a:solidFill>
              </a:rPr>
              <a:t>C</a:t>
            </a:r>
          </a:p>
        </p:txBody>
      </p:sp>
      <p:grpSp>
        <p:nvGrpSpPr>
          <p:cNvPr id="39948" name="Group 26"/>
          <p:cNvGrpSpPr>
            <a:grpSpLocks/>
          </p:cNvGrpSpPr>
          <p:nvPr/>
        </p:nvGrpSpPr>
        <p:grpSpPr bwMode="auto">
          <a:xfrm>
            <a:off x="1928813" y="1920875"/>
            <a:ext cx="782637" cy="666750"/>
            <a:chOff x="1215" y="1210"/>
            <a:chExt cx="493" cy="420"/>
          </a:xfrm>
        </p:grpSpPr>
        <p:grpSp>
          <p:nvGrpSpPr>
            <p:cNvPr id="39964" name="Group 27"/>
            <p:cNvGrpSpPr>
              <a:grpSpLocks/>
            </p:cNvGrpSpPr>
            <p:nvPr/>
          </p:nvGrpSpPr>
          <p:grpSpPr bwMode="auto">
            <a:xfrm>
              <a:off x="1215" y="1210"/>
              <a:ext cx="493" cy="420"/>
              <a:chOff x="1215" y="1210"/>
              <a:chExt cx="493" cy="420"/>
            </a:xfrm>
          </p:grpSpPr>
          <p:sp>
            <p:nvSpPr>
              <p:cNvPr id="39966" name="AutoShape 28"/>
              <p:cNvSpPr>
                <a:spLocks noChangeArrowheads="1"/>
              </p:cNvSpPr>
              <p:nvPr/>
            </p:nvSpPr>
            <p:spPr bwMode="auto">
              <a:xfrm>
                <a:off x="1628" y="1471"/>
                <a:ext cx="81" cy="158"/>
              </a:xfrm>
              <a:custGeom>
                <a:avLst/>
                <a:gdLst>
                  <a:gd name="T0" fmla="*/ 0 w 143"/>
                  <a:gd name="T1" fmla="*/ 0 h 278"/>
                  <a:gd name="T2" fmla="*/ 81 w 143"/>
                  <a:gd name="T3" fmla="*/ 24 h 278"/>
                  <a:gd name="T4" fmla="*/ 81 w 143"/>
                  <a:gd name="T5" fmla="*/ 138 h 278"/>
                  <a:gd name="T6" fmla="*/ 57 w 143"/>
                  <a:gd name="T7" fmla="*/ 158 h 278"/>
                  <a:gd name="T8" fmla="*/ 53 w 143"/>
                  <a:gd name="T9" fmla="*/ 57 h 278"/>
                  <a:gd name="T10" fmla="*/ 4 w 143"/>
                  <a:gd name="T11" fmla="*/ 28 h 278"/>
                  <a:gd name="T12" fmla="*/ 0 w 143"/>
                  <a:gd name="T13" fmla="*/ 0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8"/>
                  <a:gd name="T23" fmla="*/ 143 w 143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8">
                    <a:moveTo>
                      <a:pt x="0" y="0"/>
                    </a:moveTo>
                    <a:lnTo>
                      <a:pt x="143" y="42"/>
                    </a:lnTo>
                    <a:lnTo>
                      <a:pt x="143" y="242"/>
                    </a:lnTo>
                    <a:lnTo>
                      <a:pt x="100" y="278"/>
                    </a:lnTo>
                    <a:lnTo>
                      <a:pt x="93" y="100"/>
                    </a:lnTo>
                    <a:lnTo>
                      <a:pt x="7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000000" mc:Ignorable=""/>
              </a:solidFill>
              <a:ln w="936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9967" name="AutoShape 29"/>
              <p:cNvSpPr>
                <a:spLocks noChangeArrowheads="1"/>
              </p:cNvSpPr>
              <p:nvPr/>
            </p:nvSpPr>
            <p:spPr bwMode="auto">
              <a:xfrm>
                <a:off x="1610" y="1362"/>
                <a:ext cx="49" cy="126"/>
              </a:xfrm>
              <a:custGeom>
                <a:avLst/>
                <a:gdLst>
                  <a:gd name="T0" fmla="*/ 0 w 143"/>
                  <a:gd name="T1" fmla="*/ 0 h 278"/>
                  <a:gd name="T2" fmla="*/ 18 w 143"/>
                  <a:gd name="T3" fmla="*/ 12 h 278"/>
                  <a:gd name="T4" fmla="*/ 18 w 143"/>
                  <a:gd name="T5" fmla="*/ 69 h 278"/>
                  <a:gd name="T6" fmla="*/ 12 w 143"/>
                  <a:gd name="T7" fmla="*/ 80 h 278"/>
                  <a:gd name="T8" fmla="*/ 12 w 143"/>
                  <a:gd name="T9" fmla="*/ 29 h 278"/>
                  <a:gd name="T10" fmla="*/ 1 w 143"/>
                  <a:gd name="T11" fmla="*/ 15 h 278"/>
                  <a:gd name="T12" fmla="*/ 0 w 143"/>
                  <a:gd name="T13" fmla="*/ 0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8"/>
                  <a:gd name="T23" fmla="*/ 143 w 143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8">
                    <a:moveTo>
                      <a:pt x="0" y="0"/>
                    </a:moveTo>
                    <a:lnTo>
                      <a:pt x="143" y="42"/>
                    </a:lnTo>
                    <a:lnTo>
                      <a:pt x="143" y="242"/>
                    </a:lnTo>
                    <a:lnTo>
                      <a:pt x="100" y="278"/>
                    </a:lnTo>
                    <a:lnTo>
                      <a:pt x="93" y="100"/>
                    </a:lnTo>
                    <a:lnTo>
                      <a:pt x="7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000000" mc:Ignorable=""/>
              </a:solidFill>
              <a:ln w="936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9968" name="AutoShape 30"/>
              <p:cNvSpPr>
                <a:spLocks noChangeArrowheads="1"/>
              </p:cNvSpPr>
              <p:nvPr/>
            </p:nvSpPr>
            <p:spPr bwMode="auto">
              <a:xfrm flipH="1">
                <a:off x="1215" y="1473"/>
                <a:ext cx="81" cy="158"/>
              </a:xfrm>
              <a:custGeom>
                <a:avLst/>
                <a:gdLst>
                  <a:gd name="T0" fmla="*/ 0 w 143"/>
                  <a:gd name="T1" fmla="*/ 0 h 278"/>
                  <a:gd name="T2" fmla="*/ 81 w 143"/>
                  <a:gd name="T3" fmla="*/ 24 h 278"/>
                  <a:gd name="T4" fmla="*/ 81 w 143"/>
                  <a:gd name="T5" fmla="*/ 138 h 278"/>
                  <a:gd name="T6" fmla="*/ 57 w 143"/>
                  <a:gd name="T7" fmla="*/ 158 h 278"/>
                  <a:gd name="T8" fmla="*/ 53 w 143"/>
                  <a:gd name="T9" fmla="*/ 57 h 278"/>
                  <a:gd name="T10" fmla="*/ 4 w 143"/>
                  <a:gd name="T11" fmla="*/ 28 h 278"/>
                  <a:gd name="T12" fmla="*/ 0 w 143"/>
                  <a:gd name="T13" fmla="*/ 0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8"/>
                  <a:gd name="T23" fmla="*/ 143 w 143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8">
                    <a:moveTo>
                      <a:pt x="0" y="0"/>
                    </a:moveTo>
                    <a:lnTo>
                      <a:pt x="143" y="42"/>
                    </a:lnTo>
                    <a:lnTo>
                      <a:pt x="143" y="242"/>
                    </a:lnTo>
                    <a:lnTo>
                      <a:pt x="100" y="278"/>
                    </a:lnTo>
                    <a:lnTo>
                      <a:pt x="93" y="100"/>
                    </a:lnTo>
                    <a:lnTo>
                      <a:pt x="7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000000" mc:Ignorable=""/>
              </a:solidFill>
              <a:ln w="936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9969" name="AutoShape 31"/>
              <p:cNvSpPr>
                <a:spLocks noChangeArrowheads="1"/>
              </p:cNvSpPr>
              <p:nvPr/>
            </p:nvSpPr>
            <p:spPr bwMode="auto">
              <a:xfrm flipH="1">
                <a:off x="1266" y="1373"/>
                <a:ext cx="49" cy="126"/>
              </a:xfrm>
              <a:custGeom>
                <a:avLst/>
                <a:gdLst>
                  <a:gd name="T0" fmla="*/ 0 w 143"/>
                  <a:gd name="T1" fmla="*/ 0 h 278"/>
                  <a:gd name="T2" fmla="*/ 18 w 143"/>
                  <a:gd name="T3" fmla="*/ 12 h 278"/>
                  <a:gd name="T4" fmla="*/ 18 w 143"/>
                  <a:gd name="T5" fmla="*/ 69 h 278"/>
                  <a:gd name="T6" fmla="*/ 12 w 143"/>
                  <a:gd name="T7" fmla="*/ 80 h 278"/>
                  <a:gd name="T8" fmla="*/ 12 w 143"/>
                  <a:gd name="T9" fmla="*/ 29 h 278"/>
                  <a:gd name="T10" fmla="*/ 1 w 143"/>
                  <a:gd name="T11" fmla="*/ 15 h 278"/>
                  <a:gd name="T12" fmla="*/ 0 w 143"/>
                  <a:gd name="T13" fmla="*/ 0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8"/>
                  <a:gd name="T23" fmla="*/ 143 w 143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8">
                    <a:moveTo>
                      <a:pt x="0" y="0"/>
                    </a:moveTo>
                    <a:lnTo>
                      <a:pt x="143" y="42"/>
                    </a:lnTo>
                    <a:lnTo>
                      <a:pt x="143" y="242"/>
                    </a:lnTo>
                    <a:lnTo>
                      <a:pt x="100" y="278"/>
                    </a:lnTo>
                    <a:lnTo>
                      <a:pt x="93" y="100"/>
                    </a:lnTo>
                    <a:lnTo>
                      <a:pt x="7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000000" mc:Ignorable=""/>
              </a:solidFill>
              <a:ln w="936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9970" name="AutoShape 32"/>
              <p:cNvSpPr>
                <a:spLocks noChangeArrowheads="1"/>
              </p:cNvSpPr>
              <p:nvPr/>
            </p:nvSpPr>
            <p:spPr bwMode="auto">
              <a:xfrm flipV="1">
                <a:off x="1283" y="1210"/>
                <a:ext cx="373" cy="31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7 w 21600"/>
                  <a:gd name="T13" fmla="*/ 4497 h 21600"/>
                  <a:gd name="T14" fmla="*/ 17083 w 21600"/>
                  <a:gd name="T15" fmla="*/ 1710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FF0000" mc:Ignorable=""/>
              </a:solidFill>
              <a:ln w="3816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9971" name="Rectangle 33"/>
              <p:cNvSpPr>
                <a:spLocks noChangeArrowheads="1"/>
              </p:cNvSpPr>
              <p:nvPr/>
            </p:nvSpPr>
            <p:spPr bwMode="auto">
              <a:xfrm>
                <a:off x="1283" y="1531"/>
                <a:ext cx="373" cy="89"/>
              </a:xfrm>
              <a:prstGeom prst="rect">
                <a:avLst/>
              </a:prstGeom>
              <a:solidFill>
                <a:srgbClr xmlns:mc="http://schemas.openxmlformats.org/markup-compatibility/2006" xmlns:a14="http://schemas.microsoft.com/office/drawing/2010/main" val="FF0000" mc:Ignorable=""/>
              </a:solidFill>
              <a:ln w="3816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9972" name="AutoShape 34"/>
              <p:cNvSpPr>
                <a:spLocks noChangeArrowheads="1"/>
              </p:cNvSpPr>
              <p:nvPr/>
            </p:nvSpPr>
            <p:spPr bwMode="auto">
              <a:xfrm>
                <a:off x="1585" y="1264"/>
                <a:ext cx="49" cy="126"/>
              </a:xfrm>
              <a:custGeom>
                <a:avLst/>
                <a:gdLst>
                  <a:gd name="T0" fmla="*/ 0 w 143"/>
                  <a:gd name="T1" fmla="*/ 0 h 278"/>
                  <a:gd name="T2" fmla="*/ 18 w 143"/>
                  <a:gd name="T3" fmla="*/ 12 h 278"/>
                  <a:gd name="T4" fmla="*/ 18 w 143"/>
                  <a:gd name="T5" fmla="*/ 69 h 278"/>
                  <a:gd name="T6" fmla="*/ 12 w 143"/>
                  <a:gd name="T7" fmla="*/ 80 h 278"/>
                  <a:gd name="T8" fmla="*/ 12 w 143"/>
                  <a:gd name="T9" fmla="*/ 29 h 278"/>
                  <a:gd name="T10" fmla="*/ 1 w 143"/>
                  <a:gd name="T11" fmla="*/ 15 h 278"/>
                  <a:gd name="T12" fmla="*/ 0 w 143"/>
                  <a:gd name="T13" fmla="*/ 0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8"/>
                  <a:gd name="T23" fmla="*/ 143 w 143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8">
                    <a:moveTo>
                      <a:pt x="0" y="0"/>
                    </a:moveTo>
                    <a:lnTo>
                      <a:pt x="143" y="42"/>
                    </a:lnTo>
                    <a:lnTo>
                      <a:pt x="143" y="242"/>
                    </a:lnTo>
                    <a:lnTo>
                      <a:pt x="100" y="278"/>
                    </a:lnTo>
                    <a:lnTo>
                      <a:pt x="93" y="100"/>
                    </a:lnTo>
                    <a:lnTo>
                      <a:pt x="7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000000" mc:Ignorable=""/>
              </a:solidFill>
              <a:ln w="936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9973" name="AutoShape 35"/>
              <p:cNvSpPr>
                <a:spLocks noChangeArrowheads="1"/>
              </p:cNvSpPr>
              <p:nvPr/>
            </p:nvSpPr>
            <p:spPr bwMode="auto">
              <a:xfrm flipH="1">
                <a:off x="1296" y="1264"/>
                <a:ext cx="49" cy="126"/>
              </a:xfrm>
              <a:custGeom>
                <a:avLst/>
                <a:gdLst>
                  <a:gd name="T0" fmla="*/ 0 w 143"/>
                  <a:gd name="T1" fmla="*/ 0 h 278"/>
                  <a:gd name="T2" fmla="*/ 18 w 143"/>
                  <a:gd name="T3" fmla="*/ 12 h 278"/>
                  <a:gd name="T4" fmla="*/ 18 w 143"/>
                  <a:gd name="T5" fmla="*/ 69 h 278"/>
                  <a:gd name="T6" fmla="*/ 12 w 143"/>
                  <a:gd name="T7" fmla="*/ 80 h 278"/>
                  <a:gd name="T8" fmla="*/ 12 w 143"/>
                  <a:gd name="T9" fmla="*/ 29 h 278"/>
                  <a:gd name="T10" fmla="*/ 1 w 143"/>
                  <a:gd name="T11" fmla="*/ 15 h 278"/>
                  <a:gd name="T12" fmla="*/ 0 w 143"/>
                  <a:gd name="T13" fmla="*/ 0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8"/>
                  <a:gd name="T23" fmla="*/ 143 w 143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8">
                    <a:moveTo>
                      <a:pt x="0" y="0"/>
                    </a:moveTo>
                    <a:lnTo>
                      <a:pt x="143" y="42"/>
                    </a:lnTo>
                    <a:lnTo>
                      <a:pt x="143" y="242"/>
                    </a:lnTo>
                    <a:lnTo>
                      <a:pt x="100" y="278"/>
                    </a:lnTo>
                    <a:lnTo>
                      <a:pt x="93" y="100"/>
                    </a:lnTo>
                    <a:lnTo>
                      <a:pt x="7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000000" mc:Ignorable=""/>
              </a:solidFill>
              <a:ln w="936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</p:grpSp>
        <p:sp>
          <p:nvSpPr>
            <p:cNvPr id="39965" name="Rectangle 36"/>
            <p:cNvSpPr>
              <a:spLocks noChangeArrowheads="1"/>
            </p:cNvSpPr>
            <p:nvPr/>
          </p:nvSpPr>
          <p:spPr bwMode="auto">
            <a:xfrm>
              <a:off x="1319" y="1239"/>
              <a:ext cx="287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Clr>
                  <a:srgbClr xmlns:mc="http://schemas.openxmlformats.org/markup-compatibility/2006" xmlns:a14="http://schemas.microsoft.com/office/drawing/2010/main" val="FFFFFF" mc:Ignorable="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800" b="1">
                  <a:solidFill>
                    <a:srgbClr xmlns:mc="http://schemas.openxmlformats.org/markup-compatibility/2006" xmlns:a14="http://schemas.microsoft.com/office/drawing/2010/main" val="FFFFFF" mc:Ignorable=""/>
                  </a:solidFill>
                </a:rPr>
                <a:t>A</a:t>
              </a:r>
            </a:p>
          </p:txBody>
        </p:sp>
      </p:grpSp>
      <p:sp>
        <p:nvSpPr>
          <p:cNvPr id="39949" name="Line 37"/>
          <p:cNvSpPr>
            <a:spLocks noChangeShapeType="1"/>
          </p:cNvSpPr>
          <p:nvPr/>
        </p:nvSpPr>
        <p:spPr bwMode="auto">
          <a:xfrm>
            <a:off x="4667250" y="2698750"/>
            <a:ext cx="1588" cy="990600"/>
          </a:xfrm>
          <a:prstGeom prst="line">
            <a:avLst/>
          </a:prstGeom>
          <a:noFill/>
          <a:ln w="38160">
            <a:solidFill>
              <a:srgbClr xmlns:mc="http://schemas.openxmlformats.org/markup-compatibility/2006" xmlns:a14="http://schemas.microsoft.com/office/drawing/2010/main" val="000000" mc:Ignorable="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9950" name="Line 38"/>
          <p:cNvSpPr>
            <a:spLocks noChangeShapeType="1"/>
          </p:cNvSpPr>
          <p:nvPr/>
        </p:nvSpPr>
        <p:spPr bwMode="auto">
          <a:xfrm>
            <a:off x="7023100" y="2697163"/>
            <a:ext cx="1588" cy="990600"/>
          </a:xfrm>
          <a:prstGeom prst="line">
            <a:avLst/>
          </a:prstGeom>
          <a:noFill/>
          <a:ln w="38160">
            <a:solidFill>
              <a:srgbClr xmlns:mc="http://schemas.openxmlformats.org/markup-compatibility/2006" xmlns:a14="http://schemas.microsoft.com/office/drawing/2010/main" val="000000" mc:Ignorable="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9951" name="Text Box 39"/>
          <p:cNvSpPr txBox="1">
            <a:spLocks noChangeArrowheads="1"/>
          </p:cNvSpPr>
          <p:nvPr/>
        </p:nvSpPr>
        <p:spPr bwMode="auto">
          <a:xfrm>
            <a:off x="1971675" y="5411788"/>
            <a:ext cx="696913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r" eaLnBrk="1" hangingPunct="1">
              <a:buClr>
                <a:srgbClr xmlns:mc="http://schemas.openxmlformats.org/markup-compatibility/2006" xmlns:a14="http://schemas.microsoft.com/office/drawing/2010/main" val="FF0000" mc:Ignorable=""/>
              </a:buClr>
            </a:pPr>
            <a:r>
              <a:rPr lang="en-US" sz="2800" b="1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CS</a:t>
            </a:r>
          </a:p>
        </p:txBody>
      </p:sp>
      <p:sp>
        <p:nvSpPr>
          <p:cNvPr id="39952" name="Line 40"/>
          <p:cNvSpPr>
            <a:spLocks noChangeShapeType="1"/>
          </p:cNvSpPr>
          <p:nvPr/>
        </p:nvSpPr>
        <p:spPr bwMode="auto">
          <a:xfrm>
            <a:off x="2320925" y="2714625"/>
            <a:ext cx="1588" cy="2525713"/>
          </a:xfrm>
          <a:prstGeom prst="line">
            <a:avLst/>
          </a:prstGeom>
          <a:noFill/>
          <a:ln w="38160">
            <a:solidFill>
              <a:srgbClr xmlns:mc="http://schemas.openxmlformats.org/markup-compatibility/2006" xmlns:a14="http://schemas.microsoft.com/office/drawing/2010/main" val="FF0000" mc:Ignorable="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9953" name="Line 41"/>
          <p:cNvSpPr>
            <a:spLocks noChangeShapeType="1"/>
          </p:cNvSpPr>
          <p:nvPr/>
        </p:nvSpPr>
        <p:spPr bwMode="auto">
          <a:xfrm>
            <a:off x="2322513" y="4049713"/>
            <a:ext cx="1465262" cy="1587"/>
          </a:xfrm>
          <a:prstGeom prst="line">
            <a:avLst/>
          </a:prstGeom>
          <a:noFill/>
          <a:ln w="38160"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9954" name="AutoShape 42"/>
          <p:cNvSpPr>
            <a:spLocks/>
          </p:cNvSpPr>
          <p:nvPr/>
        </p:nvSpPr>
        <p:spPr bwMode="auto">
          <a:xfrm>
            <a:off x="2351088" y="4064000"/>
            <a:ext cx="3803650" cy="628650"/>
          </a:xfrm>
          <a:custGeom>
            <a:avLst/>
            <a:gdLst>
              <a:gd name="T0" fmla="*/ 0 w 2396"/>
              <a:gd name="T1" fmla="*/ 0 h 396"/>
              <a:gd name="T2" fmla="*/ 2147483647 w 2396"/>
              <a:gd name="T3" fmla="*/ 2147483647 h 396"/>
              <a:gd name="T4" fmla="*/ 2147483647 w 2396"/>
              <a:gd name="T5" fmla="*/ 2147483647 h 396"/>
              <a:gd name="T6" fmla="*/ 0 60000 65536"/>
              <a:gd name="T7" fmla="*/ 0 60000 65536"/>
              <a:gd name="T8" fmla="*/ 0 60000 65536"/>
              <a:gd name="T9" fmla="*/ 0 w 2396"/>
              <a:gd name="T10" fmla="*/ 0 h 396"/>
              <a:gd name="T11" fmla="*/ 2396 w 2396"/>
              <a:gd name="T12" fmla="*/ 396 h 3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96" h="396">
                <a:moveTo>
                  <a:pt x="0" y="0"/>
                </a:moveTo>
                <a:cubicBezTo>
                  <a:pt x="481" y="195"/>
                  <a:pt x="963" y="390"/>
                  <a:pt x="1362" y="393"/>
                </a:cubicBezTo>
                <a:cubicBezTo>
                  <a:pt x="1761" y="396"/>
                  <a:pt x="2078" y="207"/>
                  <a:pt x="2396" y="18"/>
                </a:cubicBezTo>
              </a:path>
            </a:pathLst>
          </a:custGeom>
          <a:noFill/>
          <a:ln w="38160">
            <a:solidFill>
              <a:srgbClr xmlns:mc="http://schemas.openxmlformats.org/markup-compatibility/2006" xmlns:a14="http://schemas.microsoft.com/office/drawing/2010/main" val="000000" mc:Ignorable="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39955" name="Line 43"/>
          <p:cNvSpPr>
            <a:spLocks noChangeShapeType="1"/>
          </p:cNvSpPr>
          <p:nvPr/>
        </p:nvSpPr>
        <p:spPr bwMode="auto">
          <a:xfrm>
            <a:off x="4656138" y="2698750"/>
            <a:ext cx="1587" cy="990600"/>
          </a:xfrm>
          <a:prstGeom prst="line">
            <a:avLst/>
          </a:prstGeom>
          <a:noFill/>
          <a:ln w="76320">
            <a:solidFill>
              <a:srgbClr xmlns:mc="http://schemas.openxmlformats.org/markup-compatibility/2006" xmlns:a14="http://schemas.microsoft.com/office/drawing/2010/main" val="3333CC" mc:Ignorable="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9956" name="Line 44"/>
          <p:cNvSpPr>
            <a:spLocks noChangeShapeType="1"/>
          </p:cNvSpPr>
          <p:nvPr/>
        </p:nvSpPr>
        <p:spPr bwMode="auto">
          <a:xfrm>
            <a:off x="7023100" y="2697163"/>
            <a:ext cx="1588" cy="990600"/>
          </a:xfrm>
          <a:prstGeom prst="line">
            <a:avLst/>
          </a:prstGeom>
          <a:noFill/>
          <a:ln w="76320">
            <a:solidFill>
              <a:srgbClr xmlns:mc="http://schemas.openxmlformats.org/markup-compatibility/2006" xmlns:a14="http://schemas.microsoft.com/office/drawing/2010/main" val="00CC99" mc:Ignorable="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9957" name="Line 45"/>
          <p:cNvSpPr>
            <a:spLocks noChangeShapeType="1"/>
          </p:cNvSpPr>
          <p:nvPr/>
        </p:nvSpPr>
        <p:spPr bwMode="auto">
          <a:xfrm>
            <a:off x="2322513" y="4049713"/>
            <a:ext cx="1465262" cy="1587"/>
          </a:xfrm>
          <a:prstGeom prst="line">
            <a:avLst/>
          </a:prstGeom>
          <a:noFill/>
          <a:ln w="38160">
            <a:solidFill>
              <a:srgbClr xmlns:mc="http://schemas.openxmlformats.org/markup-compatibility/2006" xmlns:a14="http://schemas.microsoft.com/office/drawing/2010/main" val="FF0000" mc:Ignorable="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9958" name="AutoShape 46"/>
          <p:cNvSpPr>
            <a:spLocks/>
          </p:cNvSpPr>
          <p:nvPr/>
        </p:nvSpPr>
        <p:spPr bwMode="auto">
          <a:xfrm>
            <a:off x="2351088" y="4064000"/>
            <a:ext cx="3803650" cy="628650"/>
          </a:xfrm>
          <a:custGeom>
            <a:avLst/>
            <a:gdLst>
              <a:gd name="T0" fmla="*/ 0 w 2396"/>
              <a:gd name="T1" fmla="*/ 0 h 396"/>
              <a:gd name="T2" fmla="*/ 2147483647 w 2396"/>
              <a:gd name="T3" fmla="*/ 2147483647 h 396"/>
              <a:gd name="T4" fmla="*/ 2147483647 w 2396"/>
              <a:gd name="T5" fmla="*/ 2147483647 h 396"/>
              <a:gd name="T6" fmla="*/ 0 60000 65536"/>
              <a:gd name="T7" fmla="*/ 0 60000 65536"/>
              <a:gd name="T8" fmla="*/ 0 60000 65536"/>
              <a:gd name="T9" fmla="*/ 0 w 2396"/>
              <a:gd name="T10" fmla="*/ 0 h 396"/>
              <a:gd name="T11" fmla="*/ 2396 w 2396"/>
              <a:gd name="T12" fmla="*/ 396 h 3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96" h="396">
                <a:moveTo>
                  <a:pt x="0" y="0"/>
                </a:moveTo>
                <a:cubicBezTo>
                  <a:pt x="481" y="195"/>
                  <a:pt x="963" y="390"/>
                  <a:pt x="1362" y="393"/>
                </a:cubicBezTo>
                <a:cubicBezTo>
                  <a:pt x="1761" y="396"/>
                  <a:pt x="2078" y="207"/>
                  <a:pt x="2396" y="18"/>
                </a:cubicBezTo>
              </a:path>
            </a:pathLst>
          </a:custGeom>
          <a:noFill/>
          <a:ln w="76320">
            <a:solidFill>
              <a:srgbClr xmlns:mc="http://schemas.openxmlformats.org/markup-compatibility/2006" xmlns:a14="http://schemas.microsoft.com/office/drawing/2010/main" val="FF0000" mc:Ignorable="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39959" name="Line 47"/>
          <p:cNvSpPr>
            <a:spLocks noChangeShapeType="1"/>
          </p:cNvSpPr>
          <p:nvPr/>
        </p:nvSpPr>
        <p:spPr bwMode="auto">
          <a:xfrm>
            <a:off x="2320925" y="2714625"/>
            <a:ext cx="1588" cy="2525713"/>
          </a:xfrm>
          <a:prstGeom prst="line">
            <a:avLst/>
          </a:prstGeom>
          <a:noFill/>
          <a:ln w="76320">
            <a:solidFill>
              <a:srgbClr xmlns:mc="http://schemas.openxmlformats.org/markup-compatibility/2006" xmlns:a14="http://schemas.microsoft.com/office/drawing/2010/main" val="FF0000" mc:Ignorable="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9960" name="Line 48"/>
          <p:cNvSpPr>
            <a:spLocks noChangeShapeType="1"/>
          </p:cNvSpPr>
          <p:nvPr/>
        </p:nvSpPr>
        <p:spPr bwMode="auto">
          <a:xfrm>
            <a:off x="2322513" y="4049713"/>
            <a:ext cx="1465262" cy="1587"/>
          </a:xfrm>
          <a:prstGeom prst="line">
            <a:avLst/>
          </a:prstGeom>
          <a:noFill/>
          <a:ln w="76320">
            <a:solidFill>
              <a:srgbClr xmlns:mc="http://schemas.openxmlformats.org/markup-compatibility/2006" xmlns:a14="http://schemas.microsoft.com/office/drawing/2010/main" val="FF0000" mc:Ignorable="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9961" name="Line 49"/>
          <p:cNvSpPr>
            <a:spLocks noChangeShapeType="1"/>
          </p:cNvSpPr>
          <p:nvPr/>
        </p:nvSpPr>
        <p:spPr bwMode="auto">
          <a:xfrm>
            <a:off x="4656138" y="4403725"/>
            <a:ext cx="1587" cy="830263"/>
          </a:xfrm>
          <a:prstGeom prst="line">
            <a:avLst/>
          </a:prstGeom>
          <a:noFill/>
          <a:ln w="76320">
            <a:solidFill>
              <a:srgbClr xmlns:mc="http://schemas.openxmlformats.org/markup-compatibility/2006" xmlns:a14="http://schemas.microsoft.com/office/drawing/2010/main" val="3333CC" mc:Ignorable="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9962" name="Text Box 50"/>
          <p:cNvSpPr txBox="1">
            <a:spLocks noChangeArrowheads="1"/>
          </p:cNvSpPr>
          <p:nvPr/>
        </p:nvSpPr>
        <p:spPr bwMode="auto">
          <a:xfrm>
            <a:off x="4302125" y="5411788"/>
            <a:ext cx="696913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r" eaLnBrk="1" hangingPunct="1">
              <a:buClr>
                <a:srgbClr xmlns:mc="http://schemas.openxmlformats.org/markup-compatibility/2006" xmlns:a14="http://schemas.microsoft.com/office/drawing/2010/main" val="3333CC" mc:Ignorable=""/>
              </a:buClr>
            </a:pPr>
            <a:r>
              <a:rPr lang="en-US" sz="2800" b="1">
                <a:solidFill>
                  <a:srgbClr xmlns:mc="http://schemas.openxmlformats.org/markup-compatibility/2006" xmlns:a14="http://schemas.microsoft.com/office/drawing/2010/main" val="3333CC" mc:Ignorable=""/>
                </a:solidFill>
              </a:rPr>
              <a:t>CS</a:t>
            </a:r>
          </a:p>
        </p:txBody>
      </p:sp>
      <p:sp>
        <p:nvSpPr>
          <p:cNvPr id="39963" name="Text Box 51"/>
          <p:cNvSpPr txBox="1">
            <a:spLocks noChangeArrowheads="1"/>
          </p:cNvSpPr>
          <p:nvPr/>
        </p:nvSpPr>
        <p:spPr bwMode="auto">
          <a:xfrm>
            <a:off x="5103813" y="4835525"/>
            <a:ext cx="3516312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ctr">
              <a:buClr>
                <a:srgbClr xmlns:mc="http://schemas.openxmlformats.org/markup-compatibility/2006" xmlns:a14="http://schemas.microsoft.com/office/drawing/2010/main" val="FF0000" mc:Ignorable=""/>
              </a:buClr>
            </a:pPr>
            <a:r>
              <a:rPr lang="en-US" sz="280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CS looks empty, so another thread gets in 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fld id="{88F2C9A1-6029-45F7-8231-D0E3D528E51F}" type="slidenum">
              <a:rPr lang="he-IL" sz="14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cs typeface="Arial" pitchFamily="34" charset="0"/>
              </a:rPr>
              <a:pPr/>
              <a:t>36</a:t>
            </a:fld>
            <a:endParaRPr lang="en-US" sz="1400">
              <a:solidFill>
                <a:srgbClr xmlns:mc="http://schemas.openxmlformats.org/markup-compatibility/2006" xmlns:a14="http://schemas.microsoft.com/office/drawing/2010/main" val="000000" mc:Ignorable=""/>
              </a:solidFill>
              <a:cs typeface="Arial" pitchFamily="34" charset="0"/>
            </a:endParaRP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ctr"/>
            <a:r>
              <a:rPr lang="en-US" sz="14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Art of Multiprocessor Programming</a:t>
            </a:r>
          </a:p>
        </p:txBody>
      </p:sp>
      <p:sp>
        <p:nvSpPr>
          <p:cNvPr id="40964" name="Text Box 2"/>
          <p:cNvSpPr txBox="1">
            <a:spLocks noChangeArrowheads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r"/>
            <a:fld id="{E4ED01EA-ADBB-4C9B-BAF6-895D7282B6FE}" type="slidenum">
              <a:rPr lang="he-IL" sz="14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cs typeface="Arial" pitchFamily="34" charset="0"/>
              </a:rPr>
              <a:pPr algn="r"/>
              <a:t>36</a:t>
            </a:fld>
            <a:endParaRPr lang="en-US" sz="1400">
              <a:solidFill>
                <a:srgbClr xmlns:mc="http://schemas.openxmlformats.org/markup-compatibility/2006" xmlns:a14="http://schemas.microsoft.com/office/drawing/2010/main" val="000000" mc:Ignorable=""/>
              </a:solidFill>
              <a:cs typeface="Arial" pitchFamily="34" charset="0"/>
            </a:endParaRPr>
          </a:p>
        </p:txBody>
      </p:sp>
      <p:pic>
        <p:nvPicPr>
          <p:cNvPr id="4096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0" y="2540000"/>
            <a:ext cx="127000" cy="12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</p:pic>
      <p:sp>
        <p:nvSpPr>
          <p:cNvPr id="40966" name="Text Box 4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ctr"/>
            <a:r>
              <a:rPr lang="en-US" sz="44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Proof Strategy</a:t>
            </a:r>
          </a:p>
        </p:txBody>
      </p:sp>
      <p:sp>
        <p:nvSpPr>
          <p:cNvPr id="40967" name="Text Box 5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>
              <a:spcBef>
                <a:spcPts val="800"/>
              </a:spcBef>
              <a:buFont typeface="Comic Sans MS" pitchFamily="66" charset="0"/>
              <a:buChar char="•"/>
            </a:pPr>
            <a:r>
              <a:rPr lang="en-US" sz="32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Proved</a:t>
            </a:r>
            <a:r>
              <a:rPr lang="en-US" sz="3200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: a contradiction starting from a covering state for </a:t>
            </a:r>
            <a:r>
              <a:rPr lang="en-US" sz="32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2</a:t>
            </a:r>
            <a:r>
              <a:rPr lang="en-US" sz="3200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 registers</a:t>
            </a:r>
          </a:p>
          <a:p>
            <a:pPr>
              <a:spcBef>
                <a:spcPts val="800"/>
              </a:spcBef>
              <a:buFont typeface="Comic Sans MS" pitchFamily="66" charset="0"/>
              <a:buChar char="•"/>
            </a:pPr>
            <a:r>
              <a:rPr lang="en-US" sz="32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Claim</a:t>
            </a:r>
            <a:r>
              <a:rPr lang="en-US" sz="3200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: a covering state for </a:t>
            </a:r>
            <a:r>
              <a:rPr lang="en-US" sz="32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2</a:t>
            </a:r>
            <a:r>
              <a:rPr lang="en-US" sz="3200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 registers is reachable from any state where CS is empty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fld id="{3D65F75D-2367-40C8-A619-CA95A815BCB6}" type="slidenum">
              <a:rPr lang="he-IL" sz="14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cs typeface="Arial" pitchFamily="34" charset="0"/>
              </a:rPr>
              <a:pPr/>
              <a:t>37</a:t>
            </a:fld>
            <a:endParaRPr lang="en-US" sz="1400">
              <a:solidFill>
                <a:srgbClr xmlns:mc="http://schemas.openxmlformats.org/markup-compatibility/2006" xmlns:a14="http://schemas.microsoft.com/office/drawing/2010/main" val="000000" mc:Ignorable=""/>
              </a:solidFill>
              <a:cs typeface="Arial" pitchFamily="34" charset="0"/>
            </a:endParaRPr>
          </a:p>
        </p:txBody>
      </p:sp>
      <p:sp>
        <p:nvSpPr>
          <p:cNvPr id="41987" name="Text Box 1"/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ctr"/>
            <a:r>
              <a:rPr lang="en-US" sz="14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Art of Multiprocessor Programming</a:t>
            </a:r>
          </a:p>
        </p:txBody>
      </p:sp>
      <p:sp>
        <p:nvSpPr>
          <p:cNvPr id="41988" name="Text Box 2"/>
          <p:cNvSpPr txBox="1">
            <a:spLocks noChangeArrowheads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r"/>
            <a:fld id="{AA17BC2A-7315-4520-ADE9-3F71348857D0}" type="slidenum">
              <a:rPr lang="he-IL" sz="14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cs typeface="Arial" pitchFamily="34" charset="0"/>
              </a:rPr>
              <a:pPr algn="r"/>
              <a:t>37</a:t>
            </a:fld>
            <a:endParaRPr lang="en-US" sz="1400">
              <a:solidFill>
                <a:srgbClr xmlns:mc="http://schemas.openxmlformats.org/markup-compatibility/2006" xmlns:a14="http://schemas.microsoft.com/office/drawing/2010/main" val="000000" mc:Ignorable=""/>
              </a:solidFill>
              <a:cs typeface="Arial" pitchFamily="34" charset="0"/>
            </a:endParaRPr>
          </a:p>
        </p:txBody>
      </p:sp>
      <p:sp>
        <p:nvSpPr>
          <p:cNvPr id="41989" name="AutoShape 3"/>
          <p:cNvSpPr>
            <a:spLocks/>
          </p:cNvSpPr>
          <p:nvPr/>
        </p:nvSpPr>
        <p:spPr bwMode="auto">
          <a:xfrm>
            <a:off x="2651125" y="1604963"/>
            <a:ext cx="2979738" cy="3221037"/>
          </a:xfrm>
          <a:custGeom>
            <a:avLst/>
            <a:gdLst>
              <a:gd name="T0" fmla="*/ 2147483647 w 1877"/>
              <a:gd name="T1" fmla="*/ 2147483647 h 2029"/>
              <a:gd name="T2" fmla="*/ 2147483647 w 1877"/>
              <a:gd name="T3" fmla="*/ 2147483647 h 2029"/>
              <a:gd name="T4" fmla="*/ 2147483647 w 1877"/>
              <a:gd name="T5" fmla="*/ 2147483647 h 2029"/>
              <a:gd name="T6" fmla="*/ 2147483647 w 1877"/>
              <a:gd name="T7" fmla="*/ 2147483647 h 2029"/>
              <a:gd name="T8" fmla="*/ 2147483647 w 1877"/>
              <a:gd name="T9" fmla="*/ 2147483647 h 2029"/>
              <a:gd name="T10" fmla="*/ 2147483647 w 1877"/>
              <a:gd name="T11" fmla="*/ 2147483647 h 2029"/>
              <a:gd name="T12" fmla="*/ 2147483647 w 1877"/>
              <a:gd name="T13" fmla="*/ 2147483647 h 2029"/>
              <a:gd name="T14" fmla="*/ 2147483647 w 1877"/>
              <a:gd name="T15" fmla="*/ 2147483647 h 2029"/>
              <a:gd name="T16" fmla="*/ 2147483647 w 1877"/>
              <a:gd name="T17" fmla="*/ 2147483647 h 2029"/>
              <a:gd name="T18" fmla="*/ 2147483647 w 1877"/>
              <a:gd name="T19" fmla="*/ 2147483647 h 2029"/>
              <a:gd name="T20" fmla="*/ 2147483647 w 1877"/>
              <a:gd name="T21" fmla="*/ 2147483647 h 2029"/>
              <a:gd name="T22" fmla="*/ 2147483647 w 1877"/>
              <a:gd name="T23" fmla="*/ 2147483647 h 2029"/>
              <a:gd name="T24" fmla="*/ 2147483647 w 1877"/>
              <a:gd name="T25" fmla="*/ 2147483647 h 2029"/>
              <a:gd name="T26" fmla="*/ 2147483647 w 1877"/>
              <a:gd name="T27" fmla="*/ 2147483647 h 2029"/>
              <a:gd name="T28" fmla="*/ 2147483647 w 1877"/>
              <a:gd name="T29" fmla="*/ 2147483647 h 2029"/>
              <a:gd name="T30" fmla="*/ 2147483647 w 1877"/>
              <a:gd name="T31" fmla="*/ 0 h 2029"/>
              <a:gd name="T32" fmla="*/ 2147483647 w 1877"/>
              <a:gd name="T33" fmla="*/ 2147483647 h 2029"/>
              <a:gd name="T34" fmla="*/ 2147483647 w 1877"/>
              <a:gd name="T35" fmla="*/ 2147483647 h 2029"/>
              <a:gd name="T36" fmla="*/ 2147483647 w 1877"/>
              <a:gd name="T37" fmla="*/ 2147483647 h 2029"/>
              <a:gd name="T38" fmla="*/ 2147483647 w 1877"/>
              <a:gd name="T39" fmla="*/ 2147483647 h 2029"/>
              <a:gd name="T40" fmla="*/ 2147483647 w 1877"/>
              <a:gd name="T41" fmla="*/ 2147483647 h 2029"/>
              <a:gd name="T42" fmla="*/ 2147483647 w 1877"/>
              <a:gd name="T43" fmla="*/ 2147483647 h 2029"/>
              <a:gd name="T44" fmla="*/ 0 w 1877"/>
              <a:gd name="T45" fmla="*/ 2147483647 h 2029"/>
              <a:gd name="T46" fmla="*/ 2147483647 w 1877"/>
              <a:gd name="T47" fmla="*/ 2147483647 h 2029"/>
              <a:gd name="T48" fmla="*/ 2147483647 w 1877"/>
              <a:gd name="T49" fmla="*/ 2147483647 h 2029"/>
              <a:gd name="T50" fmla="*/ 2147483647 w 1877"/>
              <a:gd name="T51" fmla="*/ 2147483647 h 2029"/>
              <a:gd name="T52" fmla="*/ 2147483647 w 1877"/>
              <a:gd name="T53" fmla="*/ 2147483647 h 2029"/>
              <a:gd name="T54" fmla="*/ 2147483647 w 1877"/>
              <a:gd name="T55" fmla="*/ 2147483647 h 2029"/>
              <a:gd name="T56" fmla="*/ 2147483647 w 1877"/>
              <a:gd name="T57" fmla="*/ 2147483647 h 2029"/>
              <a:gd name="T58" fmla="*/ 2147483647 w 1877"/>
              <a:gd name="T59" fmla="*/ 2147483647 h 2029"/>
              <a:gd name="T60" fmla="*/ 2147483647 w 1877"/>
              <a:gd name="T61" fmla="*/ 2147483647 h 2029"/>
              <a:gd name="T62" fmla="*/ 2147483647 w 1877"/>
              <a:gd name="T63" fmla="*/ 2147483647 h 2029"/>
              <a:gd name="T64" fmla="*/ 2147483647 w 1877"/>
              <a:gd name="T65" fmla="*/ 2147483647 h 2029"/>
              <a:gd name="T66" fmla="*/ 2147483647 w 1877"/>
              <a:gd name="T67" fmla="*/ 2147483647 h 2029"/>
              <a:gd name="T68" fmla="*/ 2147483647 w 1877"/>
              <a:gd name="T69" fmla="*/ 2147483647 h 2029"/>
              <a:gd name="T70" fmla="*/ 2147483647 w 1877"/>
              <a:gd name="T71" fmla="*/ 2147483647 h 2029"/>
              <a:gd name="T72" fmla="*/ 2147483647 w 1877"/>
              <a:gd name="T73" fmla="*/ 2147483647 h 2029"/>
              <a:gd name="T74" fmla="*/ 2147483647 w 1877"/>
              <a:gd name="T75" fmla="*/ 2147483647 h 2029"/>
              <a:gd name="T76" fmla="*/ 2147483647 w 1877"/>
              <a:gd name="T77" fmla="*/ 2147483647 h 2029"/>
              <a:gd name="T78" fmla="*/ 2147483647 w 1877"/>
              <a:gd name="T79" fmla="*/ 2147483647 h 2029"/>
              <a:gd name="T80" fmla="*/ 2147483647 w 1877"/>
              <a:gd name="T81" fmla="*/ 2147483647 h 2029"/>
              <a:gd name="T82" fmla="*/ 2147483647 w 1877"/>
              <a:gd name="T83" fmla="*/ 2147483647 h 2029"/>
              <a:gd name="T84" fmla="*/ 2147483647 w 1877"/>
              <a:gd name="T85" fmla="*/ 2147483647 h 2029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877"/>
              <a:gd name="T130" fmla="*/ 0 h 2029"/>
              <a:gd name="T131" fmla="*/ 1877 w 1877"/>
              <a:gd name="T132" fmla="*/ 2029 h 2029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877" h="2029">
                <a:moveTo>
                  <a:pt x="1870" y="1912"/>
                </a:moveTo>
                <a:cubicBezTo>
                  <a:pt x="1809" y="1931"/>
                  <a:pt x="1877" y="1904"/>
                  <a:pt x="1828" y="1945"/>
                </a:cubicBezTo>
                <a:cubicBezTo>
                  <a:pt x="1818" y="1953"/>
                  <a:pt x="1805" y="1956"/>
                  <a:pt x="1794" y="1962"/>
                </a:cubicBezTo>
                <a:cubicBezTo>
                  <a:pt x="1749" y="1988"/>
                  <a:pt x="1710" y="2012"/>
                  <a:pt x="1661" y="2029"/>
                </a:cubicBezTo>
                <a:cubicBezTo>
                  <a:pt x="1605" y="2026"/>
                  <a:pt x="1550" y="2025"/>
                  <a:pt x="1494" y="2020"/>
                </a:cubicBezTo>
                <a:cubicBezTo>
                  <a:pt x="1435" y="2015"/>
                  <a:pt x="1382" y="1979"/>
                  <a:pt x="1327" y="1962"/>
                </a:cubicBezTo>
                <a:cubicBezTo>
                  <a:pt x="1278" y="1925"/>
                  <a:pt x="1305" y="1945"/>
                  <a:pt x="1243" y="1903"/>
                </a:cubicBezTo>
                <a:cubicBezTo>
                  <a:pt x="1214" y="1884"/>
                  <a:pt x="1206" y="1856"/>
                  <a:pt x="1177" y="1837"/>
                </a:cubicBezTo>
                <a:cubicBezTo>
                  <a:pt x="1157" y="1808"/>
                  <a:pt x="1117" y="1769"/>
                  <a:pt x="1102" y="1737"/>
                </a:cubicBezTo>
                <a:cubicBezTo>
                  <a:pt x="1025" y="1570"/>
                  <a:pt x="979" y="1394"/>
                  <a:pt x="926" y="1219"/>
                </a:cubicBezTo>
                <a:cubicBezTo>
                  <a:pt x="854" y="981"/>
                  <a:pt x="802" y="737"/>
                  <a:pt x="726" y="501"/>
                </a:cubicBezTo>
                <a:cubicBezTo>
                  <a:pt x="715" y="424"/>
                  <a:pt x="688" y="356"/>
                  <a:pt x="659" y="284"/>
                </a:cubicBezTo>
                <a:cubicBezTo>
                  <a:pt x="642" y="241"/>
                  <a:pt x="632" y="183"/>
                  <a:pt x="609" y="142"/>
                </a:cubicBezTo>
                <a:cubicBezTo>
                  <a:pt x="594" y="114"/>
                  <a:pt x="575" y="87"/>
                  <a:pt x="559" y="59"/>
                </a:cubicBezTo>
                <a:cubicBezTo>
                  <a:pt x="545" y="36"/>
                  <a:pt x="538" y="24"/>
                  <a:pt x="509" y="17"/>
                </a:cubicBezTo>
                <a:cubicBezTo>
                  <a:pt x="473" y="8"/>
                  <a:pt x="400" y="0"/>
                  <a:pt x="400" y="0"/>
                </a:cubicBezTo>
                <a:cubicBezTo>
                  <a:pt x="369" y="3"/>
                  <a:pt x="338" y="4"/>
                  <a:pt x="308" y="9"/>
                </a:cubicBezTo>
                <a:cubicBezTo>
                  <a:pt x="291" y="12"/>
                  <a:pt x="258" y="25"/>
                  <a:pt x="258" y="25"/>
                </a:cubicBezTo>
                <a:cubicBezTo>
                  <a:pt x="225" y="58"/>
                  <a:pt x="208" y="101"/>
                  <a:pt x="175" y="134"/>
                </a:cubicBezTo>
                <a:cubicBezTo>
                  <a:pt x="149" y="160"/>
                  <a:pt x="134" y="172"/>
                  <a:pt x="116" y="209"/>
                </a:cubicBezTo>
                <a:cubicBezTo>
                  <a:pt x="95" y="252"/>
                  <a:pt x="82" y="297"/>
                  <a:pt x="66" y="342"/>
                </a:cubicBezTo>
                <a:cubicBezTo>
                  <a:pt x="60" y="529"/>
                  <a:pt x="50" y="709"/>
                  <a:pt x="25" y="893"/>
                </a:cubicBezTo>
                <a:cubicBezTo>
                  <a:pt x="19" y="1047"/>
                  <a:pt x="13" y="1200"/>
                  <a:pt x="0" y="1353"/>
                </a:cubicBezTo>
                <a:cubicBezTo>
                  <a:pt x="3" y="1456"/>
                  <a:pt x="4" y="1558"/>
                  <a:pt x="8" y="1661"/>
                </a:cubicBezTo>
                <a:cubicBezTo>
                  <a:pt x="10" y="1707"/>
                  <a:pt x="17" y="1804"/>
                  <a:pt x="58" y="1837"/>
                </a:cubicBezTo>
                <a:cubicBezTo>
                  <a:pt x="136" y="1901"/>
                  <a:pt x="252" y="1935"/>
                  <a:pt x="350" y="1945"/>
                </a:cubicBezTo>
                <a:cubicBezTo>
                  <a:pt x="409" y="1942"/>
                  <a:pt x="467" y="1942"/>
                  <a:pt x="526" y="1937"/>
                </a:cubicBezTo>
                <a:cubicBezTo>
                  <a:pt x="564" y="1934"/>
                  <a:pt x="602" y="1898"/>
                  <a:pt x="626" y="1870"/>
                </a:cubicBezTo>
                <a:cubicBezTo>
                  <a:pt x="684" y="1803"/>
                  <a:pt x="715" y="1722"/>
                  <a:pt x="768" y="1653"/>
                </a:cubicBezTo>
                <a:cubicBezTo>
                  <a:pt x="776" y="1618"/>
                  <a:pt x="774" y="1618"/>
                  <a:pt x="793" y="1586"/>
                </a:cubicBezTo>
                <a:cubicBezTo>
                  <a:pt x="803" y="1569"/>
                  <a:pt x="826" y="1536"/>
                  <a:pt x="826" y="1536"/>
                </a:cubicBezTo>
                <a:cubicBezTo>
                  <a:pt x="840" y="1492"/>
                  <a:pt x="867" y="1454"/>
                  <a:pt x="884" y="1411"/>
                </a:cubicBezTo>
                <a:cubicBezTo>
                  <a:pt x="901" y="1369"/>
                  <a:pt x="918" y="1323"/>
                  <a:pt x="943" y="1286"/>
                </a:cubicBezTo>
                <a:cubicBezTo>
                  <a:pt x="954" y="1241"/>
                  <a:pt x="975" y="1203"/>
                  <a:pt x="993" y="1161"/>
                </a:cubicBezTo>
                <a:cubicBezTo>
                  <a:pt x="1023" y="1091"/>
                  <a:pt x="1050" y="1010"/>
                  <a:pt x="1068" y="935"/>
                </a:cubicBezTo>
                <a:cubicBezTo>
                  <a:pt x="1094" y="825"/>
                  <a:pt x="1131" y="719"/>
                  <a:pt x="1160" y="610"/>
                </a:cubicBezTo>
                <a:cubicBezTo>
                  <a:pt x="1173" y="560"/>
                  <a:pt x="1181" y="511"/>
                  <a:pt x="1210" y="468"/>
                </a:cubicBezTo>
                <a:cubicBezTo>
                  <a:pt x="1231" y="403"/>
                  <a:pt x="1261" y="343"/>
                  <a:pt x="1294" y="284"/>
                </a:cubicBezTo>
                <a:cubicBezTo>
                  <a:pt x="1322" y="236"/>
                  <a:pt x="1348" y="177"/>
                  <a:pt x="1394" y="142"/>
                </a:cubicBezTo>
                <a:cubicBezTo>
                  <a:pt x="1440" y="106"/>
                  <a:pt x="1489" y="94"/>
                  <a:pt x="1544" y="75"/>
                </a:cubicBezTo>
                <a:cubicBezTo>
                  <a:pt x="1574" y="65"/>
                  <a:pt x="1636" y="50"/>
                  <a:pt x="1636" y="50"/>
                </a:cubicBezTo>
                <a:cubicBezTo>
                  <a:pt x="1728" y="56"/>
                  <a:pt x="1764" y="37"/>
                  <a:pt x="1819" y="92"/>
                </a:cubicBezTo>
                <a:cubicBezTo>
                  <a:pt x="1830" y="214"/>
                  <a:pt x="1828" y="159"/>
                  <a:pt x="1828" y="259"/>
                </a:cubicBezTo>
              </a:path>
            </a:pathLst>
          </a:custGeom>
          <a:noFill/>
          <a:ln w="76320">
            <a:solidFill>
              <a:srgbClr xmlns:mc="http://schemas.openxmlformats.org/markup-compatibility/2006" xmlns:a14="http://schemas.microsoft.com/office/drawing/2010/main" val="3333CC" mc:Ignorable="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41990" name="Text Box 4"/>
          <p:cNvSpPr txBox="1">
            <a:spLocks noChangeArrowheads="1"/>
          </p:cNvSpPr>
          <p:nvPr/>
        </p:nvSpPr>
        <p:spPr bwMode="auto">
          <a:xfrm>
            <a:off x="338138" y="5000625"/>
            <a:ext cx="8151812" cy="149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>
              <a:buClr>
                <a:srgbClr xmlns:mc="http://schemas.openxmlformats.org/markup-compatibility/2006" xmlns:a14="http://schemas.microsoft.com/office/drawing/2010/main" val="0000FF" mc:Ignorable=""/>
              </a:buClr>
              <a:buFont typeface="Comic Sans MS" pitchFamily="66" charset="0"/>
              <a:buChar char="•"/>
            </a:pPr>
            <a:r>
              <a:rPr lang="en-US" sz="2800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  If we run </a:t>
            </a:r>
            <a:r>
              <a:rPr lang="en-US" sz="280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B</a:t>
            </a:r>
            <a:r>
              <a:rPr lang="en-US" sz="2800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 through CS </a:t>
            </a:r>
            <a:r>
              <a:rPr lang="en-US" sz="28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3</a:t>
            </a:r>
            <a:r>
              <a:rPr lang="en-US" sz="2800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 times, </a:t>
            </a:r>
            <a:r>
              <a:rPr lang="en-US" sz="280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B</a:t>
            </a:r>
            <a:r>
              <a:rPr lang="en-US" sz="2800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 must </a:t>
            </a:r>
          </a:p>
          <a:p>
            <a:pPr>
              <a:buClr>
                <a:srgbClr xmlns:mc="http://schemas.openxmlformats.org/markup-compatibility/2006" xmlns:a14="http://schemas.microsoft.com/office/drawing/2010/main" val="0000FF" mc:Ignorable=""/>
              </a:buClr>
            </a:pPr>
            <a:r>
              <a:rPr lang="en-US" sz="2800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   return </a:t>
            </a:r>
            <a:r>
              <a:rPr lang="en-US" sz="28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twice</a:t>
            </a:r>
            <a:r>
              <a:rPr lang="en-US" sz="2800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 to cover some register, say </a:t>
            </a:r>
            <a:r>
              <a:rPr lang="en-US" sz="280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R</a:t>
            </a:r>
            <a:r>
              <a:rPr lang="en-US" sz="2800" baseline="-2500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B</a:t>
            </a:r>
          </a:p>
          <a:p>
            <a:pPr>
              <a:buClr>
                <a:srgbClr xmlns:mc="http://schemas.openxmlformats.org/markup-compatibility/2006" xmlns:a14="http://schemas.microsoft.com/office/drawing/2010/main" val="FF0000" mc:Ignorable=""/>
              </a:buClr>
            </a:pPr>
            <a:endParaRPr lang="en-US" sz="2800" baseline="-25000">
              <a:solidFill>
                <a:srgbClr xmlns:mc="http://schemas.openxmlformats.org/markup-compatibility/2006" xmlns:a14="http://schemas.microsoft.com/office/drawing/2010/main" val="FF0000" mc:Ignorable=""/>
              </a:solidFill>
            </a:endParaRPr>
          </a:p>
        </p:txBody>
      </p:sp>
      <p:sp>
        <p:nvSpPr>
          <p:cNvPr id="41991" name="Rectangle 5"/>
          <p:cNvSpPr>
            <a:spLocks noChangeArrowheads="1"/>
          </p:cNvSpPr>
          <p:nvPr/>
        </p:nvSpPr>
        <p:spPr bwMode="auto">
          <a:xfrm>
            <a:off x="2900363" y="1454150"/>
            <a:ext cx="752475" cy="560388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41992" name="Rectangle 6"/>
          <p:cNvSpPr>
            <a:spLocks noChangeArrowheads="1"/>
          </p:cNvSpPr>
          <p:nvPr/>
        </p:nvSpPr>
        <p:spPr bwMode="auto">
          <a:xfrm>
            <a:off x="2584450" y="4017963"/>
            <a:ext cx="1711325" cy="663575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41993" name="Line 7"/>
          <p:cNvSpPr>
            <a:spLocks noChangeShapeType="1"/>
          </p:cNvSpPr>
          <p:nvPr/>
        </p:nvSpPr>
        <p:spPr bwMode="auto">
          <a:xfrm flipH="1" flipV="1">
            <a:off x="3540125" y="1679575"/>
            <a:ext cx="169863" cy="427038"/>
          </a:xfrm>
          <a:prstGeom prst="line">
            <a:avLst/>
          </a:prstGeom>
          <a:noFill/>
          <a:ln w="76320">
            <a:solidFill>
              <a:srgbClr xmlns:mc="http://schemas.openxmlformats.org/markup-compatibility/2006" xmlns:a14="http://schemas.microsoft.com/office/drawing/2010/main" val="3333CC" mc:Ignorable="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1994" name="Text Box 8"/>
          <p:cNvSpPr txBox="1">
            <a:spLocks noChangeArrowheads="1"/>
          </p:cNvSpPr>
          <p:nvPr/>
        </p:nvSpPr>
        <p:spPr bwMode="auto">
          <a:xfrm>
            <a:off x="701675" y="358775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ctr"/>
            <a:r>
              <a:rPr lang="en-US" sz="40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Covering State for Two</a:t>
            </a:r>
          </a:p>
        </p:txBody>
      </p:sp>
      <p:sp>
        <p:nvSpPr>
          <p:cNvPr id="41995" name="Text Box 9"/>
          <p:cNvSpPr txBox="1">
            <a:spLocks noChangeArrowheads="1"/>
          </p:cNvSpPr>
          <p:nvPr/>
        </p:nvSpPr>
        <p:spPr bwMode="auto">
          <a:xfrm>
            <a:off x="4722813" y="4016375"/>
            <a:ext cx="1773237" cy="509588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3333CC" mc:Ignorable="">
              <a:alpha val="50195"/>
            </a:srgbClr>
          </a:solidFill>
          <a:ln w="38160"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buClr>
                <a:srgbClr xmlns:mc="http://schemas.openxmlformats.org/markup-compatibility/2006" xmlns:a14="http://schemas.microsoft.com/office/drawing/2010/main" val="FFFFFF" mc:Ignorable=""/>
              </a:buClr>
            </a:pPr>
            <a:r>
              <a:rPr lang="en-US" b="1">
                <a:solidFill>
                  <a:srgbClr xmlns:mc="http://schemas.openxmlformats.org/markup-compatibility/2006" xmlns:a14="http://schemas.microsoft.com/office/drawing/2010/main" val="FFFFFF" mc:Ignorable=""/>
                </a:solidFill>
              </a:rPr>
              <a:t>Write(R</a:t>
            </a:r>
            <a:r>
              <a:rPr lang="en-US" b="1" baseline="-25000">
                <a:solidFill>
                  <a:srgbClr xmlns:mc="http://schemas.openxmlformats.org/markup-compatibility/2006" xmlns:a14="http://schemas.microsoft.com/office/drawing/2010/main" val="FFFFFF" mc:Ignorable=""/>
                </a:solidFill>
              </a:rPr>
              <a:t>B</a:t>
            </a:r>
            <a:r>
              <a:rPr lang="en-US" b="1">
                <a:solidFill>
                  <a:srgbClr xmlns:mc="http://schemas.openxmlformats.org/markup-compatibility/2006" xmlns:a14="http://schemas.microsoft.com/office/drawing/2010/main" val="FFFFFF" mc:Ignorable=""/>
                </a:solidFill>
              </a:rPr>
              <a:t>)</a:t>
            </a:r>
            <a:r>
              <a:rPr lang="he-IL" b="1">
                <a:solidFill>
                  <a:srgbClr xmlns:mc="http://schemas.openxmlformats.org/markup-compatibility/2006" xmlns:a14="http://schemas.microsoft.com/office/drawing/2010/main" val="FFFFFF" mc:Ignorable=""/>
                </a:solidFill>
                <a:cs typeface="Arial" pitchFamily="34" charset="0"/>
              </a:rPr>
              <a:t>‏</a:t>
            </a:r>
            <a:endParaRPr lang="en-US" b="1">
              <a:solidFill>
                <a:srgbClr xmlns:mc="http://schemas.openxmlformats.org/markup-compatibility/2006" xmlns:a14="http://schemas.microsoft.com/office/drawing/2010/main" val="FFFFFF" mc:Ignorable=""/>
              </a:solidFill>
            </a:endParaRPr>
          </a:p>
        </p:txBody>
      </p:sp>
      <p:grpSp>
        <p:nvGrpSpPr>
          <p:cNvPr id="41996" name="Group 10"/>
          <p:cNvGrpSpPr>
            <a:grpSpLocks/>
          </p:cNvGrpSpPr>
          <p:nvPr/>
        </p:nvGrpSpPr>
        <p:grpSpPr bwMode="auto">
          <a:xfrm>
            <a:off x="5216525" y="2147888"/>
            <a:ext cx="782638" cy="666750"/>
            <a:chOff x="3286" y="1353"/>
            <a:chExt cx="493" cy="420"/>
          </a:xfrm>
        </p:grpSpPr>
        <p:sp>
          <p:nvSpPr>
            <p:cNvPr id="42014" name="AutoShape 11"/>
            <p:cNvSpPr>
              <a:spLocks noChangeArrowheads="1"/>
            </p:cNvSpPr>
            <p:nvPr/>
          </p:nvSpPr>
          <p:spPr bwMode="auto">
            <a:xfrm>
              <a:off x="3699" y="1613"/>
              <a:ext cx="81" cy="158"/>
            </a:xfrm>
            <a:custGeom>
              <a:avLst/>
              <a:gdLst>
                <a:gd name="T0" fmla="*/ 0 w 143"/>
                <a:gd name="T1" fmla="*/ 0 h 278"/>
                <a:gd name="T2" fmla="*/ 81 w 143"/>
                <a:gd name="T3" fmla="*/ 24 h 278"/>
                <a:gd name="T4" fmla="*/ 81 w 143"/>
                <a:gd name="T5" fmla="*/ 138 h 278"/>
                <a:gd name="T6" fmla="*/ 57 w 143"/>
                <a:gd name="T7" fmla="*/ 158 h 278"/>
                <a:gd name="T8" fmla="*/ 53 w 143"/>
                <a:gd name="T9" fmla="*/ 57 h 278"/>
                <a:gd name="T10" fmla="*/ 4 w 143"/>
                <a:gd name="T11" fmla="*/ 28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 w="9360">
              <a:solidFill>
                <a:srgbClr xmlns:mc="http://schemas.openxmlformats.org/markup-compatibility/2006" xmlns:a14="http://schemas.microsoft.com/office/drawing/2010/main" val="000000" mc:Ignorable="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2015" name="AutoShape 12"/>
            <p:cNvSpPr>
              <a:spLocks noChangeArrowheads="1"/>
            </p:cNvSpPr>
            <p:nvPr/>
          </p:nvSpPr>
          <p:spPr bwMode="auto">
            <a:xfrm>
              <a:off x="3681" y="1505"/>
              <a:ext cx="49" cy="126"/>
            </a:xfrm>
            <a:custGeom>
              <a:avLst/>
              <a:gdLst>
                <a:gd name="T0" fmla="*/ 0 w 143"/>
                <a:gd name="T1" fmla="*/ 0 h 278"/>
                <a:gd name="T2" fmla="*/ 18 w 143"/>
                <a:gd name="T3" fmla="*/ 12 h 278"/>
                <a:gd name="T4" fmla="*/ 18 w 143"/>
                <a:gd name="T5" fmla="*/ 69 h 278"/>
                <a:gd name="T6" fmla="*/ 12 w 143"/>
                <a:gd name="T7" fmla="*/ 80 h 278"/>
                <a:gd name="T8" fmla="*/ 12 w 143"/>
                <a:gd name="T9" fmla="*/ 29 h 278"/>
                <a:gd name="T10" fmla="*/ 1 w 143"/>
                <a:gd name="T11" fmla="*/ 15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 w="9360">
              <a:solidFill>
                <a:srgbClr xmlns:mc="http://schemas.openxmlformats.org/markup-compatibility/2006" xmlns:a14="http://schemas.microsoft.com/office/drawing/2010/main" val="000000" mc:Ignorable="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2016" name="AutoShape 13"/>
            <p:cNvSpPr>
              <a:spLocks noChangeArrowheads="1"/>
            </p:cNvSpPr>
            <p:nvPr/>
          </p:nvSpPr>
          <p:spPr bwMode="auto">
            <a:xfrm flipH="1">
              <a:off x="3286" y="1616"/>
              <a:ext cx="81" cy="158"/>
            </a:xfrm>
            <a:custGeom>
              <a:avLst/>
              <a:gdLst>
                <a:gd name="T0" fmla="*/ 0 w 143"/>
                <a:gd name="T1" fmla="*/ 0 h 278"/>
                <a:gd name="T2" fmla="*/ 81 w 143"/>
                <a:gd name="T3" fmla="*/ 24 h 278"/>
                <a:gd name="T4" fmla="*/ 81 w 143"/>
                <a:gd name="T5" fmla="*/ 138 h 278"/>
                <a:gd name="T6" fmla="*/ 57 w 143"/>
                <a:gd name="T7" fmla="*/ 158 h 278"/>
                <a:gd name="T8" fmla="*/ 53 w 143"/>
                <a:gd name="T9" fmla="*/ 57 h 278"/>
                <a:gd name="T10" fmla="*/ 4 w 143"/>
                <a:gd name="T11" fmla="*/ 28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 w="9360">
              <a:solidFill>
                <a:srgbClr xmlns:mc="http://schemas.openxmlformats.org/markup-compatibility/2006" xmlns:a14="http://schemas.microsoft.com/office/drawing/2010/main" val="000000" mc:Ignorable="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2017" name="AutoShape 14"/>
            <p:cNvSpPr>
              <a:spLocks noChangeArrowheads="1"/>
            </p:cNvSpPr>
            <p:nvPr/>
          </p:nvSpPr>
          <p:spPr bwMode="auto">
            <a:xfrm flipH="1">
              <a:off x="3336" y="1516"/>
              <a:ext cx="49" cy="126"/>
            </a:xfrm>
            <a:custGeom>
              <a:avLst/>
              <a:gdLst>
                <a:gd name="T0" fmla="*/ 0 w 143"/>
                <a:gd name="T1" fmla="*/ 0 h 278"/>
                <a:gd name="T2" fmla="*/ 18 w 143"/>
                <a:gd name="T3" fmla="*/ 12 h 278"/>
                <a:gd name="T4" fmla="*/ 18 w 143"/>
                <a:gd name="T5" fmla="*/ 69 h 278"/>
                <a:gd name="T6" fmla="*/ 12 w 143"/>
                <a:gd name="T7" fmla="*/ 80 h 278"/>
                <a:gd name="T8" fmla="*/ 12 w 143"/>
                <a:gd name="T9" fmla="*/ 29 h 278"/>
                <a:gd name="T10" fmla="*/ 1 w 143"/>
                <a:gd name="T11" fmla="*/ 15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 w="9360">
              <a:solidFill>
                <a:srgbClr xmlns:mc="http://schemas.openxmlformats.org/markup-compatibility/2006" xmlns:a14="http://schemas.microsoft.com/office/drawing/2010/main" val="000000" mc:Ignorable="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2018" name="AutoShape 15"/>
            <p:cNvSpPr>
              <a:spLocks noChangeArrowheads="1"/>
            </p:cNvSpPr>
            <p:nvPr/>
          </p:nvSpPr>
          <p:spPr bwMode="auto">
            <a:xfrm flipV="1">
              <a:off x="3354" y="1353"/>
              <a:ext cx="373" cy="31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7 w 21600"/>
                <a:gd name="T13" fmla="*/ 4497 h 21600"/>
                <a:gd name="T14" fmla="*/ 17083 w 21600"/>
                <a:gd name="T15" fmla="*/ 1710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3333CC" mc:Ignorable=""/>
            </a:solidFill>
            <a:ln w="38160">
              <a:solidFill>
                <a:srgbClr xmlns:mc="http://schemas.openxmlformats.org/markup-compatibility/2006" xmlns:a14="http://schemas.microsoft.com/office/drawing/2010/main" val="000000" mc:Ignorable="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2019" name="Rectangle 16"/>
            <p:cNvSpPr>
              <a:spLocks noChangeArrowheads="1"/>
            </p:cNvSpPr>
            <p:nvPr/>
          </p:nvSpPr>
          <p:spPr bwMode="auto">
            <a:xfrm>
              <a:off x="3354" y="1674"/>
              <a:ext cx="373" cy="89"/>
            </a:xfrm>
            <a:prstGeom prst="rect">
              <a:avLst/>
            </a:prstGeom>
            <a:solidFill>
              <a:srgbClr xmlns:mc="http://schemas.openxmlformats.org/markup-compatibility/2006" xmlns:a14="http://schemas.microsoft.com/office/drawing/2010/main" val="3333CC" mc:Ignorable=""/>
            </a:solidFill>
            <a:ln w="38160">
              <a:solidFill>
                <a:srgbClr xmlns:mc="http://schemas.openxmlformats.org/markup-compatibility/2006" xmlns:a14="http://schemas.microsoft.com/office/drawing/2010/main" val="000000" mc:Ignorable="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2020" name="AutoShape 17"/>
            <p:cNvSpPr>
              <a:spLocks noChangeArrowheads="1"/>
            </p:cNvSpPr>
            <p:nvPr/>
          </p:nvSpPr>
          <p:spPr bwMode="auto">
            <a:xfrm>
              <a:off x="3656" y="1406"/>
              <a:ext cx="49" cy="126"/>
            </a:xfrm>
            <a:custGeom>
              <a:avLst/>
              <a:gdLst>
                <a:gd name="T0" fmla="*/ 0 w 143"/>
                <a:gd name="T1" fmla="*/ 0 h 278"/>
                <a:gd name="T2" fmla="*/ 18 w 143"/>
                <a:gd name="T3" fmla="*/ 12 h 278"/>
                <a:gd name="T4" fmla="*/ 18 w 143"/>
                <a:gd name="T5" fmla="*/ 69 h 278"/>
                <a:gd name="T6" fmla="*/ 12 w 143"/>
                <a:gd name="T7" fmla="*/ 80 h 278"/>
                <a:gd name="T8" fmla="*/ 12 w 143"/>
                <a:gd name="T9" fmla="*/ 29 h 278"/>
                <a:gd name="T10" fmla="*/ 1 w 143"/>
                <a:gd name="T11" fmla="*/ 15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 w="9360">
              <a:solidFill>
                <a:srgbClr xmlns:mc="http://schemas.openxmlformats.org/markup-compatibility/2006" xmlns:a14="http://schemas.microsoft.com/office/drawing/2010/main" val="000000" mc:Ignorable="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2021" name="AutoShape 18"/>
            <p:cNvSpPr>
              <a:spLocks noChangeArrowheads="1"/>
            </p:cNvSpPr>
            <p:nvPr/>
          </p:nvSpPr>
          <p:spPr bwMode="auto">
            <a:xfrm flipH="1">
              <a:off x="3367" y="1406"/>
              <a:ext cx="49" cy="126"/>
            </a:xfrm>
            <a:custGeom>
              <a:avLst/>
              <a:gdLst>
                <a:gd name="T0" fmla="*/ 0 w 143"/>
                <a:gd name="T1" fmla="*/ 0 h 278"/>
                <a:gd name="T2" fmla="*/ 18 w 143"/>
                <a:gd name="T3" fmla="*/ 12 h 278"/>
                <a:gd name="T4" fmla="*/ 18 w 143"/>
                <a:gd name="T5" fmla="*/ 69 h 278"/>
                <a:gd name="T6" fmla="*/ 12 w 143"/>
                <a:gd name="T7" fmla="*/ 80 h 278"/>
                <a:gd name="T8" fmla="*/ 12 w 143"/>
                <a:gd name="T9" fmla="*/ 29 h 278"/>
                <a:gd name="T10" fmla="*/ 1 w 143"/>
                <a:gd name="T11" fmla="*/ 15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 w="9360">
              <a:solidFill>
                <a:srgbClr xmlns:mc="http://schemas.openxmlformats.org/markup-compatibility/2006" xmlns:a14="http://schemas.microsoft.com/office/drawing/2010/main" val="000000" mc:Ignorable="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</p:grpSp>
      <p:sp>
        <p:nvSpPr>
          <p:cNvPr id="41997" name="Rectangle 19"/>
          <p:cNvSpPr>
            <a:spLocks noChangeArrowheads="1"/>
          </p:cNvSpPr>
          <p:nvPr/>
        </p:nvSpPr>
        <p:spPr bwMode="auto">
          <a:xfrm>
            <a:off x="5383213" y="2222500"/>
            <a:ext cx="452437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>
              <a:buClr>
                <a:srgbClr xmlns:mc="http://schemas.openxmlformats.org/markup-compatibility/2006" xmlns:a14="http://schemas.microsoft.com/office/drawing/2010/main" val="FFFFFF" mc:Ignorable="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>
                <a:solidFill>
                  <a:srgbClr xmlns:mc="http://schemas.openxmlformats.org/markup-compatibility/2006" xmlns:a14="http://schemas.microsoft.com/office/drawing/2010/main" val="FFFFFF" mc:Ignorable=""/>
                </a:solidFill>
              </a:rPr>
              <a:t>B</a:t>
            </a:r>
          </a:p>
        </p:txBody>
      </p:sp>
      <p:sp>
        <p:nvSpPr>
          <p:cNvPr id="41998" name="Text Box 20"/>
          <p:cNvSpPr txBox="1">
            <a:spLocks noChangeArrowheads="1"/>
          </p:cNvSpPr>
          <p:nvPr/>
        </p:nvSpPr>
        <p:spPr bwMode="auto">
          <a:xfrm>
            <a:off x="2374900" y="4027488"/>
            <a:ext cx="1776413" cy="509587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0000" mc:Ignorable="">
              <a:alpha val="50195"/>
            </a:srgbClr>
          </a:solidFill>
          <a:ln w="38160"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buClr>
                <a:srgbClr xmlns:mc="http://schemas.openxmlformats.org/markup-compatibility/2006" xmlns:a14="http://schemas.microsoft.com/office/drawing/2010/main" val="FFFFFF" mc:Ignorable=""/>
              </a:buClr>
            </a:pPr>
            <a:r>
              <a:rPr lang="en-US" b="1">
                <a:solidFill>
                  <a:srgbClr xmlns:mc="http://schemas.openxmlformats.org/markup-compatibility/2006" xmlns:a14="http://schemas.microsoft.com/office/drawing/2010/main" val="FFFFFF" mc:Ignorable=""/>
                </a:solidFill>
              </a:rPr>
              <a:t>Write(R</a:t>
            </a:r>
            <a:r>
              <a:rPr lang="en-US" b="1" baseline="-25000">
                <a:solidFill>
                  <a:srgbClr xmlns:mc="http://schemas.openxmlformats.org/markup-compatibility/2006" xmlns:a14="http://schemas.microsoft.com/office/drawing/2010/main" val="FFFFFF" mc:Ignorable=""/>
                </a:solidFill>
              </a:rPr>
              <a:t>A</a:t>
            </a:r>
            <a:r>
              <a:rPr lang="en-US" b="1">
                <a:solidFill>
                  <a:srgbClr xmlns:mc="http://schemas.openxmlformats.org/markup-compatibility/2006" xmlns:a14="http://schemas.microsoft.com/office/drawing/2010/main" val="FFFFFF" mc:Ignorable=""/>
                </a:solidFill>
              </a:rPr>
              <a:t>)</a:t>
            </a:r>
            <a:r>
              <a:rPr lang="he-IL" b="1">
                <a:solidFill>
                  <a:srgbClr xmlns:mc="http://schemas.openxmlformats.org/markup-compatibility/2006" xmlns:a14="http://schemas.microsoft.com/office/drawing/2010/main" val="FFFFFF" mc:Ignorable=""/>
                </a:solidFill>
                <a:cs typeface="Arial" pitchFamily="34" charset="0"/>
              </a:rPr>
              <a:t>‏</a:t>
            </a:r>
            <a:endParaRPr lang="en-US" b="1">
              <a:solidFill>
                <a:srgbClr xmlns:mc="http://schemas.openxmlformats.org/markup-compatibility/2006" xmlns:a14="http://schemas.microsoft.com/office/drawing/2010/main" val="FFFFFF" mc:Ignorable=""/>
              </a:solidFill>
            </a:endParaRPr>
          </a:p>
        </p:txBody>
      </p:sp>
      <p:sp>
        <p:nvSpPr>
          <p:cNvPr id="41999" name="Line 21"/>
          <p:cNvSpPr>
            <a:spLocks noChangeShapeType="1"/>
          </p:cNvSpPr>
          <p:nvPr/>
        </p:nvSpPr>
        <p:spPr bwMode="auto">
          <a:xfrm>
            <a:off x="3263900" y="2922588"/>
            <a:ext cx="1588" cy="990600"/>
          </a:xfrm>
          <a:prstGeom prst="line">
            <a:avLst/>
          </a:prstGeom>
          <a:noFill/>
          <a:ln w="38160">
            <a:solidFill>
              <a:srgbClr xmlns:mc="http://schemas.openxmlformats.org/markup-compatibility/2006" xmlns:a14="http://schemas.microsoft.com/office/drawing/2010/main" val="000000" mc:Ignorable="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grpSp>
        <p:nvGrpSpPr>
          <p:cNvPr id="42000" name="Group 22"/>
          <p:cNvGrpSpPr>
            <a:grpSpLocks/>
          </p:cNvGrpSpPr>
          <p:nvPr/>
        </p:nvGrpSpPr>
        <p:grpSpPr bwMode="auto">
          <a:xfrm>
            <a:off x="2871788" y="2146300"/>
            <a:ext cx="782637" cy="666750"/>
            <a:chOff x="1809" y="1352"/>
            <a:chExt cx="493" cy="420"/>
          </a:xfrm>
        </p:grpSpPr>
        <p:grpSp>
          <p:nvGrpSpPr>
            <p:cNvPr id="42004" name="Group 23"/>
            <p:cNvGrpSpPr>
              <a:grpSpLocks/>
            </p:cNvGrpSpPr>
            <p:nvPr/>
          </p:nvGrpSpPr>
          <p:grpSpPr bwMode="auto">
            <a:xfrm>
              <a:off x="1809" y="1352"/>
              <a:ext cx="493" cy="420"/>
              <a:chOff x="1809" y="1352"/>
              <a:chExt cx="493" cy="420"/>
            </a:xfrm>
          </p:grpSpPr>
          <p:sp>
            <p:nvSpPr>
              <p:cNvPr id="42006" name="AutoShape 24"/>
              <p:cNvSpPr>
                <a:spLocks noChangeArrowheads="1"/>
              </p:cNvSpPr>
              <p:nvPr/>
            </p:nvSpPr>
            <p:spPr bwMode="auto">
              <a:xfrm>
                <a:off x="2222" y="1613"/>
                <a:ext cx="81" cy="158"/>
              </a:xfrm>
              <a:custGeom>
                <a:avLst/>
                <a:gdLst>
                  <a:gd name="T0" fmla="*/ 0 w 143"/>
                  <a:gd name="T1" fmla="*/ 0 h 278"/>
                  <a:gd name="T2" fmla="*/ 81 w 143"/>
                  <a:gd name="T3" fmla="*/ 24 h 278"/>
                  <a:gd name="T4" fmla="*/ 81 w 143"/>
                  <a:gd name="T5" fmla="*/ 138 h 278"/>
                  <a:gd name="T6" fmla="*/ 57 w 143"/>
                  <a:gd name="T7" fmla="*/ 158 h 278"/>
                  <a:gd name="T8" fmla="*/ 53 w 143"/>
                  <a:gd name="T9" fmla="*/ 57 h 278"/>
                  <a:gd name="T10" fmla="*/ 4 w 143"/>
                  <a:gd name="T11" fmla="*/ 28 h 278"/>
                  <a:gd name="T12" fmla="*/ 0 w 143"/>
                  <a:gd name="T13" fmla="*/ 0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8"/>
                  <a:gd name="T23" fmla="*/ 143 w 143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8">
                    <a:moveTo>
                      <a:pt x="0" y="0"/>
                    </a:moveTo>
                    <a:lnTo>
                      <a:pt x="143" y="42"/>
                    </a:lnTo>
                    <a:lnTo>
                      <a:pt x="143" y="242"/>
                    </a:lnTo>
                    <a:lnTo>
                      <a:pt x="100" y="278"/>
                    </a:lnTo>
                    <a:lnTo>
                      <a:pt x="93" y="100"/>
                    </a:lnTo>
                    <a:lnTo>
                      <a:pt x="7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000000" mc:Ignorable=""/>
              </a:solidFill>
              <a:ln w="936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42007" name="AutoShape 25"/>
              <p:cNvSpPr>
                <a:spLocks noChangeArrowheads="1"/>
              </p:cNvSpPr>
              <p:nvPr/>
            </p:nvSpPr>
            <p:spPr bwMode="auto">
              <a:xfrm>
                <a:off x="2204" y="1504"/>
                <a:ext cx="49" cy="126"/>
              </a:xfrm>
              <a:custGeom>
                <a:avLst/>
                <a:gdLst>
                  <a:gd name="T0" fmla="*/ 0 w 143"/>
                  <a:gd name="T1" fmla="*/ 0 h 278"/>
                  <a:gd name="T2" fmla="*/ 18 w 143"/>
                  <a:gd name="T3" fmla="*/ 12 h 278"/>
                  <a:gd name="T4" fmla="*/ 18 w 143"/>
                  <a:gd name="T5" fmla="*/ 69 h 278"/>
                  <a:gd name="T6" fmla="*/ 12 w 143"/>
                  <a:gd name="T7" fmla="*/ 80 h 278"/>
                  <a:gd name="T8" fmla="*/ 12 w 143"/>
                  <a:gd name="T9" fmla="*/ 29 h 278"/>
                  <a:gd name="T10" fmla="*/ 1 w 143"/>
                  <a:gd name="T11" fmla="*/ 15 h 278"/>
                  <a:gd name="T12" fmla="*/ 0 w 143"/>
                  <a:gd name="T13" fmla="*/ 0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8"/>
                  <a:gd name="T23" fmla="*/ 143 w 143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8">
                    <a:moveTo>
                      <a:pt x="0" y="0"/>
                    </a:moveTo>
                    <a:lnTo>
                      <a:pt x="143" y="42"/>
                    </a:lnTo>
                    <a:lnTo>
                      <a:pt x="143" y="242"/>
                    </a:lnTo>
                    <a:lnTo>
                      <a:pt x="100" y="278"/>
                    </a:lnTo>
                    <a:lnTo>
                      <a:pt x="93" y="100"/>
                    </a:lnTo>
                    <a:lnTo>
                      <a:pt x="7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000000" mc:Ignorable=""/>
              </a:solidFill>
              <a:ln w="936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42008" name="AutoShape 26"/>
              <p:cNvSpPr>
                <a:spLocks noChangeArrowheads="1"/>
              </p:cNvSpPr>
              <p:nvPr/>
            </p:nvSpPr>
            <p:spPr bwMode="auto">
              <a:xfrm flipH="1">
                <a:off x="1809" y="1615"/>
                <a:ext cx="81" cy="158"/>
              </a:xfrm>
              <a:custGeom>
                <a:avLst/>
                <a:gdLst>
                  <a:gd name="T0" fmla="*/ 0 w 143"/>
                  <a:gd name="T1" fmla="*/ 0 h 278"/>
                  <a:gd name="T2" fmla="*/ 81 w 143"/>
                  <a:gd name="T3" fmla="*/ 24 h 278"/>
                  <a:gd name="T4" fmla="*/ 81 w 143"/>
                  <a:gd name="T5" fmla="*/ 138 h 278"/>
                  <a:gd name="T6" fmla="*/ 57 w 143"/>
                  <a:gd name="T7" fmla="*/ 158 h 278"/>
                  <a:gd name="T8" fmla="*/ 53 w 143"/>
                  <a:gd name="T9" fmla="*/ 57 h 278"/>
                  <a:gd name="T10" fmla="*/ 4 w 143"/>
                  <a:gd name="T11" fmla="*/ 28 h 278"/>
                  <a:gd name="T12" fmla="*/ 0 w 143"/>
                  <a:gd name="T13" fmla="*/ 0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8"/>
                  <a:gd name="T23" fmla="*/ 143 w 143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8">
                    <a:moveTo>
                      <a:pt x="0" y="0"/>
                    </a:moveTo>
                    <a:lnTo>
                      <a:pt x="143" y="42"/>
                    </a:lnTo>
                    <a:lnTo>
                      <a:pt x="143" y="242"/>
                    </a:lnTo>
                    <a:lnTo>
                      <a:pt x="100" y="278"/>
                    </a:lnTo>
                    <a:lnTo>
                      <a:pt x="93" y="100"/>
                    </a:lnTo>
                    <a:lnTo>
                      <a:pt x="7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000000" mc:Ignorable=""/>
              </a:solidFill>
              <a:ln w="936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42009" name="AutoShape 27"/>
              <p:cNvSpPr>
                <a:spLocks noChangeArrowheads="1"/>
              </p:cNvSpPr>
              <p:nvPr/>
            </p:nvSpPr>
            <p:spPr bwMode="auto">
              <a:xfrm flipH="1">
                <a:off x="1860" y="1515"/>
                <a:ext cx="49" cy="126"/>
              </a:xfrm>
              <a:custGeom>
                <a:avLst/>
                <a:gdLst>
                  <a:gd name="T0" fmla="*/ 0 w 143"/>
                  <a:gd name="T1" fmla="*/ 0 h 278"/>
                  <a:gd name="T2" fmla="*/ 18 w 143"/>
                  <a:gd name="T3" fmla="*/ 12 h 278"/>
                  <a:gd name="T4" fmla="*/ 18 w 143"/>
                  <a:gd name="T5" fmla="*/ 69 h 278"/>
                  <a:gd name="T6" fmla="*/ 12 w 143"/>
                  <a:gd name="T7" fmla="*/ 80 h 278"/>
                  <a:gd name="T8" fmla="*/ 12 w 143"/>
                  <a:gd name="T9" fmla="*/ 29 h 278"/>
                  <a:gd name="T10" fmla="*/ 1 w 143"/>
                  <a:gd name="T11" fmla="*/ 15 h 278"/>
                  <a:gd name="T12" fmla="*/ 0 w 143"/>
                  <a:gd name="T13" fmla="*/ 0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8"/>
                  <a:gd name="T23" fmla="*/ 143 w 143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8">
                    <a:moveTo>
                      <a:pt x="0" y="0"/>
                    </a:moveTo>
                    <a:lnTo>
                      <a:pt x="143" y="42"/>
                    </a:lnTo>
                    <a:lnTo>
                      <a:pt x="143" y="242"/>
                    </a:lnTo>
                    <a:lnTo>
                      <a:pt x="100" y="278"/>
                    </a:lnTo>
                    <a:lnTo>
                      <a:pt x="93" y="100"/>
                    </a:lnTo>
                    <a:lnTo>
                      <a:pt x="7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000000" mc:Ignorable=""/>
              </a:solidFill>
              <a:ln w="936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42010" name="AutoShape 28"/>
              <p:cNvSpPr>
                <a:spLocks noChangeArrowheads="1"/>
              </p:cNvSpPr>
              <p:nvPr/>
            </p:nvSpPr>
            <p:spPr bwMode="auto">
              <a:xfrm flipV="1">
                <a:off x="1877" y="1352"/>
                <a:ext cx="373" cy="31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7 w 21600"/>
                  <a:gd name="T13" fmla="*/ 4497 h 21600"/>
                  <a:gd name="T14" fmla="*/ 17083 w 21600"/>
                  <a:gd name="T15" fmla="*/ 1710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FF0000" mc:Ignorable=""/>
              </a:solidFill>
              <a:ln w="3816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42011" name="Rectangle 29"/>
              <p:cNvSpPr>
                <a:spLocks noChangeArrowheads="1"/>
              </p:cNvSpPr>
              <p:nvPr/>
            </p:nvSpPr>
            <p:spPr bwMode="auto">
              <a:xfrm>
                <a:off x="1877" y="1673"/>
                <a:ext cx="373" cy="89"/>
              </a:xfrm>
              <a:prstGeom prst="rect">
                <a:avLst/>
              </a:prstGeom>
              <a:solidFill>
                <a:srgbClr xmlns:mc="http://schemas.openxmlformats.org/markup-compatibility/2006" xmlns:a14="http://schemas.microsoft.com/office/drawing/2010/main" val="FF0000" mc:Ignorable=""/>
              </a:solidFill>
              <a:ln w="3816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42012" name="AutoShape 30"/>
              <p:cNvSpPr>
                <a:spLocks noChangeArrowheads="1"/>
              </p:cNvSpPr>
              <p:nvPr/>
            </p:nvSpPr>
            <p:spPr bwMode="auto">
              <a:xfrm>
                <a:off x="2179" y="1406"/>
                <a:ext cx="49" cy="126"/>
              </a:xfrm>
              <a:custGeom>
                <a:avLst/>
                <a:gdLst>
                  <a:gd name="T0" fmla="*/ 0 w 143"/>
                  <a:gd name="T1" fmla="*/ 0 h 278"/>
                  <a:gd name="T2" fmla="*/ 18 w 143"/>
                  <a:gd name="T3" fmla="*/ 12 h 278"/>
                  <a:gd name="T4" fmla="*/ 18 w 143"/>
                  <a:gd name="T5" fmla="*/ 69 h 278"/>
                  <a:gd name="T6" fmla="*/ 12 w 143"/>
                  <a:gd name="T7" fmla="*/ 80 h 278"/>
                  <a:gd name="T8" fmla="*/ 12 w 143"/>
                  <a:gd name="T9" fmla="*/ 29 h 278"/>
                  <a:gd name="T10" fmla="*/ 1 w 143"/>
                  <a:gd name="T11" fmla="*/ 15 h 278"/>
                  <a:gd name="T12" fmla="*/ 0 w 143"/>
                  <a:gd name="T13" fmla="*/ 0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8"/>
                  <a:gd name="T23" fmla="*/ 143 w 143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8">
                    <a:moveTo>
                      <a:pt x="0" y="0"/>
                    </a:moveTo>
                    <a:lnTo>
                      <a:pt x="143" y="42"/>
                    </a:lnTo>
                    <a:lnTo>
                      <a:pt x="143" y="242"/>
                    </a:lnTo>
                    <a:lnTo>
                      <a:pt x="100" y="278"/>
                    </a:lnTo>
                    <a:lnTo>
                      <a:pt x="93" y="100"/>
                    </a:lnTo>
                    <a:lnTo>
                      <a:pt x="7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000000" mc:Ignorable=""/>
              </a:solidFill>
              <a:ln w="936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42013" name="AutoShape 31"/>
              <p:cNvSpPr>
                <a:spLocks noChangeArrowheads="1"/>
              </p:cNvSpPr>
              <p:nvPr/>
            </p:nvSpPr>
            <p:spPr bwMode="auto">
              <a:xfrm flipH="1">
                <a:off x="1890" y="1406"/>
                <a:ext cx="49" cy="126"/>
              </a:xfrm>
              <a:custGeom>
                <a:avLst/>
                <a:gdLst>
                  <a:gd name="T0" fmla="*/ 0 w 143"/>
                  <a:gd name="T1" fmla="*/ 0 h 278"/>
                  <a:gd name="T2" fmla="*/ 18 w 143"/>
                  <a:gd name="T3" fmla="*/ 12 h 278"/>
                  <a:gd name="T4" fmla="*/ 18 w 143"/>
                  <a:gd name="T5" fmla="*/ 69 h 278"/>
                  <a:gd name="T6" fmla="*/ 12 w 143"/>
                  <a:gd name="T7" fmla="*/ 80 h 278"/>
                  <a:gd name="T8" fmla="*/ 12 w 143"/>
                  <a:gd name="T9" fmla="*/ 29 h 278"/>
                  <a:gd name="T10" fmla="*/ 1 w 143"/>
                  <a:gd name="T11" fmla="*/ 15 h 278"/>
                  <a:gd name="T12" fmla="*/ 0 w 143"/>
                  <a:gd name="T13" fmla="*/ 0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8"/>
                  <a:gd name="T23" fmla="*/ 143 w 143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8">
                    <a:moveTo>
                      <a:pt x="0" y="0"/>
                    </a:moveTo>
                    <a:lnTo>
                      <a:pt x="143" y="42"/>
                    </a:lnTo>
                    <a:lnTo>
                      <a:pt x="143" y="242"/>
                    </a:lnTo>
                    <a:lnTo>
                      <a:pt x="100" y="278"/>
                    </a:lnTo>
                    <a:lnTo>
                      <a:pt x="93" y="100"/>
                    </a:lnTo>
                    <a:lnTo>
                      <a:pt x="7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000000" mc:Ignorable=""/>
              </a:solidFill>
              <a:ln w="936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</p:grpSp>
        <p:sp>
          <p:nvSpPr>
            <p:cNvPr id="42005" name="Rectangle 32"/>
            <p:cNvSpPr>
              <a:spLocks noChangeArrowheads="1"/>
            </p:cNvSpPr>
            <p:nvPr/>
          </p:nvSpPr>
          <p:spPr bwMode="auto">
            <a:xfrm>
              <a:off x="1913" y="1381"/>
              <a:ext cx="287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Clr>
                  <a:srgbClr xmlns:mc="http://schemas.openxmlformats.org/markup-compatibility/2006" xmlns:a14="http://schemas.microsoft.com/office/drawing/2010/main" val="FFFFFF" mc:Ignorable="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800" b="1">
                  <a:solidFill>
                    <a:srgbClr xmlns:mc="http://schemas.openxmlformats.org/markup-compatibility/2006" xmlns:a14="http://schemas.microsoft.com/office/drawing/2010/main" val="FFFFFF" mc:Ignorable=""/>
                  </a:solidFill>
                </a:rPr>
                <a:t>A</a:t>
              </a:r>
            </a:p>
          </p:txBody>
        </p:sp>
      </p:grpSp>
      <p:sp>
        <p:nvSpPr>
          <p:cNvPr id="42001" name="Line 33"/>
          <p:cNvSpPr>
            <a:spLocks noChangeShapeType="1"/>
          </p:cNvSpPr>
          <p:nvPr/>
        </p:nvSpPr>
        <p:spPr bwMode="auto">
          <a:xfrm>
            <a:off x="5610225" y="2924175"/>
            <a:ext cx="1588" cy="990600"/>
          </a:xfrm>
          <a:prstGeom prst="line">
            <a:avLst/>
          </a:prstGeom>
          <a:noFill/>
          <a:ln w="76320">
            <a:solidFill>
              <a:srgbClr xmlns:mc="http://schemas.openxmlformats.org/markup-compatibility/2006" xmlns:a14="http://schemas.microsoft.com/office/drawing/2010/main" val="3333CC" mc:Ignorable="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2002" name="Rectangle 34"/>
          <p:cNvSpPr>
            <a:spLocks noChangeArrowheads="1"/>
          </p:cNvSpPr>
          <p:nvPr/>
        </p:nvSpPr>
        <p:spPr bwMode="auto">
          <a:xfrm>
            <a:off x="2263775" y="3462338"/>
            <a:ext cx="752475" cy="560387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42003" name="Line 35"/>
          <p:cNvSpPr>
            <a:spLocks noChangeShapeType="1"/>
          </p:cNvSpPr>
          <p:nvPr/>
        </p:nvSpPr>
        <p:spPr bwMode="auto">
          <a:xfrm flipH="1">
            <a:off x="2644775" y="3459163"/>
            <a:ext cx="33338" cy="338137"/>
          </a:xfrm>
          <a:prstGeom prst="line">
            <a:avLst/>
          </a:prstGeom>
          <a:noFill/>
          <a:ln w="76320">
            <a:solidFill>
              <a:srgbClr xmlns:mc="http://schemas.openxmlformats.org/markup-compatibility/2006" xmlns:a14="http://schemas.microsoft.com/office/drawing/2010/main" val="3333CC" mc:Ignorable="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fld id="{63B46BA3-AA68-4A88-9259-CC89CA038EEE}" type="slidenum">
              <a:rPr lang="he-IL" sz="14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cs typeface="Arial" pitchFamily="34" charset="0"/>
              </a:rPr>
              <a:pPr/>
              <a:t>38</a:t>
            </a:fld>
            <a:endParaRPr lang="en-US" sz="1400">
              <a:solidFill>
                <a:srgbClr xmlns:mc="http://schemas.openxmlformats.org/markup-compatibility/2006" xmlns:a14="http://schemas.microsoft.com/office/drawing/2010/main" val="000000" mc:Ignorable=""/>
              </a:solidFill>
              <a:cs typeface="Arial" pitchFamily="34" charset="0"/>
            </a:endParaRPr>
          </a:p>
        </p:txBody>
      </p:sp>
      <p:sp>
        <p:nvSpPr>
          <p:cNvPr id="43011" name="Text Box 1"/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ctr"/>
            <a:r>
              <a:rPr lang="en-US" sz="14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Art of Multiprocessor Programming</a:t>
            </a:r>
          </a:p>
        </p:txBody>
      </p:sp>
      <p:sp>
        <p:nvSpPr>
          <p:cNvPr id="43012" name="Text Box 2"/>
          <p:cNvSpPr txBox="1">
            <a:spLocks noChangeArrowheads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r"/>
            <a:fld id="{E961B47C-5183-4DDB-9029-9D7A1656E84E}" type="slidenum">
              <a:rPr lang="he-IL" sz="14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cs typeface="Arial" pitchFamily="34" charset="0"/>
              </a:rPr>
              <a:pPr algn="r"/>
              <a:t>38</a:t>
            </a:fld>
            <a:endParaRPr lang="en-US" sz="1400">
              <a:solidFill>
                <a:srgbClr xmlns:mc="http://schemas.openxmlformats.org/markup-compatibility/2006" xmlns:a14="http://schemas.microsoft.com/office/drawing/2010/main" val="000000" mc:Ignorable=""/>
              </a:solidFill>
              <a:cs typeface="Arial" pitchFamily="34" charset="0"/>
            </a:endParaRPr>
          </a:p>
        </p:txBody>
      </p:sp>
      <p:sp>
        <p:nvSpPr>
          <p:cNvPr id="43013" name="Text Box 3"/>
          <p:cNvSpPr txBox="1">
            <a:spLocks noChangeArrowheads="1"/>
          </p:cNvSpPr>
          <p:nvPr/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ctr"/>
            <a:r>
              <a:rPr lang="en-US" sz="40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Covering State for Two</a:t>
            </a:r>
          </a:p>
        </p:txBody>
      </p:sp>
      <p:sp>
        <p:nvSpPr>
          <p:cNvPr id="43014" name="Text Box 4"/>
          <p:cNvSpPr txBox="1">
            <a:spLocks noChangeArrowheads="1"/>
          </p:cNvSpPr>
          <p:nvPr/>
        </p:nvSpPr>
        <p:spPr bwMode="auto">
          <a:xfrm>
            <a:off x="639763" y="4605338"/>
            <a:ext cx="7772400" cy="172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  <a:buClr>
                <a:srgbClr xmlns:mc="http://schemas.openxmlformats.org/markup-compatibility/2006" xmlns:a14="http://schemas.microsoft.com/office/drawing/2010/main" val="0000FF" mc:Ignorable=""/>
              </a:buClr>
              <a:buFont typeface="Comic Sans MS" pitchFamily="66" charset="0"/>
              <a:buChar char="•"/>
            </a:pPr>
            <a:r>
              <a:rPr lang="en-US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Start with </a:t>
            </a:r>
            <a:r>
              <a:rPr lang="en-US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B</a:t>
            </a:r>
            <a:r>
              <a:rPr lang="en-US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 covering register </a:t>
            </a:r>
            <a:r>
              <a:rPr lang="en-US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R</a:t>
            </a:r>
            <a:r>
              <a:rPr lang="en-US" baseline="-2500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B </a:t>
            </a:r>
            <a:r>
              <a:rPr lang="en-US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for the </a:t>
            </a:r>
            <a:r>
              <a:rPr lang="en-US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1</a:t>
            </a:r>
            <a:r>
              <a:rPr lang="en-US" baseline="300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st</a:t>
            </a:r>
            <a:r>
              <a:rPr lang="en-US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 time </a:t>
            </a:r>
          </a:p>
          <a:p>
            <a:pPr>
              <a:lnSpc>
                <a:spcPct val="90000"/>
              </a:lnSpc>
              <a:spcBef>
                <a:spcPts val="600"/>
              </a:spcBef>
              <a:buClr>
                <a:srgbClr xmlns:mc="http://schemas.openxmlformats.org/markup-compatibility/2006" xmlns:a14="http://schemas.microsoft.com/office/drawing/2010/main" val="0000FF" mc:Ignorable=""/>
              </a:buClr>
              <a:buFont typeface="Comic Sans MS" pitchFamily="66" charset="0"/>
              <a:buChar char="•"/>
            </a:pPr>
            <a:r>
              <a:rPr lang="en-US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Run </a:t>
            </a:r>
            <a:r>
              <a:rPr lang="en-US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A</a:t>
            </a:r>
            <a:r>
              <a:rPr lang="en-US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 until it is about to write to uncovered </a:t>
            </a:r>
            <a:r>
              <a:rPr lang="en-US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R</a:t>
            </a:r>
            <a:r>
              <a:rPr lang="en-US" baseline="-2500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A</a:t>
            </a:r>
          </a:p>
          <a:p>
            <a:pPr>
              <a:lnSpc>
                <a:spcPct val="90000"/>
              </a:lnSpc>
              <a:spcBef>
                <a:spcPts val="600"/>
              </a:spcBef>
              <a:buClr>
                <a:srgbClr xmlns:mc="http://schemas.openxmlformats.org/markup-compatibility/2006" xmlns:a14="http://schemas.microsoft.com/office/drawing/2010/main" val="0000FF" mc:Ignorable=""/>
              </a:buClr>
              <a:buFont typeface="Comic Sans MS" pitchFamily="66" charset="0"/>
              <a:buChar char="•"/>
            </a:pPr>
            <a:r>
              <a:rPr lang="en-US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Are we done?</a:t>
            </a:r>
          </a:p>
          <a:p>
            <a:pPr>
              <a:lnSpc>
                <a:spcPct val="90000"/>
              </a:lnSpc>
              <a:spcBef>
                <a:spcPts val="600"/>
              </a:spcBef>
              <a:buClr>
                <a:srgbClr xmlns:mc="http://schemas.openxmlformats.org/markup-compatibility/2006" xmlns:a14="http://schemas.microsoft.com/office/drawing/2010/main" val="0000FF" mc:Ignorable=""/>
              </a:buClr>
            </a:pPr>
            <a:endParaRPr lang="en-US">
              <a:solidFill>
                <a:srgbClr xmlns:mc="http://schemas.openxmlformats.org/markup-compatibility/2006" xmlns:a14="http://schemas.microsoft.com/office/drawing/2010/main" val="0000FF" mc:Ignorable=""/>
              </a:solidFill>
            </a:endParaRPr>
          </a:p>
        </p:txBody>
      </p:sp>
      <p:sp>
        <p:nvSpPr>
          <p:cNvPr id="43015" name="Text Box 5"/>
          <p:cNvSpPr txBox="1">
            <a:spLocks noChangeArrowheads="1"/>
          </p:cNvSpPr>
          <p:nvPr/>
        </p:nvSpPr>
        <p:spPr bwMode="auto">
          <a:xfrm>
            <a:off x="3779838" y="3790950"/>
            <a:ext cx="1773237" cy="509588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3333CC" mc:Ignorable="">
              <a:alpha val="50195"/>
            </a:srgbClr>
          </a:solidFill>
          <a:ln w="38160"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buClr>
                <a:srgbClr xmlns:mc="http://schemas.openxmlformats.org/markup-compatibility/2006" xmlns:a14="http://schemas.microsoft.com/office/drawing/2010/main" val="FFFFFF" mc:Ignorable=""/>
              </a:buClr>
            </a:pPr>
            <a:r>
              <a:rPr lang="en-US" b="1">
                <a:solidFill>
                  <a:srgbClr xmlns:mc="http://schemas.openxmlformats.org/markup-compatibility/2006" xmlns:a14="http://schemas.microsoft.com/office/drawing/2010/main" val="FFFFFF" mc:Ignorable=""/>
                </a:solidFill>
              </a:rPr>
              <a:t>Write(R</a:t>
            </a:r>
            <a:r>
              <a:rPr lang="en-US" b="1" baseline="-25000">
                <a:solidFill>
                  <a:srgbClr xmlns:mc="http://schemas.openxmlformats.org/markup-compatibility/2006" xmlns:a14="http://schemas.microsoft.com/office/drawing/2010/main" val="FFFFFF" mc:Ignorable=""/>
                </a:solidFill>
              </a:rPr>
              <a:t>B</a:t>
            </a:r>
            <a:r>
              <a:rPr lang="en-US" b="1">
                <a:solidFill>
                  <a:srgbClr xmlns:mc="http://schemas.openxmlformats.org/markup-compatibility/2006" xmlns:a14="http://schemas.microsoft.com/office/drawing/2010/main" val="FFFFFF" mc:Ignorable=""/>
                </a:solidFill>
              </a:rPr>
              <a:t>)</a:t>
            </a:r>
            <a:r>
              <a:rPr lang="he-IL" b="1">
                <a:solidFill>
                  <a:srgbClr xmlns:mc="http://schemas.openxmlformats.org/markup-compatibility/2006" xmlns:a14="http://schemas.microsoft.com/office/drawing/2010/main" val="FFFFFF" mc:Ignorable=""/>
                </a:solidFill>
                <a:cs typeface="Arial" pitchFamily="34" charset="0"/>
              </a:rPr>
              <a:t>‏</a:t>
            </a:r>
            <a:endParaRPr lang="en-US" b="1">
              <a:solidFill>
                <a:srgbClr xmlns:mc="http://schemas.openxmlformats.org/markup-compatibility/2006" xmlns:a14="http://schemas.microsoft.com/office/drawing/2010/main" val="FFFFFF" mc:Ignorable=""/>
              </a:solidFill>
            </a:endParaRPr>
          </a:p>
        </p:txBody>
      </p:sp>
      <p:grpSp>
        <p:nvGrpSpPr>
          <p:cNvPr id="43016" name="Group 6"/>
          <p:cNvGrpSpPr>
            <a:grpSpLocks/>
          </p:cNvGrpSpPr>
          <p:nvPr/>
        </p:nvGrpSpPr>
        <p:grpSpPr bwMode="auto">
          <a:xfrm>
            <a:off x="4273550" y="1922463"/>
            <a:ext cx="782638" cy="666750"/>
            <a:chOff x="2692" y="1211"/>
            <a:chExt cx="493" cy="420"/>
          </a:xfrm>
        </p:grpSpPr>
        <p:sp>
          <p:nvSpPr>
            <p:cNvPr id="43032" name="AutoShape 7"/>
            <p:cNvSpPr>
              <a:spLocks noChangeArrowheads="1"/>
            </p:cNvSpPr>
            <p:nvPr/>
          </p:nvSpPr>
          <p:spPr bwMode="auto">
            <a:xfrm>
              <a:off x="3105" y="1472"/>
              <a:ext cx="81" cy="158"/>
            </a:xfrm>
            <a:custGeom>
              <a:avLst/>
              <a:gdLst>
                <a:gd name="T0" fmla="*/ 0 w 143"/>
                <a:gd name="T1" fmla="*/ 0 h 278"/>
                <a:gd name="T2" fmla="*/ 81 w 143"/>
                <a:gd name="T3" fmla="*/ 24 h 278"/>
                <a:gd name="T4" fmla="*/ 81 w 143"/>
                <a:gd name="T5" fmla="*/ 138 h 278"/>
                <a:gd name="T6" fmla="*/ 57 w 143"/>
                <a:gd name="T7" fmla="*/ 158 h 278"/>
                <a:gd name="T8" fmla="*/ 53 w 143"/>
                <a:gd name="T9" fmla="*/ 57 h 278"/>
                <a:gd name="T10" fmla="*/ 4 w 143"/>
                <a:gd name="T11" fmla="*/ 28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 w="9360">
              <a:solidFill>
                <a:srgbClr xmlns:mc="http://schemas.openxmlformats.org/markup-compatibility/2006" xmlns:a14="http://schemas.microsoft.com/office/drawing/2010/main" val="000000" mc:Ignorable="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3033" name="AutoShape 8"/>
            <p:cNvSpPr>
              <a:spLocks noChangeArrowheads="1"/>
            </p:cNvSpPr>
            <p:nvPr/>
          </p:nvSpPr>
          <p:spPr bwMode="auto">
            <a:xfrm>
              <a:off x="3087" y="1363"/>
              <a:ext cx="49" cy="126"/>
            </a:xfrm>
            <a:custGeom>
              <a:avLst/>
              <a:gdLst>
                <a:gd name="T0" fmla="*/ 0 w 143"/>
                <a:gd name="T1" fmla="*/ 0 h 278"/>
                <a:gd name="T2" fmla="*/ 18 w 143"/>
                <a:gd name="T3" fmla="*/ 12 h 278"/>
                <a:gd name="T4" fmla="*/ 18 w 143"/>
                <a:gd name="T5" fmla="*/ 69 h 278"/>
                <a:gd name="T6" fmla="*/ 12 w 143"/>
                <a:gd name="T7" fmla="*/ 80 h 278"/>
                <a:gd name="T8" fmla="*/ 12 w 143"/>
                <a:gd name="T9" fmla="*/ 29 h 278"/>
                <a:gd name="T10" fmla="*/ 1 w 143"/>
                <a:gd name="T11" fmla="*/ 15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 w="9360">
              <a:solidFill>
                <a:srgbClr xmlns:mc="http://schemas.openxmlformats.org/markup-compatibility/2006" xmlns:a14="http://schemas.microsoft.com/office/drawing/2010/main" val="000000" mc:Ignorable="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3034" name="AutoShape 9"/>
            <p:cNvSpPr>
              <a:spLocks noChangeArrowheads="1"/>
            </p:cNvSpPr>
            <p:nvPr/>
          </p:nvSpPr>
          <p:spPr bwMode="auto">
            <a:xfrm flipH="1">
              <a:off x="2692" y="1474"/>
              <a:ext cx="81" cy="158"/>
            </a:xfrm>
            <a:custGeom>
              <a:avLst/>
              <a:gdLst>
                <a:gd name="T0" fmla="*/ 0 w 143"/>
                <a:gd name="T1" fmla="*/ 0 h 278"/>
                <a:gd name="T2" fmla="*/ 81 w 143"/>
                <a:gd name="T3" fmla="*/ 24 h 278"/>
                <a:gd name="T4" fmla="*/ 81 w 143"/>
                <a:gd name="T5" fmla="*/ 138 h 278"/>
                <a:gd name="T6" fmla="*/ 57 w 143"/>
                <a:gd name="T7" fmla="*/ 158 h 278"/>
                <a:gd name="T8" fmla="*/ 53 w 143"/>
                <a:gd name="T9" fmla="*/ 57 h 278"/>
                <a:gd name="T10" fmla="*/ 4 w 143"/>
                <a:gd name="T11" fmla="*/ 28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 w="9360">
              <a:solidFill>
                <a:srgbClr xmlns:mc="http://schemas.openxmlformats.org/markup-compatibility/2006" xmlns:a14="http://schemas.microsoft.com/office/drawing/2010/main" val="000000" mc:Ignorable="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3035" name="AutoShape 10"/>
            <p:cNvSpPr>
              <a:spLocks noChangeArrowheads="1"/>
            </p:cNvSpPr>
            <p:nvPr/>
          </p:nvSpPr>
          <p:spPr bwMode="auto">
            <a:xfrm flipH="1">
              <a:off x="2743" y="1374"/>
              <a:ext cx="49" cy="126"/>
            </a:xfrm>
            <a:custGeom>
              <a:avLst/>
              <a:gdLst>
                <a:gd name="T0" fmla="*/ 0 w 143"/>
                <a:gd name="T1" fmla="*/ 0 h 278"/>
                <a:gd name="T2" fmla="*/ 18 w 143"/>
                <a:gd name="T3" fmla="*/ 12 h 278"/>
                <a:gd name="T4" fmla="*/ 18 w 143"/>
                <a:gd name="T5" fmla="*/ 69 h 278"/>
                <a:gd name="T6" fmla="*/ 12 w 143"/>
                <a:gd name="T7" fmla="*/ 80 h 278"/>
                <a:gd name="T8" fmla="*/ 12 w 143"/>
                <a:gd name="T9" fmla="*/ 29 h 278"/>
                <a:gd name="T10" fmla="*/ 1 w 143"/>
                <a:gd name="T11" fmla="*/ 15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 w="9360">
              <a:solidFill>
                <a:srgbClr xmlns:mc="http://schemas.openxmlformats.org/markup-compatibility/2006" xmlns:a14="http://schemas.microsoft.com/office/drawing/2010/main" val="000000" mc:Ignorable="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3036" name="AutoShape 11"/>
            <p:cNvSpPr>
              <a:spLocks noChangeArrowheads="1"/>
            </p:cNvSpPr>
            <p:nvPr/>
          </p:nvSpPr>
          <p:spPr bwMode="auto">
            <a:xfrm flipV="1">
              <a:off x="2760" y="1211"/>
              <a:ext cx="373" cy="31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7 w 21600"/>
                <a:gd name="T13" fmla="*/ 4497 h 21600"/>
                <a:gd name="T14" fmla="*/ 17083 w 21600"/>
                <a:gd name="T15" fmla="*/ 1710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3333CC" mc:Ignorable=""/>
            </a:solidFill>
            <a:ln w="38160">
              <a:solidFill>
                <a:srgbClr xmlns:mc="http://schemas.openxmlformats.org/markup-compatibility/2006" xmlns:a14="http://schemas.microsoft.com/office/drawing/2010/main" val="000000" mc:Ignorable="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3037" name="Rectangle 12"/>
            <p:cNvSpPr>
              <a:spLocks noChangeArrowheads="1"/>
            </p:cNvSpPr>
            <p:nvPr/>
          </p:nvSpPr>
          <p:spPr bwMode="auto">
            <a:xfrm>
              <a:off x="2760" y="1532"/>
              <a:ext cx="373" cy="89"/>
            </a:xfrm>
            <a:prstGeom prst="rect">
              <a:avLst/>
            </a:prstGeom>
            <a:solidFill>
              <a:srgbClr xmlns:mc="http://schemas.openxmlformats.org/markup-compatibility/2006" xmlns:a14="http://schemas.microsoft.com/office/drawing/2010/main" val="3333CC" mc:Ignorable=""/>
            </a:solidFill>
            <a:ln w="38160">
              <a:solidFill>
                <a:srgbClr xmlns:mc="http://schemas.openxmlformats.org/markup-compatibility/2006" xmlns:a14="http://schemas.microsoft.com/office/drawing/2010/main" val="000000" mc:Ignorable="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3038" name="AutoShape 13"/>
            <p:cNvSpPr>
              <a:spLocks noChangeArrowheads="1"/>
            </p:cNvSpPr>
            <p:nvPr/>
          </p:nvSpPr>
          <p:spPr bwMode="auto">
            <a:xfrm>
              <a:off x="3062" y="1264"/>
              <a:ext cx="49" cy="126"/>
            </a:xfrm>
            <a:custGeom>
              <a:avLst/>
              <a:gdLst>
                <a:gd name="T0" fmla="*/ 0 w 143"/>
                <a:gd name="T1" fmla="*/ 0 h 278"/>
                <a:gd name="T2" fmla="*/ 18 w 143"/>
                <a:gd name="T3" fmla="*/ 12 h 278"/>
                <a:gd name="T4" fmla="*/ 18 w 143"/>
                <a:gd name="T5" fmla="*/ 69 h 278"/>
                <a:gd name="T6" fmla="*/ 12 w 143"/>
                <a:gd name="T7" fmla="*/ 80 h 278"/>
                <a:gd name="T8" fmla="*/ 12 w 143"/>
                <a:gd name="T9" fmla="*/ 29 h 278"/>
                <a:gd name="T10" fmla="*/ 1 w 143"/>
                <a:gd name="T11" fmla="*/ 15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 w="9360">
              <a:solidFill>
                <a:srgbClr xmlns:mc="http://schemas.openxmlformats.org/markup-compatibility/2006" xmlns:a14="http://schemas.microsoft.com/office/drawing/2010/main" val="000000" mc:Ignorable="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3039" name="AutoShape 14"/>
            <p:cNvSpPr>
              <a:spLocks noChangeArrowheads="1"/>
            </p:cNvSpPr>
            <p:nvPr/>
          </p:nvSpPr>
          <p:spPr bwMode="auto">
            <a:xfrm flipH="1">
              <a:off x="2773" y="1264"/>
              <a:ext cx="49" cy="126"/>
            </a:xfrm>
            <a:custGeom>
              <a:avLst/>
              <a:gdLst>
                <a:gd name="T0" fmla="*/ 0 w 143"/>
                <a:gd name="T1" fmla="*/ 0 h 278"/>
                <a:gd name="T2" fmla="*/ 18 w 143"/>
                <a:gd name="T3" fmla="*/ 12 h 278"/>
                <a:gd name="T4" fmla="*/ 18 w 143"/>
                <a:gd name="T5" fmla="*/ 69 h 278"/>
                <a:gd name="T6" fmla="*/ 12 w 143"/>
                <a:gd name="T7" fmla="*/ 80 h 278"/>
                <a:gd name="T8" fmla="*/ 12 w 143"/>
                <a:gd name="T9" fmla="*/ 29 h 278"/>
                <a:gd name="T10" fmla="*/ 1 w 143"/>
                <a:gd name="T11" fmla="*/ 15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 w="9360">
              <a:solidFill>
                <a:srgbClr xmlns:mc="http://schemas.openxmlformats.org/markup-compatibility/2006" xmlns:a14="http://schemas.microsoft.com/office/drawing/2010/main" val="000000" mc:Ignorable="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</p:grpSp>
      <p:sp>
        <p:nvSpPr>
          <p:cNvPr id="43017" name="Rectangle 15"/>
          <p:cNvSpPr>
            <a:spLocks noChangeArrowheads="1"/>
          </p:cNvSpPr>
          <p:nvPr/>
        </p:nvSpPr>
        <p:spPr bwMode="auto">
          <a:xfrm>
            <a:off x="4440238" y="1997075"/>
            <a:ext cx="452437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>
              <a:buClr>
                <a:srgbClr xmlns:mc="http://schemas.openxmlformats.org/markup-compatibility/2006" xmlns:a14="http://schemas.microsoft.com/office/drawing/2010/main" val="FFFFFF" mc:Ignorable="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>
                <a:solidFill>
                  <a:srgbClr xmlns:mc="http://schemas.openxmlformats.org/markup-compatibility/2006" xmlns:a14="http://schemas.microsoft.com/office/drawing/2010/main" val="FFFFFF" mc:Ignorable=""/>
                </a:solidFill>
              </a:rPr>
              <a:t>B</a:t>
            </a:r>
          </a:p>
        </p:txBody>
      </p:sp>
      <p:sp>
        <p:nvSpPr>
          <p:cNvPr id="43018" name="Text Box 16"/>
          <p:cNvSpPr txBox="1">
            <a:spLocks noChangeArrowheads="1"/>
          </p:cNvSpPr>
          <p:nvPr/>
        </p:nvSpPr>
        <p:spPr bwMode="auto">
          <a:xfrm>
            <a:off x="1433513" y="3802063"/>
            <a:ext cx="1776412" cy="509587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0000" mc:Ignorable="">
              <a:alpha val="50195"/>
            </a:srgbClr>
          </a:solidFill>
          <a:ln w="38160"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buClr>
                <a:srgbClr xmlns:mc="http://schemas.openxmlformats.org/markup-compatibility/2006" xmlns:a14="http://schemas.microsoft.com/office/drawing/2010/main" val="FFFFFF" mc:Ignorable=""/>
              </a:buClr>
            </a:pPr>
            <a:r>
              <a:rPr lang="en-US" b="1">
                <a:solidFill>
                  <a:srgbClr xmlns:mc="http://schemas.openxmlformats.org/markup-compatibility/2006" xmlns:a14="http://schemas.microsoft.com/office/drawing/2010/main" val="FFFFFF" mc:Ignorable=""/>
                </a:solidFill>
              </a:rPr>
              <a:t>Write(R</a:t>
            </a:r>
            <a:r>
              <a:rPr lang="en-US" b="1" baseline="-25000">
                <a:solidFill>
                  <a:srgbClr xmlns:mc="http://schemas.openxmlformats.org/markup-compatibility/2006" xmlns:a14="http://schemas.microsoft.com/office/drawing/2010/main" val="FFFFFF" mc:Ignorable=""/>
                </a:solidFill>
              </a:rPr>
              <a:t>A</a:t>
            </a:r>
            <a:r>
              <a:rPr lang="en-US" b="1">
                <a:solidFill>
                  <a:srgbClr xmlns:mc="http://schemas.openxmlformats.org/markup-compatibility/2006" xmlns:a14="http://schemas.microsoft.com/office/drawing/2010/main" val="FFFFFF" mc:Ignorable=""/>
                </a:solidFill>
              </a:rPr>
              <a:t>)</a:t>
            </a:r>
            <a:r>
              <a:rPr lang="he-IL" b="1">
                <a:solidFill>
                  <a:srgbClr xmlns:mc="http://schemas.openxmlformats.org/markup-compatibility/2006" xmlns:a14="http://schemas.microsoft.com/office/drawing/2010/main" val="FFFFFF" mc:Ignorable=""/>
                </a:solidFill>
                <a:cs typeface="Arial" pitchFamily="34" charset="0"/>
              </a:rPr>
              <a:t>‏</a:t>
            </a:r>
            <a:endParaRPr lang="en-US" b="1">
              <a:solidFill>
                <a:srgbClr xmlns:mc="http://schemas.openxmlformats.org/markup-compatibility/2006" xmlns:a14="http://schemas.microsoft.com/office/drawing/2010/main" val="FFFFFF" mc:Ignorable=""/>
              </a:solidFill>
            </a:endParaRPr>
          </a:p>
        </p:txBody>
      </p:sp>
      <p:sp>
        <p:nvSpPr>
          <p:cNvPr id="43019" name="Line 17"/>
          <p:cNvSpPr>
            <a:spLocks noChangeShapeType="1"/>
          </p:cNvSpPr>
          <p:nvPr/>
        </p:nvSpPr>
        <p:spPr bwMode="auto">
          <a:xfrm>
            <a:off x="2320925" y="2697163"/>
            <a:ext cx="1588" cy="990600"/>
          </a:xfrm>
          <a:prstGeom prst="line">
            <a:avLst/>
          </a:prstGeom>
          <a:noFill/>
          <a:ln w="38160">
            <a:solidFill>
              <a:srgbClr xmlns:mc="http://schemas.openxmlformats.org/markup-compatibility/2006" xmlns:a14="http://schemas.microsoft.com/office/drawing/2010/main" val="000000" mc:Ignorable="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grpSp>
        <p:nvGrpSpPr>
          <p:cNvPr id="43020" name="Group 18"/>
          <p:cNvGrpSpPr>
            <a:grpSpLocks/>
          </p:cNvGrpSpPr>
          <p:nvPr/>
        </p:nvGrpSpPr>
        <p:grpSpPr bwMode="auto">
          <a:xfrm>
            <a:off x="1928813" y="1920875"/>
            <a:ext cx="782637" cy="666750"/>
            <a:chOff x="1215" y="1210"/>
            <a:chExt cx="493" cy="420"/>
          </a:xfrm>
        </p:grpSpPr>
        <p:grpSp>
          <p:nvGrpSpPr>
            <p:cNvPr id="43022" name="Group 19"/>
            <p:cNvGrpSpPr>
              <a:grpSpLocks/>
            </p:cNvGrpSpPr>
            <p:nvPr/>
          </p:nvGrpSpPr>
          <p:grpSpPr bwMode="auto">
            <a:xfrm>
              <a:off x="1215" y="1210"/>
              <a:ext cx="493" cy="420"/>
              <a:chOff x="1215" y="1210"/>
              <a:chExt cx="493" cy="420"/>
            </a:xfrm>
          </p:grpSpPr>
          <p:sp>
            <p:nvSpPr>
              <p:cNvPr id="43024" name="AutoShape 20"/>
              <p:cNvSpPr>
                <a:spLocks noChangeArrowheads="1"/>
              </p:cNvSpPr>
              <p:nvPr/>
            </p:nvSpPr>
            <p:spPr bwMode="auto">
              <a:xfrm>
                <a:off x="1628" y="1471"/>
                <a:ext cx="81" cy="158"/>
              </a:xfrm>
              <a:custGeom>
                <a:avLst/>
                <a:gdLst>
                  <a:gd name="T0" fmla="*/ 0 w 143"/>
                  <a:gd name="T1" fmla="*/ 0 h 278"/>
                  <a:gd name="T2" fmla="*/ 81 w 143"/>
                  <a:gd name="T3" fmla="*/ 24 h 278"/>
                  <a:gd name="T4" fmla="*/ 81 w 143"/>
                  <a:gd name="T5" fmla="*/ 138 h 278"/>
                  <a:gd name="T6" fmla="*/ 57 w 143"/>
                  <a:gd name="T7" fmla="*/ 158 h 278"/>
                  <a:gd name="T8" fmla="*/ 53 w 143"/>
                  <a:gd name="T9" fmla="*/ 57 h 278"/>
                  <a:gd name="T10" fmla="*/ 4 w 143"/>
                  <a:gd name="T11" fmla="*/ 28 h 278"/>
                  <a:gd name="T12" fmla="*/ 0 w 143"/>
                  <a:gd name="T13" fmla="*/ 0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8"/>
                  <a:gd name="T23" fmla="*/ 143 w 143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8">
                    <a:moveTo>
                      <a:pt x="0" y="0"/>
                    </a:moveTo>
                    <a:lnTo>
                      <a:pt x="143" y="42"/>
                    </a:lnTo>
                    <a:lnTo>
                      <a:pt x="143" y="242"/>
                    </a:lnTo>
                    <a:lnTo>
                      <a:pt x="100" y="278"/>
                    </a:lnTo>
                    <a:lnTo>
                      <a:pt x="93" y="100"/>
                    </a:lnTo>
                    <a:lnTo>
                      <a:pt x="7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000000" mc:Ignorable=""/>
              </a:solidFill>
              <a:ln w="936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43025" name="AutoShape 21"/>
              <p:cNvSpPr>
                <a:spLocks noChangeArrowheads="1"/>
              </p:cNvSpPr>
              <p:nvPr/>
            </p:nvSpPr>
            <p:spPr bwMode="auto">
              <a:xfrm>
                <a:off x="1610" y="1362"/>
                <a:ext cx="49" cy="126"/>
              </a:xfrm>
              <a:custGeom>
                <a:avLst/>
                <a:gdLst>
                  <a:gd name="T0" fmla="*/ 0 w 143"/>
                  <a:gd name="T1" fmla="*/ 0 h 278"/>
                  <a:gd name="T2" fmla="*/ 18 w 143"/>
                  <a:gd name="T3" fmla="*/ 12 h 278"/>
                  <a:gd name="T4" fmla="*/ 18 w 143"/>
                  <a:gd name="T5" fmla="*/ 69 h 278"/>
                  <a:gd name="T6" fmla="*/ 12 w 143"/>
                  <a:gd name="T7" fmla="*/ 80 h 278"/>
                  <a:gd name="T8" fmla="*/ 12 w 143"/>
                  <a:gd name="T9" fmla="*/ 29 h 278"/>
                  <a:gd name="T10" fmla="*/ 1 w 143"/>
                  <a:gd name="T11" fmla="*/ 15 h 278"/>
                  <a:gd name="T12" fmla="*/ 0 w 143"/>
                  <a:gd name="T13" fmla="*/ 0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8"/>
                  <a:gd name="T23" fmla="*/ 143 w 143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8">
                    <a:moveTo>
                      <a:pt x="0" y="0"/>
                    </a:moveTo>
                    <a:lnTo>
                      <a:pt x="143" y="42"/>
                    </a:lnTo>
                    <a:lnTo>
                      <a:pt x="143" y="242"/>
                    </a:lnTo>
                    <a:lnTo>
                      <a:pt x="100" y="278"/>
                    </a:lnTo>
                    <a:lnTo>
                      <a:pt x="93" y="100"/>
                    </a:lnTo>
                    <a:lnTo>
                      <a:pt x="7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000000" mc:Ignorable=""/>
              </a:solidFill>
              <a:ln w="936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43026" name="AutoShape 22"/>
              <p:cNvSpPr>
                <a:spLocks noChangeArrowheads="1"/>
              </p:cNvSpPr>
              <p:nvPr/>
            </p:nvSpPr>
            <p:spPr bwMode="auto">
              <a:xfrm flipH="1">
                <a:off x="1215" y="1473"/>
                <a:ext cx="81" cy="158"/>
              </a:xfrm>
              <a:custGeom>
                <a:avLst/>
                <a:gdLst>
                  <a:gd name="T0" fmla="*/ 0 w 143"/>
                  <a:gd name="T1" fmla="*/ 0 h 278"/>
                  <a:gd name="T2" fmla="*/ 81 w 143"/>
                  <a:gd name="T3" fmla="*/ 24 h 278"/>
                  <a:gd name="T4" fmla="*/ 81 w 143"/>
                  <a:gd name="T5" fmla="*/ 138 h 278"/>
                  <a:gd name="T6" fmla="*/ 57 w 143"/>
                  <a:gd name="T7" fmla="*/ 158 h 278"/>
                  <a:gd name="T8" fmla="*/ 53 w 143"/>
                  <a:gd name="T9" fmla="*/ 57 h 278"/>
                  <a:gd name="T10" fmla="*/ 4 w 143"/>
                  <a:gd name="T11" fmla="*/ 28 h 278"/>
                  <a:gd name="T12" fmla="*/ 0 w 143"/>
                  <a:gd name="T13" fmla="*/ 0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8"/>
                  <a:gd name="T23" fmla="*/ 143 w 143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8">
                    <a:moveTo>
                      <a:pt x="0" y="0"/>
                    </a:moveTo>
                    <a:lnTo>
                      <a:pt x="143" y="42"/>
                    </a:lnTo>
                    <a:lnTo>
                      <a:pt x="143" y="242"/>
                    </a:lnTo>
                    <a:lnTo>
                      <a:pt x="100" y="278"/>
                    </a:lnTo>
                    <a:lnTo>
                      <a:pt x="93" y="100"/>
                    </a:lnTo>
                    <a:lnTo>
                      <a:pt x="7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000000" mc:Ignorable=""/>
              </a:solidFill>
              <a:ln w="936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43027" name="AutoShape 23"/>
              <p:cNvSpPr>
                <a:spLocks noChangeArrowheads="1"/>
              </p:cNvSpPr>
              <p:nvPr/>
            </p:nvSpPr>
            <p:spPr bwMode="auto">
              <a:xfrm flipH="1">
                <a:off x="1266" y="1373"/>
                <a:ext cx="49" cy="126"/>
              </a:xfrm>
              <a:custGeom>
                <a:avLst/>
                <a:gdLst>
                  <a:gd name="T0" fmla="*/ 0 w 143"/>
                  <a:gd name="T1" fmla="*/ 0 h 278"/>
                  <a:gd name="T2" fmla="*/ 18 w 143"/>
                  <a:gd name="T3" fmla="*/ 12 h 278"/>
                  <a:gd name="T4" fmla="*/ 18 w 143"/>
                  <a:gd name="T5" fmla="*/ 69 h 278"/>
                  <a:gd name="T6" fmla="*/ 12 w 143"/>
                  <a:gd name="T7" fmla="*/ 80 h 278"/>
                  <a:gd name="T8" fmla="*/ 12 w 143"/>
                  <a:gd name="T9" fmla="*/ 29 h 278"/>
                  <a:gd name="T10" fmla="*/ 1 w 143"/>
                  <a:gd name="T11" fmla="*/ 15 h 278"/>
                  <a:gd name="T12" fmla="*/ 0 w 143"/>
                  <a:gd name="T13" fmla="*/ 0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8"/>
                  <a:gd name="T23" fmla="*/ 143 w 143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8">
                    <a:moveTo>
                      <a:pt x="0" y="0"/>
                    </a:moveTo>
                    <a:lnTo>
                      <a:pt x="143" y="42"/>
                    </a:lnTo>
                    <a:lnTo>
                      <a:pt x="143" y="242"/>
                    </a:lnTo>
                    <a:lnTo>
                      <a:pt x="100" y="278"/>
                    </a:lnTo>
                    <a:lnTo>
                      <a:pt x="93" y="100"/>
                    </a:lnTo>
                    <a:lnTo>
                      <a:pt x="7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000000" mc:Ignorable=""/>
              </a:solidFill>
              <a:ln w="936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43028" name="AutoShape 24"/>
              <p:cNvSpPr>
                <a:spLocks noChangeArrowheads="1"/>
              </p:cNvSpPr>
              <p:nvPr/>
            </p:nvSpPr>
            <p:spPr bwMode="auto">
              <a:xfrm flipV="1">
                <a:off x="1283" y="1210"/>
                <a:ext cx="373" cy="31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7 w 21600"/>
                  <a:gd name="T13" fmla="*/ 4497 h 21600"/>
                  <a:gd name="T14" fmla="*/ 17083 w 21600"/>
                  <a:gd name="T15" fmla="*/ 1710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FF0000" mc:Ignorable=""/>
              </a:solidFill>
              <a:ln w="3816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43029" name="Rectangle 25"/>
              <p:cNvSpPr>
                <a:spLocks noChangeArrowheads="1"/>
              </p:cNvSpPr>
              <p:nvPr/>
            </p:nvSpPr>
            <p:spPr bwMode="auto">
              <a:xfrm>
                <a:off x="1283" y="1531"/>
                <a:ext cx="373" cy="89"/>
              </a:xfrm>
              <a:prstGeom prst="rect">
                <a:avLst/>
              </a:prstGeom>
              <a:solidFill>
                <a:srgbClr xmlns:mc="http://schemas.openxmlformats.org/markup-compatibility/2006" xmlns:a14="http://schemas.microsoft.com/office/drawing/2010/main" val="FF0000" mc:Ignorable=""/>
              </a:solidFill>
              <a:ln w="3816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43030" name="AutoShape 26"/>
              <p:cNvSpPr>
                <a:spLocks noChangeArrowheads="1"/>
              </p:cNvSpPr>
              <p:nvPr/>
            </p:nvSpPr>
            <p:spPr bwMode="auto">
              <a:xfrm>
                <a:off x="1585" y="1264"/>
                <a:ext cx="49" cy="126"/>
              </a:xfrm>
              <a:custGeom>
                <a:avLst/>
                <a:gdLst>
                  <a:gd name="T0" fmla="*/ 0 w 143"/>
                  <a:gd name="T1" fmla="*/ 0 h 278"/>
                  <a:gd name="T2" fmla="*/ 18 w 143"/>
                  <a:gd name="T3" fmla="*/ 12 h 278"/>
                  <a:gd name="T4" fmla="*/ 18 w 143"/>
                  <a:gd name="T5" fmla="*/ 69 h 278"/>
                  <a:gd name="T6" fmla="*/ 12 w 143"/>
                  <a:gd name="T7" fmla="*/ 80 h 278"/>
                  <a:gd name="T8" fmla="*/ 12 w 143"/>
                  <a:gd name="T9" fmla="*/ 29 h 278"/>
                  <a:gd name="T10" fmla="*/ 1 w 143"/>
                  <a:gd name="T11" fmla="*/ 15 h 278"/>
                  <a:gd name="T12" fmla="*/ 0 w 143"/>
                  <a:gd name="T13" fmla="*/ 0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8"/>
                  <a:gd name="T23" fmla="*/ 143 w 143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8">
                    <a:moveTo>
                      <a:pt x="0" y="0"/>
                    </a:moveTo>
                    <a:lnTo>
                      <a:pt x="143" y="42"/>
                    </a:lnTo>
                    <a:lnTo>
                      <a:pt x="143" y="242"/>
                    </a:lnTo>
                    <a:lnTo>
                      <a:pt x="100" y="278"/>
                    </a:lnTo>
                    <a:lnTo>
                      <a:pt x="93" y="100"/>
                    </a:lnTo>
                    <a:lnTo>
                      <a:pt x="7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000000" mc:Ignorable=""/>
              </a:solidFill>
              <a:ln w="936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43031" name="AutoShape 27"/>
              <p:cNvSpPr>
                <a:spLocks noChangeArrowheads="1"/>
              </p:cNvSpPr>
              <p:nvPr/>
            </p:nvSpPr>
            <p:spPr bwMode="auto">
              <a:xfrm flipH="1">
                <a:off x="1296" y="1264"/>
                <a:ext cx="49" cy="126"/>
              </a:xfrm>
              <a:custGeom>
                <a:avLst/>
                <a:gdLst>
                  <a:gd name="T0" fmla="*/ 0 w 143"/>
                  <a:gd name="T1" fmla="*/ 0 h 278"/>
                  <a:gd name="T2" fmla="*/ 18 w 143"/>
                  <a:gd name="T3" fmla="*/ 12 h 278"/>
                  <a:gd name="T4" fmla="*/ 18 w 143"/>
                  <a:gd name="T5" fmla="*/ 69 h 278"/>
                  <a:gd name="T6" fmla="*/ 12 w 143"/>
                  <a:gd name="T7" fmla="*/ 80 h 278"/>
                  <a:gd name="T8" fmla="*/ 12 w 143"/>
                  <a:gd name="T9" fmla="*/ 29 h 278"/>
                  <a:gd name="T10" fmla="*/ 1 w 143"/>
                  <a:gd name="T11" fmla="*/ 15 h 278"/>
                  <a:gd name="T12" fmla="*/ 0 w 143"/>
                  <a:gd name="T13" fmla="*/ 0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8"/>
                  <a:gd name="T23" fmla="*/ 143 w 143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8">
                    <a:moveTo>
                      <a:pt x="0" y="0"/>
                    </a:moveTo>
                    <a:lnTo>
                      <a:pt x="143" y="42"/>
                    </a:lnTo>
                    <a:lnTo>
                      <a:pt x="143" y="242"/>
                    </a:lnTo>
                    <a:lnTo>
                      <a:pt x="100" y="278"/>
                    </a:lnTo>
                    <a:lnTo>
                      <a:pt x="93" y="100"/>
                    </a:lnTo>
                    <a:lnTo>
                      <a:pt x="7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000000" mc:Ignorable=""/>
              </a:solidFill>
              <a:ln w="936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</p:grpSp>
        <p:sp>
          <p:nvSpPr>
            <p:cNvPr id="43023" name="Rectangle 28"/>
            <p:cNvSpPr>
              <a:spLocks noChangeArrowheads="1"/>
            </p:cNvSpPr>
            <p:nvPr/>
          </p:nvSpPr>
          <p:spPr bwMode="auto">
            <a:xfrm>
              <a:off x="1319" y="1239"/>
              <a:ext cx="287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Clr>
                  <a:srgbClr xmlns:mc="http://schemas.openxmlformats.org/markup-compatibility/2006" xmlns:a14="http://schemas.microsoft.com/office/drawing/2010/main" val="FFFFFF" mc:Ignorable="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800" b="1">
                  <a:solidFill>
                    <a:srgbClr xmlns:mc="http://schemas.openxmlformats.org/markup-compatibility/2006" xmlns:a14="http://schemas.microsoft.com/office/drawing/2010/main" val="FFFFFF" mc:Ignorable=""/>
                  </a:solidFill>
                </a:rPr>
                <a:t>A</a:t>
              </a:r>
            </a:p>
          </p:txBody>
        </p:sp>
      </p:grpSp>
      <p:sp>
        <p:nvSpPr>
          <p:cNvPr id="43021" name="Line 29"/>
          <p:cNvSpPr>
            <a:spLocks noChangeShapeType="1"/>
          </p:cNvSpPr>
          <p:nvPr/>
        </p:nvSpPr>
        <p:spPr bwMode="auto">
          <a:xfrm>
            <a:off x="4667250" y="2698750"/>
            <a:ext cx="1588" cy="990600"/>
          </a:xfrm>
          <a:prstGeom prst="line">
            <a:avLst/>
          </a:prstGeom>
          <a:noFill/>
          <a:ln w="38160">
            <a:solidFill>
              <a:srgbClr xmlns:mc="http://schemas.openxmlformats.org/markup-compatibility/2006" xmlns:a14="http://schemas.microsoft.com/office/drawing/2010/main" val="000000" mc:Ignorable="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fld id="{5CBBE964-E4E5-4A67-AF29-1034630564C8}" type="slidenum">
              <a:rPr lang="he-IL" sz="14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cs typeface="Arial" pitchFamily="34" charset="0"/>
              </a:rPr>
              <a:pPr/>
              <a:t>39</a:t>
            </a:fld>
            <a:endParaRPr lang="en-US" sz="1400">
              <a:solidFill>
                <a:srgbClr xmlns:mc="http://schemas.openxmlformats.org/markup-compatibility/2006" xmlns:a14="http://schemas.microsoft.com/office/drawing/2010/main" val="000000" mc:Ignorable=""/>
              </a:solidFill>
              <a:cs typeface="Arial" pitchFamily="34" charset="0"/>
            </a:endParaRPr>
          </a:p>
        </p:txBody>
      </p:sp>
      <p:sp>
        <p:nvSpPr>
          <p:cNvPr id="44035" name="Text Box 1"/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ctr"/>
            <a:r>
              <a:rPr lang="en-US" sz="14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Art of Multiprocessor Programming</a:t>
            </a:r>
          </a:p>
        </p:txBody>
      </p:sp>
      <p:sp>
        <p:nvSpPr>
          <p:cNvPr id="44036" name="Text Box 2"/>
          <p:cNvSpPr txBox="1">
            <a:spLocks noChangeArrowheads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r"/>
            <a:fld id="{64B22346-F7E8-427C-8E07-B2D20F5283DE}" type="slidenum">
              <a:rPr lang="he-IL" sz="14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cs typeface="Arial" pitchFamily="34" charset="0"/>
              </a:rPr>
              <a:pPr algn="r"/>
              <a:t>39</a:t>
            </a:fld>
            <a:endParaRPr lang="en-US" sz="1400">
              <a:solidFill>
                <a:srgbClr xmlns:mc="http://schemas.openxmlformats.org/markup-compatibility/2006" xmlns:a14="http://schemas.microsoft.com/office/drawing/2010/main" val="000000" mc:Ignorable=""/>
              </a:solidFill>
              <a:cs typeface="Arial" pitchFamily="34" charset="0"/>
            </a:endParaRPr>
          </a:p>
        </p:txBody>
      </p:sp>
      <p:sp>
        <p:nvSpPr>
          <p:cNvPr id="44037" name="Text Box 3"/>
          <p:cNvSpPr txBox="1">
            <a:spLocks noChangeArrowheads="1"/>
          </p:cNvSpPr>
          <p:nvPr/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ctr"/>
            <a:r>
              <a:rPr lang="en-US" sz="40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Covering State for Two</a:t>
            </a:r>
          </a:p>
        </p:txBody>
      </p:sp>
      <p:sp>
        <p:nvSpPr>
          <p:cNvPr id="44038" name="Text Box 4"/>
          <p:cNvSpPr txBox="1">
            <a:spLocks noChangeArrowheads="1"/>
          </p:cNvSpPr>
          <p:nvPr/>
        </p:nvSpPr>
        <p:spPr bwMode="auto">
          <a:xfrm>
            <a:off x="639763" y="4605338"/>
            <a:ext cx="7772400" cy="125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>
              <a:spcBef>
                <a:spcPts val="800"/>
              </a:spcBef>
              <a:buClr>
                <a:srgbClr xmlns:mc="http://schemas.openxmlformats.org/markup-compatibility/2006" xmlns:a14="http://schemas.microsoft.com/office/drawing/2010/main" val="FF0000" mc:Ignorable=""/>
              </a:buClr>
              <a:buFont typeface="Comic Sans MS" pitchFamily="66" charset="0"/>
              <a:buChar char="•"/>
            </a:pPr>
            <a:r>
              <a:rPr lang="en-US" sz="320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NO! A</a:t>
            </a:r>
            <a:r>
              <a:rPr lang="en-US" sz="3200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 could have written to </a:t>
            </a:r>
            <a:r>
              <a:rPr lang="en-US" sz="320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R</a:t>
            </a:r>
            <a:r>
              <a:rPr lang="en-US" sz="3200" baseline="-2500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B</a:t>
            </a:r>
          </a:p>
          <a:p>
            <a:pPr>
              <a:spcBef>
                <a:spcPts val="800"/>
              </a:spcBef>
              <a:buClr>
                <a:srgbClr xmlns:mc="http://schemas.openxmlformats.org/markup-compatibility/2006" xmlns:a14="http://schemas.microsoft.com/office/drawing/2010/main" val="0000FF" mc:Ignorable=""/>
              </a:buClr>
              <a:buFont typeface="Comic Sans MS" pitchFamily="66" charset="0"/>
              <a:buChar char="•"/>
            </a:pPr>
            <a:r>
              <a:rPr lang="en-US" sz="3200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So CS no longer looks empty</a:t>
            </a:r>
          </a:p>
        </p:txBody>
      </p:sp>
      <p:sp>
        <p:nvSpPr>
          <p:cNvPr id="44039" name="Text Box 5"/>
          <p:cNvSpPr txBox="1">
            <a:spLocks noChangeArrowheads="1"/>
          </p:cNvSpPr>
          <p:nvPr/>
        </p:nvSpPr>
        <p:spPr bwMode="auto">
          <a:xfrm>
            <a:off x="3779838" y="3790950"/>
            <a:ext cx="1773237" cy="509588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0000" mc:Ignorable="">
              <a:alpha val="50195"/>
            </a:srgbClr>
          </a:solidFill>
          <a:ln w="38160"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buClr>
                <a:srgbClr xmlns:mc="http://schemas.openxmlformats.org/markup-compatibility/2006" xmlns:a14="http://schemas.microsoft.com/office/drawing/2010/main" val="FFFFFF" mc:Ignorable=""/>
              </a:buClr>
            </a:pPr>
            <a:r>
              <a:rPr lang="en-US" b="1">
                <a:solidFill>
                  <a:srgbClr xmlns:mc="http://schemas.openxmlformats.org/markup-compatibility/2006" xmlns:a14="http://schemas.microsoft.com/office/drawing/2010/main" val="FFFFFF" mc:Ignorable=""/>
                </a:solidFill>
              </a:rPr>
              <a:t>Write(R</a:t>
            </a:r>
            <a:r>
              <a:rPr lang="en-US" b="1" baseline="-25000">
                <a:solidFill>
                  <a:srgbClr xmlns:mc="http://schemas.openxmlformats.org/markup-compatibility/2006" xmlns:a14="http://schemas.microsoft.com/office/drawing/2010/main" val="FFFFFF" mc:Ignorable=""/>
                </a:solidFill>
              </a:rPr>
              <a:t>B</a:t>
            </a:r>
            <a:r>
              <a:rPr lang="en-US" b="1">
                <a:solidFill>
                  <a:srgbClr xmlns:mc="http://schemas.openxmlformats.org/markup-compatibility/2006" xmlns:a14="http://schemas.microsoft.com/office/drawing/2010/main" val="FFFFFF" mc:Ignorable=""/>
                </a:solidFill>
              </a:rPr>
              <a:t>)</a:t>
            </a:r>
            <a:r>
              <a:rPr lang="he-IL" b="1">
                <a:solidFill>
                  <a:srgbClr xmlns:mc="http://schemas.openxmlformats.org/markup-compatibility/2006" xmlns:a14="http://schemas.microsoft.com/office/drawing/2010/main" val="FFFFFF" mc:Ignorable=""/>
                </a:solidFill>
                <a:cs typeface="Arial" pitchFamily="34" charset="0"/>
              </a:rPr>
              <a:t>‏</a:t>
            </a:r>
            <a:endParaRPr lang="en-US" b="1">
              <a:solidFill>
                <a:srgbClr xmlns:mc="http://schemas.openxmlformats.org/markup-compatibility/2006" xmlns:a14="http://schemas.microsoft.com/office/drawing/2010/main" val="FFFFFF" mc:Ignorable=""/>
              </a:solidFill>
            </a:endParaRPr>
          </a:p>
        </p:txBody>
      </p:sp>
      <p:grpSp>
        <p:nvGrpSpPr>
          <p:cNvPr id="44040" name="Group 6"/>
          <p:cNvGrpSpPr>
            <a:grpSpLocks/>
          </p:cNvGrpSpPr>
          <p:nvPr/>
        </p:nvGrpSpPr>
        <p:grpSpPr bwMode="auto">
          <a:xfrm>
            <a:off x="4273550" y="1922463"/>
            <a:ext cx="782638" cy="666750"/>
            <a:chOff x="2692" y="1211"/>
            <a:chExt cx="493" cy="420"/>
          </a:xfrm>
        </p:grpSpPr>
        <p:sp>
          <p:nvSpPr>
            <p:cNvPr id="44056" name="AutoShape 7"/>
            <p:cNvSpPr>
              <a:spLocks noChangeArrowheads="1"/>
            </p:cNvSpPr>
            <p:nvPr/>
          </p:nvSpPr>
          <p:spPr bwMode="auto">
            <a:xfrm>
              <a:off x="3105" y="1472"/>
              <a:ext cx="81" cy="158"/>
            </a:xfrm>
            <a:custGeom>
              <a:avLst/>
              <a:gdLst>
                <a:gd name="T0" fmla="*/ 0 w 143"/>
                <a:gd name="T1" fmla="*/ 0 h 278"/>
                <a:gd name="T2" fmla="*/ 81 w 143"/>
                <a:gd name="T3" fmla="*/ 24 h 278"/>
                <a:gd name="T4" fmla="*/ 81 w 143"/>
                <a:gd name="T5" fmla="*/ 138 h 278"/>
                <a:gd name="T6" fmla="*/ 57 w 143"/>
                <a:gd name="T7" fmla="*/ 158 h 278"/>
                <a:gd name="T8" fmla="*/ 53 w 143"/>
                <a:gd name="T9" fmla="*/ 57 h 278"/>
                <a:gd name="T10" fmla="*/ 4 w 143"/>
                <a:gd name="T11" fmla="*/ 28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 w="9360">
              <a:solidFill>
                <a:srgbClr xmlns:mc="http://schemas.openxmlformats.org/markup-compatibility/2006" xmlns:a14="http://schemas.microsoft.com/office/drawing/2010/main" val="000000" mc:Ignorable="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4057" name="AutoShape 8"/>
            <p:cNvSpPr>
              <a:spLocks noChangeArrowheads="1"/>
            </p:cNvSpPr>
            <p:nvPr/>
          </p:nvSpPr>
          <p:spPr bwMode="auto">
            <a:xfrm>
              <a:off x="3087" y="1363"/>
              <a:ext cx="49" cy="126"/>
            </a:xfrm>
            <a:custGeom>
              <a:avLst/>
              <a:gdLst>
                <a:gd name="T0" fmla="*/ 0 w 143"/>
                <a:gd name="T1" fmla="*/ 0 h 278"/>
                <a:gd name="T2" fmla="*/ 18 w 143"/>
                <a:gd name="T3" fmla="*/ 12 h 278"/>
                <a:gd name="T4" fmla="*/ 18 w 143"/>
                <a:gd name="T5" fmla="*/ 69 h 278"/>
                <a:gd name="T6" fmla="*/ 12 w 143"/>
                <a:gd name="T7" fmla="*/ 80 h 278"/>
                <a:gd name="T8" fmla="*/ 12 w 143"/>
                <a:gd name="T9" fmla="*/ 29 h 278"/>
                <a:gd name="T10" fmla="*/ 1 w 143"/>
                <a:gd name="T11" fmla="*/ 15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 w="9360">
              <a:solidFill>
                <a:srgbClr xmlns:mc="http://schemas.openxmlformats.org/markup-compatibility/2006" xmlns:a14="http://schemas.microsoft.com/office/drawing/2010/main" val="000000" mc:Ignorable="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4058" name="AutoShape 9"/>
            <p:cNvSpPr>
              <a:spLocks noChangeArrowheads="1"/>
            </p:cNvSpPr>
            <p:nvPr/>
          </p:nvSpPr>
          <p:spPr bwMode="auto">
            <a:xfrm flipH="1">
              <a:off x="2692" y="1474"/>
              <a:ext cx="81" cy="158"/>
            </a:xfrm>
            <a:custGeom>
              <a:avLst/>
              <a:gdLst>
                <a:gd name="T0" fmla="*/ 0 w 143"/>
                <a:gd name="T1" fmla="*/ 0 h 278"/>
                <a:gd name="T2" fmla="*/ 81 w 143"/>
                <a:gd name="T3" fmla="*/ 24 h 278"/>
                <a:gd name="T4" fmla="*/ 81 w 143"/>
                <a:gd name="T5" fmla="*/ 138 h 278"/>
                <a:gd name="T6" fmla="*/ 57 w 143"/>
                <a:gd name="T7" fmla="*/ 158 h 278"/>
                <a:gd name="T8" fmla="*/ 53 w 143"/>
                <a:gd name="T9" fmla="*/ 57 h 278"/>
                <a:gd name="T10" fmla="*/ 4 w 143"/>
                <a:gd name="T11" fmla="*/ 28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 w="9360">
              <a:solidFill>
                <a:srgbClr xmlns:mc="http://schemas.openxmlformats.org/markup-compatibility/2006" xmlns:a14="http://schemas.microsoft.com/office/drawing/2010/main" val="000000" mc:Ignorable="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4059" name="AutoShape 10"/>
            <p:cNvSpPr>
              <a:spLocks noChangeArrowheads="1"/>
            </p:cNvSpPr>
            <p:nvPr/>
          </p:nvSpPr>
          <p:spPr bwMode="auto">
            <a:xfrm flipH="1">
              <a:off x="2743" y="1374"/>
              <a:ext cx="49" cy="126"/>
            </a:xfrm>
            <a:custGeom>
              <a:avLst/>
              <a:gdLst>
                <a:gd name="T0" fmla="*/ 0 w 143"/>
                <a:gd name="T1" fmla="*/ 0 h 278"/>
                <a:gd name="T2" fmla="*/ 18 w 143"/>
                <a:gd name="T3" fmla="*/ 12 h 278"/>
                <a:gd name="T4" fmla="*/ 18 w 143"/>
                <a:gd name="T5" fmla="*/ 69 h 278"/>
                <a:gd name="T6" fmla="*/ 12 w 143"/>
                <a:gd name="T7" fmla="*/ 80 h 278"/>
                <a:gd name="T8" fmla="*/ 12 w 143"/>
                <a:gd name="T9" fmla="*/ 29 h 278"/>
                <a:gd name="T10" fmla="*/ 1 w 143"/>
                <a:gd name="T11" fmla="*/ 15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 w="9360">
              <a:solidFill>
                <a:srgbClr xmlns:mc="http://schemas.openxmlformats.org/markup-compatibility/2006" xmlns:a14="http://schemas.microsoft.com/office/drawing/2010/main" val="000000" mc:Ignorable="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4060" name="AutoShape 11"/>
            <p:cNvSpPr>
              <a:spLocks noChangeArrowheads="1"/>
            </p:cNvSpPr>
            <p:nvPr/>
          </p:nvSpPr>
          <p:spPr bwMode="auto">
            <a:xfrm flipV="1">
              <a:off x="2760" y="1211"/>
              <a:ext cx="373" cy="31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7 w 21600"/>
                <a:gd name="T13" fmla="*/ 4497 h 21600"/>
                <a:gd name="T14" fmla="*/ 17083 w 21600"/>
                <a:gd name="T15" fmla="*/ 1710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3333CC" mc:Ignorable=""/>
            </a:solidFill>
            <a:ln w="38160">
              <a:solidFill>
                <a:srgbClr xmlns:mc="http://schemas.openxmlformats.org/markup-compatibility/2006" xmlns:a14="http://schemas.microsoft.com/office/drawing/2010/main" val="000000" mc:Ignorable="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4061" name="Rectangle 12"/>
            <p:cNvSpPr>
              <a:spLocks noChangeArrowheads="1"/>
            </p:cNvSpPr>
            <p:nvPr/>
          </p:nvSpPr>
          <p:spPr bwMode="auto">
            <a:xfrm>
              <a:off x="2760" y="1532"/>
              <a:ext cx="373" cy="89"/>
            </a:xfrm>
            <a:prstGeom prst="rect">
              <a:avLst/>
            </a:prstGeom>
            <a:solidFill>
              <a:srgbClr xmlns:mc="http://schemas.openxmlformats.org/markup-compatibility/2006" xmlns:a14="http://schemas.microsoft.com/office/drawing/2010/main" val="3333CC" mc:Ignorable=""/>
            </a:solidFill>
            <a:ln w="38160">
              <a:solidFill>
                <a:srgbClr xmlns:mc="http://schemas.openxmlformats.org/markup-compatibility/2006" xmlns:a14="http://schemas.microsoft.com/office/drawing/2010/main" val="000000" mc:Ignorable="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4062" name="AutoShape 13"/>
            <p:cNvSpPr>
              <a:spLocks noChangeArrowheads="1"/>
            </p:cNvSpPr>
            <p:nvPr/>
          </p:nvSpPr>
          <p:spPr bwMode="auto">
            <a:xfrm>
              <a:off x="3062" y="1264"/>
              <a:ext cx="49" cy="126"/>
            </a:xfrm>
            <a:custGeom>
              <a:avLst/>
              <a:gdLst>
                <a:gd name="T0" fmla="*/ 0 w 143"/>
                <a:gd name="T1" fmla="*/ 0 h 278"/>
                <a:gd name="T2" fmla="*/ 18 w 143"/>
                <a:gd name="T3" fmla="*/ 12 h 278"/>
                <a:gd name="T4" fmla="*/ 18 w 143"/>
                <a:gd name="T5" fmla="*/ 69 h 278"/>
                <a:gd name="T6" fmla="*/ 12 w 143"/>
                <a:gd name="T7" fmla="*/ 80 h 278"/>
                <a:gd name="T8" fmla="*/ 12 w 143"/>
                <a:gd name="T9" fmla="*/ 29 h 278"/>
                <a:gd name="T10" fmla="*/ 1 w 143"/>
                <a:gd name="T11" fmla="*/ 15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 w="9360">
              <a:solidFill>
                <a:srgbClr xmlns:mc="http://schemas.openxmlformats.org/markup-compatibility/2006" xmlns:a14="http://schemas.microsoft.com/office/drawing/2010/main" val="000000" mc:Ignorable="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4063" name="AutoShape 14"/>
            <p:cNvSpPr>
              <a:spLocks noChangeArrowheads="1"/>
            </p:cNvSpPr>
            <p:nvPr/>
          </p:nvSpPr>
          <p:spPr bwMode="auto">
            <a:xfrm flipH="1">
              <a:off x="2773" y="1264"/>
              <a:ext cx="49" cy="126"/>
            </a:xfrm>
            <a:custGeom>
              <a:avLst/>
              <a:gdLst>
                <a:gd name="T0" fmla="*/ 0 w 143"/>
                <a:gd name="T1" fmla="*/ 0 h 278"/>
                <a:gd name="T2" fmla="*/ 18 w 143"/>
                <a:gd name="T3" fmla="*/ 12 h 278"/>
                <a:gd name="T4" fmla="*/ 18 w 143"/>
                <a:gd name="T5" fmla="*/ 69 h 278"/>
                <a:gd name="T6" fmla="*/ 12 w 143"/>
                <a:gd name="T7" fmla="*/ 80 h 278"/>
                <a:gd name="T8" fmla="*/ 12 w 143"/>
                <a:gd name="T9" fmla="*/ 29 h 278"/>
                <a:gd name="T10" fmla="*/ 1 w 143"/>
                <a:gd name="T11" fmla="*/ 15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 w="9360">
              <a:solidFill>
                <a:srgbClr xmlns:mc="http://schemas.openxmlformats.org/markup-compatibility/2006" xmlns:a14="http://schemas.microsoft.com/office/drawing/2010/main" val="000000" mc:Ignorable="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</p:grpSp>
      <p:sp>
        <p:nvSpPr>
          <p:cNvPr id="44041" name="Rectangle 15"/>
          <p:cNvSpPr>
            <a:spLocks noChangeArrowheads="1"/>
          </p:cNvSpPr>
          <p:nvPr/>
        </p:nvSpPr>
        <p:spPr bwMode="auto">
          <a:xfrm>
            <a:off x="4440238" y="1997075"/>
            <a:ext cx="452437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>
              <a:buClr>
                <a:srgbClr xmlns:mc="http://schemas.openxmlformats.org/markup-compatibility/2006" xmlns:a14="http://schemas.microsoft.com/office/drawing/2010/main" val="FFFFFF" mc:Ignorable="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>
                <a:solidFill>
                  <a:srgbClr xmlns:mc="http://schemas.openxmlformats.org/markup-compatibility/2006" xmlns:a14="http://schemas.microsoft.com/office/drawing/2010/main" val="FFFFFF" mc:Ignorable=""/>
                </a:solidFill>
              </a:rPr>
              <a:t>B</a:t>
            </a:r>
          </a:p>
        </p:txBody>
      </p:sp>
      <p:sp>
        <p:nvSpPr>
          <p:cNvPr id="44042" name="Text Box 16"/>
          <p:cNvSpPr txBox="1">
            <a:spLocks noChangeArrowheads="1"/>
          </p:cNvSpPr>
          <p:nvPr/>
        </p:nvSpPr>
        <p:spPr bwMode="auto">
          <a:xfrm>
            <a:off x="1433513" y="3802063"/>
            <a:ext cx="1776412" cy="509587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0000" mc:Ignorable="">
              <a:alpha val="50195"/>
            </a:srgbClr>
          </a:solidFill>
          <a:ln w="38160"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buClr>
                <a:srgbClr xmlns:mc="http://schemas.openxmlformats.org/markup-compatibility/2006" xmlns:a14="http://schemas.microsoft.com/office/drawing/2010/main" val="FFFFFF" mc:Ignorable=""/>
              </a:buClr>
            </a:pPr>
            <a:r>
              <a:rPr lang="en-US" b="1">
                <a:solidFill>
                  <a:srgbClr xmlns:mc="http://schemas.openxmlformats.org/markup-compatibility/2006" xmlns:a14="http://schemas.microsoft.com/office/drawing/2010/main" val="FFFFFF" mc:Ignorable=""/>
                </a:solidFill>
              </a:rPr>
              <a:t>Write(R</a:t>
            </a:r>
            <a:r>
              <a:rPr lang="en-US" b="1" baseline="-25000">
                <a:solidFill>
                  <a:srgbClr xmlns:mc="http://schemas.openxmlformats.org/markup-compatibility/2006" xmlns:a14="http://schemas.microsoft.com/office/drawing/2010/main" val="FFFFFF" mc:Ignorable=""/>
                </a:solidFill>
              </a:rPr>
              <a:t>A</a:t>
            </a:r>
            <a:r>
              <a:rPr lang="en-US" b="1">
                <a:solidFill>
                  <a:srgbClr xmlns:mc="http://schemas.openxmlformats.org/markup-compatibility/2006" xmlns:a14="http://schemas.microsoft.com/office/drawing/2010/main" val="FFFFFF" mc:Ignorable=""/>
                </a:solidFill>
              </a:rPr>
              <a:t>)</a:t>
            </a:r>
            <a:r>
              <a:rPr lang="he-IL" b="1">
                <a:solidFill>
                  <a:srgbClr xmlns:mc="http://schemas.openxmlformats.org/markup-compatibility/2006" xmlns:a14="http://schemas.microsoft.com/office/drawing/2010/main" val="FFFFFF" mc:Ignorable=""/>
                </a:solidFill>
                <a:cs typeface="Arial" pitchFamily="34" charset="0"/>
              </a:rPr>
              <a:t>‏</a:t>
            </a:r>
            <a:endParaRPr lang="en-US" b="1">
              <a:solidFill>
                <a:srgbClr xmlns:mc="http://schemas.openxmlformats.org/markup-compatibility/2006" xmlns:a14="http://schemas.microsoft.com/office/drawing/2010/main" val="FFFFFF" mc:Ignorable=""/>
              </a:solidFill>
            </a:endParaRPr>
          </a:p>
        </p:txBody>
      </p:sp>
      <p:sp>
        <p:nvSpPr>
          <p:cNvPr id="44043" name="Line 17"/>
          <p:cNvSpPr>
            <a:spLocks noChangeShapeType="1"/>
          </p:cNvSpPr>
          <p:nvPr/>
        </p:nvSpPr>
        <p:spPr bwMode="auto">
          <a:xfrm>
            <a:off x="2320925" y="2697163"/>
            <a:ext cx="1588" cy="990600"/>
          </a:xfrm>
          <a:prstGeom prst="line">
            <a:avLst/>
          </a:prstGeom>
          <a:noFill/>
          <a:ln w="38160">
            <a:solidFill>
              <a:srgbClr xmlns:mc="http://schemas.openxmlformats.org/markup-compatibility/2006" xmlns:a14="http://schemas.microsoft.com/office/drawing/2010/main" val="000000" mc:Ignorable="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grpSp>
        <p:nvGrpSpPr>
          <p:cNvPr id="44044" name="Group 18"/>
          <p:cNvGrpSpPr>
            <a:grpSpLocks/>
          </p:cNvGrpSpPr>
          <p:nvPr/>
        </p:nvGrpSpPr>
        <p:grpSpPr bwMode="auto">
          <a:xfrm>
            <a:off x="1928813" y="1920875"/>
            <a:ext cx="782637" cy="666750"/>
            <a:chOff x="1215" y="1210"/>
            <a:chExt cx="493" cy="420"/>
          </a:xfrm>
        </p:grpSpPr>
        <p:grpSp>
          <p:nvGrpSpPr>
            <p:cNvPr id="44046" name="Group 19"/>
            <p:cNvGrpSpPr>
              <a:grpSpLocks/>
            </p:cNvGrpSpPr>
            <p:nvPr/>
          </p:nvGrpSpPr>
          <p:grpSpPr bwMode="auto">
            <a:xfrm>
              <a:off x="1215" y="1210"/>
              <a:ext cx="493" cy="420"/>
              <a:chOff x="1215" y="1210"/>
              <a:chExt cx="493" cy="420"/>
            </a:xfrm>
          </p:grpSpPr>
          <p:sp>
            <p:nvSpPr>
              <p:cNvPr id="44048" name="AutoShape 20"/>
              <p:cNvSpPr>
                <a:spLocks noChangeArrowheads="1"/>
              </p:cNvSpPr>
              <p:nvPr/>
            </p:nvSpPr>
            <p:spPr bwMode="auto">
              <a:xfrm>
                <a:off x="1628" y="1471"/>
                <a:ext cx="81" cy="158"/>
              </a:xfrm>
              <a:custGeom>
                <a:avLst/>
                <a:gdLst>
                  <a:gd name="T0" fmla="*/ 0 w 143"/>
                  <a:gd name="T1" fmla="*/ 0 h 278"/>
                  <a:gd name="T2" fmla="*/ 81 w 143"/>
                  <a:gd name="T3" fmla="*/ 24 h 278"/>
                  <a:gd name="T4" fmla="*/ 81 w 143"/>
                  <a:gd name="T5" fmla="*/ 138 h 278"/>
                  <a:gd name="T6" fmla="*/ 57 w 143"/>
                  <a:gd name="T7" fmla="*/ 158 h 278"/>
                  <a:gd name="T8" fmla="*/ 53 w 143"/>
                  <a:gd name="T9" fmla="*/ 57 h 278"/>
                  <a:gd name="T10" fmla="*/ 4 w 143"/>
                  <a:gd name="T11" fmla="*/ 28 h 278"/>
                  <a:gd name="T12" fmla="*/ 0 w 143"/>
                  <a:gd name="T13" fmla="*/ 0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8"/>
                  <a:gd name="T23" fmla="*/ 143 w 143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8">
                    <a:moveTo>
                      <a:pt x="0" y="0"/>
                    </a:moveTo>
                    <a:lnTo>
                      <a:pt x="143" y="42"/>
                    </a:lnTo>
                    <a:lnTo>
                      <a:pt x="143" y="242"/>
                    </a:lnTo>
                    <a:lnTo>
                      <a:pt x="100" y="278"/>
                    </a:lnTo>
                    <a:lnTo>
                      <a:pt x="93" y="100"/>
                    </a:lnTo>
                    <a:lnTo>
                      <a:pt x="7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000000" mc:Ignorable=""/>
              </a:solidFill>
              <a:ln w="936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44049" name="AutoShape 21"/>
              <p:cNvSpPr>
                <a:spLocks noChangeArrowheads="1"/>
              </p:cNvSpPr>
              <p:nvPr/>
            </p:nvSpPr>
            <p:spPr bwMode="auto">
              <a:xfrm>
                <a:off x="1610" y="1362"/>
                <a:ext cx="49" cy="126"/>
              </a:xfrm>
              <a:custGeom>
                <a:avLst/>
                <a:gdLst>
                  <a:gd name="T0" fmla="*/ 0 w 143"/>
                  <a:gd name="T1" fmla="*/ 0 h 278"/>
                  <a:gd name="T2" fmla="*/ 18 w 143"/>
                  <a:gd name="T3" fmla="*/ 12 h 278"/>
                  <a:gd name="T4" fmla="*/ 18 w 143"/>
                  <a:gd name="T5" fmla="*/ 69 h 278"/>
                  <a:gd name="T6" fmla="*/ 12 w 143"/>
                  <a:gd name="T7" fmla="*/ 80 h 278"/>
                  <a:gd name="T8" fmla="*/ 12 w 143"/>
                  <a:gd name="T9" fmla="*/ 29 h 278"/>
                  <a:gd name="T10" fmla="*/ 1 w 143"/>
                  <a:gd name="T11" fmla="*/ 15 h 278"/>
                  <a:gd name="T12" fmla="*/ 0 w 143"/>
                  <a:gd name="T13" fmla="*/ 0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8"/>
                  <a:gd name="T23" fmla="*/ 143 w 143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8">
                    <a:moveTo>
                      <a:pt x="0" y="0"/>
                    </a:moveTo>
                    <a:lnTo>
                      <a:pt x="143" y="42"/>
                    </a:lnTo>
                    <a:lnTo>
                      <a:pt x="143" y="242"/>
                    </a:lnTo>
                    <a:lnTo>
                      <a:pt x="100" y="278"/>
                    </a:lnTo>
                    <a:lnTo>
                      <a:pt x="93" y="100"/>
                    </a:lnTo>
                    <a:lnTo>
                      <a:pt x="7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000000" mc:Ignorable=""/>
              </a:solidFill>
              <a:ln w="936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44050" name="AutoShape 22"/>
              <p:cNvSpPr>
                <a:spLocks noChangeArrowheads="1"/>
              </p:cNvSpPr>
              <p:nvPr/>
            </p:nvSpPr>
            <p:spPr bwMode="auto">
              <a:xfrm flipH="1">
                <a:off x="1215" y="1473"/>
                <a:ext cx="81" cy="158"/>
              </a:xfrm>
              <a:custGeom>
                <a:avLst/>
                <a:gdLst>
                  <a:gd name="T0" fmla="*/ 0 w 143"/>
                  <a:gd name="T1" fmla="*/ 0 h 278"/>
                  <a:gd name="T2" fmla="*/ 81 w 143"/>
                  <a:gd name="T3" fmla="*/ 24 h 278"/>
                  <a:gd name="T4" fmla="*/ 81 w 143"/>
                  <a:gd name="T5" fmla="*/ 138 h 278"/>
                  <a:gd name="T6" fmla="*/ 57 w 143"/>
                  <a:gd name="T7" fmla="*/ 158 h 278"/>
                  <a:gd name="T8" fmla="*/ 53 w 143"/>
                  <a:gd name="T9" fmla="*/ 57 h 278"/>
                  <a:gd name="T10" fmla="*/ 4 w 143"/>
                  <a:gd name="T11" fmla="*/ 28 h 278"/>
                  <a:gd name="T12" fmla="*/ 0 w 143"/>
                  <a:gd name="T13" fmla="*/ 0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8"/>
                  <a:gd name="T23" fmla="*/ 143 w 143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8">
                    <a:moveTo>
                      <a:pt x="0" y="0"/>
                    </a:moveTo>
                    <a:lnTo>
                      <a:pt x="143" y="42"/>
                    </a:lnTo>
                    <a:lnTo>
                      <a:pt x="143" y="242"/>
                    </a:lnTo>
                    <a:lnTo>
                      <a:pt x="100" y="278"/>
                    </a:lnTo>
                    <a:lnTo>
                      <a:pt x="93" y="100"/>
                    </a:lnTo>
                    <a:lnTo>
                      <a:pt x="7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000000" mc:Ignorable=""/>
              </a:solidFill>
              <a:ln w="936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44051" name="AutoShape 23"/>
              <p:cNvSpPr>
                <a:spLocks noChangeArrowheads="1"/>
              </p:cNvSpPr>
              <p:nvPr/>
            </p:nvSpPr>
            <p:spPr bwMode="auto">
              <a:xfrm flipH="1">
                <a:off x="1266" y="1373"/>
                <a:ext cx="49" cy="126"/>
              </a:xfrm>
              <a:custGeom>
                <a:avLst/>
                <a:gdLst>
                  <a:gd name="T0" fmla="*/ 0 w 143"/>
                  <a:gd name="T1" fmla="*/ 0 h 278"/>
                  <a:gd name="T2" fmla="*/ 18 w 143"/>
                  <a:gd name="T3" fmla="*/ 12 h 278"/>
                  <a:gd name="T4" fmla="*/ 18 w 143"/>
                  <a:gd name="T5" fmla="*/ 69 h 278"/>
                  <a:gd name="T6" fmla="*/ 12 w 143"/>
                  <a:gd name="T7" fmla="*/ 80 h 278"/>
                  <a:gd name="T8" fmla="*/ 12 w 143"/>
                  <a:gd name="T9" fmla="*/ 29 h 278"/>
                  <a:gd name="T10" fmla="*/ 1 w 143"/>
                  <a:gd name="T11" fmla="*/ 15 h 278"/>
                  <a:gd name="T12" fmla="*/ 0 w 143"/>
                  <a:gd name="T13" fmla="*/ 0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8"/>
                  <a:gd name="T23" fmla="*/ 143 w 143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8">
                    <a:moveTo>
                      <a:pt x="0" y="0"/>
                    </a:moveTo>
                    <a:lnTo>
                      <a:pt x="143" y="42"/>
                    </a:lnTo>
                    <a:lnTo>
                      <a:pt x="143" y="242"/>
                    </a:lnTo>
                    <a:lnTo>
                      <a:pt x="100" y="278"/>
                    </a:lnTo>
                    <a:lnTo>
                      <a:pt x="93" y="100"/>
                    </a:lnTo>
                    <a:lnTo>
                      <a:pt x="7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000000" mc:Ignorable=""/>
              </a:solidFill>
              <a:ln w="936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44052" name="AutoShape 24"/>
              <p:cNvSpPr>
                <a:spLocks noChangeArrowheads="1"/>
              </p:cNvSpPr>
              <p:nvPr/>
            </p:nvSpPr>
            <p:spPr bwMode="auto">
              <a:xfrm flipV="1">
                <a:off x="1283" y="1210"/>
                <a:ext cx="373" cy="31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7 w 21600"/>
                  <a:gd name="T13" fmla="*/ 4497 h 21600"/>
                  <a:gd name="T14" fmla="*/ 17083 w 21600"/>
                  <a:gd name="T15" fmla="*/ 1710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FF0000" mc:Ignorable=""/>
              </a:solidFill>
              <a:ln w="3816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44053" name="Rectangle 25"/>
              <p:cNvSpPr>
                <a:spLocks noChangeArrowheads="1"/>
              </p:cNvSpPr>
              <p:nvPr/>
            </p:nvSpPr>
            <p:spPr bwMode="auto">
              <a:xfrm>
                <a:off x="1283" y="1531"/>
                <a:ext cx="373" cy="89"/>
              </a:xfrm>
              <a:prstGeom prst="rect">
                <a:avLst/>
              </a:prstGeom>
              <a:solidFill>
                <a:srgbClr xmlns:mc="http://schemas.openxmlformats.org/markup-compatibility/2006" xmlns:a14="http://schemas.microsoft.com/office/drawing/2010/main" val="FF0000" mc:Ignorable=""/>
              </a:solidFill>
              <a:ln w="3816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44054" name="AutoShape 26"/>
              <p:cNvSpPr>
                <a:spLocks noChangeArrowheads="1"/>
              </p:cNvSpPr>
              <p:nvPr/>
            </p:nvSpPr>
            <p:spPr bwMode="auto">
              <a:xfrm>
                <a:off x="1585" y="1264"/>
                <a:ext cx="49" cy="126"/>
              </a:xfrm>
              <a:custGeom>
                <a:avLst/>
                <a:gdLst>
                  <a:gd name="T0" fmla="*/ 0 w 143"/>
                  <a:gd name="T1" fmla="*/ 0 h 278"/>
                  <a:gd name="T2" fmla="*/ 18 w 143"/>
                  <a:gd name="T3" fmla="*/ 12 h 278"/>
                  <a:gd name="T4" fmla="*/ 18 w 143"/>
                  <a:gd name="T5" fmla="*/ 69 h 278"/>
                  <a:gd name="T6" fmla="*/ 12 w 143"/>
                  <a:gd name="T7" fmla="*/ 80 h 278"/>
                  <a:gd name="T8" fmla="*/ 12 w 143"/>
                  <a:gd name="T9" fmla="*/ 29 h 278"/>
                  <a:gd name="T10" fmla="*/ 1 w 143"/>
                  <a:gd name="T11" fmla="*/ 15 h 278"/>
                  <a:gd name="T12" fmla="*/ 0 w 143"/>
                  <a:gd name="T13" fmla="*/ 0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8"/>
                  <a:gd name="T23" fmla="*/ 143 w 143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8">
                    <a:moveTo>
                      <a:pt x="0" y="0"/>
                    </a:moveTo>
                    <a:lnTo>
                      <a:pt x="143" y="42"/>
                    </a:lnTo>
                    <a:lnTo>
                      <a:pt x="143" y="242"/>
                    </a:lnTo>
                    <a:lnTo>
                      <a:pt x="100" y="278"/>
                    </a:lnTo>
                    <a:lnTo>
                      <a:pt x="93" y="100"/>
                    </a:lnTo>
                    <a:lnTo>
                      <a:pt x="7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000000" mc:Ignorable=""/>
              </a:solidFill>
              <a:ln w="936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44055" name="AutoShape 27"/>
              <p:cNvSpPr>
                <a:spLocks noChangeArrowheads="1"/>
              </p:cNvSpPr>
              <p:nvPr/>
            </p:nvSpPr>
            <p:spPr bwMode="auto">
              <a:xfrm flipH="1">
                <a:off x="1296" y="1264"/>
                <a:ext cx="49" cy="126"/>
              </a:xfrm>
              <a:custGeom>
                <a:avLst/>
                <a:gdLst>
                  <a:gd name="T0" fmla="*/ 0 w 143"/>
                  <a:gd name="T1" fmla="*/ 0 h 278"/>
                  <a:gd name="T2" fmla="*/ 18 w 143"/>
                  <a:gd name="T3" fmla="*/ 12 h 278"/>
                  <a:gd name="T4" fmla="*/ 18 w 143"/>
                  <a:gd name="T5" fmla="*/ 69 h 278"/>
                  <a:gd name="T6" fmla="*/ 12 w 143"/>
                  <a:gd name="T7" fmla="*/ 80 h 278"/>
                  <a:gd name="T8" fmla="*/ 12 w 143"/>
                  <a:gd name="T9" fmla="*/ 29 h 278"/>
                  <a:gd name="T10" fmla="*/ 1 w 143"/>
                  <a:gd name="T11" fmla="*/ 15 h 278"/>
                  <a:gd name="T12" fmla="*/ 0 w 143"/>
                  <a:gd name="T13" fmla="*/ 0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8"/>
                  <a:gd name="T23" fmla="*/ 143 w 143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8">
                    <a:moveTo>
                      <a:pt x="0" y="0"/>
                    </a:moveTo>
                    <a:lnTo>
                      <a:pt x="143" y="42"/>
                    </a:lnTo>
                    <a:lnTo>
                      <a:pt x="143" y="242"/>
                    </a:lnTo>
                    <a:lnTo>
                      <a:pt x="100" y="278"/>
                    </a:lnTo>
                    <a:lnTo>
                      <a:pt x="93" y="100"/>
                    </a:lnTo>
                    <a:lnTo>
                      <a:pt x="7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000000" mc:Ignorable=""/>
              </a:solidFill>
              <a:ln w="936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</p:grpSp>
        <p:sp>
          <p:nvSpPr>
            <p:cNvPr id="44047" name="Rectangle 28"/>
            <p:cNvSpPr>
              <a:spLocks noChangeArrowheads="1"/>
            </p:cNvSpPr>
            <p:nvPr/>
          </p:nvSpPr>
          <p:spPr bwMode="auto">
            <a:xfrm>
              <a:off x="1319" y="1239"/>
              <a:ext cx="287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Clr>
                  <a:srgbClr xmlns:mc="http://schemas.openxmlformats.org/markup-compatibility/2006" xmlns:a14="http://schemas.microsoft.com/office/drawing/2010/main" val="FFFFFF" mc:Ignorable="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800" b="1">
                  <a:solidFill>
                    <a:srgbClr xmlns:mc="http://schemas.openxmlformats.org/markup-compatibility/2006" xmlns:a14="http://schemas.microsoft.com/office/drawing/2010/main" val="FFFFFF" mc:Ignorable=""/>
                  </a:solidFill>
                </a:rPr>
                <a:t>A</a:t>
              </a:r>
            </a:p>
          </p:txBody>
        </p:sp>
      </p:grpSp>
      <p:sp>
        <p:nvSpPr>
          <p:cNvPr id="44045" name="Line 29"/>
          <p:cNvSpPr>
            <a:spLocks noChangeShapeType="1"/>
          </p:cNvSpPr>
          <p:nvPr/>
        </p:nvSpPr>
        <p:spPr bwMode="auto">
          <a:xfrm>
            <a:off x="4667250" y="2698750"/>
            <a:ext cx="1588" cy="990600"/>
          </a:xfrm>
          <a:prstGeom prst="line">
            <a:avLst/>
          </a:prstGeom>
          <a:noFill/>
          <a:ln w="38160">
            <a:solidFill>
              <a:srgbClr xmlns:mc="http://schemas.openxmlformats.org/markup-compatibility/2006" xmlns:a14="http://schemas.microsoft.com/office/drawing/2010/main" val="000000" mc:Ignorable="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fld id="{48778940-4C7C-4F46-9F0E-32B38E5CEA35}" type="slidenum">
              <a:rPr lang="he-IL" sz="14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cs typeface="Arial" pitchFamily="34" charset="0"/>
              </a:rPr>
              <a:pPr/>
              <a:t>4</a:t>
            </a:fld>
            <a:endParaRPr lang="en-US" sz="1400">
              <a:solidFill>
                <a:srgbClr xmlns:mc="http://schemas.openxmlformats.org/markup-compatibility/2006" xmlns:a14="http://schemas.microsoft.com/office/drawing/2010/main" val="000000" mc:Ignorable=""/>
              </a:solidFill>
              <a:cs typeface="Arial" pitchFamily="34" charset="0"/>
            </a:endParaRPr>
          </a:p>
        </p:txBody>
      </p:sp>
      <p:sp>
        <p:nvSpPr>
          <p:cNvPr id="8195" name="Text Box 1"/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ctr"/>
            <a:r>
              <a:rPr lang="en-US" sz="14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Art of Multiprocessor Programming</a:t>
            </a:r>
          </a:p>
        </p:txBody>
      </p:sp>
      <p:sp>
        <p:nvSpPr>
          <p:cNvPr id="8196" name="Text Box 2"/>
          <p:cNvSpPr txBox="1">
            <a:spLocks noChangeArrowheads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r"/>
            <a:fld id="{010A0638-604B-434A-9612-89AF16EF0327}" type="slidenum">
              <a:rPr lang="he-IL" sz="14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cs typeface="Arial" pitchFamily="34" charset="0"/>
              </a:rPr>
              <a:pPr algn="r"/>
              <a:t>4</a:t>
            </a:fld>
            <a:endParaRPr lang="en-US" sz="1400">
              <a:solidFill>
                <a:srgbClr xmlns:mc="http://schemas.openxmlformats.org/markup-compatibility/2006" xmlns:a14="http://schemas.microsoft.com/office/drawing/2010/main" val="000000" mc:Ignorable=""/>
              </a:solidFill>
              <a:cs typeface="Arial" pitchFamily="34" charset="0"/>
            </a:endParaRPr>
          </a:p>
        </p:txBody>
      </p:sp>
      <p:pic>
        <p:nvPicPr>
          <p:cNvPr id="819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0" y="2540000"/>
            <a:ext cx="127000" cy="12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</p:pic>
      <p:grpSp>
        <p:nvGrpSpPr>
          <p:cNvPr id="8198" name="Group 4"/>
          <p:cNvGrpSpPr>
            <a:grpSpLocks/>
          </p:cNvGrpSpPr>
          <p:nvPr/>
        </p:nvGrpSpPr>
        <p:grpSpPr bwMode="auto">
          <a:xfrm>
            <a:off x="990600" y="5248275"/>
            <a:ext cx="7389813" cy="760413"/>
            <a:chOff x="624" y="3306"/>
            <a:chExt cx="4655" cy="479"/>
          </a:xfrm>
        </p:grpSpPr>
        <p:sp>
          <p:nvSpPr>
            <p:cNvPr id="8218" name="AutoShape 5"/>
            <p:cNvSpPr>
              <a:spLocks noChangeArrowheads="1"/>
            </p:cNvSpPr>
            <p:nvPr/>
          </p:nvSpPr>
          <p:spPr bwMode="auto">
            <a:xfrm>
              <a:off x="624" y="3306"/>
              <a:ext cx="4656" cy="480"/>
            </a:xfrm>
            <a:prstGeom prst="rightArrow">
              <a:avLst>
                <a:gd name="adj1" fmla="val 50000"/>
                <a:gd name="adj2" fmla="val 242500"/>
              </a:avLst>
            </a:prstGeom>
            <a:solidFill>
              <a:srgbClr xmlns:mc="http://schemas.openxmlformats.org/markup-compatibility/2006" xmlns:a14="http://schemas.microsoft.com/office/drawing/2010/main" val="0099FF" mc:Ignorable=""/>
            </a:solidFill>
            <a:ln w="38160">
              <a:solidFill>
                <a:srgbClr xmlns:mc="http://schemas.openxmlformats.org/markup-compatibility/2006" xmlns:a14="http://schemas.microsoft.com/office/drawing/2010/main" val="0099FF" mc:Ignorable="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8219" name="Text Box 6"/>
            <p:cNvSpPr txBox="1">
              <a:spLocks noChangeArrowheads="1"/>
            </p:cNvSpPr>
            <p:nvPr/>
          </p:nvSpPr>
          <p:spPr bwMode="auto">
            <a:xfrm>
              <a:off x="737" y="3398"/>
              <a:ext cx="548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Comic Sans MS" pitchFamily="66" charset="0"/>
                  <a:ea typeface="DejaVu Sans" charset="0"/>
                  <a:cs typeface="DejaVu Sans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Comic Sans MS" pitchFamily="66" charset="0"/>
                  <a:ea typeface="DejaVu Sans" charset="0"/>
                  <a:cs typeface="DejaVu Sans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Comic Sans MS" pitchFamily="66" charset="0"/>
                  <a:ea typeface="DejaVu Sans" charset="0"/>
                  <a:cs typeface="DejaVu Sans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Comic Sans MS" pitchFamily="66" charset="0"/>
                  <a:ea typeface="DejaVu Sans" charset="0"/>
                  <a:cs typeface="DejaVu Sans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Comic Sans MS" pitchFamily="66" charset="0"/>
                  <a:ea typeface="DejaVu Sans" charset="0"/>
                  <a:cs typeface="DejaVu Sans" charset="0"/>
                </a:defRPr>
              </a:lvl5pPr>
              <a:lvl6pPr marL="2514600" indent="-228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xmlns:mc="http://schemas.openxmlformats.org/markup-compatibility/2006" xmlns:a14="http://schemas.microsoft.com/office/drawing/2010/main" val="000000" mc:Ignorable=""/>
                </a:buClr>
                <a:buSzPct val="100000"/>
                <a:buFont typeface="Comic Sans MS" pitchFamily="6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Comic Sans MS" pitchFamily="66" charset="0"/>
                  <a:ea typeface="DejaVu Sans" charset="0"/>
                  <a:cs typeface="DejaVu Sans" charset="0"/>
                </a:defRPr>
              </a:lvl6pPr>
              <a:lvl7pPr marL="2971800" indent="-228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xmlns:mc="http://schemas.openxmlformats.org/markup-compatibility/2006" xmlns:a14="http://schemas.microsoft.com/office/drawing/2010/main" val="000000" mc:Ignorable=""/>
                </a:buClr>
                <a:buSzPct val="100000"/>
                <a:buFont typeface="Comic Sans MS" pitchFamily="6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Comic Sans MS" pitchFamily="66" charset="0"/>
                  <a:ea typeface="DejaVu Sans" charset="0"/>
                  <a:cs typeface="DejaVu Sans" charset="0"/>
                </a:defRPr>
              </a:lvl7pPr>
              <a:lvl8pPr marL="3429000" indent="-228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xmlns:mc="http://schemas.openxmlformats.org/markup-compatibility/2006" xmlns:a14="http://schemas.microsoft.com/office/drawing/2010/main" val="000000" mc:Ignorable=""/>
                </a:buClr>
                <a:buSzPct val="100000"/>
                <a:buFont typeface="Comic Sans MS" pitchFamily="6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Comic Sans MS" pitchFamily="66" charset="0"/>
                  <a:ea typeface="DejaVu Sans" charset="0"/>
                  <a:cs typeface="DejaVu Sans" charset="0"/>
                </a:defRPr>
              </a:lvl8pPr>
              <a:lvl9pPr marL="3886200" indent="-228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xmlns:mc="http://schemas.openxmlformats.org/markup-compatibility/2006" xmlns:a14="http://schemas.microsoft.com/office/drawing/2010/main" val="000000" mc:Ignorable=""/>
                </a:buClr>
                <a:buSzPct val="100000"/>
                <a:buFont typeface="Comic Sans MS" pitchFamily="6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Comic Sans MS" pitchFamily="66" charset="0"/>
                  <a:ea typeface="DejaVu Sans" charset="0"/>
                  <a:cs typeface="DejaVu Sans" charset="0"/>
                </a:defRPr>
              </a:lvl9pPr>
            </a:lstStyle>
            <a:p>
              <a:pPr algn="r">
                <a:buClr>
                  <a:srgbClr xmlns:mc="http://schemas.openxmlformats.org/markup-compatibility/2006" xmlns:a14="http://schemas.microsoft.com/office/drawing/2010/main" val="FFFFFF" mc:Ignorable=""/>
                </a:buClr>
              </a:pPr>
              <a:r>
                <a:rPr lang="en-US">
                  <a:solidFill>
                    <a:srgbClr xmlns:mc="http://schemas.openxmlformats.org/markup-compatibility/2006" xmlns:a14="http://schemas.microsoft.com/office/drawing/2010/main" val="FFFFFF" mc:Ignorable=""/>
                  </a:solidFill>
                </a:rPr>
                <a:t>time</a:t>
              </a:r>
            </a:p>
          </p:txBody>
        </p:sp>
      </p:grpSp>
      <p:sp>
        <p:nvSpPr>
          <p:cNvPr id="8199" name="Line 7"/>
          <p:cNvSpPr>
            <a:spLocks noChangeShapeType="1"/>
          </p:cNvSpPr>
          <p:nvPr/>
        </p:nvSpPr>
        <p:spPr bwMode="auto">
          <a:xfrm>
            <a:off x="4343400" y="3733800"/>
            <a:ext cx="1588" cy="2133600"/>
          </a:xfrm>
          <a:prstGeom prst="line">
            <a:avLst/>
          </a:prstGeom>
          <a:noFill/>
          <a:ln w="38160">
            <a:solidFill>
              <a:srgbClr xmlns:mc="http://schemas.openxmlformats.org/markup-compatibility/2006" xmlns:a14="http://schemas.microsoft.com/office/drawing/2010/main" val="000000" mc:Ignorable="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2743200" y="4572000"/>
            <a:ext cx="1588" cy="838200"/>
          </a:xfrm>
          <a:prstGeom prst="line">
            <a:avLst/>
          </a:prstGeom>
          <a:noFill/>
          <a:ln w="38160">
            <a:solidFill>
              <a:srgbClr xmlns:mc="http://schemas.openxmlformats.org/markup-compatibility/2006" xmlns:a14="http://schemas.microsoft.com/office/drawing/2010/main" val="000000" mc:Ignorable="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>
            <a:off x="3986213" y="4572000"/>
            <a:ext cx="1587" cy="838200"/>
          </a:xfrm>
          <a:prstGeom prst="line">
            <a:avLst/>
          </a:prstGeom>
          <a:noFill/>
          <a:ln w="38160">
            <a:solidFill>
              <a:srgbClr xmlns:mc="http://schemas.openxmlformats.org/markup-compatibility/2006" xmlns:a14="http://schemas.microsoft.com/office/drawing/2010/main" val="000000" mc:Ignorable="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ctr"/>
            <a:r>
              <a:rPr lang="en-US" sz="44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Precedence</a:t>
            </a:r>
          </a:p>
        </p:txBody>
      </p:sp>
      <p:grpSp>
        <p:nvGrpSpPr>
          <p:cNvPr id="8203" name="Group 11"/>
          <p:cNvGrpSpPr>
            <a:grpSpLocks/>
          </p:cNvGrpSpPr>
          <p:nvPr/>
        </p:nvGrpSpPr>
        <p:grpSpPr bwMode="auto">
          <a:xfrm>
            <a:off x="2201863" y="4038600"/>
            <a:ext cx="2243137" cy="989013"/>
            <a:chOff x="1387" y="2544"/>
            <a:chExt cx="1413" cy="623"/>
          </a:xfrm>
        </p:grpSpPr>
        <p:sp>
          <p:nvSpPr>
            <p:cNvPr id="8214" name="Rectangle 12"/>
            <p:cNvSpPr>
              <a:spLocks noChangeArrowheads="1"/>
            </p:cNvSpPr>
            <p:nvPr/>
          </p:nvSpPr>
          <p:spPr bwMode="auto">
            <a:xfrm>
              <a:off x="1387" y="2649"/>
              <a:ext cx="33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800">
                  <a:solidFill>
                    <a:srgbClr xmlns:mc="http://schemas.openxmlformats.org/markup-compatibility/2006" xmlns:a14="http://schemas.microsoft.com/office/drawing/2010/main" val="000000" mc:Ignorable=""/>
                  </a:solidFill>
                </a:rPr>
                <a:t>a</a:t>
              </a:r>
              <a:r>
                <a:rPr lang="en-US" sz="2800" baseline="-25000">
                  <a:solidFill>
                    <a:srgbClr xmlns:mc="http://schemas.openxmlformats.org/markup-compatibility/2006" xmlns:a14="http://schemas.microsoft.com/office/drawing/2010/main" val="000000" mc:Ignorable=""/>
                  </a:solidFill>
                </a:rPr>
                <a:t>0</a:t>
              </a:r>
            </a:p>
          </p:txBody>
        </p:sp>
        <p:sp>
          <p:nvSpPr>
            <p:cNvPr id="8215" name="Rectangle 13"/>
            <p:cNvSpPr>
              <a:spLocks noChangeArrowheads="1"/>
            </p:cNvSpPr>
            <p:nvPr/>
          </p:nvSpPr>
          <p:spPr bwMode="auto">
            <a:xfrm>
              <a:off x="2468" y="2649"/>
              <a:ext cx="33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800">
                  <a:solidFill>
                    <a:srgbClr xmlns:mc="http://schemas.openxmlformats.org/markup-compatibility/2006" xmlns:a14="http://schemas.microsoft.com/office/drawing/2010/main" val="000000" mc:Ignorable=""/>
                  </a:solidFill>
                </a:rPr>
                <a:t>a</a:t>
              </a:r>
              <a:r>
                <a:rPr lang="en-US" sz="2800" baseline="-25000">
                  <a:solidFill>
                    <a:srgbClr xmlns:mc="http://schemas.openxmlformats.org/markup-compatibility/2006" xmlns:a14="http://schemas.microsoft.com/office/drawing/2010/main" val="000000" mc:Ignorable=""/>
                  </a:solidFill>
                </a:rPr>
                <a:t>1</a:t>
              </a:r>
            </a:p>
          </p:txBody>
        </p:sp>
        <p:sp>
          <p:nvSpPr>
            <p:cNvPr id="8216" name="AutoShape 14"/>
            <p:cNvSpPr>
              <a:spLocks noChangeArrowheads="1"/>
            </p:cNvSpPr>
            <p:nvPr/>
          </p:nvSpPr>
          <p:spPr bwMode="auto">
            <a:xfrm rot="10800000">
              <a:off x="1728" y="2545"/>
              <a:ext cx="768" cy="624"/>
            </a:xfrm>
            <a:prstGeom prst="leftRightArrow">
              <a:avLst>
                <a:gd name="adj1" fmla="val 50000"/>
                <a:gd name="adj2" fmla="val 24501"/>
              </a:avLst>
            </a:prstGeom>
            <a:solidFill>
              <a:srgbClr xmlns:mc="http://schemas.openxmlformats.org/markup-compatibility/2006" xmlns:a14="http://schemas.microsoft.com/office/drawing/2010/main" val="FFFF00" mc:Ignorable=""/>
            </a:solidFill>
            <a:ln w="38160">
              <a:solidFill>
                <a:srgbClr xmlns:mc="http://schemas.openxmlformats.org/markup-compatibility/2006" xmlns:a14="http://schemas.microsoft.com/office/drawing/2010/main" val="000000" mc:Ignorable="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8217" name="Rectangle 15"/>
            <p:cNvSpPr>
              <a:spLocks noChangeArrowheads="1"/>
            </p:cNvSpPr>
            <p:nvPr/>
          </p:nvSpPr>
          <p:spPr bwMode="auto">
            <a:xfrm>
              <a:off x="1938" y="2692"/>
              <a:ext cx="34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800">
                  <a:solidFill>
                    <a:srgbClr xmlns:mc="http://schemas.openxmlformats.org/markup-compatibility/2006" xmlns:a14="http://schemas.microsoft.com/office/drawing/2010/main" val="000000" mc:Ignorable=""/>
                  </a:solidFill>
                </a:rPr>
                <a:t>A</a:t>
              </a:r>
              <a:r>
                <a:rPr lang="en-US" sz="2800" baseline="-25000">
                  <a:solidFill>
                    <a:srgbClr xmlns:mc="http://schemas.openxmlformats.org/markup-compatibility/2006" xmlns:a14="http://schemas.microsoft.com/office/drawing/2010/main" val="000000" mc:Ignorable=""/>
                  </a:solidFill>
                </a:rPr>
                <a:t>0</a:t>
              </a:r>
            </a:p>
          </p:txBody>
        </p:sp>
      </p:grpSp>
      <p:sp>
        <p:nvSpPr>
          <p:cNvPr id="8204" name="Line 16"/>
          <p:cNvSpPr>
            <a:spLocks noChangeShapeType="1"/>
          </p:cNvSpPr>
          <p:nvPr/>
        </p:nvSpPr>
        <p:spPr bwMode="auto">
          <a:xfrm>
            <a:off x="2743200" y="5410200"/>
            <a:ext cx="1588" cy="457200"/>
          </a:xfrm>
          <a:prstGeom prst="line">
            <a:avLst/>
          </a:prstGeom>
          <a:noFill/>
          <a:ln w="76320">
            <a:solidFill>
              <a:srgbClr xmlns:mc="http://schemas.openxmlformats.org/markup-compatibility/2006" xmlns:a14="http://schemas.microsoft.com/office/drawing/2010/main" val="FFFF00" mc:Ignorable="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205" name="Line 17"/>
          <p:cNvSpPr>
            <a:spLocks noChangeShapeType="1"/>
          </p:cNvSpPr>
          <p:nvPr/>
        </p:nvSpPr>
        <p:spPr bwMode="auto">
          <a:xfrm>
            <a:off x="3962400" y="5410200"/>
            <a:ext cx="1588" cy="457200"/>
          </a:xfrm>
          <a:prstGeom prst="line">
            <a:avLst/>
          </a:prstGeom>
          <a:noFill/>
          <a:ln w="76320">
            <a:solidFill>
              <a:srgbClr xmlns:mc="http://schemas.openxmlformats.org/markup-compatibility/2006" xmlns:a14="http://schemas.microsoft.com/office/drawing/2010/main" val="FFFF00" mc:Ignorable="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206" name="Rectangle 18"/>
          <p:cNvSpPr>
            <a:spLocks noChangeArrowheads="1"/>
          </p:cNvSpPr>
          <p:nvPr/>
        </p:nvSpPr>
        <p:spPr bwMode="auto">
          <a:xfrm>
            <a:off x="3784600" y="3443288"/>
            <a:ext cx="5381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b</a:t>
            </a:r>
            <a:r>
              <a:rPr lang="en-US" sz="2800" baseline="-250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0</a:t>
            </a:r>
          </a:p>
        </p:txBody>
      </p:sp>
      <p:sp>
        <p:nvSpPr>
          <p:cNvPr id="8207" name="Rectangle 19"/>
          <p:cNvSpPr>
            <a:spLocks noChangeArrowheads="1"/>
          </p:cNvSpPr>
          <p:nvPr/>
        </p:nvSpPr>
        <p:spPr bwMode="auto">
          <a:xfrm>
            <a:off x="5499100" y="3443288"/>
            <a:ext cx="5381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b</a:t>
            </a:r>
            <a:r>
              <a:rPr lang="en-US" sz="2800" baseline="-250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1</a:t>
            </a:r>
          </a:p>
        </p:txBody>
      </p:sp>
      <p:sp>
        <p:nvSpPr>
          <p:cNvPr id="8208" name="AutoShape 20"/>
          <p:cNvSpPr>
            <a:spLocks noChangeArrowheads="1"/>
          </p:cNvSpPr>
          <p:nvPr/>
        </p:nvSpPr>
        <p:spPr bwMode="auto">
          <a:xfrm rot="10800000">
            <a:off x="4343400" y="3278188"/>
            <a:ext cx="1219200" cy="990600"/>
          </a:xfrm>
          <a:prstGeom prst="leftRightArrow">
            <a:avLst>
              <a:gd name="adj1" fmla="val 50000"/>
              <a:gd name="adj2" fmla="val 24501"/>
            </a:avLst>
          </a:prstGeom>
          <a:solidFill>
            <a:srgbClr xmlns:mc="http://schemas.openxmlformats.org/markup-compatibility/2006" xmlns:a14="http://schemas.microsoft.com/office/drawing/2010/main" val="008000" mc:Ignorable=""/>
          </a:solidFill>
          <a:ln w="38160"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8209" name="Rectangle 21"/>
          <p:cNvSpPr>
            <a:spLocks noChangeArrowheads="1"/>
          </p:cNvSpPr>
          <p:nvPr/>
        </p:nvSpPr>
        <p:spPr bwMode="auto">
          <a:xfrm>
            <a:off x="4694238" y="3511550"/>
            <a:ext cx="5556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r">
              <a:buClr>
                <a:srgbClr xmlns:mc="http://schemas.openxmlformats.org/markup-compatibility/2006" xmlns:a14="http://schemas.microsoft.com/office/drawing/2010/main" val="FFFFFF" mc:Ignorable="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>
                <a:solidFill>
                  <a:srgbClr xmlns:mc="http://schemas.openxmlformats.org/markup-compatibility/2006" xmlns:a14="http://schemas.microsoft.com/office/drawing/2010/main" val="FFFFFF" mc:Ignorable=""/>
                </a:solidFill>
              </a:rPr>
              <a:t>B</a:t>
            </a:r>
            <a:r>
              <a:rPr lang="en-US" sz="2800" baseline="-25000">
                <a:solidFill>
                  <a:srgbClr xmlns:mc="http://schemas.openxmlformats.org/markup-compatibility/2006" xmlns:a14="http://schemas.microsoft.com/office/drawing/2010/main" val="FFFFFF" mc:Ignorable=""/>
                </a:solidFill>
              </a:rPr>
              <a:t>0</a:t>
            </a:r>
          </a:p>
        </p:txBody>
      </p:sp>
      <p:sp>
        <p:nvSpPr>
          <p:cNvPr id="8210" name="Line 22"/>
          <p:cNvSpPr>
            <a:spLocks noChangeShapeType="1"/>
          </p:cNvSpPr>
          <p:nvPr/>
        </p:nvSpPr>
        <p:spPr bwMode="auto">
          <a:xfrm>
            <a:off x="4343400" y="5410200"/>
            <a:ext cx="1588" cy="457200"/>
          </a:xfrm>
          <a:prstGeom prst="line">
            <a:avLst/>
          </a:prstGeom>
          <a:noFill/>
          <a:ln w="76320">
            <a:solidFill>
              <a:srgbClr xmlns:mc="http://schemas.openxmlformats.org/markup-compatibility/2006" xmlns:a14="http://schemas.microsoft.com/office/drawing/2010/main" val="008000" mc:Ignorable="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211" name="Line 23"/>
          <p:cNvSpPr>
            <a:spLocks noChangeShapeType="1"/>
          </p:cNvSpPr>
          <p:nvPr/>
        </p:nvSpPr>
        <p:spPr bwMode="auto">
          <a:xfrm>
            <a:off x="5562600" y="3733800"/>
            <a:ext cx="1588" cy="2133600"/>
          </a:xfrm>
          <a:prstGeom prst="line">
            <a:avLst/>
          </a:prstGeom>
          <a:noFill/>
          <a:ln w="38160">
            <a:solidFill>
              <a:srgbClr xmlns:mc="http://schemas.openxmlformats.org/markup-compatibility/2006" xmlns:a14="http://schemas.microsoft.com/office/drawing/2010/main" val="000000" mc:Ignorable="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212" name="Line 24"/>
          <p:cNvSpPr>
            <a:spLocks noChangeShapeType="1"/>
          </p:cNvSpPr>
          <p:nvPr/>
        </p:nvSpPr>
        <p:spPr bwMode="auto">
          <a:xfrm>
            <a:off x="5562600" y="5410200"/>
            <a:ext cx="1588" cy="457200"/>
          </a:xfrm>
          <a:prstGeom prst="line">
            <a:avLst/>
          </a:prstGeom>
          <a:noFill/>
          <a:ln w="76320">
            <a:solidFill>
              <a:srgbClr xmlns:mc="http://schemas.openxmlformats.org/markup-compatibility/2006" xmlns:a14="http://schemas.microsoft.com/office/drawing/2010/main" val="008000" mc:Ignorable="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213" name="Text Box 25"/>
          <p:cNvSpPr txBox="1">
            <a:spLocks noChangeArrowheads="1"/>
          </p:cNvSpPr>
          <p:nvPr/>
        </p:nvSpPr>
        <p:spPr bwMode="auto">
          <a:xfrm>
            <a:off x="609600" y="1676400"/>
            <a:ext cx="7772400" cy="195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ctr">
              <a:spcBef>
                <a:spcPts val="800"/>
              </a:spcBef>
              <a:buClr>
                <a:srgbClr xmlns:mc="http://schemas.openxmlformats.org/markup-compatibility/2006" xmlns:a14="http://schemas.microsoft.com/office/drawing/2010/main" val="0000FF" mc:Ignorable=""/>
              </a:buClr>
            </a:pPr>
            <a:r>
              <a:rPr lang="en-US" sz="3200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Interval </a:t>
            </a:r>
            <a:r>
              <a:rPr lang="en-US" sz="32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A</a:t>
            </a:r>
            <a:r>
              <a:rPr lang="en-US" sz="3200" baseline="-250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0</a:t>
            </a:r>
            <a:r>
              <a:rPr lang="en-US" sz="3200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 </a:t>
            </a:r>
            <a:r>
              <a:rPr lang="en-US" sz="320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precedes</a:t>
            </a:r>
            <a:r>
              <a:rPr lang="en-US" sz="3200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 interval </a:t>
            </a:r>
            <a:r>
              <a:rPr lang="en-US" sz="32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B</a:t>
            </a:r>
            <a:r>
              <a:rPr lang="en-US" sz="3200" baseline="-250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0</a:t>
            </a:r>
          </a:p>
          <a:p>
            <a:pPr>
              <a:spcBef>
                <a:spcPts val="800"/>
              </a:spcBef>
              <a:buClr>
                <a:srgbClr xmlns:mc="http://schemas.openxmlformats.org/markup-compatibility/2006" xmlns:a14="http://schemas.microsoft.com/office/drawing/2010/main" val="0000FF" mc:Ignorable=""/>
              </a:buClr>
            </a:pPr>
            <a:r>
              <a:rPr lang="en-US" sz="3200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	   Notation: </a:t>
            </a:r>
            <a:r>
              <a:rPr lang="en-US" sz="32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A</a:t>
            </a:r>
            <a:r>
              <a:rPr lang="en-US" sz="3200" baseline="-250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0 </a:t>
            </a:r>
            <a:r>
              <a:rPr lang="en-US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Wingdings" pitchFamily="2" charset="2"/>
              </a:rPr>
              <a:t></a:t>
            </a:r>
            <a:r>
              <a:rPr lang="en-US" sz="32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 B</a:t>
            </a:r>
            <a:r>
              <a:rPr lang="en-US" sz="3200" baseline="-250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0</a:t>
            </a:r>
          </a:p>
          <a:p>
            <a:pPr algn="ctr">
              <a:spcBef>
                <a:spcPts val="800"/>
              </a:spcBef>
            </a:pPr>
            <a:endParaRPr lang="en-US" sz="3200" baseline="-25000">
              <a:solidFill>
                <a:srgbClr xmlns:mc="http://schemas.openxmlformats.org/markup-compatibility/2006" xmlns:a14="http://schemas.microsoft.com/office/drawing/2010/main" val="000000" mc:Ignorable="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fld id="{F47F8D82-1E9A-4B73-9750-B67E65D51914}" type="slidenum">
              <a:rPr lang="he-IL" sz="14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cs typeface="Arial" pitchFamily="34" charset="0"/>
              </a:rPr>
              <a:pPr/>
              <a:t>40</a:t>
            </a:fld>
            <a:endParaRPr lang="en-US" sz="1400">
              <a:solidFill>
                <a:srgbClr xmlns:mc="http://schemas.openxmlformats.org/markup-compatibility/2006" xmlns:a14="http://schemas.microsoft.com/office/drawing/2010/main" val="000000" mc:Ignorable=""/>
              </a:solidFill>
              <a:cs typeface="Arial" pitchFamily="34" charset="0"/>
            </a:endParaRPr>
          </a:p>
        </p:txBody>
      </p:sp>
      <p:sp>
        <p:nvSpPr>
          <p:cNvPr id="45059" name="Text Box 1"/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ctr"/>
            <a:r>
              <a:rPr lang="en-US" sz="14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Art of Multiprocessor Programming</a:t>
            </a:r>
          </a:p>
        </p:txBody>
      </p:sp>
      <p:sp>
        <p:nvSpPr>
          <p:cNvPr id="45060" name="Text Box 2"/>
          <p:cNvSpPr txBox="1">
            <a:spLocks noChangeArrowheads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r"/>
            <a:fld id="{82984B18-3354-4259-BBE8-016B8B0E44B2}" type="slidenum">
              <a:rPr lang="he-IL" sz="14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cs typeface="Arial" pitchFamily="34" charset="0"/>
              </a:rPr>
              <a:pPr algn="r"/>
              <a:t>40</a:t>
            </a:fld>
            <a:endParaRPr lang="en-US" sz="1400">
              <a:solidFill>
                <a:srgbClr xmlns:mc="http://schemas.openxmlformats.org/markup-compatibility/2006" xmlns:a14="http://schemas.microsoft.com/office/drawing/2010/main" val="000000" mc:Ignorable=""/>
              </a:solidFill>
              <a:cs typeface="Arial" pitchFamily="34" charset="0"/>
            </a:endParaRPr>
          </a:p>
        </p:txBody>
      </p:sp>
      <p:sp>
        <p:nvSpPr>
          <p:cNvPr id="45061" name="Text Box 3"/>
          <p:cNvSpPr txBox="1">
            <a:spLocks noChangeArrowheads="1"/>
          </p:cNvSpPr>
          <p:nvPr/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ctr"/>
            <a:r>
              <a:rPr lang="en-US" sz="40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Covering State</a:t>
            </a:r>
            <a:r>
              <a:rPr lang="en-US" sz="40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cs typeface="Arial" pitchFamily="34" charset="0"/>
              </a:rPr>
              <a:t> for Two</a:t>
            </a:r>
          </a:p>
        </p:txBody>
      </p:sp>
      <p:sp>
        <p:nvSpPr>
          <p:cNvPr id="45062" name="Text Box 4"/>
          <p:cNvSpPr txBox="1">
            <a:spLocks noChangeArrowheads="1"/>
          </p:cNvSpPr>
          <p:nvPr/>
        </p:nvSpPr>
        <p:spPr bwMode="auto">
          <a:xfrm>
            <a:off x="639763" y="4605338"/>
            <a:ext cx="7758112" cy="238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>
              <a:lnSpc>
                <a:spcPct val="90000"/>
              </a:lnSpc>
              <a:spcBef>
                <a:spcPts val="700"/>
              </a:spcBef>
              <a:buClr>
                <a:srgbClr xmlns:mc="http://schemas.openxmlformats.org/markup-compatibility/2006" xmlns:a14="http://schemas.microsoft.com/office/drawing/2010/main" val="0000FF" mc:Ignorable=""/>
              </a:buClr>
              <a:buFont typeface="Comic Sans MS" pitchFamily="66" charset="0"/>
              <a:buChar char="•"/>
            </a:pPr>
            <a:r>
              <a:rPr lang="en-US" sz="2800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Run </a:t>
            </a:r>
            <a:r>
              <a:rPr lang="en-US" sz="280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B</a:t>
            </a:r>
            <a:r>
              <a:rPr lang="en-US" sz="2800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 obliterating traces of </a:t>
            </a:r>
            <a:r>
              <a:rPr lang="en-US" sz="280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A</a:t>
            </a:r>
            <a:r>
              <a:rPr lang="en-US" sz="2800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 in </a:t>
            </a:r>
            <a:r>
              <a:rPr lang="en-US" sz="280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R</a:t>
            </a:r>
            <a:r>
              <a:rPr lang="en-US" sz="2800" baseline="-2500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B</a:t>
            </a:r>
          </a:p>
          <a:p>
            <a:pPr>
              <a:lnSpc>
                <a:spcPct val="90000"/>
              </a:lnSpc>
              <a:spcBef>
                <a:spcPts val="700"/>
              </a:spcBef>
              <a:buClr>
                <a:srgbClr xmlns:mc="http://schemas.openxmlformats.org/markup-compatibility/2006" xmlns:a14="http://schemas.microsoft.com/office/drawing/2010/main" val="0000FF" mc:Ignorable=""/>
              </a:buClr>
              <a:buFont typeface="Comic Sans MS" pitchFamily="66" charset="0"/>
              <a:buChar char="•"/>
            </a:pPr>
            <a:r>
              <a:rPr lang="en-US" sz="2800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Run </a:t>
            </a:r>
            <a:r>
              <a:rPr lang="en-US" sz="280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B</a:t>
            </a:r>
            <a:r>
              <a:rPr lang="en-US" sz="2800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 again until it is about to write to </a:t>
            </a:r>
            <a:r>
              <a:rPr lang="en-US" sz="280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R</a:t>
            </a:r>
            <a:r>
              <a:rPr lang="en-US" sz="2800" baseline="-2500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B</a:t>
            </a:r>
          </a:p>
          <a:p>
            <a:pPr>
              <a:lnSpc>
                <a:spcPct val="90000"/>
              </a:lnSpc>
              <a:spcBef>
                <a:spcPts val="700"/>
              </a:spcBef>
              <a:buClr>
                <a:srgbClr xmlns:mc="http://schemas.openxmlformats.org/markup-compatibility/2006" xmlns:a14="http://schemas.microsoft.com/office/drawing/2010/main" val="0000FF" mc:Ignorable=""/>
              </a:buClr>
              <a:buFont typeface="Comic Sans MS" pitchFamily="66" charset="0"/>
              <a:buChar char="•"/>
            </a:pPr>
            <a:r>
              <a:rPr lang="en-US" sz="2800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Now we are done</a:t>
            </a:r>
          </a:p>
          <a:p>
            <a:pPr>
              <a:lnSpc>
                <a:spcPct val="90000"/>
              </a:lnSpc>
              <a:spcBef>
                <a:spcPts val="700"/>
              </a:spcBef>
              <a:buClr>
                <a:srgbClr xmlns:mc="http://schemas.openxmlformats.org/markup-compatibility/2006" xmlns:a14="http://schemas.microsoft.com/office/drawing/2010/main" val="0000FF" mc:Ignorable=""/>
              </a:buClr>
            </a:pPr>
            <a:endParaRPr lang="en-US" sz="2800">
              <a:solidFill>
                <a:srgbClr xmlns:mc="http://schemas.openxmlformats.org/markup-compatibility/2006" xmlns:a14="http://schemas.microsoft.com/office/drawing/2010/main" val="0000FF" mc:Ignorable=""/>
              </a:solidFill>
            </a:endParaRPr>
          </a:p>
        </p:txBody>
      </p:sp>
      <p:sp>
        <p:nvSpPr>
          <p:cNvPr id="45063" name="Text Box 5"/>
          <p:cNvSpPr txBox="1">
            <a:spLocks noChangeArrowheads="1"/>
          </p:cNvSpPr>
          <p:nvPr/>
        </p:nvSpPr>
        <p:spPr bwMode="auto">
          <a:xfrm>
            <a:off x="3779838" y="3790950"/>
            <a:ext cx="1773237" cy="509588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3333CC" mc:Ignorable="">
              <a:alpha val="50195"/>
            </a:srgbClr>
          </a:solidFill>
          <a:ln w="38160"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buClr>
                <a:srgbClr xmlns:mc="http://schemas.openxmlformats.org/markup-compatibility/2006" xmlns:a14="http://schemas.microsoft.com/office/drawing/2010/main" val="FFFFFF" mc:Ignorable=""/>
              </a:buClr>
            </a:pPr>
            <a:r>
              <a:rPr lang="en-US" b="1">
                <a:solidFill>
                  <a:srgbClr xmlns:mc="http://schemas.openxmlformats.org/markup-compatibility/2006" xmlns:a14="http://schemas.microsoft.com/office/drawing/2010/main" val="FFFFFF" mc:Ignorable=""/>
                </a:solidFill>
              </a:rPr>
              <a:t>Write(R</a:t>
            </a:r>
            <a:r>
              <a:rPr lang="en-US" b="1" baseline="-25000">
                <a:solidFill>
                  <a:srgbClr xmlns:mc="http://schemas.openxmlformats.org/markup-compatibility/2006" xmlns:a14="http://schemas.microsoft.com/office/drawing/2010/main" val="FFFFFF" mc:Ignorable=""/>
                </a:solidFill>
              </a:rPr>
              <a:t>B</a:t>
            </a:r>
            <a:r>
              <a:rPr lang="en-US" b="1">
                <a:solidFill>
                  <a:srgbClr xmlns:mc="http://schemas.openxmlformats.org/markup-compatibility/2006" xmlns:a14="http://schemas.microsoft.com/office/drawing/2010/main" val="FFFFFF" mc:Ignorable=""/>
                </a:solidFill>
              </a:rPr>
              <a:t>)</a:t>
            </a:r>
            <a:r>
              <a:rPr lang="he-IL" b="1">
                <a:solidFill>
                  <a:srgbClr xmlns:mc="http://schemas.openxmlformats.org/markup-compatibility/2006" xmlns:a14="http://schemas.microsoft.com/office/drawing/2010/main" val="FFFFFF" mc:Ignorable=""/>
                </a:solidFill>
                <a:cs typeface="Arial" pitchFamily="34" charset="0"/>
              </a:rPr>
              <a:t>‏</a:t>
            </a:r>
            <a:endParaRPr lang="en-US" b="1">
              <a:solidFill>
                <a:srgbClr xmlns:mc="http://schemas.openxmlformats.org/markup-compatibility/2006" xmlns:a14="http://schemas.microsoft.com/office/drawing/2010/main" val="FFFFFF" mc:Ignorable=""/>
              </a:solidFill>
            </a:endParaRPr>
          </a:p>
        </p:txBody>
      </p:sp>
      <p:grpSp>
        <p:nvGrpSpPr>
          <p:cNvPr id="45064" name="Group 6"/>
          <p:cNvGrpSpPr>
            <a:grpSpLocks/>
          </p:cNvGrpSpPr>
          <p:nvPr/>
        </p:nvGrpSpPr>
        <p:grpSpPr bwMode="auto">
          <a:xfrm>
            <a:off x="4273550" y="1922463"/>
            <a:ext cx="782638" cy="666750"/>
            <a:chOff x="2692" y="1211"/>
            <a:chExt cx="493" cy="420"/>
          </a:xfrm>
        </p:grpSpPr>
        <p:sp>
          <p:nvSpPr>
            <p:cNvPr id="45080" name="AutoShape 7"/>
            <p:cNvSpPr>
              <a:spLocks noChangeArrowheads="1"/>
            </p:cNvSpPr>
            <p:nvPr/>
          </p:nvSpPr>
          <p:spPr bwMode="auto">
            <a:xfrm>
              <a:off x="3105" y="1472"/>
              <a:ext cx="81" cy="158"/>
            </a:xfrm>
            <a:custGeom>
              <a:avLst/>
              <a:gdLst>
                <a:gd name="T0" fmla="*/ 0 w 143"/>
                <a:gd name="T1" fmla="*/ 0 h 278"/>
                <a:gd name="T2" fmla="*/ 81 w 143"/>
                <a:gd name="T3" fmla="*/ 24 h 278"/>
                <a:gd name="T4" fmla="*/ 81 w 143"/>
                <a:gd name="T5" fmla="*/ 138 h 278"/>
                <a:gd name="T6" fmla="*/ 57 w 143"/>
                <a:gd name="T7" fmla="*/ 158 h 278"/>
                <a:gd name="T8" fmla="*/ 53 w 143"/>
                <a:gd name="T9" fmla="*/ 57 h 278"/>
                <a:gd name="T10" fmla="*/ 4 w 143"/>
                <a:gd name="T11" fmla="*/ 28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 w="9360">
              <a:solidFill>
                <a:srgbClr xmlns:mc="http://schemas.openxmlformats.org/markup-compatibility/2006" xmlns:a14="http://schemas.microsoft.com/office/drawing/2010/main" val="000000" mc:Ignorable="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5081" name="AutoShape 8"/>
            <p:cNvSpPr>
              <a:spLocks noChangeArrowheads="1"/>
            </p:cNvSpPr>
            <p:nvPr/>
          </p:nvSpPr>
          <p:spPr bwMode="auto">
            <a:xfrm>
              <a:off x="3087" y="1363"/>
              <a:ext cx="49" cy="126"/>
            </a:xfrm>
            <a:custGeom>
              <a:avLst/>
              <a:gdLst>
                <a:gd name="T0" fmla="*/ 0 w 143"/>
                <a:gd name="T1" fmla="*/ 0 h 278"/>
                <a:gd name="T2" fmla="*/ 18 w 143"/>
                <a:gd name="T3" fmla="*/ 12 h 278"/>
                <a:gd name="T4" fmla="*/ 18 w 143"/>
                <a:gd name="T5" fmla="*/ 69 h 278"/>
                <a:gd name="T6" fmla="*/ 12 w 143"/>
                <a:gd name="T7" fmla="*/ 80 h 278"/>
                <a:gd name="T8" fmla="*/ 12 w 143"/>
                <a:gd name="T9" fmla="*/ 29 h 278"/>
                <a:gd name="T10" fmla="*/ 1 w 143"/>
                <a:gd name="T11" fmla="*/ 15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 w="9360">
              <a:solidFill>
                <a:srgbClr xmlns:mc="http://schemas.openxmlformats.org/markup-compatibility/2006" xmlns:a14="http://schemas.microsoft.com/office/drawing/2010/main" val="000000" mc:Ignorable="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5082" name="AutoShape 9"/>
            <p:cNvSpPr>
              <a:spLocks noChangeArrowheads="1"/>
            </p:cNvSpPr>
            <p:nvPr/>
          </p:nvSpPr>
          <p:spPr bwMode="auto">
            <a:xfrm flipH="1">
              <a:off x="2692" y="1474"/>
              <a:ext cx="81" cy="158"/>
            </a:xfrm>
            <a:custGeom>
              <a:avLst/>
              <a:gdLst>
                <a:gd name="T0" fmla="*/ 0 w 143"/>
                <a:gd name="T1" fmla="*/ 0 h 278"/>
                <a:gd name="T2" fmla="*/ 81 w 143"/>
                <a:gd name="T3" fmla="*/ 24 h 278"/>
                <a:gd name="T4" fmla="*/ 81 w 143"/>
                <a:gd name="T5" fmla="*/ 138 h 278"/>
                <a:gd name="T6" fmla="*/ 57 w 143"/>
                <a:gd name="T7" fmla="*/ 158 h 278"/>
                <a:gd name="T8" fmla="*/ 53 w 143"/>
                <a:gd name="T9" fmla="*/ 57 h 278"/>
                <a:gd name="T10" fmla="*/ 4 w 143"/>
                <a:gd name="T11" fmla="*/ 28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 w="9360">
              <a:solidFill>
                <a:srgbClr xmlns:mc="http://schemas.openxmlformats.org/markup-compatibility/2006" xmlns:a14="http://schemas.microsoft.com/office/drawing/2010/main" val="000000" mc:Ignorable="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5083" name="AutoShape 10"/>
            <p:cNvSpPr>
              <a:spLocks noChangeArrowheads="1"/>
            </p:cNvSpPr>
            <p:nvPr/>
          </p:nvSpPr>
          <p:spPr bwMode="auto">
            <a:xfrm flipH="1">
              <a:off x="2743" y="1374"/>
              <a:ext cx="49" cy="126"/>
            </a:xfrm>
            <a:custGeom>
              <a:avLst/>
              <a:gdLst>
                <a:gd name="T0" fmla="*/ 0 w 143"/>
                <a:gd name="T1" fmla="*/ 0 h 278"/>
                <a:gd name="T2" fmla="*/ 18 w 143"/>
                <a:gd name="T3" fmla="*/ 12 h 278"/>
                <a:gd name="T4" fmla="*/ 18 w 143"/>
                <a:gd name="T5" fmla="*/ 69 h 278"/>
                <a:gd name="T6" fmla="*/ 12 w 143"/>
                <a:gd name="T7" fmla="*/ 80 h 278"/>
                <a:gd name="T8" fmla="*/ 12 w 143"/>
                <a:gd name="T9" fmla="*/ 29 h 278"/>
                <a:gd name="T10" fmla="*/ 1 w 143"/>
                <a:gd name="T11" fmla="*/ 15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 w="9360">
              <a:solidFill>
                <a:srgbClr xmlns:mc="http://schemas.openxmlformats.org/markup-compatibility/2006" xmlns:a14="http://schemas.microsoft.com/office/drawing/2010/main" val="000000" mc:Ignorable="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5084" name="AutoShape 11"/>
            <p:cNvSpPr>
              <a:spLocks noChangeArrowheads="1"/>
            </p:cNvSpPr>
            <p:nvPr/>
          </p:nvSpPr>
          <p:spPr bwMode="auto">
            <a:xfrm flipV="1">
              <a:off x="2760" y="1211"/>
              <a:ext cx="373" cy="31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7 w 21600"/>
                <a:gd name="T13" fmla="*/ 4497 h 21600"/>
                <a:gd name="T14" fmla="*/ 17083 w 21600"/>
                <a:gd name="T15" fmla="*/ 1710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3333CC" mc:Ignorable=""/>
            </a:solidFill>
            <a:ln w="38160">
              <a:solidFill>
                <a:srgbClr xmlns:mc="http://schemas.openxmlformats.org/markup-compatibility/2006" xmlns:a14="http://schemas.microsoft.com/office/drawing/2010/main" val="000000" mc:Ignorable="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5085" name="Rectangle 12"/>
            <p:cNvSpPr>
              <a:spLocks noChangeArrowheads="1"/>
            </p:cNvSpPr>
            <p:nvPr/>
          </p:nvSpPr>
          <p:spPr bwMode="auto">
            <a:xfrm>
              <a:off x="2760" y="1532"/>
              <a:ext cx="373" cy="89"/>
            </a:xfrm>
            <a:prstGeom prst="rect">
              <a:avLst/>
            </a:prstGeom>
            <a:solidFill>
              <a:srgbClr xmlns:mc="http://schemas.openxmlformats.org/markup-compatibility/2006" xmlns:a14="http://schemas.microsoft.com/office/drawing/2010/main" val="3333CC" mc:Ignorable=""/>
            </a:solidFill>
            <a:ln w="38160">
              <a:solidFill>
                <a:srgbClr xmlns:mc="http://schemas.openxmlformats.org/markup-compatibility/2006" xmlns:a14="http://schemas.microsoft.com/office/drawing/2010/main" val="000000" mc:Ignorable="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5086" name="AutoShape 13"/>
            <p:cNvSpPr>
              <a:spLocks noChangeArrowheads="1"/>
            </p:cNvSpPr>
            <p:nvPr/>
          </p:nvSpPr>
          <p:spPr bwMode="auto">
            <a:xfrm>
              <a:off x="3062" y="1264"/>
              <a:ext cx="49" cy="126"/>
            </a:xfrm>
            <a:custGeom>
              <a:avLst/>
              <a:gdLst>
                <a:gd name="T0" fmla="*/ 0 w 143"/>
                <a:gd name="T1" fmla="*/ 0 h 278"/>
                <a:gd name="T2" fmla="*/ 18 w 143"/>
                <a:gd name="T3" fmla="*/ 12 h 278"/>
                <a:gd name="T4" fmla="*/ 18 w 143"/>
                <a:gd name="T5" fmla="*/ 69 h 278"/>
                <a:gd name="T6" fmla="*/ 12 w 143"/>
                <a:gd name="T7" fmla="*/ 80 h 278"/>
                <a:gd name="T8" fmla="*/ 12 w 143"/>
                <a:gd name="T9" fmla="*/ 29 h 278"/>
                <a:gd name="T10" fmla="*/ 1 w 143"/>
                <a:gd name="T11" fmla="*/ 15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 w="9360">
              <a:solidFill>
                <a:srgbClr xmlns:mc="http://schemas.openxmlformats.org/markup-compatibility/2006" xmlns:a14="http://schemas.microsoft.com/office/drawing/2010/main" val="000000" mc:Ignorable="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5087" name="AutoShape 14"/>
            <p:cNvSpPr>
              <a:spLocks noChangeArrowheads="1"/>
            </p:cNvSpPr>
            <p:nvPr/>
          </p:nvSpPr>
          <p:spPr bwMode="auto">
            <a:xfrm flipH="1">
              <a:off x="2773" y="1264"/>
              <a:ext cx="49" cy="126"/>
            </a:xfrm>
            <a:custGeom>
              <a:avLst/>
              <a:gdLst>
                <a:gd name="T0" fmla="*/ 0 w 143"/>
                <a:gd name="T1" fmla="*/ 0 h 278"/>
                <a:gd name="T2" fmla="*/ 18 w 143"/>
                <a:gd name="T3" fmla="*/ 12 h 278"/>
                <a:gd name="T4" fmla="*/ 18 w 143"/>
                <a:gd name="T5" fmla="*/ 69 h 278"/>
                <a:gd name="T6" fmla="*/ 12 w 143"/>
                <a:gd name="T7" fmla="*/ 80 h 278"/>
                <a:gd name="T8" fmla="*/ 12 w 143"/>
                <a:gd name="T9" fmla="*/ 29 h 278"/>
                <a:gd name="T10" fmla="*/ 1 w 143"/>
                <a:gd name="T11" fmla="*/ 15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 w="9360">
              <a:solidFill>
                <a:srgbClr xmlns:mc="http://schemas.openxmlformats.org/markup-compatibility/2006" xmlns:a14="http://schemas.microsoft.com/office/drawing/2010/main" val="000000" mc:Ignorable="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</p:grpSp>
      <p:sp>
        <p:nvSpPr>
          <p:cNvPr id="45065" name="Rectangle 15"/>
          <p:cNvSpPr>
            <a:spLocks noChangeArrowheads="1"/>
          </p:cNvSpPr>
          <p:nvPr/>
        </p:nvSpPr>
        <p:spPr bwMode="auto">
          <a:xfrm>
            <a:off x="4440238" y="1997075"/>
            <a:ext cx="452437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>
              <a:buClr>
                <a:srgbClr xmlns:mc="http://schemas.openxmlformats.org/markup-compatibility/2006" xmlns:a14="http://schemas.microsoft.com/office/drawing/2010/main" val="FFFFFF" mc:Ignorable="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>
                <a:solidFill>
                  <a:srgbClr xmlns:mc="http://schemas.openxmlformats.org/markup-compatibility/2006" xmlns:a14="http://schemas.microsoft.com/office/drawing/2010/main" val="FFFFFF" mc:Ignorable=""/>
                </a:solidFill>
              </a:rPr>
              <a:t>B</a:t>
            </a:r>
          </a:p>
        </p:txBody>
      </p:sp>
      <p:sp>
        <p:nvSpPr>
          <p:cNvPr id="45066" name="Text Box 16"/>
          <p:cNvSpPr txBox="1">
            <a:spLocks noChangeArrowheads="1"/>
          </p:cNvSpPr>
          <p:nvPr/>
        </p:nvSpPr>
        <p:spPr bwMode="auto">
          <a:xfrm>
            <a:off x="1433513" y="3802063"/>
            <a:ext cx="1776412" cy="509587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0000" mc:Ignorable="">
              <a:alpha val="50195"/>
            </a:srgbClr>
          </a:solidFill>
          <a:ln w="38160"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buClr>
                <a:srgbClr xmlns:mc="http://schemas.openxmlformats.org/markup-compatibility/2006" xmlns:a14="http://schemas.microsoft.com/office/drawing/2010/main" val="FFFFFF" mc:Ignorable=""/>
              </a:buClr>
            </a:pPr>
            <a:r>
              <a:rPr lang="en-US" b="1">
                <a:solidFill>
                  <a:srgbClr xmlns:mc="http://schemas.openxmlformats.org/markup-compatibility/2006" xmlns:a14="http://schemas.microsoft.com/office/drawing/2010/main" val="FFFFFF" mc:Ignorable=""/>
                </a:solidFill>
              </a:rPr>
              <a:t>Write(R</a:t>
            </a:r>
            <a:r>
              <a:rPr lang="en-US" b="1" baseline="-25000">
                <a:solidFill>
                  <a:srgbClr xmlns:mc="http://schemas.openxmlformats.org/markup-compatibility/2006" xmlns:a14="http://schemas.microsoft.com/office/drawing/2010/main" val="FFFFFF" mc:Ignorable=""/>
                </a:solidFill>
              </a:rPr>
              <a:t>A</a:t>
            </a:r>
            <a:r>
              <a:rPr lang="en-US" b="1">
                <a:solidFill>
                  <a:srgbClr xmlns:mc="http://schemas.openxmlformats.org/markup-compatibility/2006" xmlns:a14="http://schemas.microsoft.com/office/drawing/2010/main" val="FFFFFF" mc:Ignorable=""/>
                </a:solidFill>
              </a:rPr>
              <a:t>)</a:t>
            </a:r>
            <a:r>
              <a:rPr lang="he-IL" b="1">
                <a:solidFill>
                  <a:srgbClr xmlns:mc="http://schemas.openxmlformats.org/markup-compatibility/2006" xmlns:a14="http://schemas.microsoft.com/office/drawing/2010/main" val="FFFFFF" mc:Ignorable=""/>
                </a:solidFill>
                <a:cs typeface="Arial" pitchFamily="34" charset="0"/>
              </a:rPr>
              <a:t>‏</a:t>
            </a:r>
            <a:endParaRPr lang="en-US" b="1">
              <a:solidFill>
                <a:srgbClr xmlns:mc="http://schemas.openxmlformats.org/markup-compatibility/2006" xmlns:a14="http://schemas.microsoft.com/office/drawing/2010/main" val="FFFFFF" mc:Ignorable=""/>
              </a:solidFill>
            </a:endParaRPr>
          </a:p>
        </p:txBody>
      </p:sp>
      <p:sp>
        <p:nvSpPr>
          <p:cNvPr id="45067" name="Line 17"/>
          <p:cNvSpPr>
            <a:spLocks noChangeShapeType="1"/>
          </p:cNvSpPr>
          <p:nvPr/>
        </p:nvSpPr>
        <p:spPr bwMode="auto">
          <a:xfrm>
            <a:off x="2320925" y="2697163"/>
            <a:ext cx="1588" cy="990600"/>
          </a:xfrm>
          <a:prstGeom prst="line">
            <a:avLst/>
          </a:prstGeom>
          <a:noFill/>
          <a:ln w="38160">
            <a:solidFill>
              <a:srgbClr xmlns:mc="http://schemas.openxmlformats.org/markup-compatibility/2006" xmlns:a14="http://schemas.microsoft.com/office/drawing/2010/main" val="000000" mc:Ignorable="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grpSp>
        <p:nvGrpSpPr>
          <p:cNvPr id="45068" name="Group 18"/>
          <p:cNvGrpSpPr>
            <a:grpSpLocks/>
          </p:cNvGrpSpPr>
          <p:nvPr/>
        </p:nvGrpSpPr>
        <p:grpSpPr bwMode="auto">
          <a:xfrm>
            <a:off x="1928813" y="1920875"/>
            <a:ext cx="782637" cy="666750"/>
            <a:chOff x="1215" y="1210"/>
            <a:chExt cx="493" cy="420"/>
          </a:xfrm>
        </p:grpSpPr>
        <p:grpSp>
          <p:nvGrpSpPr>
            <p:cNvPr id="45070" name="Group 19"/>
            <p:cNvGrpSpPr>
              <a:grpSpLocks/>
            </p:cNvGrpSpPr>
            <p:nvPr/>
          </p:nvGrpSpPr>
          <p:grpSpPr bwMode="auto">
            <a:xfrm>
              <a:off x="1215" y="1210"/>
              <a:ext cx="493" cy="420"/>
              <a:chOff x="1215" y="1210"/>
              <a:chExt cx="493" cy="420"/>
            </a:xfrm>
          </p:grpSpPr>
          <p:sp>
            <p:nvSpPr>
              <p:cNvPr id="45072" name="AutoShape 20"/>
              <p:cNvSpPr>
                <a:spLocks noChangeArrowheads="1"/>
              </p:cNvSpPr>
              <p:nvPr/>
            </p:nvSpPr>
            <p:spPr bwMode="auto">
              <a:xfrm>
                <a:off x="1628" y="1471"/>
                <a:ext cx="81" cy="158"/>
              </a:xfrm>
              <a:custGeom>
                <a:avLst/>
                <a:gdLst>
                  <a:gd name="T0" fmla="*/ 0 w 143"/>
                  <a:gd name="T1" fmla="*/ 0 h 278"/>
                  <a:gd name="T2" fmla="*/ 81 w 143"/>
                  <a:gd name="T3" fmla="*/ 24 h 278"/>
                  <a:gd name="T4" fmla="*/ 81 w 143"/>
                  <a:gd name="T5" fmla="*/ 138 h 278"/>
                  <a:gd name="T6" fmla="*/ 57 w 143"/>
                  <a:gd name="T7" fmla="*/ 158 h 278"/>
                  <a:gd name="T8" fmla="*/ 53 w 143"/>
                  <a:gd name="T9" fmla="*/ 57 h 278"/>
                  <a:gd name="T10" fmla="*/ 4 w 143"/>
                  <a:gd name="T11" fmla="*/ 28 h 278"/>
                  <a:gd name="T12" fmla="*/ 0 w 143"/>
                  <a:gd name="T13" fmla="*/ 0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8"/>
                  <a:gd name="T23" fmla="*/ 143 w 143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8">
                    <a:moveTo>
                      <a:pt x="0" y="0"/>
                    </a:moveTo>
                    <a:lnTo>
                      <a:pt x="143" y="42"/>
                    </a:lnTo>
                    <a:lnTo>
                      <a:pt x="143" y="242"/>
                    </a:lnTo>
                    <a:lnTo>
                      <a:pt x="100" y="278"/>
                    </a:lnTo>
                    <a:lnTo>
                      <a:pt x="93" y="100"/>
                    </a:lnTo>
                    <a:lnTo>
                      <a:pt x="7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000000" mc:Ignorable=""/>
              </a:solidFill>
              <a:ln w="936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45073" name="AutoShape 21"/>
              <p:cNvSpPr>
                <a:spLocks noChangeArrowheads="1"/>
              </p:cNvSpPr>
              <p:nvPr/>
            </p:nvSpPr>
            <p:spPr bwMode="auto">
              <a:xfrm>
                <a:off x="1610" y="1362"/>
                <a:ext cx="49" cy="126"/>
              </a:xfrm>
              <a:custGeom>
                <a:avLst/>
                <a:gdLst>
                  <a:gd name="T0" fmla="*/ 0 w 143"/>
                  <a:gd name="T1" fmla="*/ 0 h 278"/>
                  <a:gd name="T2" fmla="*/ 18 w 143"/>
                  <a:gd name="T3" fmla="*/ 12 h 278"/>
                  <a:gd name="T4" fmla="*/ 18 w 143"/>
                  <a:gd name="T5" fmla="*/ 69 h 278"/>
                  <a:gd name="T6" fmla="*/ 12 w 143"/>
                  <a:gd name="T7" fmla="*/ 80 h 278"/>
                  <a:gd name="T8" fmla="*/ 12 w 143"/>
                  <a:gd name="T9" fmla="*/ 29 h 278"/>
                  <a:gd name="T10" fmla="*/ 1 w 143"/>
                  <a:gd name="T11" fmla="*/ 15 h 278"/>
                  <a:gd name="T12" fmla="*/ 0 w 143"/>
                  <a:gd name="T13" fmla="*/ 0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8"/>
                  <a:gd name="T23" fmla="*/ 143 w 143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8">
                    <a:moveTo>
                      <a:pt x="0" y="0"/>
                    </a:moveTo>
                    <a:lnTo>
                      <a:pt x="143" y="42"/>
                    </a:lnTo>
                    <a:lnTo>
                      <a:pt x="143" y="242"/>
                    </a:lnTo>
                    <a:lnTo>
                      <a:pt x="100" y="278"/>
                    </a:lnTo>
                    <a:lnTo>
                      <a:pt x="93" y="100"/>
                    </a:lnTo>
                    <a:lnTo>
                      <a:pt x="7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000000" mc:Ignorable=""/>
              </a:solidFill>
              <a:ln w="936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45074" name="AutoShape 22"/>
              <p:cNvSpPr>
                <a:spLocks noChangeArrowheads="1"/>
              </p:cNvSpPr>
              <p:nvPr/>
            </p:nvSpPr>
            <p:spPr bwMode="auto">
              <a:xfrm flipH="1">
                <a:off x="1215" y="1473"/>
                <a:ext cx="81" cy="158"/>
              </a:xfrm>
              <a:custGeom>
                <a:avLst/>
                <a:gdLst>
                  <a:gd name="T0" fmla="*/ 0 w 143"/>
                  <a:gd name="T1" fmla="*/ 0 h 278"/>
                  <a:gd name="T2" fmla="*/ 81 w 143"/>
                  <a:gd name="T3" fmla="*/ 24 h 278"/>
                  <a:gd name="T4" fmla="*/ 81 w 143"/>
                  <a:gd name="T5" fmla="*/ 138 h 278"/>
                  <a:gd name="T6" fmla="*/ 57 w 143"/>
                  <a:gd name="T7" fmla="*/ 158 h 278"/>
                  <a:gd name="T8" fmla="*/ 53 w 143"/>
                  <a:gd name="T9" fmla="*/ 57 h 278"/>
                  <a:gd name="T10" fmla="*/ 4 w 143"/>
                  <a:gd name="T11" fmla="*/ 28 h 278"/>
                  <a:gd name="T12" fmla="*/ 0 w 143"/>
                  <a:gd name="T13" fmla="*/ 0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8"/>
                  <a:gd name="T23" fmla="*/ 143 w 143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8">
                    <a:moveTo>
                      <a:pt x="0" y="0"/>
                    </a:moveTo>
                    <a:lnTo>
                      <a:pt x="143" y="42"/>
                    </a:lnTo>
                    <a:lnTo>
                      <a:pt x="143" y="242"/>
                    </a:lnTo>
                    <a:lnTo>
                      <a:pt x="100" y="278"/>
                    </a:lnTo>
                    <a:lnTo>
                      <a:pt x="93" y="100"/>
                    </a:lnTo>
                    <a:lnTo>
                      <a:pt x="7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000000" mc:Ignorable=""/>
              </a:solidFill>
              <a:ln w="936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45075" name="AutoShape 23"/>
              <p:cNvSpPr>
                <a:spLocks noChangeArrowheads="1"/>
              </p:cNvSpPr>
              <p:nvPr/>
            </p:nvSpPr>
            <p:spPr bwMode="auto">
              <a:xfrm flipH="1">
                <a:off x="1266" y="1373"/>
                <a:ext cx="49" cy="126"/>
              </a:xfrm>
              <a:custGeom>
                <a:avLst/>
                <a:gdLst>
                  <a:gd name="T0" fmla="*/ 0 w 143"/>
                  <a:gd name="T1" fmla="*/ 0 h 278"/>
                  <a:gd name="T2" fmla="*/ 18 w 143"/>
                  <a:gd name="T3" fmla="*/ 12 h 278"/>
                  <a:gd name="T4" fmla="*/ 18 w 143"/>
                  <a:gd name="T5" fmla="*/ 69 h 278"/>
                  <a:gd name="T6" fmla="*/ 12 w 143"/>
                  <a:gd name="T7" fmla="*/ 80 h 278"/>
                  <a:gd name="T8" fmla="*/ 12 w 143"/>
                  <a:gd name="T9" fmla="*/ 29 h 278"/>
                  <a:gd name="T10" fmla="*/ 1 w 143"/>
                  <a:gd name="T11" fmla="*/ 15 h 278"/>
                  <a:gd name="T12" fmla="*/ 0 w 143"/>
                  <a:gd name="T13" fmla="*/ 0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8"/>
                  <a:gd name="T23" fmla="*/ 143 w 143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8">
                    <a:moveTo>
                      <a:pt x="0" y="0"/>
                    </a:moveTo>
                    <a:lnTo>
                      <a:pt x="143" y="42"/>
                    </a:lnTo>
                    <a:lnTo>
                      <a:pt x="143" y="242"/>
                    </a:lnTo>
                    <a:lnTo>
                      <a:pt x="100" y="278"/>
                    </a:lnTo>
                    <a:lnTo>
                      <a:pt x="93" y="100"/>
                    </a:lnTo>
                    <a:lnTo>
                      <a:pt x="7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000000" mc:Ignorable=""/>
              </a:solidFill>
              <a:ln w="936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45076" name="AutoShape 24"/>
              <p:cNvSpPr>
                <a:spLocks noChangeArrowheads="1"/>
              </p:cNvSpPr>
              <p:nvPr/>
            </p:nvSpPr>
            <p:spPr bwMode="auto">
              <a:xfrm flipV="1">
                <a:off x="1283" y="1210"/>
                <a:ext cx="373" cy="31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7 w 21600"/>
                  <a:gd name="T13" fmla="*/ 4497 h 21600"/>
                  <a:gd name="T14" fmla="*/ 17083 w 21600"/>
                  <a:gd name="T15" fmla="*/ 1710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FF0000" mc:Ignorable=""/>
              </a:solidFill>
              <a:ln w="3816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45077" name="Rectangle 25"/>
              <p:cNvSpPr>
                <a:spLocks noChangeArrowheads="1"/>
              </p:cNvSpPr>
              <p:nvPr/>
            </p:nvSpPr>
            <p:spPr bwMode="auto">
              <a:xfrm>
                <a:off x="1283" y="1531"/>
                <a:ext cx="373" cy="89"/>
              </a:xfrm>
              <a:prstGeom prst="rect">
                <a:avLst/>
              </a:prstGeom>
              <a:solidFill>
                <a:srgbClr xmlns:mc="http://schemas.openxmlformats.org/markup-compatibility/2006" xmlns:a14="http://schemas.microsoft.com/office/drawing/2010/main" val="FF0000" mc:Ignorable=""/>
              </a:solidFill>
              <a:ln w="3816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45078" name="AutoShape 26"/>
              <p:cNvSpPr>
                <a:spLocks noChangeArrowheads="1"/>
              </p:cNvSpPr>
              <p:nvPr/>
            </p:nvSpPr>
            <p:spPr bwMode="auto">
              <a:xfrm>
                <a:off x="1585" y="1264"/>
                <a:ext cx="49" cy="126"/>
              </a:xfrm>
              <a:custGeom>
                <a:avLst/>
                <a:gdLst>
                  <a:gd name="T0" fmla="*/ 0 w 143"/>
                  <a:gd name="T1" fmla="*/ 0 h 278"/>
                  <a:gd name="T2" fmla="*/ 18 w 143"/>
                  <a:gd name="T3" fmla="*/ 12 h 278"/>
                  <a:gd name="T4" fmla="*/ 18 w 143"/>
                  <a:gd name="T5" fmla="*/ 69 h 278"/>
                  <a:gd name="T6" fmla="*/ 12 w 143"/>
                  <a:gd name="T7" fmla="*/ 80 h 278"/>
                  <a:gd name="T8" fmla="*/ 12 w 143"/>
                  <a:gd name="T9" fmla="*/ 29 h 278"/>
                  <a:gd name="T10" fmla="*/ 1 w 143"/>
                  <a:gd name="T11" fmla="*/ 15 h 278"/>
                  <a:gd name="T12" fmla="*/ 0 w 143"/>
                  <a:gd name="T13" fmla="*/ 0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8"/>
                  <a:gd name="T23" fmla="*/ 143 w 143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8">
                    <a:moveTo>
                      <a:pt x="0" y="0"/>
                    </a:moveTo>
                    <a:lnTo>
                      <a:pt x="143" y="42"/>
                    </a:lnTo>
                    <a:lnTo>
                      <a:pt x="143" y="242"/>
                    </a:lnTo>
                    <a:lnTo>
                      <a:pt x="100" y="278"/>
                    </a:lnTo>
                    <a:lnTo>
                      <a:pt x="93" y="100"/>
                    </a:lnTo>
                    <a:lnTo>
                      <a:pt x="7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000000" mc:Ignorable=""/>
              </a:solidFill>
              <a:ln w="936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45079" name="AutoShape 27"/>
              <p:cNvSpPr>
                <a:spLocks noChangeArrowheads="1"/>
              </p:cNvSpPr>
              <p:nvPr/>
            </p:nvSpPr>
            <p:spPr bwMode="auto">
              <a:xfrm flipH="1">
                <a:off x="1296" y="1264"/>
                <a:ext cx="49" cy="126"/>
              </a:xfrm>
              <a:custGeom>
                <a:avLst/>
                <a:gdLst>
                  <a:gd name="T0" fmla="*/ 0 w 143"/>
                  <a:gd name="T1" fmla="*/ 0 h 278"/>
                  <a:gd name="T2" fmla="*/ 18 w 143"/>
                  <a:gd name="T3" fmla="*/ 12 h 278"/>
                  <a:gd name="T4" fmla="*/ 18 w 143"/>
                  <a:gd name="T5" fmla="*/ 69 h 278"/>
                  <a:gd name="T6" fmla="*/ 12 w 143"/>
                  <a:gd name="T7" fmla="*/ 80 h 278"/>
                  <a:gd name="T8" fmla="*/ 12 w 143"/>
                  <a:gd name="T9" fmla="*/ 29 h 278"/>
                  <a:gd name="T10" fmla="*/ 1 w 143"/>
                  <a:gd name="T11" fmla="*/ 15 h 278"/>
                  <a:gd name="T12" fmla="*/ 0 w 143"/>
                  <a:gd name="T13" fmla="*/ 0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8"/>
                  <a:gd name="T23" fmla="*/ 143 w 143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8">
                    <a:moveTo>
                      <a:pt x="0" y="0"/>
                    </a:moveTo>
                    <a:lnTo>
                      <a:pt x="143" y="42"/>
                    </a:lnTo>
                    <a:lnTo>
                      <a:pt x="143" y="242"/>
                    </a:lnTo>
                    <a:lnTo>
                      <a:pt x="100" y="278"/>
                    </a:lnTo>
                    <a:lnTo>
                      <a:pt x="93" y="100"/>
                    </a:lnTo>
                    <a:lnTo>
                      <a:pt x="7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000000" mc:Ignorable=""/>
              </a:solidFill>
              <a:ln w="936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</p:grpSp>
        <p:sp>
          <p:nvSpPr>
            <p:cNvPr id="45071" name="Rectangle 28"/>
            <p:cNvSpPr>
              <a:spLocks noChangeArrowheads="1"/>
            </p:cNvSpPr>
            <p:nvPr/>
          </p:nvSpPr>
          <p:spPr bwMode="auto">
            <a:xfrm>
              <a:off x="1319" y="1239"/>
              <a:ext cx="287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Clr>
                  <a:srgbClr xmlns:mc="http://schemas.openxmlformats.org/markup-compatibility/2006" xmlns:a14="http://schemas.microsoft.com/office/drawing/2010/main" val="FFFFFF" mc:Ignorable="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800" b="1">
                  <a:solidFill>
                    <a:srgbClr xmlns:mc="http://schemas.openxmlformats.org/markup-compatibility/2006" xmlns:a14="http://schemas.microsoft.com/office/drawing/2010/main" val="FFFFFF" mc:Ignorable=""/>
                  </a:solidFill>
                </a:rPr>
                <a:t>A</a:t>
              </a:r>
            </a:p>
          </p:txBody>
        </p:sp>
      </p:grpSp>
      <p:sp>
        <p:nvSpPr>
          <p:cNvPr id="45069" name="Line 29"/>
          <p:cNvSpPr>
            <a:spLocks noChangeShapeType="1"/>
          </p:cNvSpPr>
          <p:nvPr/>
        </p:nvSpPr>
        <p:spPr bwMode="auto">
          <a:xfrm>
            <a:off x="4667250" y="2698750"/>
            <a:ext cx="1588" cy="990600"/>
          </a:xfrm>
          <a:prstGeom prst="line">
            <a:avLst/>
          </a:prstGeom>
          <a:noFill/>
          <a:ln w="38160">
            <a:solidFill>
              <a:srgbClr xmlns:mc="http://schemas.openxmlformats.org/markup-compatibility/2006" xmlns:a14="http://schemas.microsoft.com/office/drawing/2010/main" val="000000" mc:Ignorable="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fld id="{4E30BEAA-29E5-42AB-BACA-1651E63B2F5D}" type="slidenum">
              <a:rPr lang="he-IL" sz="14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cs typeface="Arial" pitchFamily="34" charset="0"/>
              </a:rPr>
              <a:pPr/>
              <a:t>41</a:t>
            </a:fld>
            <a:endParaRPr lang="en-US" sz="1400">
              <a:solidFill>
                <a:srgbClr xmlns:mc="http://schemas.openxmlformats.org/markup-compatibility/2006" xmlns:a14="http://schemas.microsoft.com/office/drawing/2010/main" val="000000" mc:Ignorable=""/>
              </a:solidFill>
              <a:cs typeface="Arial" pitchFamily="34" charset="0"/>
            </a:endParaRPr>
          </a:p>
        </p:txBody>
      </p:sp>
      <p:sp>
        <p:nvSpPr>
          <p:cNvPr id="46083" name="Text Box 1"/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ctr"/>
            <a:r>
              <a:rPr lang="en-US" sz="14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Art of Multiprocessor Programming</a:t>
            </a:r>
          </a:p>
        </p:txBody>
      </p:sp>
      <p:sp>
        <p:nvSpPr>
          <p:cNvPr id="46084" name="Text Box 2"/>
          <p:cNvSpPr txBox="1">
            <a:spLocks noChangeArrowheads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r"/>
            <a:fld id="{B3DF2DA4-159D-4C91-80A9-A185E56BBE42}" type="slidenum">
              <a:rPr lang="he-IL" sz="14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cs typeface="Arial" pitchFamily="34" charset="0"/>
              </a:rPr>
              <a:pPr algn="r"/>
              <a:t>41</a:t>
            </a:fld>
            <a:endParaRPr lang="en-US" sz="1400">
              <a:solidFill>
                <a:srgbClr xmlns:mc="http://schemas.openxmlformats.org/markup-compatibility/2006" xmlns:a14="http://schemas.microsoft.com/office/drawing/2010/main" val="000000" mc:Ignorable=""/>
              </a:solidFill>
              <a:cs typeface="Arial" pitchFamily="34" charset="0"/>
            </a:endParaRPr>
          </a:p>
        </p:txBody>
      </p:sp>
      <p:sp>
        <p:nvSpPr>
          <p:cNvPr id="46085" name="Text Box 3"/>
          <p:cNvSpPr txBox="1">
            <a:spLocks noChangeArrowheads="1"/>
          </p:cNvSpPr>
          <p:nvPr/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ctr"/>
            <a:r>
              <a:rPr lang="en-US" sz="40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Inductively We Can Show </a:t>
            </a:r>
          </a:p>
        </p:txBody>
      </p:sp>
      <p:sp>
        <p:nvSpPr>
          <p:cNvPr id="46086" name="Text Box 4"/>
          <p:cNvSpPr txBox="1">
            <a:spLocks noChangeArrowheads="1"/>
          </p:cNvSpPr>
          <p:nvPr/>
        </p:nvSpPr>
        <p:spPr bwMode="auto">
          <a:xfrm>
            <a:off x="639763" y="4271963"/>
            <a:ext cx="8504237" cy="185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>
              <a:lnSpc>
                <a:spcPct val="90000"/>
              </a:lnSpc>
              <a:spcBef>
                <a:spcPts val="800"/>
              </a:spcBef>
              <a:buClr>
                <a:srgbClr xmlns:mc="http://schemas.openxmlformats.org/markup-compatibility/2006" xmlns:a14="http://schemas.microsoft.com/office/drawing/2010/main" val="0000FF" mc:Ignorable=""/>
              </a:buClr>
              <a:buFont typeface="Comic Sans MS" pitchFamily="66" charset="0"/>
              <a:buChar char="•"/>
            </a:pPr>
            <a:r>
              <a:rPr lang="en-US" sz="3200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There is a covering state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Clr>
                <a:srgbClr xmlns:mc="http://schemas.openxmlformats.org/markup-compatibility/2006" xmlns:a14="http://schemas.microsoft.com/office/drawing/2010/main" val="0000FF" mc:Ignorable=""/>
              </a:buClr>
              <a:buFont typeface="Comic Sans MS" pitchFamily="66" charset="0"/>
              <a:buChar char="–"/>
            </a:pPr>
            <a:r>
              <a:rPr lang="en-US" sz="2800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Where </a:t>
            </a:r>
            <a:r>
              <a:rPr lang="en-US" sz="28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k</a:t>
            </a:r>
            <a:r>
              <a:rPr lang="en-US" sz="2800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 threads not in CS cover </a:t>
            </a:r>
            <a:r>
              <a:rPr lang="en-US" sz="28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k</a:t>
            </a:r>
            <a:r>
              <a:rPr lang="en-US" sz="2800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 distinct registers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Clr>
                <a:srgbClr xmlns:mc="http://schemas.openxmlformats.org/markup-compatibility/2006" xmlns:a14="http://schemas.microsoft.com/office/drawing/2010/main" val="0000FF" mc:Ignorable=""/>
              </a:buClr>
              <a:buFont typeface="Comic Sans MS" pitchFamily="66" charset="0"/>
              <a:buChar char="–"/>
            </a:pPr>
            <a:r>
              <a:rPr lang="en-US" sz="2800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Proof follows when </a:t>
            </a:r>
            <a:r>
              <a:rPr lang="en-US" sz="28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k = N-1</a:t>
            </a:r>
          </a:p>
        </p:txBody>
      </p:sp>
      <p:sp>
        <p:nvSpPr>
          <p:cNvPr id="46087" name="Text Box 5"/>
          <p:cNvSpPr txBox="1">
            <a:spLocks noChangeArrowheads="1"/>
          </p:cNvSpPr>
          <p:nvPr/>
        </p:nvSpPr>
        <p:spPr bwMode="auto">
          <a:xfrm>
            <a:off x="3663950" y="3414713"/>
            <a:ext cx="1773238" cy="509587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3333CC" mc:Ignorable="">
              <a:alpha val="50195"/>
            </a:srgbClr>
          </a:solidFill>
          <a:ln w="38160"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buClr>
                <a:srgbClr xmlns:mc="http://schemas.openxmlformats.org/markup-compatibility/2006" xmlns:a14="http://schemas.microsoft.com/office/drawing/2010/main" val="FFFFFF" mc:Ignorable=""/>
              </a:buClr>
            </a:pPr>
            <a:r>
              <a:rPr lang="en-US" b="1">
                <a:solidFill>
                  <a:srgbClr xmlns:mc="http://schemas.openxmlformats.org/markup-compatibility/2006" xmlns:a14="http://schemas.microsoft.com/office/drawing/2010/main" val="FFFFFF" mc:Ignorable=""/>
                </a:solidFill>
              </a:rPr>
              <a:t>Write(R</a:t>
            </a:r>
            <a:r>
              <a:rPr lang="en-US" b="1" baseline="-25000">
                <a:solidFill>
                  <a:srgbClr xmlns:mc="http://schemas.openxmlformats.org/markup-compatibility/2006" xmlns:a14="http://schemas.microsoft.com/office/drawing/2010/main" val="FFFFFF" mc:Ignorable=""/>
                </a:solidFill>
              </a:rPr>
              <a:t>B</a:t>
            </a:r>
            <a:r>
              <a:rPr lang="en-US" b="1">
                <a:solidFill>
                  <a:srgbClr xmlns:mc="http://schemas.openxmlformats.org/markup-compatibility/2006" xmlns:a14="http://schemas.microsoft.com/office/drawing/2010/main" val="FFFFFF" mc:Ignorable=""/>
                </a:solidFill>
              </a:rPr>
              <a:t>)</a:t>
            </a:r>
            <a:r>
              <a:rPr lang="he-IL" b="1">
                <a:solidFill>
                  <a:srgbClr xmlns:mc="http://schemas.openxmlformats.org/markup-compatibility/2006" xmlns:a14="http://schemas.microsoft.com/office/drawing/2010/main" val="FFFFFF" mc:Ignorable=""/>
                </a:solidFill>
                <a:cs typeface="Arial" pitchFamily="34" charset="0"/>
              </a:rPr>
              <a:t>‏</a:t>
            </a:r>
            <a:endParaRPr lang="en-US" b="1">
              <a:solidFill>
                <a:srgbClr xmlns:mc="http://schemas.openxmlformats.org/markup-compatibility/2006" xmlns:a14="http://schemas.microsoft.com/office/drawing/2010/main" val="FFFFFF" mc:Ignorable=""/>
              </a:solidFill>
            </a:endParaRPr>
          </a:p>
        </p:txBody>
      </p:sp>
      <p:grpSp>
        <p:nvGrpSpPr>
          <p:cNvPr id="46088" name="Group 6"/>
          <p:cNvGrpSpPr>
            <a:grpSpLocks/>
          </p:cNvGrpSpPr>
          <p:nvPr/>
        </p:nvGrpSpPr>
        <p:grpSpPr bwMode="auto">
          <a:xfrm>
            <a:off x="4157663" y="1546225"/>
            <a:ext cx="782637" cy="666750"/>
            <a:chOff x="2619" y="974"/>
            <a:chExt cx="493" cy="420"/>
          </a:xfrm>
        </p:grpSpPr>
        <p:sp>
          <p:nvSpPr>
            <p:cNvPr id="46116" name="AutoShape 7"/>
            <p:cNvSpPr>
              <a:spLocks noChangeArrowheads="1"/>
            </p:cNvSpPr>
            <p:nvPr/>
          </p:nvSpPr>
          <p:spPr bwMode="auto">
            <a:xfrm>
              <a:off x="3032" y="1235"/>
              <a:ext cx="81" cy="158"/>
            </a:xfrm>
            <a:custGeom>
              <a:avLst/>
              <a:gdLst>
                <a:gd name="T0" fmla="*/ 0 w 143"/>
                <a:gd name="T1" fmla="*/ 0 h 278"/>
                <a:gd name="T2" fmla="*/ 81 w 143"/>
                <a:gd name="T3" fmla="*/ 24 h 278"/>
                <a:gd name="T4" fmla="*/ 81 w 143"/>
                <a:gd name="T5" fmla="*/ 138 h 278"/>
                <a:gd name="T6" fmla="*/ 57 w 143"/>
                <a:gd name="T7" fmla="*/ 158 h 278"/>
                <a:gd name="T8" fmla="*/ 53 w 143"/>
                <a:gd name="T9" fmla="*/ 57 h 278"/>
                <a:gd name="T10" fmla="*/ 4 w 143"/>
                <a:gd name="T11" fmla="*/ 28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 w="9360">
              <a:solidFill>
                <a:srgbClr xmlns:mc="http://schemas.openxmlformats.org/markup-compatibility/2006" xmlns:a14="http://schemas.microsoft.com/office/drawing/2010/main" val="000000" mc:Ignorable="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6117" name="AutoShape 8"/>
            <p:cNvSpPr>
              <a:spLocks noChangeArrowheads="1"/>
            </p:cNvSpPr>
            <p:nvPr/>
          </p:nvSpPr>
          <p:spPr bwMode="auto">
            <a:xfrm>
              <a:off x="3014" y="1126"/>
              <a:ext cx="49" cy="126"/>
            </a:xfrm>
            <a:custGeom>
              <a:avLst/>
              <a:gdLst>
                <a:gd name="T0" fmla="*/ 0 w 143"/>
                <a:gd name="T1" fmla="*/ 0 h 278"/>
                <a:gd name="T2" fmla="*/ 18 w 143"/>
                <a:gd name="T3" fmla="*/ 12 h 278"/>
                <a:gd name="T4" fmla="*/ 18 w 143"/>
                <a:gd name="T5" fmla="*/ 69 h 278"/>
                <a:gd name="T6" fmla="*/ 12 w 143"/>
                <a:gd name="T7" fmla="*/ 80 h 278"/>
                <a:gd name="T8" fmla="*/ 12 w 143"/>
                <a:gd name="T9" fmla="*/ 29 h 278"/>
                <a:gd name="T10" fmla="*/ 1 w 143"/>
                <a:gd name="T11" fmla="*/ 15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 w="9360">
              <a:solidFill>
                <a:srgbClr xmlns:mc="http://schemas.openxmlformats.org/markup-compatibility/2006" xmlns:a14="http://schemas.microsoft.com/office/drawing/2010/main" val="000000" mc:Ignorable="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6118" name="AutoShape 9"/>
            <p:cNvSpPr>
              <a:spLocks noChangeArrowheads="1"/>
            </p:cNvSpPr>
            <p:nvPr/>
          </p:nvSpPr>
          <p:spPr bwMode="auto">
            <a:xfrm flipH="1">
              <a:off x="2619" y="1237"/>
              <a:ext cx="81" cy="158"/>
            </a:xfrm>
            <a:custGeom>
              <a:avLst/>
              <a:gdLst>
                <a:gd name="T0" fmla="*/ 0 w 143"/>
                <a:gd name="T1" fmla="*/ 0 h 278"/>
                <a:gd name="T2" fmla="*/ 81 w 143"/>
                <a:gd name="T3" fmla="*/ 24 h 278"/>
                <a:gd name="T4" fmla="*/ 81 w 143"/>
                <a:gd name="T5" fmla="*/ 138 h 278"/>
                <a:gd name="T6" fmla="*/ 57 w 143"/>
                <a:gd name="T7" fmla="*/ 158 h 278"/>
                <a:gd name="T8" fmla="*/ 53 w 143"/>
                <a:gd name="T9" fmla="*/ 57 h 278"/>
                <a:gd name="T10" fmla="*/ 4 w 143"/>
                <a:gd name="T11" fmla="*/ 28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 w="9360">
              <a:solidFill>
                <a:srgbClr xmlns:mc="http://schemas.openxmlformats.org/markup-compatibility/2006" xmlns:a14="http://schemas.microsoft.com/office/drawing/2010/main" val="000000" mc:Ignorable="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6119" name="AutoShape 10"/>
            <p:cNvSpPr>
              <a:spLocks noChangeArrowheads="1"/>
            </p:cNvSpPr>
            <p:nvPr/>
          </p:nvSpPr>
          <p:spPr bwMode="auto">
            <a:xfrm flipH="1">
              <a:off x="2670" y="1137"/>
              <a:ext cx="49" cy="126"/>
            </a:xfrm>
            <a:custGeom>
              <a:avLst/>
              <a:gdLst>
                <a:gd name="T0" fmla="*/ 0 w 143"/>
                <a:gd name="T1" fmla="*/ 0 h 278"/>
                <a:gd name="T2" fmla="*/ 18 w 143"/>
                <a:gd name="T3" fmla="*/ 12 h 278"/>
                <a:gd name="T4" fmla="*/ 18 w 143"/>
                <a:gd name="T5" fmla="*/ 69 h 278"/>
                <a:gd name="T6" fmla="*/ 12 w 143"/>
                <a:gd name="T7" fmla="*/ 80 h 278"/>
                <a:gd name="T8" fmla="*/ 12 w 143"/>
                <a:gd name="T9" fmla="*/ 29 h 278"/>
                <a:gd name="T10" fmla="*/ 1 w 143"/>
                <a:gd name="T11" fmla="*/ 15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 w="9360">
              <a:solidFill>
                <a:srgbClr xmlns:mc="http://schemas.openxmlformats.org/markup-compatibility/2006" xmlns:a14="http://schemas.microsoft.com/office/drawing/2010/main" val="000000" mc:Ignorable="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6120" name="AutoShape 11"/>
            <p:cNvSpPr>
              <a:spLocks noChangeArrowheads="1"/>
            </p:cNvSpPr>
            <p:nvPr/>
          </p:nvSpPr>
          <p:spPr bwMode="auto">
            <a:xfrm flipV="1">
              <a:off x="2687" y="974"/>
              <a:ext cx="373" cy="31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7 w 21600"/>
                <a:gd name="T13" fmla="*/ 4497 h 21600"/>
                <a:gd name="T14" fmla="*/ 17083 w 21600"/>
                <a:gd name="T15" fmla="*/ 1710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3333CC" mc:Ignorable=""/>
            </a:solidFill>
            <a:ln w="38160">
              <a:solidFill>
                <a:srgbClr xmlns:mc="http://schemas.openxmlformats.org/markup-compatibility/2006" xmlns:a14="http://schemas.microsoft.com/office/drawing/2010/main" val="000000" mc:Ignorable="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6121" name="Rectangle 12"/>
            <p:cNvSpPr>
              <a:spLocks noChangeArrowheads="1"/>
            </p:cNvSpPr>
            <p:nvPr/>
          </p:nvSpPr>
          <p:spPr bwMode="auto">
            <a:xfrm>
              <a:off x="2687" y="1295"/>
              <a:ext cx="373" cy="89"/>
            </a:xfrm>
            <a:prstGeom prst="rect">
              <a:avLst/>
            </a:prstGeom>
            <a:solidFill>
              <a:srgbClr xmlns:mc="http://schemas.openxmlformats.org/markup-compatibility/2006" xmlns:a14="http://schemas.microsoft.com/office/drawing/2010/main" val="3333CC" mc:Ignorable=""/>
            </a:solidFill>
            <a:ln w="38160">
              <a:solidFill>
                <a:srgbClr xmlns:mc="http://schemas.openxmlformats.org/markup-compatibility/2006" xmlns:a14="http://schemas.microsoft.com/office/drawing/2010/main" val="000000" mc:Ignorable="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6122" name="AutoShape 13"/>
            <p:cNvSpPr>
              <a:spLocks noChangeArrowheads="1"/>
            </p:cNvSpPr>
            <p:nvPr/>
          </p:nvSpPr>
          <p:spPr bwMode="auto">
            <a:xfrm>
              <a:off x="2989" y="1028"/>
              <a:ext cx="49" cy="126"/>
            </a:xfrm>
            <a:custGeom>
              <a:avLst/>
              <a:gdLst>
                <a:gd name="T0" fmla="*/ 0 w 143"/>
                <a:gd name="T1" fmla="*/ 0 h 278"/>
                <a:gd name="T2" fmla="*/ 18 w 143"/>
                <a:gd name="T3" fmla="*/ 12 h 278"/>
                <a:gd name="T4" fmla="*/ 18 w 143"/>
                <a:gd name="T5" fmla="*/ 69 h 278"/>
                <a:gd name="T6" fmla="*/ 12 w 143"/>
                <a:gd name="T7" fmla="*/ 80 h 278"/>
                <a:gd name="T8" fmla="*/ 12 w 143"/>
                <a:gd name="T9" fmla="*/ 29 h 278"/>
                <a:gd name="T10" fmla="*/ 1 w 143"/>
                <a:gd name="T11" fmla="*/ 15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 w="9360">
              <a:solidFill>
                <a:srgbClr xmlns:mc="http://schemas.openxmlformats.org/markup-compatibility/2006" xmlns:a14="http://schemas.microsoft.com/office/drawing/2010/main" val="000000" mc:Ignorable="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6123" name="AutoShape 14"/>
            <p:cNvSpPr>
              <a:spLocks noChangeArrowheads="1"/>
            </p:cNvSpPr>
            <p:nvPr/>
          </p:nvSpPr>
          <p:spPr bwMode="auto">
            <a:xfrm flipH="1">
              <a:off x="2700" y="1028"/>
              <a:ext cx="49" cy="126"/>
            </a:xfrm>
            <a:custGeom>
              <a:avLst/>
              <a:gdLst>
                <a:gd name="T0" fmla="*/ 0 w 143"/>
                <a:gd name="T1" fmla="*/ 0 h 278"/>
                <a:gd name="T2" fmla="*/ 18 w 143"/>
                <a:gd name="T3" fmla="*/ 12 h 278"/>
                <a:gd name="T4" fmla="*/ 18 w 143"/>
                <a:gd name="T5" fmla="*/ 69 h 278"/>
                <a:gd name="T6" fmla="*/ 12 w 143"/>
                <a:gd name="T7" fmla="*/ 80 h 278"/>
                <a:gd name="T8" fmla="*/ 12 w 143"/>
                <a:gd name="T9" fmla="*/ 29 h 278"/>
                <a:gd name="T10" fmla="*/ 1 w 143"/>
                <a:gd name="T11" fmla="*/ 15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 w="9360">
              <a:solidFill>
                <a:srgbClr xmlns:mc="http://schemas.openxmlformats.org/markup-compatibility/2006" xmlns:a14="http://schemas.microsoft.com/office/drawing/2010/main" val="000000" mc:Ignorable="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</p:grpSp>
      <p:sp>
        <p:nvSpPr>
          <p:cNvPr id="46089" name="Rectangle 15"/>
          <p:cNvSpPr>
            <a:spLocks noChangeArrowheads="1"/>
          </p:cNvSpPr>
          <p:nvPr/>
        </p:nvSpPr>
        <p:spPr bwMode="auto">
          <a:xfrm>
            <a:off x="4324350" y="1620838"/>
            <a:ext cx="452438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>
              <a:buClr>
                <a:srgbClr xmlns:mc="http://schemas.openxmlformats.org/markup-compatibility/2006" xmlns:a14="http://schemas.microsoft.com/office/drawing/2010/main" val="FFFFFF" mc:Ignorable="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>
                <a:solidFill>
                  <a:srgbClr xmlns:mc="http://schemas.openxmlformats.org/markup-compatibility/2006" xmlns:a14="http://schemas.microsoft.com/office/drawing/2010/main" val="FFFFFF" mc:Ignorable=""/>
                </a:solidFill>
              </a:rPr>
              <a:t>B</a:t>
            </a:r>
          </a:p>
        </p:txBody>
      </p:sp>
      <p:grpSp>
        <p:nvGrpSpPr>
          <p:cNvPr id="46090" name="Group 16"/>
          <p:cNvGrpSpPr>
            <a:grpSpLocks/>
          </p:cNvGrpSpPr>
          <p:nvPr/>
        </p:nvGrpSpPr>
        <p:grpSpPr bwMode="auto">
          <a:xfrm>
            <a:off x="6513513" y="1609725"/>
            <a:ext cx="782637" cy="666750"/>
            <a:chOff x="4103" y="1014"/>
            <a:chExt cx="493" cy="420"/>
          </a:xfrm>
        </p:grpSpPr>
        <p:sp>
          <p:nvSpPr>
            <p:cNvPr id="46108" name="AutoShape 17"/>
            <p:cNvSpPr>
              <a:spLocks noChangeArrowheads="1"/>
            </p:cNvSpPr>
            <p:nvPr/>
          </p:nvSpPr>
          <p:spPr bwMode="auto">
            <a:xfrm>
              <a:off x="4516" y="1274"/>
              <a:ext cx="81" cy="158"/>
            </a:xfrm>
            <a:custGeom>
              <a:avLst/>
              <a:gdLst>
                <a:gd name="T0" fmla="*/ 0 w 143"/>
                <a:gd name="T1" fmla="*/ 0 h 278"/>
                <a:gd name="T2" fmla="*/ 81 w 143"/>
                <a:gd name="T3" fmla="*/ 24 h 278"/>
                <a:gd name="T4" fmla="*/ 81 w 143"/>
                <a:gd name="T5" fmla="*/ 138 h 278"/>
                <a:gd name="T6" fmla="*/ 57 w 143"/>
                <a:gd name="T7" fmla="*/ 158 h 278"/>
                <a:gd name="T8" fmla="*/ 53 w 143"/>
                <a:gd name="T9" fmla="*/ 57 h 278"/>
                <a:gd name="T10" fmla="*/ 4 w 143"/>
                <a:gd name="T11" fmla="*/ 28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 w="9360">
              <a:solidFill>
                <a:srgbClr xmlns:mc="http://schemas.openxmlformats.org/markup-compatibility/2006" xmlns:a14="http://schemas.microsoft.com/office/drawing/2010/main" val="000000" mc:Ignorable="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6109" name="AutoShape 18"/>
            <p:cNvSpPr>
              <a:spLocks noChangeArrowheads="1"/>
            </p:cNvSpPr>
            <p:nvPr/>
          </p:nvSpPr>
          <p:spPr bwMode="auto">
            <a:xfrm>
              <a:off x="4498" y="1166"/>
              <a:ext cx="49" cy="126"/>
            </a:xfrm>
            <a:custGeom>
              <a:avLst/>
              <a:gdLst>
                <a:gd name="T0" fmla="*/ 0 w 143"/>
                <a:gd name="T1" fmla="*/ 0 h 278"/>
                <a:gd name="T2" fmla="*/ 18 w 143"/>
                <a:gd name="T3" fmla="*/ 12 h 278"/>
                <a:gd name="T4" fmla="*/ 18 w 143"/>
                <a:gd name="T5" fmla="*/ 69 h 278"/>
                <a:gd name="T6" fmla="*/ 12 w 143"/>
                <a:gd name="T7" fmla="*/ 80 h 278"/>
                <a:gd name="T8" fmla="*/ 12 w 143"/>
                <a:gd name="T9" fmla="*/ 29 h 278"/>
                <a:gd name="T10" fmla="*/ 1 w 143"/>
                <a:gd name="T11" fmla="*/ 15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 w="9360">
              <a:solidFill>
                <a:srgbClr xmlns:mc="http://schemas.openxmlformats.org/markup-compatibility/2006" xmlns:a14="http://schemas.microsoft.com/office/drawing/2010/main" val="000000" mc:Ignorable="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6110" name="AutoShape 19"/>
            <p:cNvSpPr>
              <a:spLocks noChangeArrowheads="1"/>
            </p:cNvSpPr>
            <p:nvPr/>
          </p:nvSpPr>
          <p:spPr bwMode="auto">
            <a:xfrm flipH="1">
              <a:off x="4103" y="1277"/>
              <a:ext cx="81" cy="158"/>
            </a:xfrm>
            <a:custGeom>
              <a:avLst/>
              <a:gdLst>
                <a:gd name="T0" fmla="*/ 0 w 143"/>
                <a:gd name="T1" fmla="*/ 0 h 278"/>
                <a:gd name="T2" fmla="*/ 81 w 143"/>
                <a:gd name="T3" fmla="*/ 24 h 278"/>
                <a:gd name="T4" fmla="*/ 81 w 143"/>
                <a:gd name="T5" fmla="*/ 138 h 278"/>
                <a:gd name="T6" fmla="*/ 57 w 143"/>
                <a:gd name="T7" fmla="*/ 158 h 278"/>
                <a:gd name="T8" fmla="*/ 53 w 143"/>
                <a:gd name="T9" fmla="*/ 57 h 278"/>
                <a:gd name="T10" fmla="*/ 4 w 143"/>
                <a:gd name="T11" fmla="*/ 28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 w="9360">
              <a:solidFill>
                <a:srgbClr xmlns:mc="http://schemas.openxmlformats.org/markup-compatibility/2006" xmlns:a14="http://schemas.microsoft.com/office/drawing/2010/main" val="000000" mc:Ignorable="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6111" name="AutoShape 20"/>
            <p:cNvSpPr>
              <a:spLocks noChangeArrowheads="1"/>
            </p:cNvSpPr>
            <p:nvPr/>
          </p:nvSpPr>
          <p:spPr bwMode="auto">
            <a:xfrm flipH="1">
              <a:off x="4154" y="1177"/>
              <a:ext cx="49" cy="126"/>
            </a:xfrm>
            <a:custGeom>
              <a:avLst/>
              <a:gdLst>
                <a:gd name="T0" fmla="*/ 0 w 143"/>
                <a:gd name="T1" fmla="*/ 0 h 278"/>
                <a:gd name="T2" fmla="*/ 18 w 143"/>
                <a:gd name="T3" fmla="*/ 12 h 278"/>
                <a:gd name="T4" fmla="*/ 18 w 143"/>
                <a:gd name="T5" fmla="*/ 69 h 278"/>
                <a:gd name="T6" fmla="*/ 12 w 143"/>
                <a:gd name="T7" fmla="*/ 80 h 278"/>
                <a:gd name="T8" fmla="*/ 12 w 143"/>
                <a:gd name="T9" fmla="*/ 29 h 278"/>
                <a:gd name="T10" fmla="*/ 1 w 143"/>
                <a:gd name="T11" fmla="*/ 15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 w="9360">
              <a:solidFill>
                <a:srgbClr xmlns:mc="http://schemas.openxmlformats.org/markup-compatibility/2006" xmlns:a14="http://schemas.microsoft.com/office/drawing/2010/main" val="000000" mc:Ignorable="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6112" name="AutoShape 21"/>
            <p:cNvSpPr>
              <a:spLocks noChangeArrowheads="1"/>
            </p:cNvSpPr>
            <p:nvPr/>
          </p:nvSpPr>
          <p:spPr bwMode="auto">
            <a:xfrm flipV="1">
              <a:off x="4171" y="1014"/>
              <a:ext cx="373" cy="31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7 w 21600"/>
                <a:gd name="T13" fmla="*/ 4497 h 21600"/>
                <a:gd name="T14" fmla="*/ 17083 w 21600"/>
                <a:gd name="T15" fmla="*/ 1710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CC99" mc:Ignorable=""/>
            </a:solidFill>
            <a:ln w="38160">
              <a:solidFill>
                <a:srgbClr xmlns:mc="http://schemas.openxmlformats.org/markup-compatibility/2006" xmlns:a14="http://schemas.microsoft.com/office/drawing/2010/main" val="000000" mc:Ignorable="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6113" name="Rectangle 22"/>
            <p:cNvSpPr>
              <a:spLocks noChangeArrowheads="1"/>
            </p:cNvSpPr>
            <p:nvPr/>
          </p:nvSpPr>
          <p:spPr bwMode="auto">
            <a:xfrm>
              <a:off x="4171" y="1335"/>
              <a:ext cx="373" cy="89"/>
            </a:xfrm>
            <a:prstGeom prst="rect">
              <a:avLst/>
            </a:prstGeom>
            <a:solidFill>
              <a:srgbClr xmlns:mc="http://schemas.openxmlformats.org/markup-compatibility/2006" xmlns:a14="http://schemas.microsoft.com/office/drawing/2010/main" val="00CC99" mc:Ignorable=""/>
            </a:solidFill>
            <a:ln w="38160">
              <a:solidFill>
                <a:srgbClr xmlns:mc="http://schemas.openxmlformats.org/markup-compatibility/2006" xmlns:a14="http://schemas.microsoft.com/office/drawing/2010/main" val="000000" mc:Ignorable="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6114" name="AutoShape 23"/>
            <p:cNvSpPr>
              <a:spLocks noChangeArrowheads="1"/>
            </p:cNvSpPr>
            <p:nvPr/>
          </p:nvSpPr>
          <p:spPr bwMode="auto">
            <a:xfrm>
              <a:off x="4473" y="1067"/>
              <a:ext cx="49" cy="126"/>
            </a:xfrm>
            <a:custGeom>
              <a:avLst/>
              <a:gdLst>
                <a:gd name="T0" fmla="*/ 0 w 143"/>
                <a:gd name="T1" fmla="*/ 0 h 278"/>
                <a:gd name="T2" fmla="*/ 18 w 143"/>
                <a:gd name="T3" fmla="*/ 12 h 278"/>
                <a:gd name="T4" fmla="*/ 18 w 143"/>
                <a:gd name="T5" fmla="*/ 69 h 278"/>
                <a:gd name="T6" fmla="*/ 12 w 143"/>
                <a:gd name="T7" fmla="*/ 80 h 278"/>
                <a:gd name="T8" fmla="*/ 12 w 143"/>
                <a:gd name="T9" fmla="*/ 29 h 278"/>
                <a:gd name="T10" fmla="*/ 1 w 143"/>
                <a:gd name="T11" fmla="*/ 15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 w="9360">
              <a:solidFill>
                <a:srgbClr xmlns:mc="http://schemas.openxmlformats.org/markup-compatibility/2006" xmlns:a14="http://schemas.microsoft.com/office/drawing/2010/main" val="000000" mc:Ignorable="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6115" name="AutoShape 24"/>
            <p:cNvSpPr>
              <a:spLocks noChangeArrowheads="1"/>
            </p:cNvSpPr>
            <p:nvPr/>
          </p:nvSpPr>
          <p:spPr bwMode="auto">
            <a:xfrm flipH="1">
              <a:off x="4184" y="1067"/>
              <a:ext cx="49" cy="126"/>
            </a:xfrm>
            <a:custGeom>
              <a:avLst/>
              <a:gdLst>
                <a:gd name="T0" fmla="*/ 0 w 143"/>
                <a:gd name="T1" fmla="*/ 0 h 278"/>
                <a:gd name="T2" fmla="*/ 18 w 143"/>
                <a:gd name="T3" fmla="*/ 12 h 278"/>
                <a:gd name="T4" fmla="*/ 18 w 143"/>
                <a:gd name="T5" fmla="*/ 69 h 278"/>
                <a:gd name="T6" fmla="*/ 12 w 143"/>
                <a:gd name="T7" fmla="*/ 80 h 278"/>
                <a:gd name="T8" fmla="*/ 12 w 143"/>
                <a:gd name="T9" fmla="*/ 29 h 278"/>
                <a:gd name="T10" fmla="*/ 1 w 143"/>
                <a:gd name="T11" fmla="*/ 15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 w="9360">
              <a:solidFill>
                <a:srgbClr xmlns:mc="http://schemas.openxmlformats.org/markup-compatibility/2006" xmlns:a14="http://schemas.microsoft.com/office/drawing/2010/main" val="000000" mc:Ignorable="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</p:grpSp>
      <p:sp>
        <p:nvSpPr>
          <p:cNvPr id="46091" name="Text Box 25"/>
          <p:cNvSpPr txBox="1">
            <a:spLocks noChangeArrowheads="1"/>
          </p:cNvSpPr>
          <p:nvPr/>
        </p:nvSpPr>
        <p:spPr bwMode="auto">
          <a:xfrm>
            <a:off x="6021388" y="3417888"/>
            <a:ext cx="1768475" cy="509587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00CC99" mc:Ignorable="">
              <a:alpha val="50195"/>
            </a:srgbClr>
          </a:solidFill>
          <a:ln w="38160"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buClr>
                <a:srgbClr xmlns:mc="http://schemas.openxmlformats.org/markup-compatibility/2006" xmlns:a14="http://schemas.microsoft.com/office/drawing/2010/main" val="FFFFFF" mc:Ignorable=""/>
              </a:buClr>
            </a:pPr>
            <a:r>
              <a:rPr lang="en-US" b="1">
                <a:solidFill>
                  <a:srgbClr xmlns:mc="http://schemas.openxmlformats.org/markup-compatibility/2006" xmlns:a14="http://schemas.microsoft.com/office/drawing/2010/main" val="FFFFFF" mc:Ignorable=""/>
                </a:solidFill>
              </a:rPr>
              <a:t>Write(R</a:t>
            </a:r>
            <a:r>
              <a:rPr lang="en-US" b="1" baseline="-25000">
                <a:solidFill>
                  <a:srgbClr xmlns:mc="http://schemas.openxmlformats.org/markup-compatibility/2006" xmlns:a14="http://schemas.microsoft.com/office/drawing/2010/main" val="FFFFFF" mc:Ignorable=""/>
                </a:solidFill>
              </a:rPr>
              <a:t>C</a:t>
            </a:r>
            <a:r>
              <a:rPr lang="en-US" b="1">
                <a:solidFill>
                  <a:srgbClr xmlns:mc="http://schemas.openxmlformats.org/markup-compatibility/2006" xmlns:a14="http://schemas.microsoft.com/office/drawing/2010/main" val="FFFFFF" mc:Ignorable=""/>
                </a:solidFill>
              </a:rPr>
              <a:t>)</a:t>
            </a:r>
            <a:r>
              <a:rPr lang="he-IL" b="1">
                <a:solidFill>
                  <a:srgbClr xmlns:mc="http://schemas.openxmlformats.org/markup-compatibility/2006" xmlns:a14="http://schemas.microsoft.com/office/drawing/2010/main" val="FFFFFF" mc:Ignorable=""/>
                </a:solidFill>
                <a:cs typeface="Arial" pitchFamily="34" charset="0"/>
              </a:rPr>
              <a:t>‏</a:t>
            </a:r>
            <a:endParaRPr lang="en-US" b="1">
              <a:solidFill>
                <a:srgbClr xmlns:mc="http://schemas.openxmlformats.org/markup-compatibility/2006" xmlns:a14="http://schemas.microsoft.com/office/drawing/2010/main" val="FFFFFF" mc:Ignorable=""/>
              </a:solidFill>
            </a:endParaRPr>
          </a:p>
        </p:txBody>
      </p:sp>
      <p:sp>
        <p:nvSpPr>
          <p:cNvPr id="46092" name="Rectangle 26"/>
          <p:cNvSpPr>
            <a:spLocks noChangeArrowheads="1"/>
          </p:cNvSpPr>
          <p:nvPr/>
        </p:nvSpPr>
        <p:spPr bwMode="auto">
          <a:xfrm>
            <a:off x="6686550" y="1620838"/>
            <a:ext cx="4413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>
              <a:buClr>
                <a:srgbClr xmlns:mc="http://schemas.openxmlformats.org/markup-compatibility/2006" xmlns:a14="http://schemas.microsoft.com/office/drawing/2010/main" val="FFFFFF" mc:Ignorable="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>
                <a:solidFill>
                  <a:srgbClr xmlns:mc="http://schemas.openxmlformats.org/markup-compatibility/2006" xmlns:a14="http://schemas.microsoft.com/office/drawing/2010/main" val="FFFFFF" mc:Ignorable=""/>
                </a:solidFill>
              </a:rPr>
              <a:t>C</a:t>
            </a:r>
          </a:p>
        </p:txBody>
      </p:sp>
      <p:sp>
        <p:nvSpPr>
          <p:cNvPr id="46093" name="Text Box 27"/>
          <p:cNvSpPr txBox="1">
            <a:spLocks noChangeArrowheads="1"/>
          </p:cNvSpPr>
          <p:nvPr/>
        </p:nvSpPr>
        <p:spPr bwMode="auto">
          <a:xfrm>
            <a:off x="1317625" y="3425825"/>
            <a:ext cx="1776413" cy="509588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0000" mc:Ignorable="">
              <a:alpha val="50195"/>
            </a:srgbClr>
          </a:solidFill>
          <a:ln w="38160"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buClr>
                <a:srgbClr xmlns:mc="http://schemas.openxmlformats.org/markup-compatibility/2006" xmlns:a14="http://schemas.microsoft.com/office/drawing/2010/main" val="FFFFFF" mc:Ignorable=""/>
              </a:buClr>
            </a:pPr>
            <a:r>
              <a:rPr lang="en-US" b="1">
                <a:solidFill>
                  <a:srgbClr xmlns:mc="http://schemas.openxmlformats.org/markup-compatibility/2006" xmlns:a14="http://schemas.microsoft.com/office/drawing/2010/main" val="FFFFFF" mc:Ignorable=""/>
                </a:solidFill>
              </a:rPr>
              <a:t>Write(R</a:t>
            </a:r>
            <a:r>
              <a:rPr lang="en-US" b="1" baseline="-25000">
                <a:solidFill>
                  <a:srgbClr xmlns:mc="http://schemas.openxmlformats.org/markup-compatibility/2006" xmlns:a14="http://schemas.microsoft.com/office/drawing/2010/main" val="FFFFFF" mc:Ignorable=""/>
                </a:solidFill>
              </a:rPr>
              <a:t>A</a:t>
            </a:r>
            <a:r>
              <a:rPr lang="en-US" b="1">
                <a:solidFill>
                  <a:srgbClr xmlns:mc="http://schemas.openxmlformats.org/markup-compatibility/2006" xmlns:a14="http://schemas.microsoft.com/office/drawing/2010/main" val="FFFFFF" mc:Ignorable=""/>
                </a:solidFill>
              </a:rPr>
              <a:t>)</a:t>
            </a:r>
            <a:r>
              <a:rPr lang="he-IL" b="1">
                <a:solidFill>
                  <a:srgbClr xmlns:mc="http://schemas.openxmlformats.org/markup-compatibility/2006" xmlns:a14="http://schemas.microsoft.com/office/drawing/2010/main" val="FFFFFF" mc:Ignorable=""/>
                </a:solidFill>
                <a:cs typeface="Arial" pitchFamily="34" charset="0"/>
              </a:rPr>
              <a:t>‏</a:t>
            </a:r>
            <a:endParaRPr lang="en-US" b="1">
              <a:solidFill>
                <a:srgbClr xmlns:mc="http://schemas.openxmlformats.org/markup-compatibility/2006" xmlns:a14="http://schemas.microsoft.com/office/drawing/2010/main" val="FFFFFF" mc:Ignorable=""/>
              </a:solidFill>
            </a:endParaRPr>
          </a:p>
        </p:txBody>
      </p:sp>
      <p:sp>
        <p:nvSpPr>
          <p:cNvPr id="46094" name="Line 28"/>
          <p:cNvSpPr>
            <a:spLocks noChangeShapeType="1"/>
          </p:cNvSpPr>
          <p:nvPr/>
        </p:nvSpPr>
        <p:spPr bwMode="auto">
          <a:xfrm>
            <a:off x="2205038" y="2320925"/>
            <a:ext cx="1587" cy="990600"/>
          </a:xfrm>
          <a:prstGeom prst="line">
            <a:avLst/>
          </a:prstGeom>
          <a:noFill/>
          <a:ln w="38160">
            <a:solidFill>
              <a:srgbClr xmlns:mc="http://schemas.openxmlformats.org/markup-compatibility/2006" xmlns:a14="http://schemas.microsoft.com/office/drawing/2010/main" val="000000" mc:Ignorable="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grpSp>
        <p:nvGrpSpPr>
          <p:cNvPr id="46095" name="Group 29"/>
          <p:cNvGrpSpPr>
            <a:grpSpLocks/>
          </p:cNvGrpSpPr>
          <p:nvPr/>
        </p:nvGrpSpPr>
        <p:grpSpPr bwMode="auto">
          <a:xfrm>
            <a:off x="1812925" y="1544638"/>
            <a:ext cx="782638" cy="666750"/>
            <a:chOff x="1142" y="973"/>
            <a:chExt cx="493" cy="420"/>
          </a:xfrm>
        </p:grpSpPr>
        <p:grpSp>
          <p:nvGrpSpPr>
            <p:cNvPr id="46098" name="Group 30"/>
            <p:cNvGrpSpPr>
              <a:grpSpLocks/>
            </p:cNvGrpSpPr>
            <p:nvPr/>
          </p:nvGrpSpPr>
          <p:grpSpPr bwMode="auto">
            <a:xfrm>
              <a:off x="1142" y="973"/>
              <a:ext cx="493" cy="420"/>
              <a:chOff x="1142" y="973"/>
              <a:chExt cx="493" cy="420"/>
            </a:xfrm>
          </p:grpSpPr>
          <p:sp>
            <p:nvSpPr>
              <p:cNvPr id="46100" name="AutoShape 31"/>
              <p:cNvSpPr>
                <a:spLocks noChangeArrowheads="1"/>
              </p:cNvSpPr>
              <p:nvPr/>
            </p:nvSpPr>
            <p:spPr bwMode="auto">
              <a:xfrm>
                <a:off x="1555" y="1234"/>
                <a:ext cx="81" cy="158"/>
              </a:xfrm>
              <a:custGeom>
                <a:avLst/>
                <a:gdLst>
                  <a:gd name="T0" fmla="*/ 0 w 143"/>
                  <a:gd name="T1" fmla="*/ 0 h 278"/>
                  <a:gd name="T2" fmla="*/ 81 w 143"/>
                  <a:gd name="T3" fmla="*/ 24 h 278"/>
                  <a:gd name="T4" fmla="*/ 81 w 143"/>
                  <a:gd name="T5" fmla="*/ 138 h 278"/>
                  <a:gd name="T6" fmla="*/ 57 w 143"/>
                  <a:gd name="T7" fmla="*/ 158 h 278"/>
                  <a:gd name="T8" fmla="*/ 53 w 143"/>
                  <a:gd name="T9" fmla="*/ 57 h 278"/>
                  <a:gd name="T10" fmla="*/ 4 w 143"/>
                  <a:gd name="T11" fmla="*/ 28 h 278"/>
                  <a:gd name="T12" fmla="*/ 0 w 143"/>
                  <a:gd name="T13" fmla="*/ 0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8"/>
                  <a:gd name="T23" fmla="*/ 143 w 143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8">
                    <a:moveTo>
                      <a:pt x="0" y="0"/>
                    </a:moveTo>
                    <a:lnTo>
                      <a:pt x="143" y="42"/>
                    </a:lnTo>
                    <a:lnTo>
                      <a:pt x="143" y="242"/>
                    </a:lnTo>
                    <a:lnTo>
                      <a:pt x="100" y="278"/>
                    </a:lnTo>
                    <a:lnTo>
                      <a:pt x="93" y="100"/>
                    </a:lnTo>
                    <a:lnTo>
                      <a:pt x="7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000000" mc:Ignorable=""/>
              </a:solidFill>
              <a:ln w="936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46101" name="AutoShape 32"/>
              <p:cNvSpPr>
                <a:spLocks noChangeArrowheads="1"/>
              </p:cNvSpPr>
              <p:nvPr/>
            </p:nvSpPr>
            <p:spPr bwMode="auto">
              <a:xfrm>
                <a:off x="1537" y="1125"/>
                <a:ext cx="49" cy="126"/>
              </a:xfrm>
              <a:custGeom>
                <a:avLst/>
                <a:gdLst>
                  <a:gd name="T0" fmla="*/ 0 w 143"/>
                  <a:gd name="T1" fmla="*/ 0 h 278"/>
                  <a:gd name="T2" fmla="*/ 18 w 143"/>
                  <a:gd name="T3" fmla="*/ 12 h 278"/>
                  <a:gd name="T4" fmla="*/ 18 w 143"/>
                  <a:gd name="T5" fmla="*/ 69 h 278"/>
                  <a:gd name="T6" fmla="*/ 12 w 143"/>
                  <a:gd name="T7" fmla="*/ 80 h 278"/>
                  <a:gd name="T8" fmla="*/ 12 w 143"/>
                  <a:gd name="T9" fmla="*/ 29 h 278"/>
                  <a:gd name="T10" fmla="*/ 1 w 143"/>
                  <a:gd name="T11" fmla="*/ 15 h 278"/>
                  <a:gd name="T12" fmla="*/ 0 w 143"/>
                  <a:gd name="T13" fmla="*/ 0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8"/>
                  <a:gd name="T23" fmla="*/ 143 w 143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8">
                    <a:moveTo>
                      <a:pt x="0" y="0"/>
                    </a:moveTo>
                    <a:lnTo>
                      <a:pt x="143" y="42"/>
                    </a:lnTo>
                    <a:lnTo>
                      <a:pt x="143" y="242"/>
                    </a:lnTo>
                    <a:lnTo>
                      <a:pt x="100" y="278"/>
                    </a:lnTo>
                    <a:lnTo>
                      <a:pt x="93" y="100"/>
                    </a:lnTo>
                    <a:lnTo>
                      <a:pt x="7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000000" mc:Ignorable=""/>
              </a:solidFill>
              <a:ln w="936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46102" name="AutoShape 33"/>
              <p:cNvSpPr>
                <a:spLocks noChangeArrowheads="1"/>
              </p:cNvSpPr>
              <p:nvPr/>
            </p:nvSpPr>
            <p:spPr bwMode="auto">
              <a:xfrm flipH="1">
                <a:off x="1142" y="1236"/>
                <a:ext cx="81" cy="158"/>
              </a:xfrm>
              <a:custGeom>
                <a:avLst/>
                <a:gdLst>
                  <a:gd name="T0" fmla="*/ 0 w 143"/>
                  <a:gd name="T1" fmla="*/ 0 h 278"/>
                  <a:gd name="T2" fmla="*/ 81 w 143"/>
                  <a:gd name="T3" fmla="*/ 24 h 278"/>
                  <a:gd name="T4" fmla="*/ 81 w 143"/>
                  <a:gd name="T5" fmla="*/ 138 h 278"/>
                  <a:gd name="T6" fmla="*/ 57 w 143"/>
                  <a:gd name="T7" fmla="*/ 158 h 278"/>
                  <a:gd name="T8" fmla="*/ 53 w 143"/>
                  <a:gd name="T9" fmla="*/ 57 h 278"/>
                  <a:gd name="T10" fmla="*/ 4 w 143"/>
                  <a:gd name="T11" fmla="*/ 28 h 278"/>
                  <a:gd name="T12" fmla="*/ 0 w 143"/>
                  <a:gd name="T13" fmla="*/ 0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8"/>
                  <a:gd name="T23" fmla="*/ 143 w 143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8">
                    <a:moveTo>
                      <a:pt x="0" y="0"/>
                    </a:moveTo>
                    <a:lnTo>
                      <a:pt x="143" y="42"/>
                    </a:lnTo>
                    <a:lnTo>
                      <a:pt x="143" y="242"/>
                    </a:lnTo>
                    <a:lnTo>
                      <a:pt x="100" y="278"/>
                    </a:lnTo>
                    <a:lnTo>
                      <a:pt x="93" y="100"/>
                    </a:lnTo>
                    <a:lnTo>
                      <a:pt x="7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000000" mc:Ignorable=""/>
              </a:solidFill>
              <a:ln w="936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46103" name="AutoShape 34"/>
              <p:cNvSpPr>
                <a:spLocks noChangeArrowheads="1"/>
              </p:cNvSpPr>
              <p:nvPr/>
            </p:nvSpPr>
            <p:spPr bwMode="auto">
              <a:xfrm flipH="1">
                <a:off x="1193" y="1136"/>
                <a:ext cx="49" cy="126"/>
              </a:xfrm>
              <a:custGeom>
                <a:avLst/>
                <a:gdLst>
                  <a:gd name="T0" fmla="*/ 0 w 143"/>
                  <a:gd name="T1" fmla="*/ 0 h 278"/>
                  <a:gd name="T2" fmla="*/ 18 w 143"/>
                  <a:gd name="T3" fmla="*/ 12 h 278"/>
                  <a:gd name="T4" fmla="*/ 18 w 143"/>
                  <a:gd name="T5" fmla="*/ 69 h 278"/>
                  <a:gd name="T6" fmla="*/ 12 w 143"/>
                  <a:gd name="T7" fmla="*/ 80 h 278"/>
                  <a:gd name="T8" fmla="*/ 12 w 143"/>
                  <a:gd name="T9" fmla="*/ 29 h 278"/>
                  <a:gd name="T10" fmla="*/ 1 w 143"/>
                  <a:gd name="T11" fmla="*/ 15 h 278"/>
                  <a:gd name="T12" fmla="*/ 0 w 143"/>
                  <a:gd name="T13" fmla="*/ 0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8"/>
                  <a:gd name="T23" fmla="*/ 143 w 143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8">
                    <a:moveTo>
                      <a:pt x="0" y="0"/>
                    </a:moveTo>
                    <a:lnTo>
                      <a:pt x="143" y="42"/>
                    </a:lnTo>
                    <a:lnTo>
                      <a:pt x="143" y="242"/>
                    </a:lnTo>
                    <a:lnTo>
                      <a:pt x="100" y="278"/>
                    </a:lnTo>
                    <a:lnTo>
                      <a:pt x="93" y="100"/>
                    </a:lnTo>
                    <a:lnTo>
                      <a:pt x="7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000000" mc:Ignorable=""/>
              </a:solidFill>
              <a:ln w="936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46104" name="AutoShape 35"/>
              <p:cNvSpPr>
                <a:spLocks noChangeArrowheads="1"/>
              </p:cNvSpPr>
              <p:nvPr/>
            </p:nvSpPr>
            <p:spPr bwMode="auto">
              <a:xfrm flipV="1">
                <a:off x="1210" y="973"/>
                <a:ext cx="373" cy="31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7 w 21600"/>
                  <a:gd name="T13" fmla="*/ 4497 h 21600"/>
                  <a:gd name="T14" fmla="*/ 17083 w 21600"/>
                  <a:gd name="T15" fmla="*/ 1710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FF0000" mc:Ignorable=""/>
              </a:solidFill>
              <a:ln w="3816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46105" name="Rectangle 36"/>
              <p:cNvSpPr>
                <a:spLocks noChangeArrowheads="1"/>
              </p:cNvSpPr>
              <p:nvPr/>
            </p:nvSpPr>
            <p:spPr bwMode="auto">
              <a:xfrm>
                <a:off x="1210" y="1294"/>
                <a:ext cx="373" cy="89"/>
              </a:xfrm>
              <a:prstGeom prst="rect">
                <a:avLst/>
              </a:prstGeom>
              <a:solidFill>
                <a:srgbClr xmlns:mc="http://schemas.openxmlformats.org/markup-compatibility/2006" xmlns:a14="http://schemas.microsoft.com/office/drawing/2010/main" val="FF0000" mc:Ignorable=""/>
              </a:solidFill>
              <a:ln w="3816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46106" name="AutoShape 37"/>
              <p:cNvSpPr>
                <a:spLocks noChangeArrowheads="1"/>
              </p:cNvSpPr>
              <p:nvPr/>
            </p:nvSpPr>
            <p:spPr bwMode="auto">
              <a:xfrm>
                <a:off x="1512" y="1027"/>
                <a:ext cx="49" cy="126"/>
              </a:xfrm>
              <a:custGeom>
                <a:avLst/>
                <a:gdLst>
                  <a:gd name="T0" fmla="*/ 0 w 143"/>
                  <a:gd name="T1" fmla="*/ 0 h 278"/>
                  <a:gd name="T2" fmla="*/ 18 w 143"/>
                  <a:gd name="T3" fmla="*/ 12 h 278"/>
                  <a:gd name="T4" fmla="*/ 18 w 143"/>
                  <a:gd name="T5" fmla="*/ 69 h 278"/>
                  <a:gd name="T6" fmla="*/ 12 w 143"/>
                  <a:gd name="T7" fmla="*/ 80 h 278"/>
                  <a:gd name="T8" fmla="*/ 12 w 143"/>
                  <a:gd name="T9" fmla="*/ 29 h 278"/>
                  <a:gd name="T10" fmla="*/ 1 w 143"/>
                  <a:gd name="T11" fmla="*/ 15 h 278"/>
                  <a:gd name="T12" fmla="*/ 0 w 143"/>
                  <a:gd name="T13" fmla="*/ 0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8"/>
                  <a:gd name="T23" fmla="*/ 143 w 143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8">
                    <a:moveTo>
                      <a:pt x="0" y="0"/>
                    </a:moveTo>
                    <a:lnTo>
                      <a:pt x="143" y="42"/>
                    </a:lnTo>
                    <a:lnTo>
                      <a:pt x="143" y="242"/>
                    </a:lnTo>
                    <a:lnTo>
                      <a:pt x="100" y="278"/>
                    </a:lnTo>
                    <a:lnTo>
                      <a:pt x="93" y="100"/>
                    </a:lnTo>
                    <a:lnTo>
                      <a:pt x="7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000000" mc:Ignorable=""/>
              </a:solidFill>
              <a:ln w="936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46107" name="AutoShape 38"/>
              <p:cNvSpPr>
                <a:spLocks noChangeArrowheads="1"/>
              </p:cNvSpPr>
              <p:nvPr/>
            </p:nvSpPr>
            <p:spPr bwMode="auto">
              <a:xfrm flipH="1">
                <a:off x="1223" y="1027"/>
                <a:ext cx="49" cy="126"/>
              </a:xfrm>
              <a:custGeom>
                <a:avLst/>
                <a:gdLst>
                  <a:gd name="T0" fmla="*/ 0 w 143"/>
                  <a:gd name="T1" fmla="*/ 0 h 278"/>
                  <a:gd name="T2" fmla="*/ 18 w 143"/>
                  <a:gd name="T3" fmla="*/ 12 h 278"/>
                  <a:gd name="T4" fmla="*/ 18 w 143"/>
                  <a:gd name="T5" fmla="*/ 69 h 278"/>
                  <a:gd name="T6" fmla="*/ 12 w 143"/>
                  <a:gd name="T7" fmla="*/ 80 h 278"/>
                  <a:gd name="T8" fmla="*/ 12 w 143"/>
                  <a:gd name="T9" fmla="*/ 29 h 278"/>
                  <a:gd name="T10" fmla="*/ 1 w 143"/>
                  <a:gd name="T11" fmla="*/ 15 h 278"/>
                  <a:gd name="T12" fmla="*/ 0 w 143"/>
                  <a:gd name="T13" fmla="*/ 0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8"/>
                  <a:gd name="T23" fmla="*/ 143 w 143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8">
                    <a:moveTo>
                      <a:pt x="0" y="0"/>
                    </a:moveTo>
                    <a:lnTo>
                      <a:pt x="143" y="42"/>
                    </a:lnTo>
                    <a:lnTo>
                      <a:pt x="143" y="242"/>
                    </a:lnTo>
                    <a:lnTo>
                      <a:pt x="100" y="278"/>
                    </a:lnTo>
                    <a:lnTo>
                      <a:pt x="93" y="100"/>
                    </a:lnTo>
                    <a:lnTo>
                      <a:pt x="7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000000" mc:Ignorable=""/>
              </a:solidFill>
              <a:ln w="936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</p:grpSp>
        <p:sp>
          <p:nvSpPr>
            <p:cNvPr id="46099" name="Rectangle 39"/>
            <p:cNvSpPr>
              <a:spLocks noChangeArrowheads="1"/>
            </p:cNvSpPr>
            <p:nvPr/>
          </p:nvSpPr>
          <p:spPr bwMode="auto">
            <a:xfrm>
              <a:off x="1246" y="1002"/>
              <a:ext cx="287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Clr>
                  <a:srgbClr xmlns:mc="http://schemas.openxmlformats.org/markup-compatibility/2006" xmlns:a14="http://schemas.microsoft.com/office/drawing/2010/main" val="FFFFFF" mc:Ignorable="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800" b="1">
                  <a:solidFill>
                    <a:srgbClr xmlns:mc="http://schemas.openxmlformats.org/markup-compatibility/2006" xmlns:a14="http://schemas.microsoft.com/office/drawing/2010/main" val="FFFFFF" mc:Ignorable=""/>
                  </a:solidFill>
                </a:rPr>
                <a:t>A</a:t>
              </a:r>
            </a:p>
          </p:txBody>
        </p:sp>
      </p:grpSp>
      <p:sp>
        <p:nvSpPr>
          <p:cNvPr id="46096" name="Line 40"/>
          <p:cNvSpPr>
            <a:spLocks noChangeShapeType="1"/>
          </p:cNvSpPr>
          <p:nvPr/>
        </p:nvSpPr>
        <p:spPr bwMode="auto">
          <a:xfrm>
            <a:off x="4551363" y="2322513"/>
            <a:ext cx="1587" cy="990600"/>
          </a:xfrm>
          <a:prstGeom prst="line">
            <a:avLst/>
          </a:prstGeom>
          <a:noFill/>
          <a:ln w="38160">
            <a:solidFill>
              <a:srgbClr xmlns:mc="http://schemas.openxmlformats.org/markup-compatibility/2006" xmlns:a14="http://schemas.microsoft.com/office/drawing/2010/main" val="000000" mc:Ignorable="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6097" name="Line 41"/>
          <p:cNvSpPr>
            <a:spLocks noChangeShapeType="1"/>
          </p:cNvSpPr>
          <p:nvPr/>
        </p:nvSpPr>
        <p:spPr bwMode="auto">
          <a:xfrm>
            <a:off x="6907213" y="2320925"/>
            <a:ext cx="1587" cy="990600"/>
          </a:xfrm>
          <a:prstGeom prst="line">
            <a:avLst/>
          </a:prstGeom>
          <a:noFill/>
          <a:ln w="38160">
            <a:solidFill>
              <a:srgbClr xmlns:mc="http://schemas.openxmlformats.org/markup-compatibility/2006" xmlns:a14="http://schemas.microsoft.com/office/drawing/2010/main" val="000000" mc:Ignorable="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fld id="{9EBCE235-A743-414B-AA0B-400128DC9B5B}" type="slidenum">
              <a:rPr lang="he-IL" sz="14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cs typeface="Arial" pitchFamily="34" charset="0"/>
              </a:rPr>
              <a:pPr/>
              <a:t>42</a:t>
            </a:fld>
            <a:endParaRPr lang="en-US" sz="1400">
              <a:solidFill>
                <a:srgbClr xmlns:mc="http://schemas.openxmlformats.org/markup-compatibility/2006" xmlns:a14="http://schemas.microsoft.com/office/drawing/2010/main" val="000000" mc:Ignorable=""/>
              </a:solidFill>
              <a:cs typeface="Arial" pitchFamily="34" charset="0"/>
            </a:endParaRPr>
          </a:p>
        </p:txBody>
      </p:sp>
      <p:sp>
        <p:nvSpPr>
          <p:cNvPr id="47107" name="Text Box 1"/>
          <p:cNvSpPr txBox="1">
            <a:spLocks noChangeArrowheads="1"/>
          </p:cNvSpPr>
          <p:nvPr/>
        </p:nvSpPr>
        <p:spPr bwMode="auto">
          <a:xfrm>
            <a:off x="3111500" y="62547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ctr"/>
            <a:r>
              <a:rPr lang="en-US" sz="14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Art of Multiprocessor Programming</a:t>
            </a:r>
          </a:p>
        </p:txBody>
      </p:sp>
      <p:sp>
        <p:nvSpPr>
          <p:cNvPr id="47108" name="Text Box 2"/>
          <p:cNvSpPr txBox="1">
            <a:spLocks noChangeArrowheads="1"/>
          </p:cNvSpPr>
          <p:nvPr/>
        </p:nvSpPr>
        <p:spPr bwMode="auto">
          <a:xfrm>
            <a:off x="6451600" y="62547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r"/>
            <a:fld id="{9CDB0412-1891-4081-97CE-1E4A64009EA5}" type="slidenum">
              <a:rPr lang="he-IL" sz="14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cs typeface="Arial" pitchFamily="34" charset="0"/>
              </a:rPr>
              <a:pPr algn="r"/>
              <a:t>42</a:t>
            </a:fld>
            <a:endParaRPr lang="en-US" sz="1400">
              <a:solidFill>
                <a:srgbClr xmlns:mc="http://schemas.openxmlformats.org/markup-compatibility/2006" xmlns:a14="http://schemas.microsoft.com/office/drawing/2010/main" val="000000" mc:Ignorable=""/>
              </a:solidFill>
              <a:cs typeface="Arial" pitchFamily="34" charset="0"/>
            </a:endParaRPr>
          </a:p>
        </p:txBody>
      </p:sp>
      <p:sp>
        <p:nvSpPr>
          <p:cNvPr id="47109" name="Rectangle 3"/>
          <p:cNvSpPr>
            <a:spLocks noChangeArrowheads="1"/>
          </p:cNvSpPr>
          <p:nvPr/>
        </p:nvSpPr>
        <p:spPr bwMode="auto">
          <a:xfrm>
            <a:off x="0" y="-1588"/>
            <a:ext cx="9144000" cy="1190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buClr>
                <a:srgbClr xmlns:mc="http://schemas.openxmlformats.org/markup-compatibility/2006" xmlns:a14="http://schemas.microsoft.com/office/drawing/2010/main" val="CCCCFF" mc:Ignorable="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xmlns:mc="http://schemas.openxmlformats.org/markup-compatibility/2006" xmlns:a14="http://schemas.microsoft.com/office/drawing/2010/main" val="CCCCFF" mc:Ignorable=""/>
                </a:solidFill>
                <a:hlinkClick r:id="rId3"/>
              </a:rPr>
              <a:t>  </a:t>
            </a:r>
            <a:r>
              <a:rPr lang="en-US" sz="18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 </a:t>
            </a:r>
            <a:r>
              <a:rPr lang="en-US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        </a:t>
            </a:r>
            <a:br>
              <a:rPr lang="en-US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</a:br>
            <a:r>
              <a:rPr lang="en-US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This work is licensed under a </a:t>
            </a:r>
            <a:r>
              <a:rPr lang="en-US">
                <a:solidFill>
                  <a:srgbClr xmlns:mc="http://schemas.openxmlformats.org/markup-compatibility/2006" xmlns:a14="http://schemas.microsoft.com/office/drawing/2010/main" val="CCCCFF" mc:Ignorable=""/>
                </a:solidFill>
                <a:hlinkClick r:id="rId3"/>
              </a:rPr>
              <a:t>Creative Commons Attribution-ShareAlike 2.5 License</a:t>
            </a:r>
            <a:r>
              <a:rPr lang="en-US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. </a:t>
            </a:r>
          </a:p>
        </p:txBody>
      </p:sp>
      <p:pic>
        <p:nvPicPr>
          <p:cNvPr id="47110" name="Picture 4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3" y="46038"/>
            <a:ext cx="83820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</p:pic>
      <p:sp>
        <p:nvSpPr>
          <p:cNvPr id="47111" name="Rectangle 5"/>
          <p:cNvSpPr>
            <a:spLocks noChangeArrowheads="1"/>
          </p:cNvSpPr>
          <p:nvPr/>
        </p:nvSpPr>
        <p:spPr bwMode="auto">
          <a:xfrm>
            <a:off x="684213" y="1341438"/>
            <a:ext cx="7772400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marL="341313" indent="-341313">
              <a:lnSpc>
                <a:spcPct val="80000"/>
              </a:lnSpc>
              <a:spcBef>
                <a:spcPts val="450"/>
              </a:spcBef>
              <a:buFont typeface="Lucida Sans" pitchFamily="34" charset="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 sz="1800" b="1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Lucida Sans" pitchFamily="34" charset="0"/>
              </a:rPr>
              <a:t>You are free</a:t>
            </a:r>
            <a:r>
              <a:rPr lang="en-US" sz="18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Lucida Sans" pitchFamily="34" charset="0"/>
              </a:rPr>
              <a:t>:</a:t>
            </a:r>
          </a:p>
          <a:p>
            <a:pPr marL="741363" lvl="1" indent="-284163">
              <a:lnSpc>
                <a:spcPct val="80000"/>
              </a:lnSpc>
              <a:spcBef>
                <a:spcPts val="450"/>
              </a:spcBef>
              <a:buFont typeface="Lucida Sans" pitchFamily="34" charset="0"/>
              <a:buChar char="–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 sz="1800" b="1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Lucida Sans" pitchFamily="34" charset="0"/>
              </a:rPr>
              <a:t>to Share</a:t>
            </a:r>
            <a:r>
              <a:rPr lang="en-US" sz="18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Lucida Sans" pitchFamily="34" charset="0"/>
              </a:rPr>
              <a:t> — to copy, distribute and transmit the work </a:t>
            </a:r>
          </a:p>
          <a:p>
            <a:pPr marL="741363" lvl="1" indent="-284163">
              <a:lnSpc>
                <a:spcPct val="80000"/>
              </a:lnSpc>
              <a:spcBef>
                <a:spcPts val="450"/>
              </a:spcBef>
              <a:buFont typeface="Lucida Sans" pitchFamily="34" charset="0"/>
              <a:buChar char="–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 sz="1800" b="1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Lucida Sans" pitchFamily="34" charset="0"/>
              </a:rPr>
              <a:t>to Remix</a:t>
            </a:r>
            <a:r>
              <a:rPr lang="en-US" sz="18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Lucida Sans" pitchFamily="34" charset="0"/>
              </a:rPr>
              <a:t> — to adapt the work </a:t>
            </a:r>
          </a:p>
          <a:p>
            <a:pPr marL="341313" indent="-341313">
              <a:lnSpc>
                <a:spcPct val="80000"/>
              </a:lnSpc>
              <a:spcBef>
                <a:spcPts val="450"/>
              </a:spcBef>
              <a:buFont typeface="Lucida Sans" pitchFamily="34" charset="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 sz="1800" b="1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Lucida Sans" pitchFamily="34" charset="0"/>
              </a:rPr>
              <a:t>Under the following conditions</a:t>
            </a:r>
            <a:r>
              <a:rPr lang="en-US" sz="18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Lucida Sans" pitchFamily="34" charset="0"/>
              </a:rPr>
              <a:t>:</a:t>
            </a:r>
          </a:p>
          <a:p>
            <a:pPr marL="741363" lvl="1" indent="-284163">
              <a:lnSpc>
                <a:spcPct val="80000"/>
              </a:lnSpc>
              <a:spcBef>
                <a:spcPts val="450"/>
              </a:spcBef>
              <a:buFont typeface="Lucida Sans" pitchFamily="34" charset="0"/>
              <a:buChar char="–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 sz="1800" b="1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Lucida Sans" pitchFamily="34" charset="0"/>
              </a:rPr>
              <a:t>Attribution</a:t>
            </a:r>
            <a:r>
              <a:rPr lang="en-US" sz="18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Lucida Sans" pitchFamily="34" charset="0"/>
              </a:rPr>
              <a:t>. You must attribute the work to “The Art of Multiprocessor Programming” (but not in any way that suggests that the authors endorse you or your use of the work). </a:t>
            </a:r>
          </a:p>
          <a:p>
            <a:pPr marL="741363" lvl="1" indent="-284163">
              <a:lnSpc>
                <a:spcPct val="80000"/>
              </a:lnSpc>
              <a:spcBef>
                <a:spcPts val="450"/>
              </a:spcBef>
              <a:buFont typeface="Lucida Sans" pitchFamily="34" charset="0"/>
              <a:buChar char="–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 sz="1800" b="1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Lucida Sans" pitchFamily="34" charset="0"/>
              </a:rPr>
              <a:t>Share Alike</a:t>
            </a:r>
            <a:r>
              <a:rPr lang="en-US" sz="18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Lucida Sans" pitchFamily="34" charset="0"/>
              </a:rPr>
              <a:t>. If you alter, transform, or build upon this work, you may distribute the resulting work only under the same, similar or a compatible license. </a:t>
            </a:r>
          </a:p>
          <a:p>
            <a:pPr marL="341313" indent="-341313">
              <a:lnSpc>
                <a:spcPct val="80000"/>
              </a:lnSpc>
              <a:spcBef>
                <a:spcPts val="450"/>
              </a:spcBef>
              <a:buFont typeface="Lucida Sans" pitchFamily="34" charset="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 sz="18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Lucida Sans" pitchFamily="34" charset="0"/>
              </a:rPr>
              <a:t>For any reuse or distribution, you must make clear to others the license terms of this work. The best way to do this is with a link to</a:t>
            </a:r>
          </a:p>
          <a:p>
            <a:pPr marL="741363" lvl="1" indent="-284163">
              <a:lnSpc>
                <a:spcPct val="80000"/>
              </a:lnSpc>
              <a:spcBef>
                <a:spcPts val="450"/>
              </a:spcBef>
              <a:buFont typeface="Lucida Sans" pitchFamily="34" charset="0"/>
              <a:buChar char="–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 sz="18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Lucida Sans" pitchFamily="34" charset="0"/>
              </a:rPr>
              <a:t>http://creativecommons.org/licenses/by-sa/3.0/. </a:t>
            </a:r>
          </a:p>
          <a:p>
            <a:pPr marL="341313" indent="-341313">
              <a:lnSpc>
                <a:spcPct val="80000"/>
              </a:lnSpc>
              <a:spcBef>
                <a:spcPts val="450"/>
              </a:spcBef>
              <a:buFont typeface="Lucida Sans" pitchFamily="34" charset="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 sz="18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Lucida Sans" pitchFamily="34" charset="0"/>
              </a:rPr>
              <a:t>Any of the above conditions can be waived if you get permission from the copyright holder. </a:t>
            </a:r>
          </a:p>
          <a:p>
            <a:pPr marL="341313" indent="-341313">
              <a:lnSpc>
                <a:spcPct val="80000"/>
              </a:lnSpc>
              <a:spcBef>
                <a:spcPts val="450"/>
              </a:spcBef>
              <a:buFont typeface="Lucida Sans" pitchFamily="34" charset="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 sz="18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Lucida Sans" pitchFamily="34" charset="0"/>
              </a:rPr>
              <a:t>Nothing in this license impairs or restricts the author's moral rights. </a:t>
            </a:r>
          </a:p>
          <a:p>
            <a:pPr marL="341313" indent="-341313">
              <a:lnSpc>
                <a:spcPct val="80000"/>
              </a:lnSpc>
              <a:spcBef>
                <a:spcPts val="450"/>
              </a:spcBef>
              <a:buFont typeface="Lucida Sans" pitchFamily="34" charset="0"/>
              <a:buNone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endParaRPr lang="en-US" sz="1800">
              <a:solidFill>
                <a:srgbClr xmlns:mc="http://schemas.openxmlformats.org/markup-compatibility/2006" xmlns:a14="http://schemas.microsoft.com/office/drawing/2010/main" val="000000" mc:Ignorable=""/>
              </a:solidFill>
              <a:latin typeface="Lucida Sans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fld id="{40CBEC15-E0AD-491F-B525-93197DC0C5DD}" type="slidenum">
              <a:rPr lang="he-IL" sz="14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cs typeface="Arial" pitchFamily="34" charset="0"/>
              </a:rPr>
              <a:pPr/>
              <a:t>5</a:t>
            </a:fld>
            <a:endParaRPr lang="en-US" sz="1400">
              <a:solidFill>
                <a:srgbClr xmlns:mc="http://schemas.openxmlformats.org/markup-compatibility/2006" xmlns:a14="http://schemas.microsoft.com/office/drawing/2010/main" val="000000" mc:Ignorable=""/>
              </a:solidFill>
              <a:cs typeface="Arial" pitchFamily="34" charset="0"/>
            </a:endParaRPr>
          </a:p>
        </p:txBody>
      </p:sp>
      <p:sp>
        <p:nvSpPr>
          <p:cNvPr id="9219" name="Text Box 1"/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ctr"/>
            <a:r>
              <a:rPr lang="en-US" sz="14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Art of Multiprocessor Programming</a:t>
            </a:r>
          </a:p>
        </p:txBody>
      </p:sp>
      <p:sp>
        <p:nvSpPr>
          <p:cNvPr id="9220" name="Text Box 2"/>
          <p:cNvSpPr txBox="1">
            <a:spLocks noChangeArrowheads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r"/>
            <a:fld id="{752D3FD7-1C3E-4790-A09A-03B84187A855}" type="slidenum">
              <a:rPr lang="he-IL" sz="14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cs typeface="Arial" pitchFamily="34" charset="0"/>
              </a:rPr>
              <a:pPr algn="r"/>
              <a:t>5</a:t>
            </a:fld>
            <a:endParaRPr lang="en-US" sz="1400">
              <a:solidFill>
                <a:srgbClr xmlns:mc="http://schemas.openxmlformats.org/markup-compatibility/2006" xmlns:a14="http://schemas.microsoft.com/office/drawing/2010/main" val="000000" mc:Ignorable=""/>
              </a:solidFill>
              <a:cs typeface="Arial" pitchFamily="34" charset="0"/>
            </a:endParaRPr>
          </a:p>
        </p:txBody>
      </p:sp>
      <p:pic>
        <p:nvPicPr>
          <p:cNvPr id="922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0" y="2540000"/>
            <a:ext cx="127000" cy="12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</p:pic>
      <p:sp>
        <p:nvSpPr>
          <p:cNvPr id="9222" name="Text Box 4"/>
          <p:cNvSpPr txBox="1">
            <a:spLocks noChangeArrowheads="1"/>
          </p:cNvSpPr>
          <p:nvPr/>
        </p:nvSpPr>
        <p:spPr bwMode="auto">
          <a:xfrm>
            <a:off x="714375" y="3810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ctr"/>
            <a:r>
              <a:rPr lang="en-US" sz="44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Mutual Exclusion</a:t>
            </a:r>
          </a:p>
        </p:txBody>
      </p:sp>
      <p:sp>
        <p:nvSpPr>
          <p:cNvPr id="9223" name="Text Box 5"/>
          <p:cNvSpPr txBox="1">
            <a:spLocks noChangeArrowheads="1"/>
          </p:cNvSpPr>
          <p:nvPr/>
        </p:nvSpPr>
        <p:spPr bwMode="auto">
          <a:xfrm>
            <a:off x="635000" y="1643063"/>
            <a:ext cx="8259763" cy="415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>
              <a:spcBef>
                <a:spcPts val="800"/>
              </a:spcBef>
              <a:buClr>
                <a:srgbClr xmlns:mc="http://schemas.openxmlformats.org/markup-compatibility/2006" xmlns:a14="http://schemas.microsoft.com/office/drawing/2010/main" val="0000FF" mc:Ignorable=""/>
              </a:buClr>
              <a:buFont typeface="Comic Sans MS" pitchFamily="66" charset="0"/>
              <a:buChar char="•"/>
            </a:pPr>
            <a:r>
              <a:rPr lang="en-US" sz="3200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Let </a:t>
            </a:r>
            <a:r>
              <a:rPr lang="en-US" sz="32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CS</a:t>
            </a:r>
            <a:r>
              <a:rPr lang="en-US" sz="3200" baseline="-250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i</a:t>
            </a:r>
            <a:r>
              <a:rPr lang="en-US" sz="3200" baseline="300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k</a:t>
            </a:r>
            <a:r>
              <a:rPr lang="en-US" sz="3200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      be thread </a:t>
            </a:r>
            <a:r>
              <a:rPr lang="en-US" sz="32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i</a:t>
            </a:r>
            <a:r>
              <a:rPr lang="en-US" sz="3200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’s </a:t>
            </a:r>
            <a:r>
              <a:rPr lang="en-US" sz="32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k</a:t>
            </a:r>
            <a:r>
              <a:rPr lang="en-US" sz="3200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-th critical section execution</a:t>
            </a:r>
          </a:p>
          <a:p>
            <a:pPr>
              <a:spcBef>
                <a:spcPts val="800"/>
              </a:spcBef>
              <a:buClr>
                <a:srgbClr xmlns:mc="http://schemas.openxmlformats.org/markup-compatibility/2006" xmlns:a14="http://schemas.microsoft.com/office/drawing/2010/main" val="0000FF" mc:Ignorable=""/>
              </a:buClr>
              <a:buFont typeface="Comic Sans MS" pitchFamily="66" charset="0"/>
              <a:buChar char="•"/>
            </a:pPr>
            <a:r>
              <a:rPr lang="en-US" sz="3200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And </a:t>
            </a:r>
            <a:r>
              <a:rPr lang="en-US" sz="32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CS</a:t>
            </a:r>
            <a:r>
              <a:rPr lang="en-US" sz="3200" baseline="-250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j</a:t>
            </a:r>
            <a:r>
              <a:rPr lang="en-US" sz="3200" baseline="300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m</a:t>
            </a:r>
            <a:r>
              <a:rPr lang="en-US" sz="3200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      be </a:t>
            </a:r>
            <a:r>
              <a:rPr lang="en-US" sz="32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j</a:t>
            </a:r>
            <a:r>
              <a:rPr lang="en-US" sz="3200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’s </a:t>
            </a:r>
            <a:r>
              <a:rPr lang="en-US" sz="32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m</a:t>
            </a:r>
            <a:r>
              <a:rPr lang="en-US" sz="3200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-th execution</a:t>
            </a:r>
          </a:p>
          <a:p>
            <a:pPr>
              <a:spcBef>
                <a:spcPts val="800"/>
              </a:spcBef>
              <a:buClr>
                <a:srgbClr xmlns:mc="http://schemas.openxmlformats.org/markup-compatibility/2006" xmlns:a14="http://schemas.microsoft.com/office/drawing/2010/main" val="0000FF" mc:Ignorable=""/>
              </a:buClr>
              <a:buFont typeface="Comic Sans MS" pitchFamily="66" charset="0"/>
              <a:buChar char="•"/>
            </a:pPr>
            <a:r>
              <a:rPr lang="en-US" sz="3200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Then either</a:t>
            </a:r>
          </a:p>
          <a:p>
            <a:pPr lvl="1">
              <a:spcBef>
                <a:spcPts val="700"/>
              </a:spcBef>
              <a:buClr>
                <a:srgbClr xmlns:mc="http://schemas.openxmlformats.org/markup-compatibility/2006" xmlns:a14="http://schemas.microsoft.com/office/drawing/2010/main" val="0000FF" mc:Ignorable=""/>
              </a:buClr>
              <a:buFont typeface="Comic Sans MS" pitchFamily="66" charset="0"/>
              <a:buChar char="–"/>
            </a:pPr>
            <a:r>
              <a:rPr lang="en-US" sz="2800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           or</a:t>
            </a:r>
          </a:p>
        </p:txBody>
      </p:sp>
      <p:grpSp>
        <p:nvGrpSpPr>
          <p:cNvPr id="9224" name="Group 6"/>
          <p:cNvGrpSpPr>
            <a:grpSpLocks/>
          </p:cNvGrpSpPr>
          <p:nvPr/>
        </p:nvGrpSpPr>
        <p:grpSpPr bwMode="auto">
          <a:xfrm>
            <a:off x="1414463" y="4014788"/>
            <a:ext cx="1120775" cy="303212"/>
            <a:chOff x="891" y="2529"/>
            <a:chExt cx="706" cy="191"/>
          </a:xfrm>
        </p:grpSpPr>
        <p:sp>
          <p:nvSpPr>
            <p:cNvPr id="9232" name="AutoShape 7"/>
            <p:cNvSpPr>
              <a:spLocks noChangeArrowheads="1"/>
            </p:cNvSpPr>
            <p:nvPr/>
          </p:nvSpPr>
          <p:spPr bwMode="auto">
            <a:xfrm rot="10800000">
              <a:off x="891" y="2531"/>
              <a:ext cx="306" cy="185"/>
            </a:xfrm>
            <a:prstGeom prst="leftRightArrow">
              <a:avLst>
                <a:gd name="adj1" fmla="val 50000"/>
                <a:gd name="adj2" fmla="val 32928"/>
              </a:avLst>
            </a:prstGeom>
            <a:solidFill>
              <a:srgbClr xmlns:mc="http://schemas.openxmlformats.org/markup-compatibility/2006" xmlns:a14="http://schemas.microsoft.com/office/drawing/2010/main" val="FFFF00" mc:Ignorable=""/>
            </a:solidFill>
            <a:ln w="38160">
              <a:solidFill>
                <a:srgbClr xmlns:mc="http://schemas.openxmlformats.org/markup-compatibility/2006" xmlns:a14="http://schemas.microsoft.com/office/drawing/2010/main" val="000000" mc:Ignorable="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9233" name="AutoShape 8"/>
            <p:cNvSpPr>
              <a:spLocks noChangeArrowheads="1"/>
            </p:cNvSpPr>
            <p:nvPr/>
          </p:nvSpPr>
          <p:spPr bwMode="auto">
            <a:xfrm rot="10800000">
              <a:off x="1294" y="2538"/>
              <a:ext cx="305" cy="185"/>
            </a:xfrm>
            <a:prstGeom prst="leftRightArrow">
              <a:avLst>
                <a:gd name="adj1" fmla="val 50000"/>
                <a:gd name="adj2" fmla="val 32820"/>
              </a:avLst>
            </a:prstGeom>
            <a:solidFill>
              <a:srgbClr xmlns:mc="http://schemas.openxmlformats.org/markup-compatibility/2006" xmlns:a14="http://schemas.microsoft.com/office/drawing/2010/main" val="008000" mc:Ignorable=""/>
            </a:solidFill>
            <a:ln w="38160">
              <a:solidFill>
                <a:srgbClr xmlns:mc="http://schemas.openxmlformats.org/markup-compatibility/2006" xmlns:a14="http://schemas.microsoft.com/office/drawing/2010/main" val="000000" mc:Ignorable="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</p:grpSp>
      <p:sp>
        <p:nvSpPr>
          <p:cNvPr id="9225" name="AutoShape 9"/>
          <p:cNvSpPr>
            <a:spLocks noChangeArrowheads="1"/>
          </p:cNvSpPr>
          <p:nvPr/>
        </p:nvSpPr>
        <p:spPr bwMode="auto">
          <a:xfrm>
            <a:off x="1874838" y="5035550"/>
            <a:ext cx="2651125" cy="625475"/>
          </a:xfrm>
          <a:prstGeom prst="wedgeRoundRectCallout">
            <a:avLst>
              <a:gd name="adj1" fmla="val -46106"/>
              <a:gd name="adj2" fmla="val -156597"/>
              <a:gd name="adj3" fmla="val 16667"/>
            </a:avLst>
          </a:prstGeom>
          <a:noFill/>
          <a:ln w="38160">
            <a:solidFill>
              <a:srgbClr xmlns:mc="http://schemas.openxmlformats.org/markup-compatibility/2006" xmlns:a14="http://schemas.microsoft.com/office/drawing/2010/main" val="FF0000" mc:Ignorable="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CS</a:t>
            </a:r>
            <a:r>
              <a:rPr lang="en-US" sz="2800" baseline="-250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i</a:t>
            </a:r>
            <a:r>
              <a:rPr lang="en-US" sz="2800" baseline="300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k</a:t>
            </a:r>
            <a:r>
              <a:rPr lang="en-US" sz="2800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 </a:t>
            </a:r>
            <a:r>
              <a:rPr lang="en-US" sz="28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Wingdings" pitchFamily="2" charset="2"/>
              </a:rPr>
              <a:t></a:t>
            </a:r>
            <a:r>
              <a:rPr lang="en-US" sz="2800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 </a:t>
            </a:r>
            <a:r>
              <a:rPr lang="en-US" sz="28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CS</a:t>
            </a:r>
            <a:r>
              <a:rPr lang="en-US" sz="2800" baseline="-250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j</a:t>
            </a:r>
            <a:r>
              <a:rPr lang="en-US" sz="2800" baseline="300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m</a:t>
            </a:r>
          </a:p>
        </p:txBody>
      </p:sp>
      <p:sp>
        <p:nvSpPr>
          <p:cNvPr id="9226" name="AutoShape 10"/>
          <p:cNvSpPr>
            <a:spLocks noChangeArrowheads="1"/>
          </p:cNvSpPr>
          <p:nvPr/>
        </p:nvSpPr>
        <p:spPr bwMode="auto">
          <a:xfrm>
            <a:off x="2714625" y="1762125"/>
            <a:ext cx="485775" cy="293688"/>
          </a:xfrm>
          <a:prstGeom prst="leftRightArrow">
            <a:avLst>
              <a:gd name="adj1" fmla="val 50000"/>
              <a:gd name="adj2" fmla="val 32928"/>
            </a:avLst>
          </a:prstGeom>
          <a:solidFill>
            <a:srgbClr xmlns:mc="http://schemas.openxmlformats.org/markup-compatibility/2006" xmlns:a14="http://schemas.microsoft.com/office/drawing/2010/main" val="FFFF00" mc:Ignorable=""/>
          </a:solidFill>
          <a:ln w="38160"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rot="10800000" wrap="none" lIns="90000" tIns="46800" rIns="90000" bIns="46800" anchor="ctr"/>
          <a:lstStyle/>
          <a:p>
            <a:pPr algn="ctr">
              <a:buClr>
                <a:srgbClr xmlns:mc="http://schemas.openxmlformats.org/markup-compatibility/2006" xmlns:a14="http://schemas.microsoft.com/office/drawing/2010/main" val="0000FF" mc:Ignorable="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  </a:t>
            </a:r>
          </a:p>
        </p:txBody>
      </p:sp>
      <p:sp>
        <p:nvSpPr>
          <p:cNvPr id="9227" name="AutoShape 11"/>
          <p:cNvSpPr>
            <a:spLocks noChangeArrowheads="1"/>
          </p:cNvSpPr>
          <p:nvPr/>
        </p:nvSpPr>
        <p:spPr bwMode="auto">
          <a:xfrm rot="10800000">
            <a:off x="2959100" y="2865438"/>
            <a:ext cx="484188" cy="293687"/>
          </a:xfrm>
          <a:prstGeom prst="leftRightArrow">
            <a:avLst>
              <a:gd name="adj1" fmla="val 50000"/>
              <a:gd name="adj2" fmla="val 32820"/>
            </a:avLst>
          </a:prstGeom>
          <a:solidFill>
            <a:srgbClr xmlns:mc="http://schemas.openxmlformats.org/markup-compatibility/2006" xmlns:a14="http://schemas.microsoft.com/office/drawing/2010/main" val="008000" mc:Ignorable=""/>
          </a:solidFill>
          <a:ln w="38160"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grpSp>
        <p:nvGrpSpPr>
          <p:cNvPr id="9228" name="Group 12"/>
          <p:cNvGrpSpPr>
            <a:grpSpLocks/>
          </p:cNvGrpSpPr>
          <p:nvPr/>
        </p:nvGrpSpPr>
        <p:grpSpPr bwMode="auto">
          <a:xfrm>
            <a:off x="3130550" y="4016375"/>
            <a:ext cx="1120775" cy="303213"/>
            <a:chOff x="1972" y="2530"/>
            <a:chExt cx="706" cy="191"/>
          </a:xfrm>
        </p:grpSpPr>
        <p:sp>
          <p:nvSpPr>
            <p:cNvPr id="9230" name="AutoShape 13"/>
            <p:cNvSpPr>
              <a:spLocks noChangeArrowheads="1"/>
            </p:cNvSpPr>
            <p:nvPr/>
          </p:nvSpPr>
          <p:spPr bwMode="auto">
            <a:xfrm rot="10800000">
              <a:off x="1972" y="2532"/>
              <a:ext cx="306" cy="185"/>
            </a:xfrm>
            <a:prstGeom prst="leftRightArrow">
              <a:avLst>
                <a:gd name="adj1" fmla="val 50000"/>
                <a:gd name="adj2" fmla="val 32928"/>
              </a:avLst>
            </a:prstGeom>
            <a:solidFill>
              <a:srgbClr xmlns:mc="http://schemas.openxmlformats.org/markup-compatibility/2006" xmlns:a14="http://schemas.microsoft.com/office/drawing/2010/main" val="008000" mc:Ignorable=""/>
            </a:solidFill>
            <a:ln w="38160">
              <a:solidFill>
                <a:srgbClr xmlns:mc="http://schemas.openxmlformats.org/markup-compatibility/2006" xmlns:a14="http://schemas.microsoft.com/office/drawing/2010/main" val="000000" mc:Ignorable="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9231" name="AutoShape 14"/>
            <p:cNvSpPr>
              <a:spLocks noChangeArrowheads="1"/>
            </p:cNvSpPr>
            <p:nvPr/>
          </p:nvSpPr>
          <p:spPr bwMode="auto">
            <a:xfrm rot="10800000">
              <a:off x="2375" y="2539"/>
              <a:ext cx="305" cy="185"/>
            </a:xfrm>
            <a:prstGeom prst="leftRightArrow">
              <a:avLst>
                <a:gd name="adj1" fmla="val 50000"/>
                <a:gd name="adj2" fmla="val 32820"/>
              </a:avLst>
            </a:prstGeom>
            <a:solidFill>
              <a:srgbClr xmlns:mc="http://schemas.openxmlformats.org/markup-compatibility/2006" xmlns:a14="http://schemas.microsoft.com/office/drawing/2010/main" val="FFFF00" mc:Ignorable=""/>
            </a:solidFill>
            <a:ln w="38160">
              <a:solidFill>
                <a:srgbClr xmlns:mc="http://schemas.openxmlformats.org/markup-compatibility/2006" xmlns:a14="http://schemas.microsoft.com/office/drawing/2010/main" val="000000" mc:Ignorable="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</p:grpSp>
      <p:sp>
        <p:nvSpPr>
          <p:cNvPr id="9229" name="AutoShape 15"/>
          <p:cNvSpPr>
            <a:spLocks noChangeArrowheads="1"/>
          </p:cNvSpPr>
          <p:nvPr/>
        </p:nvSpPr>
        <p:spPr bwMode="auto">
          <a:xfrm>
            <a:off x="5668963" y="5348288"/>
            <a:ext cx="2743200" cy="625475"/>
          </a:xfrm>
          <a:prstGeom prst="wedgeRoundRectCallout">
            <a:avLst>
              <a:gd name="adj1" fmla="val -117884"/>
              <a:gd name="adj2" fmla="val -206597"/>
              <a:gd name="adj3" fmla="val 16667"/>
            </a:avLst>
          </a:prstGeom>
          <a:noFill/>
          <a:ln w="38160">
            <a:solidFill>
              <a:srgbClr xmlns:mc="http://schemas.openxmlformats.org/markup-compatibility/2006" xmlns:a14="http://schemas.microsoft.com/office/drawing/2010/main" val="FF0000" mc:Ignorable="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CS</a:t>
            </a:r>
            <a:r>
              <a:rPr lang="en-US" sz="2800" baseline="-250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j</a:t>
            </a:r>
            <a:r>
              <a:rPr lang="en-US" sz="2800" baseline="300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m</a:t>
            </a:r>
            <a:r>
              <a:rPr lang="en-US" sz="2800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 </a:t>
            </a:r>
            <a:r>
              <a:rPr lang="en-US" sz="28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Wingdings" pitchFamily="2" charset="2"/>
              </a:rPr>
              <a:t></a:t>
            </a:r>
            <a:r>
              <a:rPr lang="en-US" sz="2800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 </a:t>
            </a:r>
            <a:r>
              <a:rPr lang="en-US" sz="28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CS</a:t>
            </a:r>
            <a:r>
              <a:rPr lang="en-US" sz="2800" baseline="-250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i</a:t>
            </a:r>
            <a:r>
              <a:rPr lang="en-US" sz="2800" baseline="300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k</a:t>
            </a:r>
          </a:p>
        </p:txBody>
      </p:sp>
    </p:spTree>
  </p:cSld>
  <p:clrMapOvr>
    <a:masterClrMapping/>
  </p:clrMapOvr>
  <p:transition xmlns:p14="http://schemas.microsoft.com/office/powerpoint/2010/main">
    <p:blinds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fld id="{810A1A79-AF79-4C8B-A533-84CD3D35195F}" type="slidenum">
              <a:rPr lang="he-IL" sz="14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cs typeface="Arial" pitchFamily="34" charset="0"/>
              </a:rPr>
              <a:pPr/>
              <a:t>6</a:t>
            </a:fld>
            <a:endParaRPr lang="en-US" sz="1400">
              <a:solidFill>
                <a:srgbClr xmlns:mc="http://schemas.openxmlformats.org/markup-compatibility/2006" xmlns:a14="http://schemas.microsoft.com/office/drawing/2010/main" val="000000" mc:Ignorable=""/>
              </a:solidFill>
              <a:cs typeface="Arial" pitchFamily="34" charset="0"/>
            </a:endParaRPr>
          </a:p>
        </p:txBody>
      </p:sp>
      <p:sp>
        <p:nvSpPr>
          <p:cNvPr id="10243" name="Text Box 1"/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ctr"/>
            <a:r>
              <a:rPr lang="en-US" sz="14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Art of Multiprocessor Programming</a:t>
            </a:r>
          </a:p>
        </p:txBody>
      </p:sp>
      <p:sp>
        <p:nvSpPr>
          <p:cNvPr id="10244" name="Text Box 2"/>
          <p:cNvSpPr txBox="1">
            <a:spLocks noChangeArrowheads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r"/>
            <a:fld id="{F02817C7-6477-4B02-B68F-919F6AA64E1F}" type="slidenum">
              <a:rPr lang="he-IL" sz="14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cs typeface="Arial" pitchFamily="34" charset="0"/>
              </a:rPr>
              <a:pPr algn="r"/>
              <a:t>6</a:t>
            </a:fld>
            <a:endParaRPr lang="en-US" sz="1400">
              <a:solidFill>
                <a:srgbClr xmlns:mc="http://schemas.openxmlformats.org/markup-compatibility/2006" xmlns:a14="http://schemas.microsoft.com/office/drawing/2010/main" val="000000" mc:Ignorable=""/>
              </a:solidFill>
              <a:cs typeface="Arial" pitchFamily="34" charset="0"/>
            </a:endParaRPr>
          </a:p>
        </p:txBody>
      </p:sp>
      <p:pic>
        <p:nvPicPr>
          <p:cNvPr id="1024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0" y="2540000"/>
            <a:ext cx="127000" cy="12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</p:pic>
      <p:sp>
        <p:nvSpPr>
          <p:cNvPr id="10246" name="Text Box 4"/>
          <p:cNvSpPr txBox="1">
            <a:spLocks noChangeArrowheads="1"/>
          </p:cNvSpPr>
          <p:nvPr/>
        </p:nvSpPr>
        <p:spPr bwMode="auto">
          <a:xfrm>
            <a:off x="647700" y="3683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ctr"/>
            <a:r>
              <a:rPr lang="en-US" sz="44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Deadlock-Free Lock</a:t>
            </a:r>
          </a:p>
        </p:txBody>
      </p:sp>
      <p:grpSp>
        <p:nvGrpSpPr>
          <p:cNvPr id="10247" name="Group 5"/>
          <p:cNvGrpSpPr>
            <a:grpSpLocks/>
          </p:cNvGrpSpPr>
          <p:nvPr/>
        </p:nvGrpSpPr>
        <p:grpSpPr bwMode="auto">
          <a:xfrm>
            <a:off x="7480300" y="419100"/>
            <a:ext cx="944563" cy="966788"/>
            <a:chOff x="4712" y="264"/>
            <a:chExt cx="595" cy="609"/>
          </a:xfrm>
        </p:grpSpPr>
        <p:sp>
          <p:nvSpPr>
            <p:cNvPr id="10250" name="Oval 6"/>
            <p:cNvSpPr>
              <a:spLocks noChangeArrowheads="1"/>
            </p:cNvSpPr>
            <p:nvPr/>
          </p:nvSpPr>
          <p:spPr bwMode="auto">
            <a:xfrm>
              <a:off x="4712" y="264"/>
              <a:ext cx="596" cy="610"/>
            </a:xfrm>
            <a:prstGeom prst="ellipse">
              <a:avLst/>
            </a:prstGeom>
            <a:solidFill>
              <a:srgbClr xmlns:mc="http://schemas.openxmlformats.org/markup-compatibility/2006" xmlns:a14="http://schemas.microsoft.com/office/drawing/2010/main" val="FF0000" mc:Ignorable=""/>
            </a:solidFill>
            <a:ln w="12600">
              <a:solidFill>
                <a:srgbClr xmlns:mc="http://schemas.openxmlformats.org/markup-compatibility/2006" xmlns:a14="http://schemas.microsoft.com/office/drawing/2010/main" val="CF0E30" mc:Ignorable="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0251" name="Oval 7"/>
            <p:cNvSpPr>
              <a:spLocks noChangeArrowheads="1"/>
            </p:cNvSpPr>
            <p:nvPr/>
          </p:nvSpPr>
          <p:spPr bwMode="auto">
            <a:xfrm>
              <a:off x="4786" y="332"/>
              <a:ext cx="449" cy="474"/>
            </a:xfrm>
            <a:prstGeom prst="ellipse">
              <a:avLst/>
            </a:prstGeom>
            <a:solidFill>
              <a:srgbClr xmlns:mc="http://schemas.openxmlformats.org/markup-compatibility/2006" xmlns:a14="http://schemas.microsoft.com/office/drawing/2010/main" val="FFFFFF" mc:Ignorable=""/>
            </a:solidFill>
            <a:ln w="12600">
              <a:solidFill>
                <a:srgbClr xmlns:mc="http://schemas.openxmlformats.org/markup-compatibility/2006" xmlns:a14="http://schemas.microsoft.com/office/drawing/2010/main" val="FFFFFF" mc:Ignorable="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0252" name="Oval 8"/>
            <p:cNvSpPr>
              <a:spLocks noChangeArrowheads="1"/>
            </p:cNvSpPr>
            <p:nvPr/>
          </p:nvSpPr>
          <p:spPr bwMode="auto">
            <a:xfrm>
              <a:off x="4869" y="370"/>
              <a:ext cx="285" cy="291"/>
            </a:xfrm>
            <a:prstGeom prst="ellipse">
              <a:avLst/>
            </a:prstGeom>
            <a:solidFill>
              <a:srgbClr xmlns:mc="http://schemas.openxmlformats.org/markup-compatibility/2006" xmlns:a14="http://schemas.microsoft.com/office/drawing/2010/main" val="000000" mc:Ignorable=""/>
            </a:solidFill>
            <a:ln w="12600">
              <a:solidFill>
                <a:srgbClr xmlns:mc="http://schemas.openxmlformats.org/markup-compatibility/2006" xmlns:a14="http://schemas.microsoft.com/office/drawing/2010/main" val="000000" mc:Ignorable="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0253" name="Oval 9"/>
            <p:cNvSpPr>
              <a:spLocks noChangeArrowheads="1"/>
            </p:cNvSpPr>
            <p:nvPr/>
          </p:nvSpPr>
          <p:spPr bwMode="auto">
            <a:xfrm>
              <a:off x="4910" y="409"/>
              <a:ext cx="200" cy="229"/>
            </a:xfrm>
            <a:prstGeom prst="ellipse">
              <a:avLst/>
            </a:prstGeom>
            <a:solidFill>
              <a:srgbClr xmlns:mc="http://schemas.openxmlformats.org/markup-compatibility/2006" xmlns:a14="http://schemas.microsoft.com/office/drawing/2010/main" val="FFFFFF" mc:Ignorable=""/>
            </a:solidFill>
            <a:ln w="12600">
              <a:solidFill>
                <a:srgbClr xmlns:mc="http://schemas.openxmlformats.org/markup-compatibility/2006" xmlns:a14="http://schemas.microsoft.com/office/drawing/2010/main" val="000000" mc:Ignorable="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0254" name="Oval 10"/>
            <p:cNvSpPr>
              <a:spLocks noChangeArrowheads="1"/>
            </p:cNvSpPr>
            <p:nvPr/>
          </p:nvSpPr>
          <p:spPr bwMode="auto">
            <a:xfrm>
              <a:off x="4871" y="487"/>
              <a:ext cx="283" cy="285"/>
            </a:xfrm>
            <a:prstGeom prst="ellipse">
              <a:avLst/>
            </a:prstGeom>
            <a:solidFill>
              <a:srgbClr xmlns:mc="http://schemas.openxmlformats.org/markup-compatibility/2006" xmlns:a14="http://schemas.microsoft.com/office/drawing/2010/main" val="000000" mc:Ignorable=""/>
            </a:solidFill>
            <a:ln w="12600">
              <a:solidFill>
                <a:srgbClr xmlns:mc="http://schemas.openxmlformats.org/markup-compatibility/2006" xmlns:a14="http://schemas.microsoft.com/office/drawing/2010/main" val="000000" mc:Ignorable="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0255" name="Oval 11"/>
            <p:cNvSpPr>
              <a:spLocks noChangeArrowheads="1"/>
            </p:cNvSpPr>
            <p:nvPr/>
          </p:nvSpPr>
          <p:spPr bwMode="auto">
            <a:xfrm>
              <a:off x="4960" y="546"/>
              <a:ext cx="102" cy="98"/>
            </a:xfrm>
            <a:prstGeom prst="ellipse">
              <a:avLst/>
            </a:prstGeom>
            <a:solidFill>
              <a:srgbClr xmlns:mc="http://schemas.openxmlformats.org/markup-compatibility/2006" xmlns:a14="http://schemas.microsoft.com/office/drawing/2010/main" val="FFFFFF" mc:Ignorable=""/>
            </a:solidFill>
            <a:ln w="12600">
              <a:solidFill>
                <a:srgbClr xmlns:mc="http://schemas.openxmlformats.org/markup-compatibility/2006" xmlns:a14="http://schemas.microsoft.com/office/drawing/2010/main" val="000000" mc:Ignorable="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0256" name="AutoShape 12"/>
            <p:cNvSpPr>
              <a:spLocks noChangeArrowheads="1"/>
            </p:cNvSpPr>
            <p:nvPr/>
          </p:nvSpPr>
          <p:spPr bwMode="auto">
            <a:xfrm flipV="1">
              <a:off x="4981" y="626"/>
              <a:ext cx="68" cy="8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47 w 21600"/>
                <a:gd name="T13" fmla="*/ 4574 h 21600"/>
                <a:gd name="T14" fmla="*/ 17153 w 21600"/>
                <a:gd name="T15" fmla="*/ 1702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FFFFFF" mc:Ignorable=""/>
            </a:solidFill>
            <a:ln w="12600">
              <a:solidFill>
                <a:srgbClr xmlns:mc="http://schemas.openxmlformats.org/markup-compatibility/2006" xmlns:a14="http://schemas.microsoft.com/office/drawing/2010/main" val="FFFFFF" mc:Ignorable="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</p:grpSp>
      <p:sp>
        <p:nvSpPr>
          <p:cNvPr id="10248" name="Text Box 13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>
              <a:spcBef>
                <a:spcPts val="800"/>
              </a:spcBef>
              <a:buClr>
                <a:srgbClr xmlns:mc="http://schemas.openxmlformats.org/markup-compatibility/2006" xmlns:a14="http://schemas.microsoft.com/office/drawing/2010/main" val="0000FF" mc:Ignorable=""/>
              </a:buClr>
              <a:buFont typeface="Comic Sans MS" pitchFamily="66" charset="0"/>
              <a:buChar char="•"/>
            </a:pPr>
            <a:r>
              <a:rPr lang="en-US" sz="3200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If some thread calls </a:t>
            </a:r>
            <a:r>
              <a:rPr lang="en-US" sz="3200" b="1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lock()</a:t>
            </a:r>
            <a:r>
              <a:rPr lang="he-IL" sz="3200" b="1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cs typeface="Arial" pitchFamily="34" charset="0"/>
              </a:rPr>
              <a:t>‏</a:t>
            </a:r>
            <a:endParaRPr lang="en-US" sz="3200" b="1">
              <a:solidFill>
                <a:srgbClr xmlns:mc="http://schemas.openxmlformats.org/markup-compatibility/2006" xmlns:a14="http://schemas.microsoft.com/office/drawing/2010/main" val="000000" mc:Ignorable=""/>
              </a:solidFill>
            </a:endParaRPr>
          </a:p>
          <a:p>
            <a:pPr lvl="1">
              <a:spcBef>
                <a:spcPts val="700"/>
              </a:spcBef>
              <a:buClr>
                <a:srgbClr xmlns:mc="http://schemas.openxmlformats.org/markup-compatibility/2006" xmlns:a14="http://schemas.microsoft.com/office/drawing/2010/main" val="0000FF" mc:Ignorable=""/>
              </a:buClr>
              <a:buFont typeface="Comic Sans MS" pitchFamily="66" charset="0"/>
              <a:buChar char="–"/>
            </a:pPr>
            <a:r>
              <a:rPr lang="en-US" sz="2800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And never returns</a:t>
            </a:r>
          </a:p>
          <a:p>
            <a:pPr lvl="1">
              <a:spcBef>
                <a:spcPts val="700"/>
              </a:spcBef>
              <a:buClr>
                <a:srgbClr xmlns:mc="http://schemas.openxmlformats.org/markup-compatibility/2006" xmlns:a14="http://schemas.microsoft.com/office/drawing/2010/main" val="0000FF" mc:Ignorable=""/>
              </a:buClr>
              <a:buFont typeface="Comic Sans MS" pitchFamily="66" charset="0"/>
              <a:buChar char="–"/>
            </a:pPr>
            <a:r>
              <a:rPr lang="en-US" sz="2800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Then other threads must complete </a:t>
            </a:r>
            <a:r>
              <a:rPr lang="en-US" sz="2800" b="1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lock()</a:t>
            </a:r>
            <a:r>
              <a:rPr lang="en-US" sz="2800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 and </a:t>
            </a:r>
            <a:r>
              <a:rPr lang="en-US" sz="2800" b="1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unlock()</a:t>
            </a:r>
            <a:r>
              <a:rPr lang="en-US" sz="2800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 calls infinitely often</a:t>
            </a:r>
          </a:p>
          <a:p>
            <a:pPr>
              <a:spcBef>
                <a:spcPts val="800"/>
              </a:spcBef>
              <a:buClr>
                <a:srgbClr xmlns:mc="http://schemas.openxmlformats.org/markup-compatibility/2006" xmlns:a14="http://schemas.microsoft.com/office/drawing/2010/main" val="0000FF" mc:Ignorable=""/>
              </a:buClr>
              <a:buFont typeface="Comic Sans MS" pitchFamily="66" charset="0"/>
              <a:buChar char="•"/>
            </a:pPr>
            <a:r>
              <a:rPr lang="en-US" sz="3200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System as a whole makes progress</a:t>
            </a:r>
          </a:p>
          <a:p>
            <a:pPr lvl="1">
              <a:spcBef>
                <a:spcPts val="700"/>
              </a:spcBef>
              <a:buClr>
                <a:srgbClr xmlns:mc="http://schemas.openxmlformats.org/markup-compatibility/2006" xmlns:a14="http://schemas.microsoft.com/office/drawing/2010/main" val="0000FF" mc:Ignorable=""/>
              </a:buClr>
              <a:buFont typeface="Comic Sans MS" pitchFamily="66" charset="0"/>
              <a:buChar char="–"/>
            </a:pPr>
            <a:r>
              <a:rPr lang="en-US" sz="2800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Even if individuals starve</a:t>
            </a:r>
          </a:p>
        </p:txBody>
      </p:sp>
      <p:sp>
        <p:nvSpPr>
          <p:cNvPr id="10249" name="Rectangle 14"/>
          <p:cNvSpPr>
            <a:spLocks noChangeArrowheads="1"/>
          </p:cNvSpPr>
          <p:nvPr/>
        </p:nvSpPr>
        <p:spPr bwMode="auto">
          <a:xfrm rot="-2160000">
            <a:off x="7851775" y="554038"/>
            <a:ext cx="134938" cy="809625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0000" mc:Ignorable=""/>
          </a:solidFill>
          <a:ln w="9360">
            <a:solidFill>
              <a:srgbClr xmlns:mc="http://schemas.openxmlformats.org/markup-compatibility/2006" xmlns:a14="http://schemas.microsoft.com/office/drawing/2010/main" val="FF0000" mc:Ignorable="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fld id="{880536A0-AB0C-4AB3-9046-024BDE4CA69F}" type="slidenum">
              <a:rPr lang="he-IL" sz="14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cs typeface="Arial" pitchFamily="34" charset="0"/>
              </a:rPr>
              <a:pPr/>
              <a:t>7</a:t>
            </a:fld>
            <a:endParaRPr lang="en-US" sz="1400">
              <a:solidFill>
                <a:srgbClr xmlns:mc="http://schemas.openxmlformats.org/markup-compatibility/2006" xmlns:a14="http://schemas.microsoft.com/office/drawing/2010/main" val="000000" mc:Ignorable=""/>
              </a:solidFill>
              <a:cs typeface="Arial" pitchFamily="34" charset="0"/>
            </a:endParaRPr>
          </a:p>
        </p:txBody>
      </p:sp>
      <p:sp>
        <p:nvSpPr>
          <p:cNvPr id="11267" name="Text Box 1"/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ctr"/>
            <a:r>
              <a:rPr lang="en-US" sz="14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Art of Multiprocessor Programming</a:t>
            </a:r>
          </a:p>
        </p:txBody>
      </p:sp>
      <p:sp>
        <p:nvSpPr>
          <p:cNvPr id="11268" name="Text Box 2"/>
          <p:cNvSpPr txBox="1">
            <a:spLocks noChangeArrowheads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r"/>
            <a:fld id="{8EAC789C-7821-4A48-A33B-F461E99AD2EE}" type="slidenum">
              <a:rPr lang="he-IL" sz="14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cs typeface="Arial" pitchFamily="34" charset="0"/>
              </a:rPr>
              <a:pPr algn="r"/>
              <a:t>7</a:t>
            </a:fld>
            <a:endParaRPr lang="en-US" sz="1400">
              <a:solidFill>
                <a:srgbClr xmlns:mc="http://schemas.openxmlformats.org/markup-compatibility/2006" xmlns:a14="http://schemas.microsoft.com/office/drawing/2010/main" val="000000" mc:Ignorable=""/>
              </a:solidFill>
              <a:cs typeface="Arial" pitchFamily="34" charset="0"/>
            </a:endParaRPr>
          </a:p>
        </p:txBody>
      </p:sp>
      <p:pic>
        <p:nvPicPr>
          <p:cNvPr id="1126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0" y="2540000"/>
            <a:ext cx="127000" cy="12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</p:pic>
      <p:sp>
        <p:nvSpPr>
          <p:cNvPr id="11270" name="Text Box 4"/>
          <p:cNvSpPr txBox="1">
            <a:spLocks noChangeArrowheads="1"/>
          </p:cNvSpPr>
          <p:nvPr/>
        </p:nvSpPr>
        <p:spPr bwMode="auto">
          <a:xfrm>
            <a:off x="647700" y="3683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ctr"/>
            <a:r>
              <a:rPr lang="en-US" sz="44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Starvation-Free Lock</a:t>
            </a:r>
          </a:p>
        </p:txBody>
      </p:sp>
      <p:sp>
        <p:nvSpPr>
          <p:cNvPr id="11271" name="Text Box 5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>
              <a:spcBef>
                <a:spcPts val="800"/>
              </a:spcBef>
              <a:buClr>
                <a:srgbClr xmlns:mc="http://schemas.openxmlformats.org/markup-compatibility/2006" xmlns:a14="http://schemas.microsoft.com/office/drawing/2010/main" val="0000FF" mc:Ignorable=""/>
              </a:buClr>
              <a:buFont typeface="Comic Sans MS" pitchFamily="66" charset="0"/>
              <a:buChar char="•"/>
            </a:pPr>
            <a:r>
              <a:rPr lang="en-US" sz="3200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If some thread calls </a:t>
            </a:r>
            <a:r>
              <a:rPr lang="en-US" sz="320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lock()</a:t>
            </a:r>
            <a:r>
              <a:rPr lang="he-IL" sz="3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cs typeface="Arial" pitchFamily="34" charset="0"/>
              </a:rPr>
              <a:t>‏</a:t>
            </a:r>
            <a:endParaRPr lang="en-US" sz="3200">
              <a:solidFill>
                <a:srgbClr xmlns:mc="http://schemas.openxmlformats.org/markup-compatibility/2006" xmlns:a14="http://schemas.microsoft.com/office/drawing/2010/main" val="000000" mc:Ignorable=""/>
              </a:solidFill>
            </a:endParaRPr>
          </a:p>
          <a:p>
            <a:pPr lvl="1">
              <a:spcBef>
                <a:spcPts val="700"/>
              </a:spcBef>
              <a:buClr>
                <a:srgbClr xmlns:mc="http://schemas.openxmlformats.org/markup-compatibility/2006" xmlns:a14="http://schemas.microsoft.com/office/drawing/2010/main" val="0000FF" mc:Ignorable=""/>
              </a:buClr>
              <a:buFont typeface="Comic Sans MS" pitchFamily="66" charset="0"/>
              <a:buChar char="–"/>
            </a:pPr>
            <a:r>
              <a:rPr lang="en-US" sz="2800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It will eventually return</a:t>
            </a:r>
          </a:p>
          <a:p>
            <a:pPr>
              <a:spcBef>
                <a:spcPts val="800"/>
              </a:spcBef>
              <a:buClr>
                <a:srgbClr xmlns:mc="http://schemas.openxmlformats.org/markup-compatibility/2006" xmlns:a14="http://schemas.microsoft.com/office/drawing/2010/main" val="0000FF" mc:Ignorable=""/>
              </a:buClr>
              <a:buFont typeface="Comic Sans MS" pitchFamily="66" charset="0"/>
              <a:buChar char="•"/>
            </a:pPr>
            <a:r>
              <a:rPr lang="en-US" sz="3200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Individual threads make progress</a:t>
            </a:r>
          </a:p>
        </p:txBody>
      </p:sp>
      <p:grpSp>
        <p:nvGrpSpPr>
          <p:cNvPr id="11272" name="Group 6"/>
          <p:cNvGrpSpPr>
            <a:grpSpLocks/>
          </p:cNvGrpSpPr>
          <p:nvPr/>
        </p:nvGrpSpPr>
        <p:grpSpPr bwMode="auto">
          <a:xfrm>
            <a:off x="7632700" y="571500"/>
            <a:ext cx="944563" cy="966788"/>
            <a:chOff x="4808" y="360"/>
            <a:chExt cx="595" cy="609"/>
          </a:xfrm>
        </p:grpSpPr>
        <p:sp>
          <p:nvSpPr>
            <p:cNvPr id="11274" name="Oval 7"/>
            <p:cNvSpPr>
              <a:spLocks noChangeArrowheads="1"/>
            </p:cNvSpPr>
            <p:nvPr/>
          </p:nvSpPr>
          <p:spPr bwMode="auto">
            <a:xfrm>
              <a:off x="4808" y="360"/>
              <a:ext cx="596" cy="610"/>
            </a:xfrm>
            <a:prstGeom prst="ellipse">
              <a:avLst/>
            </a:prstGeom>
            <a:solidFill>
              <a:srgbClr xmlns:mc="http://schemas.openxmlformats.org/markup-compatibility/2006" xmlns:a14="http://schemas.microsoft.com/office/drawing/2010/main" val="FF0000" mc:Ignorable=""/>
            </a:solidFill>
            <a:ln w="12600">
              <a:solidFill>
                <a:srgbClr xmlns:mc="http://schemas.openxmlformats.org/markup-compatibility/2006" xmlns:a14="http://schemas.microsoft.com/office/drawing/2010/main" val="CF0E30" mc:Ignorable="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275" name="Oval 8"/>
            <p:cNvSpPr>
              <a:spLocks noChangeArrowheads="1"/>
            </p:cNvSpPr>
            <p:nvPr/>
          </p:nvSpPr>
          <p:spPr bwMode="auto">
            <a:xfrm>
              <a:off x="4882" y="428"/>
              <a:ext cx="449" cy="474"/>
            </a:xfrm>
            <a:prstGeom prst="ellipse">
              <a:avLst/>
            </a:prstGeom>
            <a:solidFill>
              <a:srgbClr xmlns:mc="http://schemas.openxmlformats.org/markup-compatibility/2006" xmlns:a14="http://schemas.microsoft.com/office/drawing/2010/main" val="FFFFFF" mc:Ignorable=""/>
            </a:solidFill>
            <a:ln w="12600">
              <a:solidFill>
                <a:srgbClr xmlns:mc="http://schemas.openxmlformats.org/markup-compatibility/2006" xmlns:a14="http://schemas.microsoft.com/office/drawing/2010/main" val="FFFFFF" mc:Ignorable="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276" name="Oval 9"/>
            <p:cNvSpPr>
              <a:spLocks noChangeArrowheads="1"/>
            </p:cNvSpPr>
            <p:nvPr/>
          </p:nvSpPr>
          <p:spPr bwMode="auto">
            <a:xfrm>
              <a:off x="4965" y="466"/>
              <a:ext cx="285" cy="291"/>
            </a:xfrm>
            <a:prstGeom prst="ellipse">
              <a:avLst/>
            </a:prstGeom>
            <a:solidFill>
              <a:srgbClr xmlns:mc="http://schemas.openxmlformats.org/markup-compatibility/2006" xmlns:a14="http://schemas.microsoft.com/office/drawing/2010/main" val="000000" mc:Ignorable=""/>
            </a:solidFill>
            <a:ln w="12600">
              <a:solidFill>
                <a:srgbClr xmlns:mc="http://schemas.openxmlformats.org/markup-compatibility/2006" xmlns:a14="http://schemas.microsoft.com/office/drawing/2010/main" val="000000" mc:Ignorable="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277" name="Oval 10"/>
            <p:cNvSpPr>
              <a:spLocks noChangeArrowheads="1"/>
            </p:cNvSpPr>
            <p:nvPr/>
          </p:nvSpPr>
          <p:spPr bwMode="auto">
            <a:xfrm>
              <a:off x="5006" y="505"/>
              <a:ext cx="200" cy="229"/>
            </a:xfrm>
            <a:prstGeom prst="ellipse">
              <a:avLst/>
            </a:prstGeom>
            <a:solidFill>
              <a:srgbClr xmlns:mc="http://schemas.openxmlformats.org/markup-compatibility/2006" xmlns:a14="http://schemas.microsoft.com/office/drawing/2010/main" val="FFFFFF" mc:Ignorable=""/>
            </a:solidFill>
            <a:ln w="12600">
              <a:solidFill>
                <a:srgbClr xmlns:mc="http://schemas.openxmlformats.org/markup-compatibility/2006" xmlns:a14="http://schemas.microsoft.com/office/drawing/2010/main" val="000000" mc:Ignorable="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278" name="Oval 11"/>
            <p:cNvSpPr>
              <a:spLocks noChangeArrowheads="1"/>
            </p:cNvSpPr>
            <p:nvPr/>
          </p:nvSpPr>
          <p:spPr bwMode="auto">
            <a:xfrm>
              <a:off x="4967" y="583"/>
              <a:ext cx="283" cy="285"/>
            </a:xfrm>
            <a:prstGeom prst="ellipse">
              <a:avLst/>
            </a:prstGeom>
            <a:solidFill>
              <a:srgbClr xmlns:mc="http://schemas.openxmlformats.org/markup-compatibility/2006" xmlns:a14="http://schemas.microsoft.com/office/drawing/2010/main" val="000000" mc:Ignorable=""/>
            </a:solidFill>
            <a:ln w="12600">
              <a:solidFill>
                <a:srgbClr xmlns:mc="http://schemas.openxmlformats.org/markup-compatibility/2006" xmlns:a14="http://schemas.microsoft.com/office/drawing/2010/main" val="000000" mc:Ignorable="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279" name="Oval 12"/>
            <p:cNvSpPr>
              <a:spLocks noChangeArrowheads="1"/>
            </p:cNvSpPr>
            <p:nvPr/>
          </p:nvSpPr>
          <p:spPr bwMode="auto">
            <a:xfrm>
              <a:off x="5056" y="642"/>
              <a:ext cx="102" cy="98"/>
            </a:xfrm>
            <a:prstGeom prst="ellipse">
              <a:avLst/>
            </a:prstGeom>
            <a:solidFill>
              <a:srgbClr xmlns:mc="http://schemas.openxmlformats.org/markup-compatibility/2006" xmlns:a14="http://schemas.microsoft.com/office/drawing/2010/main" val="FFFFFF" mc:Ignorable=""/>
            </a:solidFill>
            <a:ln w="12600">
              <a:solidFill>
                <a:srgbClr xmlns:mc="http://schemas.openxmlformats.org/markup-compatibility/2006" xmlns:a14="http://schemas.microsoft.com/office/drawing/2010/main" val="000000" mc:Ignorable="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280" name="AutoShape 13"/>
            <p:cNvSpPr>
              <a:spLocks noChangeArrowheads="1"/>
            </p:cNvSpPr>
            <p:nvPr/>
          </p:nvSpPr>
          <p:spPr bwMode="auto">
            <a:xfrm flipV="1">
              <a:off x="5077" y="723"/>
              <a:ext cx="68" cy="8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47 w 21600"/>
                <a:gd name="T13" fmla="*/ 4574 h 21600"/>
                <a:gd name="T14" fmla="*/ 17153 w 21600"/>
                <a:gd name="T15" fmla="*/ 1702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FFFFFF" mc:Ignorable=""/>
            </a:solidFill>
            <a:ln w="12600">
              <a:solidFill>
                <a:srgbClr xmlns:mc="http://schemas.openxmlformats.org/markup-compatibility/2006" xmlns:a14="http://schemas.microsoft.com/office/drawing/2010/main" val="FFFFFF" mc:Ignorable="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</p:grpSp>
      <p:sp>
        <p:nvSpPr>
          <p:cNvPr id="11273" name="Rectangle 14"/>
          <p:cNvSpPr>
            <a:spLocks noChangeArrowheads="1"/>
          </p:cNvSpPr>
          <p:nvPr/>
        </p:nvSpPr>
        <p:spPr bwMode="auto">
          <a:xfrm rot="-2160000">
            <a:off x="8004175" y="706438"/>
            <a:ext cx="134938" cy="809625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0000" mc:Ignorable=""/>
          </a:solidFill>
          <a:ln w="9360">
            <a:solidFill>
              <a:srgbClr xmlns:mc="http://schemas.openxmlformats.org/markup-compatibility/2006" xmlns:a14="http://schemas.microsoft.com/office/drawing/2010/main" val="FF0000" mc:Ignorable="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fld id="{F8A6055E-9252-4727-B8A1-9218BA1120BE}" type="slidenum">
              <a:rPr lang="he-IL" sz="14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cs typeface="Arial" pitchFamily="34" charset="0"/>
              </a:rPr>
              <a:pPr/>
              <a:t>8</a:t>
            </a:fld>
            <a:endParaRPr lang="en-US" sz="1400">
              <a:solidFill>
                <a:srgbClr xmlns:mc="http://schemas.openxmlformats.org/markup-compatibility/2006" xmlns:a14="http://schemas.microsoft.com/office/drawing/2010/main" val="000000" mc:Ignorable=""/>
              </a:solidFill>
              <a:cs typeface="Arial" pitchFamily="34" charset="0"/>
            </a:endParaRPr>
          </a:p>
        </p:txBody>
      </p:sp>
      <p:sp>
        <p:nvSpPr>
          <p:cNvPr id="1229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1" smtClean="0"/>
              <a:t>Flaky Lock</a:t>
            </a: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159250" y="1593850"/>
            <a:ext cx="4532313" cy="4727575"/>
          </a:xfrm>
          <a:solidFill>
            <a:srgbClr xmlns:mc="http://schemas.openxmlformats.org/markup-compatibility/2006" xmlns:a14="http://schemas.microsoft.com/office/drawing/2010/main" val="FFFF00" mc:Ignorable=""/>
          </a:solidFill>
          <a:ln w="9360"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buClr>
                <a:srgbClr xmlns:mc="http://schemas.openxmlformats.org/markup-compatibility/2006" xmlns:a14="http://schemas.microsoft.com/office/drawing/2010/main" val="CC0000" mc:Ignorable=""/>
              </a:buClr>
              <a:buFont typeface="Comic Sans MS" pitchFamily="6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i="1" smtClean="0">
                <a:solidFill>
                  <a:srgbClr xmlns:mc="http://schemas.openxmlformats.org/markup-compatibility/2006" xmlns:a14="http://schemas.microsoft.com/office/drawing/2010/main" val="CC0000" mc:Ignorable=""/>
                </a:solidFill>
              </a:rPr>
              <a:t>public class</a:t>
            </a:r>
            <a:r>
              <a:rPr lang="en-US" sz="1600" smtClean="0"/>
              <a:t> Flaky </a:t>
            </a:r>
            <a:r>
              <a:rPr lang="en-US" sz="1800" i="1" smtClean="0">
                <a:solidFill>
                  <a:srgbClr xmlns:mc="http://schemas.openxmlformats.org/markup-compatibility/2006" xmlns:a14="http://schemas.microsoft.com/office/drawing/2010/main" val="CC0000" mc:Ignorable=""/>
                </a:solidFill>
              </a:rPr>
              <a:t>implements</a:t>
            </a:r>
            <a:r>
              <a:rPr lang="en-US" sz="1600" smtClean="0"/>
              <a:t> Lock{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Comic Sans MS" pitchFamily="6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smtClean="0"/>
              <a:t>	</a:t>
            </a:r>
            <a:r>
              <a:rPr lang="en-US" sz="1800" i="1" smtClean="0">
                <a:solidFill>
                  <a:srgbClr xmlns:mc="http://schemas.openxmlformats.org/markup-compatibility/2006" xmlns:a14="http://schemas.microsoft.com/office/drawing/2010/main" val="CC0000" mc:Ignorable=""/>
                </a:solidFill>
              </a:rPr>
              <a:t>private volatile int</a:t>
            </a:r>
            <a:r>
              <a:rPr lang="en-US" sz="1600" smtClean="0"/>
              <a:t> turn 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Comic Sans MS" pitchFamily="6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smtClean="0"/>
              <a:t>	</a:t>
            </a:r>
            <a:r>
              <a:rPr lang="en-US" sz="1800" i="1" smtClean="0">
                <a:solidFill>
                  <a:srgbClr xmlns:mc="http://schemas.openxmlformats.org/markup-compatibility/2006" xmlns:a14="http://schemas.microsoft.com/office/drawing/2010/main" val="CC0000" mc:Ignorable=""/>
                </a:solidFill>
              </a:rPr>
              <a:t>private volatile boolean</a:t>
            </a:r>
            <a:r>
              <a:rPr lang="en-US" sz="1600" smtClean="0"/>
              <a:t> busy = </a:t>
            </a:r>
            <a:r>
              <a:rPr lang="en-US" sz="1800" i="1" smtClean="0">
                <a:solidFill>
                  <a:srgbClr xmlns:mc="http://schemas.openxmlformats.org/markup-compatibility/2006" xmlns:a14="http://schemas.microsoft.com/office/drawing/2010/main" val="CC0000" mc:Ignorable=""/>
                </a:solidFill>
              </a:rPr>
              <a:t>false</a:t>
            </a:r>
            <a:r>
              <a:rPr lang="en-US" sz="1600" smtClean="0"/>
              <a:t>;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Comic Sans MS" pitchFamily="6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smtClean="0"/>
              <a:t>	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Comic Sans MS" pitchFamily="6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smtClean="0"/>
              <a:t>	</a:t>
            </a:r>
            <a:r>
              <a:rPr lang="en-US" sz="1800" i="1" smtClean="0">
                <a:solidFill>
                  <a:srgbClr xmlns:mc="http://schemas.openxmlformats.org/markup-compatibility/2006" xmlns:a14="http://schemas.microsoft.com/office/drawing/2010/main" val="CC0000" mc:Ignorable=""/>
                </a:solidFill>
              </a:rPr>
              <a:t>public void</a:t>
            </a:r>
            <a:r>
              <a:rPr lang="en-US" sz="1600" smtClean="0"/>
              <a:t> lock(){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Comic Sans MS" pitchFamily="6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smtClean="0"/>
              <a:t>	   </a:t>
            </a:r>
            <a:r>
              <a:rPr lang="en-US" sz="1800" i="1" smtClean="0">
                <a:solidFill>
                  <a:srgbClr xmlns:mc="http://schemas.openxmlformats.org/markup-compatibility/2006" xmlns:a14="http://schemas.microsoft.com/office/drawing/2010/main" val="CC0000" mc:Ignorable=""/>
                </a:solidFill>
              </a:rPr>
              <a:t>int</a:t>
            </a:r>
            <a:r>
              <a:rPr lang="en-US" sz="1600" smtClean="0"/>
              <a:t> me = ThreadID.get();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Comic Sans MS" pitchFamily="6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smtClean="0"/>
              <a:t>	   </a:t>
            </a:r>
            <a:r>
              <a:rPr lang="en-US" sz="1800" i="1" smtClean="0">
                <a:solidFill>
                  <a:srgbClr xmlns:mc="http://schemas.openxmlformats.org/markup-compatibility/2006" xmlns:a14="http://schemas.microsoft.com/office/drawing/2010/main" val="CC0000" mc:Ignorable=""/>
                </a:solidFill>
              </a:rPr>
              <a:t>do</a:t>
            </a:r>
            <a:r>
              <a:rPr lang="en-US" sz="1600" smtClean="0"/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Comic Sans MS" pitchFamily="6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smtClean="0"/>
              <a:t>	      </a:t>
            </a:r>
            <a:r>
              <a:rPr lang="en-US" sz="1800" i="1" smtClean="0">
                <a:solidFill>
                  <a:srgbClr xmlns:mc="http://schemas.openxmlformats.org/markup-compatibility/2006" xmlns:a14="http://schemas.microsoft.com/office/drawing/2010/main" val="CC0000" mc:Ignorable=""/>
                </a:solidFill>
              </a:rPr>
              <a:t>do</a:t>
            </a:r>
            <a:r>
              <a:rPr lang="en-US" sz="1600" smtClean="0"/>
              <a:t>{</a:t>
            </a:r>
            <a:r>
              <a:rPr lang="en-US" sz="1600" i="1" smtClean="0"/>
              <a:t> // loop until not busy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Comic Sans MS" pitchFamily="6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smtClean="0"/>
              <a:t>		turn = me;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Comic Sans MS" pitchFamily="6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smtClean="0"/>
              <a:t>	      } </a:t>
            </a:r>
            <a:r>
              <a:rPr lang="en-US" sz="1800" i="1" smtClean="0">
                <a:solidFill>
                  <a:srgbClr xmlns:mc="http://schemas.openxmlformats.org/markup-compatibility/2006" xmlns:a14="http://schemas.microsoft.com/office/drawing/2010/main" val="CC0000" mc:Ignorable=""/>
                </a:solidFill>
              </a:rPr>
              <a:t>while</a:t>
            </a:r>
            <a:r>
              <a:rPr lang="en-US" sz="1600" smtClean="0"/>
              <a:t> (busy);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Comic Sans MS" pitchFamily="6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smtClean="0"/>
              <a:t>	      busy = </a:t>
            </a:r>
            <a:r>
              <a:rPr lang="en-US" sz="1800" i="1" smtClean="0">
                <a:solidFill>
                  <a:srgbClr xmlns:mc="http://schemas.openxmlformats.org/markup-compatibility/2006" xmlns:a14="http://schemas.microsoft.com/office/drawing/2010/main" val="CC0000" mc:Ignorable=""/>
                </a:solidFill>
              </a:rPr>
              <a:t>true</a:t>
            </a:r>
            <a:r>
              <a:rPr lang="en-US" sz="1600" smtClean="0"/>
              <a:t>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Comic Sans MS" pitchFamily="6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smtClean="0"/>
              <a:t>	   }</a:t>
            </a:r>
            <a:r>
              <a:rPr lang="en-US" sz="1800" i="1" smtClean="0">
                <a:solidFill>
                  <a:srgbClr xmlns:mc="http://schemas.openxmlformats.org/markup-compatibility/2006" xmlns:a14="http://schemas.microsoft.com/office/drawing/2010/main" val="CC0000" mc:Ignorable=""/>
                </a:solidFill>
              </a:rPr>
              <a:t>while</a:t>
            </a:r>
            <a:r>
              <a:rPr lang="en-US" sz="1600" smtClean="0"/>
              <a:t> (turn != me);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Comic Sans MS" pitchFamily="6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smtClean="0"/>
              <a:t>	}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Comic Sans MS" pitchFamily="6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smtClean="0"/>
              <a:t>	</a:t>
            </a:r>
            <a:r>
              <a:rPr lang="en-US" sz="1800" i="1" smtClean="0">
                <a:solidFill>
                  <a:srgbClr xmlns:mc="http://schemas.openxmlformats.org/markup-compatibility/2006" xmlns:a14="http://schemas.microsoft.com/office/drawing/2010/main" val="CC0000" mc:Ignorable=""/>
                </a:solidFill>
              </a:rPr>
              <a:t>public void</a:t>
            </a:r>
            <a:r>
              <a:rPr lang="en-US" sz="1600" smtClean="0"/>
              <a:t> unlock(){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Comic Sans MS" pitchFamily="6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smtClean="0"/>
              <a:t>	   busy = </a:t>
            </a:r>
            <a:r>
              <a:rPr lang="en-US" sz="1800" i="1" smtClean="0">
                <a:solidFill>
                  <a:srgbClr xmlns:mc="http://schemas.openxmlformats.org/markup-compatibility/2006" xmlns:a14="http://schemas.microsoft.com/office/drawing/2010/main" val="CC0000" mc:Ignorable=""/>
                </a:solidFill>
              </a:rPr>
              <a:t>false</a:t>
            </a:r>
            <a:r>
              <a:rPr lang="en-US" sz="1600" smtClean="0"/>
              <a:t>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Comic Sans MS" pitchFamily="6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smtClean="0"/>
              <a:t>	}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Comic Sans MS" pitchFamily="6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smtClean="0"/>
              <a:t>}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674688" y="2112963"/>
            <a:ext cx="3305175" cy="466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>
              <a:buClr>
                <a:srgbClr xmlns:mc="http://schemas.openxmlformats.org/markup-compatibility/2006" xmlns:a14="http://schemas.microsoft.com/office/drawing/2010/main" val="0000FF" mc:Ignorable=""/>
              </a:buClr>
              <a:buFont typeface="Comic Sans MS" pitchFamily="66" charset="0"/>
              <a:buChar char="•"/>
            </a:pPr>
            <a:r>
              <a:rPr lang="en-US" sz="2000" i="1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 </a:t>
            </a:r>
            <a:r>
              <a:rPr lang="en-US" sz="2000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Does this protocol satisfy mutual exclusion?</a:t>
            </a:r>
          </a:p>
          <a:p>
            <a:pPr>
              <a:buClr>
                <a:srgbClr xmlns:mc="http://schemas.openxmlformats.org/markup-compatibility/2006" xmlns:a14="http://schemas.microsoft.com/office/drawing/2010/main" val="0000FF" mc:Ignorable=""/>
              </a:buClr>
            </a:pPr>
            <a:endParaRPr lang="en-US" sz="2000">
              <a:solidFill>
                <a:srgbClr xmlns:mc="http://schemas.openxmlformats.org/markup-compatibility/2006" xmlns:a14="http://schemas.microsoft.com/office/drawing/2010/main" val="0000FF" mc:Ignorable=""/>
              </a:solidFill>
            </a:endParaRPr>
          </a:p>
          <a:p>
            <a:pPr>
              <a:buClr>
                <a:srgbClr xmlns:mc="http://schemas.openxmlformats.org/markup-compatibility/2006" xmlns:a14="http://schemas.microsoft.com/office/drawing/2010/main" val="0000FF" mc:Ignorable=""/>
              </a:buClr>
            </a:pPr>
            <a:endParaRPr lang="en-US" sz="2000">
              <a:solidFill>
                <a:srgbClr xmlns:mc="http://schemas.openxmlformats.org/markup-compatibility/2006" xmlns:a14="http://schemas.microsoft.com/office/drawing/2010/main" val="0000FF" mc:Ignorable=""/>
              </a:solidFill>
            </a:endParaRPr>
          </a:p>
          <a:p>
            <a:pPr>
              <a:buClr>
                <a:srgbClr xmlns:mc="http://schemas.openxmlformats.org/markup-compatibility/2006" xmlns:a14="http://schemas.microsoft.com/office/drawing/2010/main" val="0000FF" mc:Ignorable=""/>
              </a:buClr>
              <a:buFont typeface="Comic Sans MS" pitchFamily="66" charset="0"/>
              <a:buChar char="•"/>
            </a:pPr>
            <a:r>
              <a:rPr lang="en-US" sz="2000" i="1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If not:</a:t>
            </a:r>
          </a:p>
          <a:p>
            <a:pPr>
              <a:buClr>
                <a:srgbClr xmlns:mc="http://schemas.openxmlformats.org/markup-compatibility/2006" xmlns:a14="http://schemas.microsoft.com/office/drawing/2010/main" val="0000FF" mc:Ignorable=""/>
              </a:buClr>
            </a:pPr>
            <a:r>
              <a:rPr lang="en-US" sz="2000" i="1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1. At least two threads </a:t>
            </a:r>
            <a:r>
              <a:rPr lang="en-US" sz="2000" b="1" i="1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read (busy==false)</a:t>
            </a:r>
            <a:r>
              <a:rPr lang="en-US" sz="2000" i="1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. </a:t>
            </a:r>
          </a:p>
          <a:p>
            <a:pPr>
              <a:buClr>
                <a:srgbClr xmlns:mc="http://schemas.openxmlformats.org/markup-compatibility/2006" xmlns:a14="http://schemas.microsoft.com/office/drawing/2010/main" val="0000FF" mc:Ignorable=""/>
              </a:buClr>
            </a:pPr>
            <a:r>
              <a:rPr lang="en-US" sz="2000" i="1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2. Then both threads already </a:t>
            </a:r>
            <a:r>
              <a:rPr lang="en-US" sz="2000" b="1" i="1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write(turn=me)</a:t>
            </a:r>
            <a:r>
              <a:rPr lang="en-US" sz="2000" i="1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.</a:t>
            </a:r>
          </a:p>
          <a:p>
            <a:pPr>
              <a:buClr>
                <a:srgbClr xmlns:mc="http://schemas.openxmlformats.org/markup-compatibility/2006" xmlns:a14="http://schemas.microsoft.com/office/drawing/2010/main" val="0000FF" mc:Ignorable=""/>
              </a:buClr>
            </a:pPr>
            <a:r>
              <a:rPr lang="en-US" sz="2000" i="1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3. Therefore only one thread will </a:t>
            </a:r>
          </a:p>
          <a:p>
            <a:pPr>
              <a:buClr>
                <a:srgbClr xmlns:mc="http://schemas.openxmlformats.org/markup-compatibility/2006" xmlns:a14="http://schemas.microsoft.com/office/drawing/2010/main" val="0000FF" mc:Ignorable=""/>
              </a:buClr>
            </a:pPr>
            <a:r>
              <a:rPr lang="en-US" sz="2000" b="1" i="1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read (turn==me)</a:t>
            </a:r>
            <a:r>
              <a:rPr lang="he-IL" sz="2000" b="1" i="1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cs typeface="Arial" pitchFamily="34" charset="0"/>
              </a:rPr>
              <a:t>‏</a:t>
            </a:r>
            <a:endParaRPr lang="en-US" sz="2000" b="1" i="1">
              <a:solidFill>
                <a:srgbClr xmlns:mc="http://schemas.openxmlformats.org/markup-compatibility/2006" xmlns:a14="http://schemas.microsoft.com/office/drawing/2010/main" val="0000FF" mc:Ignorable=""/>
              </a:solidFill>
            </a:endParaRPr>
          </a:p>
          <a:p>
            <a:pPr>
              <a:buClr>
                <a:srgbClr xmlns:mc="http://schemas.openxmlformats.org/markup-compatibility/2006" xmlns:a14="http://schemas.microsoft.com/office/drawing/2010/main" val="0000FF" mc:Ignorable=""/>
              </a:buClr>
            </a:pPr>
            <a:endParaRPr lang="en-US" sz="2000" b="1" i="1">
              <a:solidFill>
                <a:srgbClr xmlns:mc="http://schemas.openxmlformats.org/markup-compatibility/2006" xmlns:a14="http://schemas.microsoft.com/office/drawing/2010/main" val="0000FF" mc:Ignorable=""/>
              </a:solidFill>
            </a:endParaRPr>
          </a:p>
        </p:txBody>
      </p:sp>
      <p:sp>
        <p:nvSpPr>
          <p:cNvPr id="12294" name="Text Box 4"/>
          <p:cNvSpPr txBox="1">
            <a:spLocks noChangeArrowheads="1"/>
          </p:cNvSpPr>
          <p:nvPr/>
        </p:nvSpPr>
        <p:spPr bwMode="auto">
          <a:xfrm>
            <a:off x="2338388" y="4341813"/>
            <a:ext cx="8413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endParaRPr lang="he-IL"/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2933700" y="2695575"/>
            <a:ext cx="1069975" cy="627063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00" mc:Ignorable=""/>
          </a:solidFill>
          <a:ln w="9360"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r">
              <a:buClr>
                <a:srgbClr xmlns:mc="http://schemas.openxmlformats.org/markup-compatibility/2006" xmlns:a14="http://schemas.microsoft.com/office/drawing/2010/main" val="CC0000" mc:Ignorable=""/>
              </a:buClr>
            </a:pPr>
            <a:r>
              <a:rPr lang="en-US" sz="3500" b="1">
                <a:solidFill>
                  <a:srgbClr xmlns:mc="http://schemas.openxmlformats.org/markup-compatibility/2006" xmlns:a14="http://schemas.microsoft.com/office/drawing/2010/main" val="CC0000" mc:Ignorable=""/>
                </a:solidFill>
              </a:rPr>
              <a:t>Yes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181" end="1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5" dur="500"/>
                                        <p:tgtEl>
                                          <p:spTgt spid="13315">
                                            <p:txEl>
                                              <p:charRg st="181" end="1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fld id="{375C12DE-EFEF-4C00-A986-14FCEAE62214}" type="slidenum">
              <a:rPr lang="he-IL" sz="14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cs typeface="Arial" pitchFamily="34" charset="0"/>
              </a:rPr>
              <a:pPr/>
              <a:t>9</a:t>
            </a:fld>
            <a:endParaRPr lang="en-US" sz="1400">
              <a:solidFill>
                <a:srgbClr xmlns:mc="http://schemas.openxmlformats.org/markup-compatibility/2006" xmlns:a14="http://schemas.microsoft.com/office/drawing/2010/main" val="000000" mc:Ignorable=""/>
              </a:solidFill>
              <a:cs typeface="Arial" pitchFamily="34" charset="0"/>
            </a:endParaRPr>
          </a:p>
        </p:txBody>
      </p:sp>
      <p:sp>
        <p:nvSpPr>
          <p:cNvPr id="1331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1" smtClean="0"/>
              <a:t>Flaky Lock</a:t>
            </a: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159250" y="1593850"/>
            <a:ext cx="4532313" cy="4727575"/>
          </a:xfrm>
          <a:solidFill>
            <a:srgbClr xmlns:mc="http://schemas.openxmlformats.org/markup-compatibility/2006" xmlns:a14="http://schemas.microsoft.com/office/drawing/2010/main" val="FFFF00" mc:Ignorable=""/>
          </a:solidFill>
          <a:ln w="9360"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buClr>
                <a:srgbClr xmlns:mc="http://schemas.openxmlformats.org/markup-compatibility/2006" xmlns:a14="http://schemas.microsoft.com/office/drawing/2010/main" val="CC0000" mc:Ignorable=""/>
              </a:buClr>
              <a:buFont typeface="Comic Sans MS" pitchFamily="6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i="1" smtClean="0">
                <a:solidFill>
                  <a:srgbClr xmlns:mc="http://schemas.openxmlformats.org/markup-compatibility/2006" xmlns:a14="http://schemas.microsoft.com/office/drawing/2010/main" val="CC0000" mc:Ignorable=""/>
                </a:solidFill>
              </a:rPr>
              <a:t>public class</a:t>
            </a:r>
            <a:r>
              <a:rPr lang="en-US" sz="1600" smtClean="0"/>
              <a:t> Flaky </a:t>
            </a:r>
            <a:r>
              <a:rPr lang="en-US" sz="1800" i="1" smtClean="0">
                <a:solidFill>
                  <a:srgbClr xmlns:mc="http://schemas.openxmlformats.org/markup-compatibility/2006" xmlns:a14="http://schemas.microsoft.com/office/drawing/2010/main" val="CC0000" mc:Ignorable=""/>
                </a:solidFill>
              </a:rPr>
              <a:t>implements</a:t>
            </a:r>
            <a:r>
              <a:rPr lang="en-US" sz="1600" smtClean="0"/>
              <a:t> Lock{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Comic Sans MS" pitchFamily="6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smtClean="0"/>
              <a:t>	</a:t>
            </a:r>
            <a:r>
              <a:rPr lang="en-US" sz="1800" i="1" smtClean="0">
                <a:solidFill>
                  <a:srgbClr xmlns:mc="http://schemas.openxmlformats.org/markup-compatibility/2006" xmlns:a14="http://schemas.microsoft.com/office/drawing/2010/main" val="CC0000" mc:Ignorable=""/>
                </a:solidFill>
              </a:rPr>
              <a:t>private volatile int</a:t>
            </a:r>
            <a:r>
              <a:rPr lang="en-US" sz="1600" smtClean="0"/>
              <a:t> turn 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Comic Sans MS" pitchFamily="6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smtClean="0"/>
              <a:t>	</a:t>
            </a:r>
            <a:r>
              <a:rPr lang="en-US" sz="1800" i="1" smtClean="0">
                <a:solidFill>
                  <a:srgbClr xmlns:mc="http://schemas.openxmlformats.org/markup-compatibility/2006" xmlns:a14="http://schemas.microsoft.com/office/drawing/2010/main" val="CC0000" mc:Ignorable=""/>
                </a:solidFill>
              </a:rPr>
              <a:t>private volatile boolean</a:t>
            </a:r>
            <a:r>
              <a:rPr lang="en-US" sz="1600" smtClean="0"/>
              <a:t> busy = </a:t>
            </a:r>
            <a:r>
              <a:rPr lang="en-US" sz="1800" i="1" smtClean="0">
                <a:solidFill>
                  <a:srgbClr xmlns:mc="http://schemas.openxmlformats.org/markup-compatibility/2006" xmlns:a14="http://schemas.microsoft.com/office/drawing/2010/main" val="CC0000" mc:Ignorable=""/>
                </a:solidFill>
              </a:rPr>
              <a:t>false</a:t>
            </a:r>
            <a:r>
              <a:rPr lang="en-US" sz="1600" smtClean="0"/>
              <a:t>;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Comic Sans MS" pitchFamily="6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smtClean="0"/>
              <a:t>	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Comic Sans MS" pitchFamily="6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smtClean="0"/>
              <a:t>	</a:t>
            </a:r>
            <a:r>
              <a:rPr lang="en-US" sz="1800" i="1" smtClean="0">
                <a:solidFill>
                  <a:srgbClr xmlns:mc="http://schemas.openxmlformats.org/markup-compatibility/2006" xmlns:a14="http://schemas.microsoft.com/office/drawing/2010/main" val="CC0000" mc:Ignorable=""/>
                </a:solidFill>
              </a:rPr>
              <a:t>public void</a:t>
            </a:r>
            <a:r>
              <a:rPr lang="en-US" sz="1600" smtClean="0"/>
              <a:t> lock(){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Comic Sans MS" pitchFamily="6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smtClean="0"/>
              <a:t>	   </a:t>
            </a:r>
            <a:r>
              <a:rPr lang="en-US" sz="1800" i="1" smtClean="0">
                <a:solidFill>
                  <a:srgbClr xmlns:mc="http://schemas.openxmlformats.org/markup-compatibility/2006" xmlns:a14="http://schemas.microsoft.com/office/drawing/2010/main" val="CC0000" mc:Ignorable=""/>
                </a:solidFill>
              </a:rPr>
              <a:t>int</a:t>
            </a:r>
            <a:r>
              <a:rPr lang="en-US" sz="1600" smtClean="0"/>
              <a:t> me = ThreadID.get();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Comic Sans MS" pitchFamily="6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smtClean="0"/>
              <a:t>	   </a:t>
            </a:r>
            <a:r>
              <a:rPr lang="en-US" sz="1800" i="1" smtClean="0">
                <a:solidFill>
                  <a:srgbClr xmlns:mc="http://schemas.openxmlformats.org/markup-compatibility/2006" xmlns:a14="http://schemas.microsoft.com/office/drawing/2010/main" val="CC0000" mc:Ignorable=""/>
                </a:solidFill>
              </a:rPr>
              <a:t>do</a:t>
            </a:r>
            <a:r>
              <a:rPr lang="en-US" sz="1600" smtClean="0"/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Comic Sans MS" pitchFamily="6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smtClean="0"/>
              <a:t>	      </a:t>
            </a:r>
            <a:r>
              <a:rPr lang="en-US" sz="1800" i="1" smtClean="0">
                <a:solidFill>
                  <a:srgbClr xmlns:mc="http://schemas.openxmlformats.org/markup-compatibility/2006" xmlns:a14="http://schemas.microsoft.com/office/drawing/2010/main" val="CC0000" mc:Ignorable=""/>
                </a:solidFill>
              </a:rPr>
              <a:t>do</a:t>
            </a:r>
            <a:r>
              <a:rPr lang="en-US" sz="1600" smtClean="0"/>
              <a:t>{</a:t>
            </a:r>
            <a:r>
              <a:rPr lang="en-US" sz="1600" i="1" smtClean="0"/>
              <a:t> // loop until not busy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Comic Sans MS" pitchFamily="6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smtClean="0"/>
              <a:t>		turn = me;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Comic Sans MS" pitchFamily="6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smtClean="0"/>
              <a:t>	      } </a:t>
            </a:r>
            <a:r>
              <a:rPr lang="en-US" sz="1800" i="1" smtClean="0">
                <a:solidFill>
                  <a:srgbClr xmlns:mc="http://schemas.openxmlformats.org/markup-compatibility/2006" xmlns:a14="http://schemas.microsoft.com/office/drawing/2010/main" val="CC0000" mc:Ignorable=""/>
                </a:solidFill>
              </a:rPr>
              <a:t>while</a:t>
            </a:r>
            <a:r>
              <a:rPr lang="en-US" sz="1600" smtClean="0"/>
              <a:t> (busy);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Comic Sans MS" pitchFamily="6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smtClean="0"/>
              <a:t>	      busy = </a:t>
            </a:r>
            <a:r>
              <a:rPr lang="en-US" sz="1800" i="1" smtClean="0">
                <a:solidFill>
                  <a:srgbClr xmlns:mc="http://schemas.openxmlformats.org/markup-compatibility/2006" xmlns:a14="http://schemas.microsoft.com/office/drawing/2010/main" val="CC0000" mc:Ignorable=""/>
                </a:solidFill>
              </a:rPr>
              <a:t>true</a:t>
            </a:r>
            <a:r>
              <a:rPr lang="en-US" sz="1600" smtClean="0"/>
              <a:t>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Comic Sans MS" pitchFamily="6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smtClean="0"/>
              <a:t>	   }</a:t>
            </a:r>
            <a:r>
              <a:rPr lang="en-US" sz="1800" i="1" smtClean="0">
                <a:solidFill>
                  <a:srgbClr xmlns:mc="http://schemas.openxmlformats.org/markup-compatibility/2006" xmlns:a14="http://schemas.microsoft.com/office/drawing/2010/main" val="CC0000" mc:Ignorable=""/>
                </a:solidFill>
              </a:rPr>
              <a:t>while</a:t>
            </a:r>
            <a:r>
              <a:rPr lang="en-US" sz="1600" smtClean="0"/>
              <a:t> (turn != me);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Comic Sans MS" pitchFamily="6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smtClean="0"/>
              <a:t>	}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Comic Sans MS" pitchFamily="6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smtClean="0"/>
              <a:t>	</a:t>
            </a:r>
            <a:r>
              <a:rPr lang="en-US" sz="1800" i="1" smtClean="0">
                <a:solidFill>
                  <a:srgbClr xmlns:mc="http://schemas.openxmlformats.org/markup-compatibility/2006" xmlns:a14="http://schemas.microsoft.com/office/drawing/2010/main" val="CC0000" mc:Ignorable=""/>
                </a:solidFill>
              </a:rPr>
              <a:t>public void</a:t>
            </a:r>
            <a:r>
              <a:rPr lang="en-US" sz="1600" smtClean="0"/>
              <a:t> unlock(){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Comic Sans MS" pitchFamily="6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smtClean="0"/>
              <a:t>	   busy = </a:t>
            </a:r>
            <a:r>
              <a:rPr lang="en-US" sz="1800" i="1" smtClean="0">
                <a:solidFill>
                  <a:srgbClr xmlns:mc="http://schemas.openxmlformats.org/markup-compatibility/2006" xmlns:a14="http://schemas.microsoft.com/office/drawing/2010/main" val="CC0000" mc:Ignorable=""/>
                </a:solidFill>
              </a:rPr>
              <a:t>false</a:t>
            </a:r>
            <a:r>
              <a:rPr lang="en-US" sz="1600" smtClean="0"/>
              <a:t>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Comic Sans MS" pitchFamily="6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smtClean="0"/>
              <a:t>	}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Comic Sans MS" pitchFamily="6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smtClean="0"/>
              <a:t>}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674688" y="2112963"/>
            <a:ext cx="3305175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>
              <a:buClr>
                <a:srgbClr xmlns:mc="http://schemas.openxmlformats.org/markup-compatibility/2006" xmlns:a14="http://schemas.microsoft.com/office/drawing/2010/main" val="0000FF" mc:Ignorable=""/>
              </a:buClr>
              <a:buFont typeface="Comic Sans MS" pitchFamily="66" charset="0"/>
              <a:buChar char="•"/>
            </a:pPr>
            <a:r>
              <a:rPr lang="en-US" sz="2000" i="1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 </a:t>
            </a:r>
            <a:r>
              <a:rPr lang="en-US" sz="2000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Does this protocol starvation-free?</a:t>
            </a:r>
          </a:p>
          <a:p>
            <a:pPr>
              <a:buClr>
                <a:srgbClr xmlns:mc="http://schemas.openxmlformats.org/markup-compatibility/2006" xmlns:a14="http://schemas.microsoft.com/office/drawing/2010/main" val="0000FF" mc:Ignorable=""/>
              </a:buClr>
            </a:pPr>
            <a:endParaRPr lang="en-US" sz="2000">
              <a:solidFill>
                <a:srgbClr xmlns:mc="http://schemas.openxmlformats.org/markup-compatibility/2006" xmlns:a14="http://schemas.microsoft.com/office/drawing/2010/main" val="0000FF" mc:Ignorable=""/>
              </a:solidFill>
            </a:endParaRPr>
          </a:p>
          <a:p>
            <a:pPr>
              <a:buClr>
                <a:srgbClr xmlns:mc="http://schemas.openxmlformats.org/markup-compatibility/2006" xmlns:a14="http://schemas.microsoft.com/office/drawing/2010/main" val="0000FF" mc:Ignorable=""/>
              </a:buClr>
            </a:pPr>
            <a:endParaRPr lang="en-US" sz="2000">
              <a:solidFill>
                <a:srgbClr xmlns:mc="http://schemas.openxmlformats.org/markup-compatibility/2006" xmlns:a14="http://schemas.microsoft.com/office/drawing/2010/main" val="0000FF" mc:Ignorable=""/>
              </a:solidFill>
            </a:endParaRPr>
          </a:p>
          <a:p>
            <a:pPr>
              <a:buClr>
                <a:srgbClr xmlns:mc="http://schemas.openxmlformats.org/markup-compatibility/2006" xmlns:a14="http://schemas.microsoft.com/office/drawing/2010/main" val="0000FF" mc:Ignorable=""/>
              </a:buClr>
            </a:pPr>
            <a:endParaRPr lang="en-US" sz="2000">
              <a:solidFill>
                <a:srgbClr xmlns:mc="http://schemas.openxmlformats.org/markup-compatibility/2006" xmlns:a14="http://schemas.microsoft.com/office/drawing/2010/main" val="0000FF" mc:Ignorable=""/>
              </a:solidFill>
            </a:endParaRPr>
          </a:p>
          <a:p>
            <a:pPr>
              <a:buClr>
                <a:srgbClr xmlns:mc="http://schemas.openxmlformats.org/markup-compatibility/2006" xmlns:a14="http://schemas.microsoft.com/office/drawing/2010/main" val="0000FF" mc:Ignorable=""/>
              </a:buClr>
            </a:pPr>
            <a:endParaRPr lang="en-US" sz="2000">
              <a:solidFill>
                <a:srgbClr xmlns:mc="http://schemas.openxmlformats.org/markup-compatibility/2006" xmlns:a14="http://schemas.microsoft.com/office/drawing/2010/main" val="0000FF" mc:Ignorable=""/>
              </a:solidFill>
            </a:endParaRPr>
          </a:p>
          <a:p>
            <a:pPr>
              <a:buClr>
                <a:srgbClr xmlns:mc="http://schemas.openxmlformats.org/markup-compatibility/2006" xmlns:a14="http://schemas.microsoft.com/office/drawing/2010/main" val="0000FF" mc:Ignorable=""/>
              </a:buClr>
              <a:buFont typeface="Comic Sans MS" pitchFamily="66" charset="0"/>
              <a:buChar char="•"/>
            </a:pPr>
            <a:r>
              <a:rPr lang="en-US" sz="2000">
                <a:solidFill>
                  <a:srgbClr xmlns:mc="http://schemas.openxmlformats.org/markup-compatibility/2006" xmlns:a14="http://schemas.microsoft.com/office/drawing/2010/main" val="0000FF" mc:Ignorable=""/>
                </a:solidFill>
              </a:rPr>
              <a:t>A thread can get stuck for ever in the inner loop.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2863850" y="2714625"/>
            <a:ext cx="858838" cy="627063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00" mc:Ignorable=""/>
          </a:solidFill>
          <a:ln w="9360"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r">
              <a:buClr>
                <a:srgbClr xmlns:mc="http://schemas.openxmlformats.org/markup-compatibility/2006" xmlns:a14="http://schemas.microsoft.com/office/drawing/2010/main" val="CC0000" mc:Ignorable=""/>
              </a:buClr>
            </a:pPr>
            <a:r>
              <a:rPr lang="en-US" sz="3500" b="1">
                <a:solidFill>
                  <a:srgbClr xmlns:mc="http://schemas.openxmlformats.org/markup-compatibility/2006" xmlns:a14="http://schemas.microsoft.com/office/drawing/2010/main" val="CC0000" mc:Ignorable=""/>
                </a:solidFill>
              </a:rPr>
              <a:t>No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xmlns:mc="http://schemas.openxmlformats.org/markup-compatibility/2006" xmlns:a14="http://schemas.microsoft.com/office/drawing/2010/main" val="000000" mc:Ignorable=""/>
      </a:dk1>
      <a:lt1>
        <a:srgbClr xmlns:mc="http://schemas.openxmlformats.org/markup-compatibility/2006" xmlns:a14="http://schemas.microsoft.com/office/drawing/2010/main" val="FFFFFF" mc:Ignorable=""/>
      </a:lt1>
      <a:dk2>
        <a:srgbClr xmlns:mc="http://schemas.openxmlformats.org/markup-compatibility/2006" xmlns:a14="http://schemas.microsoft.com/office/drawing/2010/main" val="000000" mc:Ignorable=""/>
      </a:dk2>
      <a:lt2>
        <a:srgbClr xmlns:mc="http://schemas.openxmlformats.org/markup-compatibility/2006" xmlns:a14="http://schemas.microsoft.com/office/drawing/2010/main" val="808080" mc:Ignorable=""/>
      </a:lt2>
      <a:accent1>
        <a:srgbClr xmlns:mc="http://schemas.openxmlformats.org/markup-compatibility/2006" xmlns:a14="http://schemas.microsoft.com/office/drawing/2010/main" val="00CC99" mc:Ignorable=""/>
      </a:accent1>
      <a:accent2>
        <a:srgbClr xmlns:mc="http://schemas.openxmlformats.org/markup-compatibility/2006" xmlns:a14="http://schemas.microsoft.com/office/drawing/2010/main" val="3333CC" mc:Ignorable=""/>
      </a:accent2>
      <a:accent3>
        <a:srgbClr xmlns:mc="http://schemas.openxmlformats.org/markup-compatibility/2006" xmlns:a14="http://schemas.microsoft.com/office/drawing/2010/main" val="FFFFFF" mc:Ignorable=""/>
      </a:accent3>
      <a:accent4>
        <a:srgbClr xmlns:mc="http://schemas.openxmlformats.org/markup-compatibility/2006" xmlns:a14="http://schemas.microsoft.com/office/drawing/2010/main" val="000000" mc:Ignorable=""/>
      </a:accent4>
      <a:accent5>
        <a:srgbClr xmlns:mc="http://schemas.openxmlformats.org/markup-compatibility/2006" xmlns:a14="http://schemas.microsoft.com/office/drawing/2010/main" val="AAE2CA" mc:Ignorable=""/>
      </a:accent5>
      <a:accent6>
        <a:srgbClr xmlns:mc="http://schemas.openxmlformats.org/markup-compatibility/2006" xmlns:a14="http://schemas.microsoft.com/office/drawing/2010/main" val="2D2DB9" mc:Ignorable=""/>
      </a:accent6>
      <a:hlink>
        <a:srgbClr xmlns:mc="http://schemas.openxmlformats.org/markup-compatibility/2006" xmlns:a14="http://schemas.microsoft.com/office/drawing/2010/main" val="CCCCFF" mc:Ignorable=""/>
      </a:hlink>
      <a:folHlink>
        <a:srgbClr xmlns:mc="http://schemas.openxmlformats.org/markup-compatibility/2006" xmlns:a14="http://schemas.microsoft.com/office/drawing/2010/main" val="B2B2B2" mc:Ignorable=""/>
      </a:folHlink>
    </a:clrScheme>
    <a:fontScheme name="Office Theme">
      <a:majorFont>
        <a:latin typeface="Comic Sans MS"/>
        <a:ea typeface="DejaVu Sans"/>
        <a:cs typeface="DejaVu Sans"/>
      </a:majorFont>
      <a:minorFont>
        <a:latin typeface="Comic Sans MS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xmlns:mc="http://schemas.openxmlformats.org/markup-compatibility/2006" xmlns:a14="http://schemas.microsoft.com/office/drawing/2010/main" val="00B8FF" mc:Ignorable="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xmlns:mc="http://schemas.openxmlformats.org/markup-compatibility/2006" xmlns:a14="http://schemas.microsoft.com/office/drawing/2010/main" val="000000" mc:Ignorable=""/>
          </a:buClr>
          <a:buSzPct val="100000"/>
          <a:buFont typeface="Comic Sans MS" pitchFamily="6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xmlns:mc="http://schemas.openxmlformats.org/markup-compatibility/2006" xmlns:a14="http://schemas.microsoft.com/office/drawing/2010/main" val="00B8FF" mc:Ignorable="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xmlns:mc="http://schemas.openxmlformats.org/markup-compatibility/2006" xmlns:a14="http://schemas.microsoft.com/office/drawing/2010/main" val="000000" mc:Ignorable=""/>
          </a:buClr>
          <a:buSzPct val="100000"/>
          <a:buFont typeface="Comic Sans MS" pitchFamily="6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Office Theme 1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808080" mc:Ignorable=""/>
        </a:lt2>
        <a:accent1>
          <a:srgbClr xmlns:mc="http://schemas.openxmlformats.org/markup-compatibility/2006" xmlns:a14="http://schemas.microsoft.com/office/drawing/2010/main" val="00CC99" mc:Ignorable=""/>
        </a:accent1>
        <a:accent2>
          <a:srgbClr xmlns:mc="http://schemas.openxmlformats.org/markup-compatibility/2006" xmlns:a14="http://schemas.microsoft.com/office/drawing/2010/main" val="3333CC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AAE2CA" mc:Ignorable=""/>
        </a:accent5>
        <a:accent6>
          <a:srgbClr xmlns:mc="http://schemas.openxmlformats.org/markup-compatibility/2006" xmlns:a14="http://schemas.microsoft.com/office/drawing/2010/main" val="2D2DB9" mc:Ignorable=""/>
        </a:accent6>
        <a:hlink>
          <a:srgbClr xmlns:mc="http://schemas.openxmlformats.org/markup-compatibility/2006" xmlns:a14="http://schemas.microsoft.com/office/drawing/2010/main" val="CCCCFF" mc:Ignorable=""/>
        </a:hlink>
        <a:folHlink>
          <a:srgbClr xmlns:mc="http://schemas.openxmlformats.org/markup-compatibility/2006" xmlns:a14="http://schemas.microsoft.com/office/drawing/2010/main" val="B2B2B2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FF" mc:Ignorable=""/>
        </a:dk2>
        <a:lt2>
          <a:srgbClr xmlns:mc="http://schemas.openxmlformats.org/markup-compatibility/2006" xmlns:a14="http://schemas.microsoft.com/office/drawing/2010/main" val="FFFF00" mc:Ignorable=""/>
        </a:lt2>
        <a:accent1>
          <a:srgbClr xmlns:mc="http://schemas.openxmlformats.org/markup-compatibility/2006" xmlns:a14="http://schemas.microsoft.com/office/drawing/2010/main" val="FF9900" mc:Ignorable=""/>
        </a:accent1>
        <a:accent2>
          <a:srgbClr xmlns:mc="http://schemas.openxmlformats.org/markup-compatibility/2006" xmlns:a14="http://schemas.microsoft.com/office/drawing/2010/main" val="00FFFF" mc:Ignorable=""/>
        </a:accent2>
        <a:accent3>
          <a:srgbClr xmlns:mc="http://schemas.openxmlformats.org/markup-compatibility/2006" xmlns:a14="http://schemas.microsoft.com/office/drawing/2010/main" val="AAAAFF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FFCAAA" mc:Ignorable=""/>
        </a:accent5>
        <a:accent6>
          <a:srgbClr xmlns:mc="http://schemas.openxmlformats.org/markup-compatibility/2006" xmlns:a14="http://schemas.microsoft.com/office/drawing/2010/main" val="00E7E7" mc:Ignorable=""/>
        </a:accent6>
        <a:hlink>
          <a:srgbClr xmlns:mc="http://schemas.openxmlformats.org/markup-compatibility/2006" xmlns:a14="http://schemas.microsoft.com/office/drawing/2010/main" val="FF0000" mc:Ignorable=""/>
        </a:hlink>
        <a:folHlink>
          <a:srgbClr xmlns:mc="http://schemas.openxmlformats.org/markup-compatibility/2006" xmlns:a14="http://schemas.microsoft.com/office/drawing/2010/main" val="969696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CC" mc:Ignorable=""/>
        </a:lt1>
        <a:dk2>
          <a:srgbClr xmlns:mc="http://schemas.openxmlformats.org/markup-compatibility/2006" xmlns:a14="http://schemas.microsoft.com/office/drawing/2010/main" val="808000" mc:Ignorable=""/>
        </a:dk2>
        <a:lt2>
          <a:srgbClr xmlns:mc="http://schemas.openxmlformats.org/markup-compatibility/2006" xmlns:a14="http://schemas.microsoft.com/office/drawing/2010/main" val="666633" mc:Ignorable=""/>
        </a:lt2>
        <a:accent1>
          <a:srgbClr xmlns:mc="http://schemas.openxmlformats.org/markup-compatibility/2006" xmlns:a14="http://schemas.microsoft.com/office/drawing/2010/main" val="339933" mc:Ignorable=""/>
        </a:accent1>
        <a:accent2>
          <a:srgbClr xmlns:mc="http://schemas.openxmlformats.org/markup-compatibility/2006" xmlns:a14="http://schemas.microsoft.com/office/drawing/2010/main" val="800000" mc:Ignorable=""/>
        </a:accent2>
        <a:accent3>
          <a:srgbClr xmlns:mc="http://schemas.openxmlformats.org/markup-compatibility/2006" xmlns:a14="http://schemas.microsoft.com/office/drawing/2010/main" val="FFFFE2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ADCAAD" mc:Ignorable=""/>
        </a:accent5>
        <a:accent6>
          <a:srgbClr xmlns:mc="http://schemas.openxmlformats.org/markup-compatibility/2006" xmlns:a14="http://schemas.microsoft.com/office/drawing/2010/main" val="730000" mc:Ignorable=""/>
        </a:accent6>
        <a:hlink>
          <a:srgbClr xmlns:mc="http://schemas.openxmlformats.org/markup-compatibility/2006" xmlns:a14="http://schemas.microsoft.com/office/drawing/2010/main" val="0033CC" mc:Ignorable=""/>
        </a:hlink>
        <a:folHlink>
          <a:srgbClr xmlns:mc="http://schemas.openxmlformats.org/markup-compatibility/2006" xmlns:a14="http://schemas.microsoft.com/office/drawing/2010/main" val="FFCC66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333333" mc:Ignorable=""/>
        </a:lt2>
        <a:accent1>
          <a:srgbClr xmlns:mc="http://schemas.openxmlformats.org/markup-compatibility/2006" xmlns:a14="http://schemas.microsoft.com/office/drawing/2010/main" val="DDDDDD" mc:Ignorable=""/>
        </a:accent1>
        <a:accent2>
          <a:srgbClr xmlns:mc="http://schemas.openxmlformats.org/markup-compatibility/2006" xmlns:a14="http://schemas.microsoft.com/office/drawing/2010/main" val="808080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EBEBEB" mc:Ignorable=""/>
        </a:accent5>
        <a:accent6>
          <a:srgbClr xmlns:mc="http://schemas.openxmlformats.org/markup-compatibility/2006" xmlns:a14="http://schemas.microsoft.com/office/drawing/2010/main" val="737373" mc:Ignorable=""/>
        </a:accent6>
        <a:hlink>
          <a:srgbClr xmlns:mc="http://schemas.openxmlformats.org/markup-compatibility/2006" xmlns:a14="http://schemas.microsoft.com/office/drawing/2010/main" val="4D4D4D" mc:Ignorable=""/>
        </a:hlink>
        <a:folHlink>
          <a:srgbClr xmlns:mc="http://schemas.openxmlformats.org/markup-compatibility/2006" xmlns:a14="http://schemas.microsoft.com/office/drawing/2010/main" val="EAEAEA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808080" mc:Ignorable=""/>
        </a:lt2>
        <a:accent1>
          <a:srgbClr xmlns:mc="http://schemas.openxmlformats.org/markup-compatibility/2006" xmlns:a14="http://schemas.microsoft.com/office/drawing/2010/main" val="FFCC66" mc:Ignorable=""/>
        </a:accent1>
        <a:accent2>
          <a:srgbClr xmlns:mc="http://schemas.openxmlformats.org/markup-compatibility/2006" xmlns:a14="http://schemas.microsoft.com/office/drawing/2010/main" val="0000FF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FFE2B8" mc:Ignorable=""/>
        </a:accent5>
        <a:accent6>
          <a:srgbClr xmlns:mc="http://schemas.openxmlformats.org/markup-compatibility/2006" xmlns:a14="http://schemas.microsoft.com/office/drawing/2010/main" val="0000E7" mc:Ignorable=""/>
        </a:accent6>
        <a:hlink>
          <a:srgbClr xmlns:mc="http://schemas.openxmlformats.org/markup-compatibility/2006" xmlns:a14="http://schemas.microsoft.com/office/drawing/2010/main" val="CC00CC" mc:Ignorable=""/>
        </a:hlink>
        <a:folHlink>
          <a:srgbClr xmlns:mc="http://schemas.openxmlformats.org/markup-compatibility/2006" xmlns:a14="http://schemas.microsoft.com/office/drawing/2010/main" val="C0C0C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808080" mc:Ignorable=""/>
        </a:lt2>
        <a:accent1>
          <a:srgbClr xmlns:mc="http://schemas.openxmlformats.org/markup-compatibility/2006" xmlns:a14="http://schemas.microsoft.com/office/drawing/2010/main" val="C0C0C0" mc:Ignorable=""/>
        </a:accent1>
        <a:accent2>
          <a:srgbClr xmlns:mc="http://schemas.openxmlformats.org/markup-compatibility/2006" xmlns:a14="http://schemas.microsoft.com/office/drawing/2010/main" val="0066FF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DCDCDC" mc:Ignorable=""/>
        </a:accent5>
        <a:accent6>
          <a:srgbClr xmlns:mc="http://schemas.openxmlformats.org/markup-compatibility/2006" xmlns:a14="http://schemas.microsoft.com/office/drawing/2010/main" val="005CE7" mc:Ignorable=""/>
        </a:accent6>
        <a:hlink>
          <a:srgbClr xmlns:mc="http://schemas.openxmlformats.org/markup-compatibility/2006" xmlns:a14="http://schemas.microsoft.com/office/drawing/2010/main" val="FF0000" mc:Ignorable=""/>
        </a:hlink>
        <a:folHlink>
          <a:srgbClr xmlns:mc="http://schemas.openxmlformats.org/markup-compatibility/2006" xmlns:a14="http://schemas.microsoft.com/office/drawing/2010/main" val="0099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808080" mc:Ignorable=""/>
        </a:lt2>
        <a:accent1>
          <a:srgbClr xmlns:mc="http://schemas.openxmlformats.org/markup-compatibility/2006" xmlns:a14="http://schemas.microsoft.com/office/drawing/2010/main" val="3399FF" mc:Ignorable=""/>
        </a:accent1>
        <a:accent2>
          <a:srgbClr xmlns:mc="http://schemas.openxmlformats.org/markup-compatibility/2006" xmlns:a14="http://schemas.microsoft.com/office/drawing/2010/main" val="99FFCC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ADCAFF" mc:Ignorable=""/>
        </a:accent5>
        <a:accent6>
          <a:srgbClr xmlns:mc="http://schemas.openxmlformats.org/markup-compatibility/2006" xmlns:a14="http://schemas.microsoft.com/office/drawing/2010/main" val="8AE7B9" mc:Ignorable=""/>
        </a:accent6>
        <a:hlink>
          <a:srgbClr xmlns:mc="http://schemas.openxmlformats.org/markup-compatibility/2006" xmlns:a14="http://schemas.microsoft.com/office/drawing/2010/main" val="CC00CC" mc:Ignorable=""/>
        </a:hlink>
        <a:folHlink>
          <a:srgbClr xmlns:mc="http://schemas.openxmlformats.org/markup-compatibility/2006" xmlns:a14="http://schemas.microsoft.com/office/drawing/2010/main" val="B2B2B2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xmlns:mc="http://schemas.openxmlformats.org/markup-compatibility/2006" xmlns:a14="http://schemas.microsoft.com/office/drawing/2010/main" val="000000" mc:Ignorable=""/>
      </a:dk1>
      <a:lt1>
        <a:srgbClr xmlns:mc="http://schemas.openxmlformats.org/markup-compatibility/2006" xmlns:a14="http://schemas.microsoft.com/office/drawing/2010/main" val="FFFFFF" mc:Ignorable=""/>
      </a:lt1>
      <a:dk2>
        <a:srgbClr xmlns:mc="http://schemas.openxmlformats.org/markup-compatibility/2006" xmlns:a14="http://schemas.microsoft.com/office/drawing/2010/main" val="000000" mc:Ignorable=""/>
      </a:dk2>
      <a:lt2>
        <a:srgbClr xmlns:mc="http://schemas.openxmlformats.org/markup-compatibility/2006" xmlns:a14="http://schemas.microsoft.com/office/drawing/2010/main" val="808080" mc:Ignorable=""/>
      </a:lt2>
      <a:accent1>
        <a:srgbClr xmlns:mc="http://schemas.openxmlformats.org/markup-compatibility/2006" xmlns:a14="http://schemas.microsoft.com/office/drawing/2010/main" val="00CC99" mc:Ignorable=""/>
      </a:accent1>
      <a:accent2>
        <a:srgbClr xmlns:mc="http://schemas.openxmlformats.org/markup-compatibility/2006" xmlns:a14="http://schemas.microsoft.com/office/drawing/2010/main" val="3333CC" mc:Ignorable=""/>
      </a:accent2>
      <a:accent3>
        <a:srgbClr xmlns:mc="http://schemas.openxmlformats.org/markup-compatibility/2006" xmlns:a14="http://schemas.microsoft.com/office/drawing/2010/main" val="FFFFFF" mc:Ignorable=""/>
      </a:accent3>
      <a:accent4>
        <a:srgbClr xmlns:mc="http://schemas.openxmlformats.org/markup-compatibility/2006" xmlns:a14="http://schemas.microsoft.com/office/drawing/2010/main" val="000000" mc:Ignorable=""/>
      </a:accent4>
      <a:accent5>
        <a:srgbClr xmlns:mc="http://schemas.openxmlformats.org/markup-compatibility/2006" xmlns:a14="http://schemas.microsoft.com/office/drawing/2010/main" val="AAE2CA" mc:Ignorable=""/>
      </a:accent5>
      <a:accent6>
        <a:srgbClr xmlns:mc="http://schemas.openxmlformats.org/markup-compatibility/2006" xmlns:a14="http://schemas.microsoft.com/office/drawing/2010/main" val="2D2DB9" mc:Ignorable=""/>
      </a:accent6>
      <a:hlink>
        <a:srgbClr xmlns:mc="http://schemas.openxmlformats.org/markup-compatibility/2006" xmlns:a14="http://schemas.microsoft.com/office/drawing/2010/main" val="CCCCFF" mc:Ignorable=""/>
      </a:hlink>
      <a:folHlink>
        <a:srgbClr xmlns:mc="http://schemas.openxmlformats.org/markup-compatibility/2006" xmlns:a14="http://schemas.microsoft.com/office/drawing/2010/main" val="B2B2B2" mc:Ignorable=""/>
      </a:folHlink>
    </a:clrScheme>
    <a:fontScheme name="Office Theme">
      <a:majorFont>
        <a:latin typeface="Comic Sans MS"/>
        <a:ea typeface="DejaVu Sans"/>
        <a:cs typeface="DejaVu Sans"/>
      </a:majorFont>
      <a:minorFont>
        <a:latin typeface="Comic Sans MS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xmlns:mc="http://schemas.openxmlformats.org/markup-compatibility/2006" xmlns:a14="http://schemas.microsoft.com/office/drawing/2010/main" val="00B8FF" mc:Ignorable="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xmlns:mc="http://schemas.openxmlformats.org/markup-compatibility/2006" xmlns:a14="http://schemas.microsoft.com/office/drawing/2010/main" val="000000" mc:Ignorable=""/>
          </a:buClr>
          <a:buSzPct val="100000"/>
          <a:buFont typeface="Comic Sans MS" pitchFamily="6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xmlns:mc="http://schemas.openxmlformats.org/markup-compatibility/2006" xmlns:a14="http://schemas.microsoft.com/office/drawing/2010/main" val="00B8FF" mc:Ignorable="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xmlns:mc="http://schemas.openxmlformats.org/markup-compatibility/2006" xmlns:a14="http://schemas.microsoft.com/office/drawing/2010/main" val="000000" mc:Ignorable=""/>
          </a:buClr>
          <a:buSzPct val="100000"/>
          <a:buFont typeface="Comic Sans MS" pitchFamily="6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Office Theme 1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808080" mc:Ignorable=""/>
        </a:lt2>
        <a:accent1>
          <a:srgbClr xmlns:mc="http://schemas.openxmlformats.org/markup-compatibility/2006" xmlns:a14="http://schemas.microsoft.com/office/drawing/2010/main" val="00CC99" mc:Ignorable=""/>
        </a:accent1>
        <a:accent2>
          <a:srgbClr xmlns:mc="http://schemas.openxmlformats.org/markup-compatibility/2006" xmlns:a14="http://schemas.microsoft.com/office/drawing/2010/main" val="3333CC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AAE2CA" mc:Ignorable=""/>
        </a:accent5>
        <a:accent6>
          <a:srgbClr xmlns:mc="http://schemas.openxmlformats.org/markup-compatibility/2006" xmlns:a14="http://schemas.microsoft.com/office/drawing/2010/main" val="2D2DB9" mc:Ignorable=""/>
        </a:accent6>
        <a:hlink>
          <a:srgbClr xmlns:mc="http://schemas.openxmlformats.org/markup-compatibility/2006" xmlns:a14="http://schemas.microsoft.com/office/drawing/2010/main" val="CCCCFF" mc:Ignorable=""/>
        </a:hlink>
        <a:folHlink>
          <a:srgbClr xmlns:mc="http://schemas.openxmlformats.org/markup-compatibility/2006" xmlns:a14="http://schemas.microsoft.com/office/drawing/2010/main" val="B2B2B2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FF" mc:Ignorable=""/>
        </a:dk2>
        <a:lt2>
          <a:srgbClr xmlns:mc="http://schemas.openxmlformats.org/markup-compatibility/2006" xmlns:a14="http://schemas.microsoft.com/office/drawing/2010/main" val="FFFF00" mc:Ignorable=""/>
        </a:lt2>
        <a:accent1>
          <a:srgbClr xmlns:mc="http://schemas.openxmlformats.org/markup-compatibility/2006" xmlns:a14="http://schemas.microsoft.com/office/drawing/2010/main" val="FF9900" mc:Ignorable=""/>
        </a:accent1>
        <a:accent2>
          <a:srgbClr xmlns:mc="http://schemas.openxmlformats.org/markup-compatibility/2006" xmlns:a14="http://schemas.microsoft.com/office/drawing/2010/main" val="00FFFF" mc:Ignorable=""/>
        </a:accent2>
        <a:accent3>
          <a:srgbClr xmlns:mc="http://schemas.openxmlformats.org/markup-compatibility/2006" xmlns:a14="http://schemas.microsoft.com/office/drawing/2010/main" val="AAAAFF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FFCAAA" mc:Ignorable=""/>
        </a:accent5>
        <a:accent6>
          <a:srgbClr xmlns:mc="http://schemas.openxmlformats.org/markup-compatibility/2006" xmlns:a14="http://schemas.microsoft.com/office/drawing/2010/main" val="00E7E7" mc:Ignorable=""/>
        </a:accent6>
        <a:hlink>
          <a:srgbClr xmlns:mc="http://schemas.openxmlformats.org/markup-compatibility/2006" xmlns:a14="http://schemas.microsoft.com/office/drawing/2010/main" val="FF0000" mc:Ignorable=""/>
        </a:hlink>
        <a:folHlink>
          <a:srgbClr xmlns:mc="http://schemas.openxmlformats.org/markup-compatibility/2006" xmlns:a14="http://schemas.microsoft.com/office/drawing/2010/main" val="969696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CC" mc:Ignorable=""/>
        </a:lt1>
        <a:dk2>
          <a:srgbClr xmlns:mc="http://schemas.openxmlformats.org/markup-compatibility/2006" xmlns:a14="http://schemas.microsoft.com/office/drawing/2010/main" val="808000" mc:Ignorable=""/>
        </a:dk2>
        <a:lt2>
          <a:srgbClr xmlns:mc="http://schemas.openxmlformats.org/markup-compatibility/2006" xmlns:a14="http://schemas.microsoft.com/office/drawing/2010/main" val="666633" mc:Ignorable=""/>
        </a:lt2>
        <a:accent1>
          <a:srgbClr xmlns:mc="http://schemas.openxmlformats.org/markup-compatibility/2006" xmlns:a14="http://schemas.microsoft.com/office/drawing/2010/main" val="339933" mc:Ignorable=""/>
        </a:accent1>
        <a:accent2>
          <a:srgbClr xmlns:mc="http://schemas.openxmlformats.org/markup-compatibility/2006" xmlns:a14="http://schemas.microsoft.com/office/drawing/2010/main" val="800000" mc:Ignorable=""/>
        </a:accent2>
        <a:accent3>
          <a:srgbClr xmlns:mc="http://schemas.openxmlformats.org/markup-compatibility/2006" xmlns:a14="http://schemas.microsoft.com/office/drawing/2010/main" val="FFFFE2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ADCAAD" mc:Ignorable=""/>
        </a:accent5>
        <a:accent6>
          <a:srgbClr xmlns:mc="http://schemas.openxmlformats.org/markup-compatibility/2006" xmlns:a14="http://schemas.microsoft.com/office/drawing/2010/main" val="730000" mc:Ignorable=""/>
        </a:accent6>
        <a:hlink>
          <a:srgbClr xmlns:mc="http://schemas.openxmlformats.org/markup-compatibility/2006" xmlns:a14="http://schemas.microsoft.com/office/drawing/2010/main" val="0033CC" mc:Ignorable=""/>
        </a:hlink>
        <a:folHlink>
          <a:srgbClr xmlns:mc="http://schemas.openxmlformats.org/markup-compatibility/2006" xmlns:a14="http://schemas.microsoft.com/office/drawing/2010/main" val="FFCC66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333333" mc:Ignorable=""/>
        </a:lt2>
        <a:accent1>
          <a:srgbClr xmlns:mc="http://schemas.openxmlformats.org/markup-compatibility/2006" xmlns:a14="http://schemas.microsoft.com/office/drawing/2010/main" val="DDDDDD" mc:Ignorable=""/>
        </a:accent1>
        <a:accent2>
          <a:srgbClr xmlns:mc="http://schemas.openxmlformats.org/markup-compatibility/2006" xmlns:a14="http://schemas.microsoft.com/office/drawing/2010/main" val="808080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EBEBEB" mc:Ignorable=""/>
        </a:accent5>
        <a:accent6>
          <a:srgbClr xmlns:mc="http://schemas.openxmlformats.org/markup-compatibility/2006" xmlns:a14="http://schemas.microsoft.com/office/drawing/2010/main" val="737373" mc:Ignorable=""/>
        </a:accent6>
        <a:hlink>
          <a:srgbClr xmlns:mc="http://schemas.openxmlformats.org/markup-compatibility/2006" xmlns:a14="http://schemas.microsoft.com/office/drawing/2010/main" val="4D4D4D" mc:Ignorable=""/>
        </a:hlink>
        <a:folHlink>
          <a:srgbClr xmlns:mc="http://schemas.openxmlformats.org/markup-compatibility/2006" xmlns:a14="http://schemas.microsoft.com/office/drawing/2010/main" val="EAEAEA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808080" mc:Ignorable=""/>
        </a:lt2>
        <a:accent1>
          <a:srgbClr xmlns:mc="http://schemas.openxmlformats.org/markup-compatibility/2006" xmlns:a14="http://schemas.microsoft.com/office/drawing/2010/main" val="FFCC66" mc:Ignorable=""/>
        </a:accent1>
        <a:accent2>
          <a:srgbClr xmlns:mc="http://schemas.openxmlformats.org/markup-compatibility/2006" xmlns:a14="http://schemas.microsoft.com/office/drawing/2010/main" val="0000FF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FFE2B8" mc:Ignorable=""/>
        </a:accent5>
        <a:accent6>
          <a:srgbClr xmlns:mc="http://schemas.openxmlformats.org/markup-compatibility/2006" xmlns:a14="http://schemas.microsoft.com/office/drawing/2010/main" val="0000E7" mc:Ignorable=""/>
        </a:accent6>
        <a:hlink>
          <a:srgbClr xmlns:mc="http://schemas.openxmlformats.org/markup-compatibility/2006" xmlns:a14="http://schemas.microsoft.com/office/drawing/2010/main" val="CC00CC" mc:Ignorable=""/>
        </a:hlink>
        <a:folHlink>
          <a:srgbClr xmlns:mc="http://schemas.openxmlformats.org/markup-compatibility/2006" xmlns:a14="http://schemas.microsoft.com/office/drawing/2010/main" val="C0C0C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808080" mc:Ignorable=""/>
        </a:lt2>
        <a:accent1>
          <a:srgbClr xmlns:mc="http://schemas.openxmlformats.org/markup-compatibility/2006" xmlns:a14="http://schemas.microsoft.com/office/drawing/2010/main" val="C0C0C0" mc:Ignorable=""/>
        </a:accent1>
        <a:accent2>
          <a:srgbClr xmlns:mc="http://schemas.openxmlformats.org/markup-compatibility/2006" xmlns:a14="http://schemas.microsoft.com/office/drawing/2010/main" val="0066FF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DCDCDC" mc:Ignorable=""/>
        </a:accent5>
        <a:accent6>
          <a:srgbClr xmlns:mc="http://schemas.openxmlformats.org/markup-compatibility/2006" xmlns:a14="http://schemas.microsoft.com/office/drawing/2010/main" val="005CE7" mc:Ignorable=""/>
        </a:accent6>
        <a:hlink>
          <a:srgbClr xmlns:mc="http://schemas.openxmlformats.org/markup-compatibility/2006" xmlns:a14="http://schemas.microsoft.com/office/drawing/2010/main" val="FF0000" mc:Ignorable=""/>
        </a:hlink>
        <a:folHlink>
          <a:srgbClr xmlns:mc="http://schemas.openxmlformats.org/markup-compatibility/2006" xmlns:a14="http://schemas.microsoft.com/office/drawing/2010/main" val="0099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808080" mc:Ignorable=""/>
        </a:lt2>
        <a:accent1>
          <a:srgbClr xmlns:mc="http://schemas.openxmlformats.org/markup-compatibility/2006" xmlns:a14="http://schemas.microsoft.com/office/drawing/2010/main" val="3399FF" mc:Ignorable=""/>
        </a:accent1>
        <a:accent2>
          <a:srgbClr xmlns:mc="http://schemas.openxmlformats.org/markup-compatibility/2006" xmlns:a14="http://schemas.microsoft.com/office/drawing/2010/main" val="99FFCC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ADCAFF" mc:Ignorable=""/>
        </a:accent5>
        <a:accent6>
          <a:srgbClr xmlns:mc="http://schemas.openxmlformats.org/markup-compatibility/2006" xmlns:a14="http://schemas.microsoft.com/office/drawing/2010/main" val="8AE7B9" mc:Ignorable=""/>
        </a:accent6>
        <a:hlink>
          <a:srgbClr xmlns:mc="http://schemas.openxmlformats.org/markup-compatibility/2006" xmlns:a14="http://schemas.microsoft.com/office/drawing/2010/main" val="CC00CC" mc:Ignorable=""/>
        </a:hlink>
        <a:folHlink>
          <a:srgbClr xmlns:mc="http://schemas.openxmlformats.org/markup-compatibility/2006" xmlns:a14="http://schemas.microsoft.com/office/drawing/2010/main" val="B2B2B2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xmlns:mc="http://schemas.openxmlformats.org/markup-compatibility/2006" xmlns:a14="http://schemas.microsoft.com/office/drawing/2010/main" val="000000" mc:Ignorable=""/>
      </a:dk1>
      <a:lt1>
        <a:srgbClr xmlns:mc="http://schemas.openxmlformats.org/markup-compatibility/2006" xmlns:a14="http://schemas.microsoft.com/office/drawing/2010/main" val="FFFFFF" mc:Ignorable=""/>
      </a:lt1>
      <a:dk2>
        <a:srgbClr xmlns:mc="http://schemas.openxmlformats.org/markup-compatibility/2006" xmlns:a14="http://schemas.microsoft.com/office/drawing/2010/main" val="000000" mc:Ignorable=""/>
      </a:dk2>
      <a:lt2>
        <a:srgbClr xmlns:mc="http://schemas.openxmlformats.org/markup-compatibility/2006" xmlns:a14="http://schemas.microsoft.com/office/drawing/2010/main" val="808080" mc:Ignorable=""/>
      </a:lt2>
      <a:accent1>
        <a:srgbClr xmlns:mc="http://schemas.openxmlformats.org/markup-compatibility/2006" xmlns:a14="http://schemas.microsoft.com/office/drawing/2010/main" val="00CC99" mc:Ignorable=""/>
      </a:accent1>
      <a:accent2>
        <a:srgbClr xmlns:mc="http://schemas.openxmlformats.org/markup-compatibility/2006" xmlns:a14="http://schemas.microsoft.com/office/drawing/2010/main" val="3333CC" mc:Ignorable=""/>
      </a:accent2>
      <a:accent3>
        <a:srgbClr xmlns:mc="http://schemas.openxmlformats.org/markup-compatibility/2006" xmlns:a14="http://schemas.microsoft.com/office/drawing/2010/main" val="FFFFFF" mc:Ignorable=""/>
      </a:accent3>
      <a:accent4>
        <a:srgbClr xmlns:mc="http://schemas.openxmlformats.org/markup-compatibility/2006" xmlns:a14="http://schemas.microsoft.com/office/drawing/2010/main" val="000000" mc:Ignorable=""/>
      </a:accent4>
      <a:accent5>
        <a:srgbClr xmlns:mc="http://schemas.openxmlformats.org/markup-compatibility/2006" xmlns:a14="http://schemas.microsoft.com/office/drawing/2010/main" val="AAE2CA" mc:Ignorable=""/>
      </a:accent5>
      <a:accent6>
        <a:srgbClr xmlns:mc="http://schemas.openxmlformats.org/markup-compatibility/2006" xmlns:a14="http://schemas.microsoft.com/office/drawing/2010/main" val="2D2DB9" mc:Ignorable=""/>
      </a:accent6>
      <a:hlink>
        <a:srgbClr xmlns:mc="http://schemas.openxmlformats.org/markup-compatibility/2006" xmlns:a14="http://schemas.microsoft.com/office/drawing/2010/main" val="CCCCFF" mc:Ignorable=""/>
      </a:hlink>
      <a:folHlink>
        <a:srgbClr xmlns:mc="http://schemas.openxmlformats.org/markup-compatibility/2006" xmlns:a14="http://schemas.microsoft.com/office/drawing/2010/main" val="B2B2B2" mc:Ignorable=""/>
      </a:folHlink>
    </a:clrScheme>
    <a:fontScheme name="Office Theme">
      <a:majorFont>
        <a:latin typeface="Comic Sans MS"/>
        <a:ea typeface="DejaVu Sans"/>
        <a:cs typeface="DejaVu Sans"/>
      </a:majorFont>
      <a:minorFont>
        <a:latin typeface="Comic Sans MS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xmlns:mc="http://schemas.openxmlformats.org/markup-compatibility/2006" xmlns:a14="http://schemas.microsoft.com/office/drawing/2010/main" val="00B8FF" mc:Ignorable="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xmlns:mc="http://schemas.openxmlformats.org/markup-compatibility/2006" xmlns:a14="http://schemas.microsoft.com/office/drawing/2010/main" val="000000" mc:Ignorable=""/>
          </a:buClr>
          <a:buSzPct val="100000"/>
          <a:buFont typeface="Comic Sans MS" pitchFamily="6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xmlns:mc="http://schemas.openxmlformats.org/markup-compatibility/2006" xmlns:a14="http://schemas.microsoft.com/office/drawing/2010/main" val="00B8FF" mc:Ignorable="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xmlns:mc="http://schemas.openxmlformats.org/markup-compatibility/2006" xmlns:a14="http://schemas.microsoft.com/office/drawing/2010/main" val="000000" mc:Ignorable=""/>
          </a:buClr>
          <a:buSzPct val="100000"/>
          <a:buFont typeface="Comic Sans MS" pitchFamily="6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Office Theme 1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808080" mc:Ignorable=""/>
        </a:lt2>
        <a:accent1>
          <a:srgbClr xmlns:mc="http://schemas.openxmlformats.org/markup-compatibility/2006" xmlns:a14="http://schemas.microsoft.com/office/drawing/2010/main" val="00CC99" mc:Ignorable=""/>
        </a:accent1>
        <a:accent2>
          <a:srgbClr xmlns:mc="http://schemas.openxmlformats.org/markup-compatibility/2006" xmlns:a14="http://schemas.microsoft.com/office/drawing/2010/main" val="3333CC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AAE2CA" mc:Ignorable=""/>
        </a:accent5>
        <a:accent6>
          <a:srgbClr xmlns:mc="http://schemas.openxmlformats.org/markup-compatibility/2006" xmlns:a14="http://schemas.microsoft.com/office/drawing/2010/main" val="2D2DB9" mc:Ignorable=""/>
        </a:accent6>
        <a:hlink>
          <a:srgbClr xmlns:mc="http://schemas.openxmlformats.org/markup-compatibility/2006" xmlns:a14="http://schemas.microsoft.com/office/drawing/2010/main" val="CCCCFF" mc:Ignorable=""/>
        </a:hlink>
        <a:folHlink>
          <a:srgbClr xmlns:mc="http://schemas.openxmlformats.org/markup-compatibility/2006" xmlns:a14="http://schemas.microsoft.com/office/drawing/2010/main" val="B2B2B2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FF" mc:Ignorable=""/>
        </a:dk2>
        <a:lt2>
          <a:srgbClr xmlns:mc="http://schemas.openxmlformats.org/markup-compatibility/2006" xmlns:a14="http://schemas.microsoft.com/office/drawing/2010/main" val="FFFF00" mc:Ignorable=""/>
        </a:lt2>
        <a:accent1>
          <a:srgbClr xmlns:mc="http://schemas.openxmlformats.org/markup-compatibility/2006" xmlns:a14="http://schemas.microsoft.com/office/drawing/2010/main" val="FF9900" mc:Ignorable=""/>
        </a:accent1>
        <a:accent2>
          <a:srgbClr xmlns:mc="http://schemas.openxmlformats.org/markup-compatibility/2006" xmlns:a14="http://schemas.microsoft.com/office/drawing/2010/main" val="00FFFF" mc:Ignorable=""/>
        </a:accent2>
        <a:accent3>
          <a:srgbClr xmlns:mc="http://schemas.openxmlformats.org/markup-compatibility/2006" xmlns:a14="http://schemas.microsoft.com/office/drawing/2010/main" val="AAAAFF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FFCAAA" mc:Ignorable=""/>
        </a:accent5>
        <a:accent6>
          <a:srgbClr xmlns:mc="http://schemas.openxmlformats.org/markup-compatibility/2006" xmlns:a14="http://schemas.microsoft.com/office/drawing/2010/main" val="00E7E7" mc:Ignorable=""/>
        </a:accent6>
        <a:hlink>
          <a:srgbClr xmlns:mc="http://schemas.openxmlformats.org/markup-compatibility/2006" xmlns:a14="http://schemas.microsoft.com/office/drawing/2010/main" val="FF0000" mc:Ignorable=""/>
        </a:hlink>
        <a:folHlink>
          <a:srgbClr xmlns:mc="http://schemas.openxmlformats.org/markup-compatibility/2006" xmlns:a14="http://schemas.microsoft.com/office/drawing/2010/main" val="969696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CC" mc:Ignorable=""/>
        </a:lt1>
        <a:dk2>
          <a:srgbClr xmlns:mc="http://schemas.openxmlformats.org/markup-compatibility/2006" xmlns:a14="http://schemas.microsoft.com/office/drawing/2010/main" val="808000" mc:Ignorable=""/>
        </a:dk2>
        <a:lt2>
          <a:srgbClr xmlns:mc="http://schemas.openxmlformats.org/markup-compatibility/2006" xmlns:a14="http://schemas.microsoft.com/office/drawing/2010/main" val="666633" mc:Ignorable=""/>
        </a:lt2>
        <a:accent1>
          <a:srgbClr xmlns:mc="http://schemas.openxmlformats.org/markup-compatibility/2006" xmlns:a14="http://schemas.microsoft.com/office/drawing/2010/main" val="339933" mc:Ignorable=""/>
        </a:accent1>
        <a:accent2>
          <a:srgbClr xmlns:mc="http://schemas.openxmlformats.org/markup-compatibility/2006" xmlns:a14="http://schemas.microsoft.com/office/drawing/2010/main" val="800000" mc:Ignorable=""/>
        </a:accent2>
        <a:accent3>
          <a:srgbClr xmlns:mc="http://schemas.openxmlformats.org/markup-compatibility/2006" xmlns:a14="http://schemas.microsoft.com/office/drawing/2010/main" val="FFFFE2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ADCAAD" mc:Ignorable=""/>
        </a:accent5>
        <a:accent6>
          <a:srgbClr xmlns:mc="http://schemas.openxmlformats.org/markup-compatibility/2006" xmlns:a14="http://schemas.microsoft.com/office/drawing/2010/main" val="730000" mc:Ignorable=""/>
        </a:accent6>
        <a:hlink>
          <a:srgbClr xmlns:mc="http://schemas.openxmlformats.org/markup-compatibility/2006" xmlns:a14="http://schemas.microsoft.com/office/drawing/2010/main" val="0033CC" mc:Ignorable=""/>
        </a:hlink>
        <a:folHlink>
          <a:srgbClr xmlns:mc="http://schemas.openxmlformats.org/markup-compatibility/2006" xmlns:a14="http://schemas.microsoft.com/office/drawing/2010/main" val="FFCC66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333333" mc:Ignorable=""/>
        </a:lt2>
        <a:accent1>
          <a:srgbClr xmlns:mc="http://schemas.openxmlformats.org/markup-compatibility/2006" xmlns:a14="http://schemas.microsoft.com/office/drawing/2010/main" val="DDDDDD" mc:Ignorable=""/>
        </a:accent1>
        <a:accent2>
          <a:srgbClr xmlns:mc="http://schemas.openxmlformats.org/markup-compatibility/2006" xmlns:a14="http://schemas.microsoft.com/office/drawing/2010/main" val="808080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EBEBEB" mc:Ignorable=""/>
        </a:accent5>
        <a:accent6>
          <a:srgbClr xmlns:mc="http://schemas.openxmlformats.org/markup-compatibility/2006" xmlns:a14="http://schemas.microsoft.com/office/drawing/2010/main" val="737373" mc:Ignorable=""/>
        </a:accent6>
        <a:hlink>
          <a:srgbClr xmlns:mc="http://schemas.openxmlformats.org/markup-compatibility/2006" xmlns:a14="http://schemas.microsoft.com/office/drawing/2010/main" val="4D4D4D" mc:Ignorable=""/>
        </a:hlink>
        <a:folHlink>
          <a:srgbClr xmlns:mc="http://schemas.openxmlformats.org/markup-compatibility/2006" xmlns:a14="http://schemas.microsoft.com/office/drawing/2010/main" val="EAEAEA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808080" mc:Ignorable=""/>
        </a:lt2>
        <a:accent1>
          <a:srgbClr xmlns:mc="http://schemas.openxmlformats.org/markup-compatibility/2006" xmlns:a14="http://schemas.microsoft.com/office/drawing/2010/main" val="FFCC66" mc:Ignorable=""/>
        </a:accent1>
        <a:accent2>
          <a:srgbClr xmlns:mc="http://schemas.openxmlformats.org/markup-compatibility/2006" xmlns:a14="http://schemas.microsoft.com/office/drawing/2010/main" val="0000FF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FFE2B8" mc:Ignorable=""/>
        </a:accent5>
        <a:accent6>
          <a:srgbClr xmlns:mc="http://schemas.openxmlformats.org/markup-compatibility/2006" xmlns:a14="http://schemas.microsoft.com/office/drawing/2010/main" val="0000E7" mc:Ignorable=""/>
        </a:accent6>
        <a:hlink>
          <a:srgbClr xmlns:mc="http://schemas.openxmlformats.org/markup-compatibility/2006" xmlns:a14="http://schemas.microsoft.com/office/drawing/2010/main" val="CC00CC" mc:Ignorable=""/>
        </a:hlink>
        <a:folHlink>
          <a:srgbClr xmlns:mc="http://schemas.openxmlformats.org/markup-compatibility/2006" xmlns:a14="http://schemas.microsoft.com/office/drawing/2010/main" val="C0C0C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808080" mc:Ignorable=""/>
        </a:lt2>
        <a:accent1>
          <a:srgbClr xmlns:mc="http://schemas.openxmlformats.org/markup-compatibility/2006" xmlns:a14="http://schemas.microsoft.com/office/drawing/2010/main" val="C0C0C0" mc:Ignorable=""/>
        </a:accent1>
        <a:accent2>
          <a:srgbClr xmlns:mc="http://schemas.openxmlformats.org/markup-compatibility/2006" xmlns:a14="http://schemas.microsoft.com/office/drawing/2010/main" val="0066FF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DCDCDC" mc:Ignorable=""/>
        </a:accent5>
        <a:accent6>
          <a:srgbClr xmlns:mc="http://schemas.openxmlformats.org/markup-compatibility/2006" xmlns:a14="http://schemas.microsoft.com/office/drawing/2010/main" val="005CE7" mc:Ignorable=""/>
        </a:accent6>
        <a:hlink>
          <a:srgbClr xmlns:mc="http://schemas.openxmlformats.org/markup-compatibility/2006" xmlns:a14="http://schemas.microsoft.com/office/drawing/2010/main" val="FF0000" mc:Ignorable=""/>
        </a:hlink>
        <a:folHlink>
          <a:srgbClr xmlns:mc="http://schemas.openxmlformats.org/markup-compatibility/2006" xmlns:a14="http://schemas.microsoft.com/office/drawing/2010/main" val="0099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808080" mc:Ignorable=""/>
        </a:lt2>
        <a:accent1>
          <a:srgbClr xmlns:mc="http://schemas.openxmlformats.org/markup-compatibility/2006" xmlns:a14="http://schemas.microsoft.com/office/drawing/2010/main" val="3399FF" mc:Ignorable=""/>
        </a:accent1>
        <a:accent2>
          <a:srgbClr xmlns:mc="http://schemas.openxmlformats.org/markup-compatibility/2006" xmlns:a14="http://schemas.microsoft.com/office/drawing/2010/main" val="99FFCC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ADCAFF" mc:Ignorable=""/>
        </a:accent5>
        <a:accent6>
          <a:srgbClr xmlns:mc="http://schemas.openxmlformats.org/markup-compatibility/2006" xmlns:a14="http://schemas.microsoft.com/office/drawing/2010/main" val="8AE7B9" mc:Ignorable=""/>
        </a:accent6>
        <a:hlink>
          <a:srgbClr xmlns:mc="http://schemas.openxmlformats.org/markup-compatibility/2006" xmlns:a14="http://schemas.microsoft.com/office/drawing/2010/main" val="CC00CC" mc:Ignorable=""/>
        </a:hlink>
        <a:folHlink>
          <a:srgbClr xmlns:mc="http://schemas.openxmlformats.org/markup-compatibility/2006" xmlns:a14="http://schemas.microsoft.com/office/drawing/2010/main" val="B2B2B2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ffice Theme">
  <a:themeElements>
    <a:clrScheme name="Office Theme 1">
      <a:dk1>
        <a:srgbClr xmlns:mc="http://schemas.openxmlformats.org/markup-compatibility/2006" xmlns:a14="http://schemas.microsoft.com/office/drawing/2010/main" val="000000" mc:Ignorable=""/>
      </a:dk1>
      <a:lt1>
        <a:srgbClr xmlns:mc="http://schemas.openxmlformats.org/markup-compatibility/2006" xmlns:a14="http://schemas.microsoft.com/office/drawing/2010/main" val="FFFFFF" mc:Ignorable=""/>
      </a:lt1>
      <a:dk2>
        <a:srgbClr xmlns:mc="http://schemas.openxmlformats.org/markup-compatibility/2006" xmlns:a14="http://schemas.microsoft.com/office/drawing/2010/main" val="000000" mc:Ignorable=""/>
      </a:dk2>
      <a:lt2>
        <a:srgbClr xmlns:mc="http://schemas.openxmlformats.org/markup-compatibility/2006" xmlns:a14="http://schemas.microsoft.com/office/drawing/2010/main" val="808080" mc:Ignorable=""/>
      </a:lt2>
      <a:accent1>
        <a:srgbClr xmlns:mc="http://schemas.openxmlformats.org/markup-compatibility/2006" xmlns:a14="http://schemas.microsoft.com/office/drawing/2010/main" val="00CC99" mc:Ignorable=""/>
      </a:accent1>
      <a:accent2>
        <a:srgbClr xmlns:mc="http://schemas.openxmlformats.org/markup-compatibility/2006" xmlns:a14="http://schemas.microsoft.com/office/drawing/2010/main" val="3333CC" mc:Ignorable=""/>
      </a:accent2>
      <a:accent3>
        <a:srgbClr xmlns:mc="http://schemas.openxmlformats.org/markup-compatibility/2006" xmlns:a14="http://schemas.microsoft.com/office/drawing/2010/main" val="FFFFFF" mc:Ignorable=""/>
      </a:accent3>
      <a:accent4>
        <a:srgbClr xmlns:mc="http://schemas.openxmlformats.org/markup-compatibility/2006" xmlns:a14="http://schemas.microsoft.com/office/drawing/2010/main" val="000000" mc:Ignorable=""/>
      </a:accent4>
      <a:accent5>
        <a:srgbClr xmlns:mc="http://schemas.openxmlformats.org/markup-compatibility/2006" xmlns:a14="http://schemas.microsoft.com/office/drawing/2010/main" val="AAE2CA" mc:Ignorable=""/>
      </a:accent5>
      <a:accent6>
        <a:srgbClr xmlns:mc="http://schemas.openxmlformats.org/markup-compatibility/2006" xmlns:a14="http://schemas.microsoft.com/office/drawing/2010/main" val="2D2DB9" mc:Ignorable=""/>
      </a:accent6>
      <a:hlink>
        <a:srgbClr xmlns:mc="http://schemas.openxmlformats.org/markup-compatibility/2006" xmlns:a14="http://schemas.microsoft.com/office/drawing/2010/main" val="CCCCFF" mc:Ignorable=""/>
      </a:hlink>
      <a:folHlink>
        <a:srgbClr xmlns:mc="http://schemas.openxmlformats.org/markup-compatibility/2006" xmlns:a14="http://schemas.microsoft.com/office/drawing/2010/main" val="B2B2B2" mc:Ignorable=""/>
      </a:folHlink>
    </a:clrScheme>
    <a:fontScheme name="Office Theme">
      <a:majorFont>
        <a:latin typeface="Comic Sans MS"/>
        <a:ea typeface="DejaVu Sans"/>
        <a:cs typeface="DejaVu Sans"/>
      </a:majorFont>
      <a:minorFont>
        <a:latin typeface="Comic Sans MS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xmlns:mc="http://schemas.openxmlformats.org/markup-compatibility/2006" xmlns:a14="http://schemas.microsoft.com/office/drawing/2010/main" val="00B8FF" mc:Ignorable="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xmlns:mc="http://schemas.openxmlformats.org/markup-compatibility/2006" xmlns:a14="http://schemas.microsoft.com/office/drawing/2010/main" val="000000" mc:Ignorable=""/>
          </a:buClr>
          <a:buSzPct val="100000"/>
          <a:buFont typeface="Comic Sans MS" pitchFamily="6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xmlns:mc="http://schemas.openxmlformats.org/markup-compatibility/2006" xmlns:a14="http://schemas.microsoft.com/office/drawing/2010/main" val="00B8FF" mc:Ignorable="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xmlns:mc="http://schemas.openxmlformats.org/markup-compatibility/2006" xmlns:a14="http://schemas.microsoft.com/office/drawing/2010/main" val="000000" mc:Ignorable=""/>
          </a:buClr>
          <a:buSzPct val="100000"/>
          <a:buFont typeface="Comic Sans MS" pitchFamily="6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Office Theme 1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808080" mc:Ignorable=""/>
        </a:lt2>
        <a:accent1>
          <a:srgbClr xmlns:mc="http://schemas.openxmlformats.org/markup-compatibility/2006" xmlns:a14="http://schemas.microsoft.com/office/drawing/2010/main" val="00CC99" mc:Ignorable=""/>
        </a:accent1>
        <a:accent2>
          <a:srgbClr xmlns:mc="http://schemas.openxmlformats.org/markup-compatibility/2006" xmlns:a14="http://schemas.microsoft.com/office/drawing/2010/main" val="3333CC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AAE2CA" mc:Ignorable=""/>
        </a:accent5>
        <a:accent6>
          <a:srgbClr xmlns:mc="http://schemas.openxmlformats.org/markup-compatibility/2006" xmlns:a14="http://schemas.microsoft.com/office/drawing/2010/main" val="2D2DB9" mc:Ignorable=""/>
        </a:accent6>
        <a:hlink>
          <a:srgbClr xmlns:mc="http://schemas.openxmlformats.org/markup-compatibility/2006" xmlns:a14="http://schemas.microsoft.com/office/drawing/2010/main" val="CCCCFF" mc:Ignorable=""/>
        </a:hlink>
        <a:folHlink>
          <a:srgbClr xmlns:mc="http://schemas.openxmlformats.org/markup-compatibility/2006" xmlns:a14="http://schemas.microsoft.com/office/drawing/2010/main" val="B2B2B2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FF" mc:Ignorable=""/>
        </a:dk2>
        <a:lt2>
          <a:srgbClr xmlns:mc="http://schemas.openxmlformats.org/markup-compatibility/2006" xmlns:a14="http://schemas.microsoft.com/office/drawing/2010/main" val="FFFF00" mc:Ignorable=""/>
        </a:lt2>
        <a:accent1>
          <a:srgbClr xmlns:mc="http://schemas.openxmlformats.org/markup-compatibility/2006" xmlns:a14="http://schemas.microsoft.com/office/drawing/2010/main" val="FF9900" mc:Ignorable=""/>
        </a:accent1>
        <a:accent2>
          <a:srgbClr xmlns:mc="http://schemas.openxmlformats.org/markup-compatibility/2006" xmlns:a14="http://schemas.microsoft.com/office/drawing/2010/main" val="00FFFF" mc:Ignorable=""/>
        </a:accent2>
        <a:accent3>
          <a:srgbClr xmlns:mc="http://schemas.openxmlformats.org/markup-compatibility/2006" xmlns:a14="http://schemas.microsoft.com/office/drawing/2010/main" val="AAAAFF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FFCAAA" mc:Ignorable=""/>
        </a:accent5>
        <a:accent6>
          <a:srgbClr xmlns:mc="http://schemas.openxmlformats.org/markup-compatibility/2006" xmlns:a14="http://schemas.microsoft.com/office/drawing/2010/main" val="00E7E7" mc:Ignorable=""/>
        </a:accent6>
        <a:hlink>
          <a:srgbClr xmlns:mc="http://schemas.openxmlformats.org/markup-compatibility/2006" xmlns:a14="http://schemas.microsoft.com/office/drawing/2010/main" val="FF0000" mc:Ignorable=""/>
        </a:hlink>
        <a:folHlink>
          <a:srgbClr xmlns:mc="http://schemas.openxmlformats.org/markup-compatibility/2006" xmlns:a14="http://schemas.microsoft.com/office/drawing/2010/main" val="969696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CC" mc:Ignorable=""/>
        </a:lt1>
        <a:dk2>
          <a:srgbClr xmlns:mc="http://schemas.openxmlformats.org/markup-compatibility/2006" xmlns:a14="http://schemas.microsoft.com/office/drawing/2010/main" val="808000" mc:Ignorable=""/>
        </a:dk2>
        <a:lt2>
          <a:srgbClr xmlns:mc="http://schemas.openxmlformats.org/markup-compatibility/2006" xmlns:a14="http://schemas.microsoft.com/office/drawing/2010/main" val="666633" mc:Ignorable=""/>
        </a:lt2>
        <a:accent1>
          <a:srgbClr xmlns:mc="http://schemas.openxmlformats.org/markup-compatibility/2006" xmlns:a14="http://schemas.microsoft.com/office/drawing/2010/main" val="339933" mc:Ignorable=""/>
        </a:accent1>
        <a:accent2>
          <a:srgbClr xmlns:mc="http://schemas.openxmlformats.org/markup-compatibility/2006" xmlns:a14="http://schemas.microsoft.com/office/drawing/2010/main" val="800000" mc:Ignorable=""/>
        </a:accent2>
        <a:accent3>
          <a:srgbClr xmlns:mc="http://schemas.openxmlformats.org/markup-compatibility/2006" xmlns:a14="http://schemas.microsoft.com/office/drawing/2010/main" val="FFFFE2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ADCAAD" mc:Ignorable=""/>
        </a:accent5>
        <a:accent6>
          <a:srgbClr xmlns:mc="http://schemas.openxmlformats.org/markup-compatibility/2006" xmlns:a14="http://schemas.microsoft.com/office/drawing/2010/main" val="730000" mc:Ignorable=""/>
        </a:accent6>
        <a:hlink>
          <a:srgbClr xmlns:mc="http://schemas.openxmlformats.org/markup-compatibility/2006" xmlns:a14="http://schemas.microsoft.com/office/drawing/2010/main" val="0033CC" mc:Ignorable=""/>
        </a:hlink>
        <a:folHlink>
          <a:srgbClr xmlns:mc="http://schemas.openxmlformats.org/markup-compatibility/2006" xmlns:a14="http://schemas.microsoft.com/office/drawing/2010/main" val="FFCC66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333333" mc:Ignorable=""/>
        </a:lt2>
        <a:accent1>
          <a:srgbClr xmlns:mc="http://schemas.openxmlformats.org/markup-compatibility/2006" xmlns:a14="http://schemas.microsoft.com/office/drawing/2010/main" val="DDDDDD" mc:Ignorable=""/>
        </a:accent1>
        <a:accent2>
          <a:srgbClr xmlns:mc="http://schemas.openxmlformats.org/markup-compatibility/2006" xmlns:a14="http://schemas.microsoft.com/office/drawing/2010/main" val="808080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EBEBEB" mc:Ignorable=""/>
        </a:accent5>
        <a:accent6>
          <a:srgbClr xmlns:mc="http://schemas.openxmlformats.org/markup-compatibility/2006" xmlns:a14="http://schemas.microsoft.com/office/drawing/2010/main" val="737373" mc:Ignorable=""/>
        </a:accent6>
        <a:hlink>
          <a:srgbClr xmlns:mc="http://schemas.openxmlformats.org/markup-compatibility/2006" xmlns:a14="http://schemas.microsoft.com/office/drawing/2010/main" val="4D4D4D" mc:Ignorable=""/>
        </a:hlink>
        <a:folHlink>
          <a:srgbClr xmlns:mc="http://schemas.openxmlformats.org/markup-compatibility/2006" xmlns:a14="http://schemas.microsoft.com/office/drawing/2010/main" val="EAEAEA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808080" mc:Ignorable=""/>
        </a:lt2>
        <a:accent1>
          <a:srgbClr xmlns:mc="http://schemas.openxmlformats.org/markup-compatibility/2006" xmlns:a14="http://schemas.microsoft.com/office/drawing/2010/main" val="FFCC66" mc:Ignorable=""/>
        </a:accent1>
        <a:accent2>
          <a:srgbClr xmlns:mc="http://schemas.openxmlformats.org/markup-compatibility/2006" xmlns:a14="http://schemas.microsoft.com/office/drawing/2010/main" val="0000FF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FFE2B8" mc:Ignorable=""/>
        </a:accent5>
        <a:accent6>
          <a:srgbClr xmlns:mc="http://schemas.openxmlformats.org/markup-compatibility/2006" xmlns:a14="http://schemas.microsoft.com/office/drawing/2010/main" val="0000E7" mc:Ignorable=""/>
        </a:accent6>
        <a:hlink>
          <a:srgbClr xmlns:mc="http://schemas.openxmlformats.org/markup-compatibility/2006" xmlns:a14="http://schemas.microsoft.com/office/drawing/2010/main" val="CC00CC" mc:Ignorable=""/>
        </a:hlink>
        <a:folHlink>
          <a:srgbClr xmlns:mc="http://schemas.openxmlformats.org/markup-compatibility/2006" xmlns:a14="http://schemas.microsoft.com/office/drawing/2010/main" val="C0C0C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808080" mc:Ignorable=""/>
        </a:lt2>
        <a:accent1>
          <a:srgbClr xmlns:mc="http://schemas.openxmlformats.org/markup-compatibility/2006" xmlns:a14="http://schemas.microsoft.com/office/drawing/2010/main" val="C0C0C0" mc:Ignorable=""/>
        </a:accent1>
        <a:accent2>
          <a:srgbClr xmlns:mc="http://schemas.openxmlformats.org/markup-compatibility/2006" xmlns:a14="http://schemas.microsoft.com/office/drawing/2010/main" val="0066FF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DCDCDC" mc:Ignorable=""/>
        </a:accent5>
        <a:accent6>
          <a:srgbClr xmlns:mc="http://schemas.openxmlformats.org/markup-compatibility/2006" xmlns:a14="http://schemas.microsoft.com/office/drawing/2010/main" val="005CE7" mc:Ignorable=""/>
        </a:accent6>
        <a:hlink>
          <a:srgbClr xmlns:mc="http://schemas.openxmlformats.org/markup-compatibility/2006" xmlns:a14="http://schemas.microsoft.com/office/drawing/2010/main" val="FF0000" mc:Ignorable=""/>
        </a:hlink>
        <a:folHlink>
          <a:srgbClr xmlns:mc="http://schemas.openxmlformats.org/markup-compatibility/2006" xmlns:a14="http://schemas.microsoft.com/office/drawing/2010/main" val="0099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808080" mc:Ignorable=""/>
        </a:lt2>
        <a:accent1>
          <a:srgbClr xmlns:mc="http://schemas.openxmlformats.org/markup-compatibility/2006" xmlns:a14="http://schemas.microsoft.com/office/drawing/2010/main" val="3399FF" mc:Ignorable=""/>
        </a:accent1>
        <a:accent2>
          <a:srgbClr xmlns:mc="http://schemas.openxmlformats.org/markup-compatibility/2006" xmlns:a14="http://schemas.microsoft.com/office/drawing/2010/main" val="99FFCC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ADCAFF" mc:Ignorable=""/>
        </a:accent5>
        <a:accent6>
          <a:srgbClr xmlns:mc="http://schemas.openxmlformats.org/markup-compatibility/2006" xmlns:a14="http://schemas.microsoft.com/office/drawing/2010/main" val="8AE7B9" mc:Ignorable=""/>
        </a:accent6>
        <a:hlink>
          <a:srgbClr xmlns:mc="http://schemas.openxmlformats.org/markup-compatibility/2006" xmlns:a14="http://schemas.microsoft.com/office/drawing/2010/main" val="CC00CC" mc:Ignorable=""/>
        </a:hlink>
        <a:folHlink>
          <a:srgbClr xmlns:mc="http://schemas.openxmlformats.org/markup-compatibility/2006" xmlns:a14="http://schemas.microsoft.com/office/drawing/2010/main" val="B2B2B2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xmlns:mc="http://schemas.openxmlformats.org/markup-compatibility/2006" xmlns:a14="http://schemas.microsoft.com/office/drawing/2010/main" val="000000" mc:Ignorable=""/>
      </a:dk1>
      <a:lt1>
        <a:srgbClr xmlns:mc="http://schemas.openxmlformats.org/markup-compatibility/2006" xmlns:a14="http://schemas.microsoft.com/office/drawing/2010/main" val="FFFFFF" mc:Ignorable=""/>
      </a:lt1>
      <a:dk2>
        <a:srgbClr xmlns:mc="http://schemas.openxmlformats.org/markup-compatibility/2006" xmlns:a14="http://schemas.microsoft.com/office/drawing/2010/main" val="000000" mc:Ignorable=""/>
      </a:dk2>
      <a:lt2>
        <a:srgbClr xmlns:mc="http://schemas.openxmlformats.org/markup-compatibility/2006" xmlns:a14="http://schemas.microsoft.com/office/drawing/2010/main" val="808080" mc:Ignorable=""/>
      </a:lt2>
      <a:accent1>
        <a:srgbClr xmlns:mc="http://schemas.openxmlformats.org/markup-compatibility/2006" xmlns:a14="http://schemas.microsoft.com/office/drawing/2010/main" val="00CC99" mc:Ignorable=""/>
      </a:accent1>
      <a:accent2>
        <a:srgbClr xmlns:mc="http://schemas.openxmlformats.org/markup-compatibility/2006" xmlns:a14="http://schemas.microsoft.com/office/drawing/2010/main" val="3333CC" mc:Ignorable=""/>
      </a:accent2>
      <a:accent3>
        <a:srgbClr xmlns:mc="http://schemas.openxmlformats.org/markup-compatibility/2006" xmlns:a14="http://schemas.microsoft.com/office/drawing/2010/main" val="FFFFFF" mc:Ignorable=""/>
      </a:accent3>
      <a:accent4>
        <a:srgbClr xmlns:mc="http://schemas.openxmlformats.org/markup-compatibility/2006" xmlns:a14="http://schemas.microsoft.com/office/drawing/2010/main" val="000000" mc:Ignorable=""/>
      </a:accent4>
      <a:accent5>
        <a:srgbClr xmlns:mc="http://schemas.openxmlformats.org/markup-compatibility/2006" xmlns:a14="http://schemas.microsoft.com/office/drawing/2010/main" val="AAE2CA" mc:Ignorable=""/>
      </a:accent5>
      <a:accent6>
        <a:srgbClr xmlns:mc="http://schemas.openxmlformats.org/markup-compatibility/2006" xmlns:a14="http://schemas.microsoft.com/office/drawing/2010/main" val="2D2DB9" mc:Ignorable=""/>
      </a:accent6>
      <a:hlink>
        <a:srgbClr xmlns:mc="http://schemas.openxmlformats.org/markup-compatibility/2006" xmlns:a14="http://schemas.microsoft.com/office/drawing/2010/main" val="CCCCFF" mc:Ignorable=""/>
      </a:hlink>
      <a:folHlink>
        <a:srgbClr xmlns:mc="http://schemas.openxmlformats.org/markup-compatibility/2006" xmlns:a14="http://schemas.microsoft.com/office/drawing/2010/main" val="B2B2B2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2029</Words>
  <Application>Microsoft Office PowerPoint</Application>
  <PresentationFormat>On-screen Show (4:3)</PresentationFormat>
  <Paragraphs>624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42</vt:i4>
      </vt:variant>
    </vt:vector>
  </HeadingPairs>
  <TitlesOfParts>
    <vt:vector size="56" baseType="lpstr">
      <vt:lpstr>Comic Sans MS</vt:lpstr>
      <vt:lpstr>DejaVu Sans</vt:lpstr>
      <vt:lpstr>Times New Roman</vt:lpstr>
      <vt:lpstr>Arial</vt:lpstr>
      <vt:lpstr>Marlett</vt:lpstr>
      <vt:lpstr>Wingdings</vt:lpstr>
      <vt:lpstr>Lucida Console</vt:lpstr>
      <vt:lpstr>Courier New</vt:lpstr>
      <vt:lpstr>Symbol</vt:lpstr>
      <vt:lpstr>Lucida Sans</vt:lpstr>
      <vt:lpstr>Office Theme</vt:lpstr>
      <vt:lpstr>1_Office Theme</vt:lpstr>
      <vt:lpstr>2_Office Theme</vt:lpstr>
      <vt:lpstr>3_Office Theme</vt:lpstr>
      <vt:lpstr>Multicore Programming</vt:lpstr>
      <vt:lpstr>Summary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Flaky Lock</vt:lpstr>
      <vt:lpstr>Flaky Lock</vt:lpstr>
      <vt:lpstr>Flaky Lock</vt:lpstr>
      <vt:lpstr>Bouncer</vt:lpstr>
      <vt:lpstr>Bouncer</vt:lpstr>
      <vt:lpstr>At most one thread gets the value STOP. </vt:lpstr>
      <vt:lpstr>At most one thread gets the value STOP. </vt:lpstr>
      <vt:lpstr>At most n - 1 threads get the value DOWN. </vt:lpstr>
      <vt:lpstr>At most n - 1 threads get the value RIGHT. </vt:lpstr>
      <vt:lpstr>Bouncer, what is it good for?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Algebraic Topology and Distributed Computing</dc:title>
  <dc:creator>Maurice Herlihy</dc:creator>
  <cp:lastModifiedBy>Guy Korland</cp:lastModifiedBy>
  <cp:revision>2</cp:revision>
  <dcterms:modified xsi:type="dcterms:W3CDTF">2010-03-01T11:36:55Z</dcterms:modified>
</cp:coreProperties>
</file>