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 id="2147483652" r:id="rId2"/>
    <p:sldMasterId id="2147483653" r:id="rId3"/>
    <p:sldMasterId id="2147483654" r:id="rId4"/>
  </p:sldMasterIdLst>
  <p:notesMasterIdLst>
    <p:notesMasterId r:id="rId24"/>
  </p:notesMasterIdLst>
  <p:handoutMasterIdLst>
    <p:handoutMasterId r:id="rId25"/>
  </p:handoutMasterIdLst>
  <p:sldIdLst>
    <p:sldId id="370" r:id="rId5"/>
    <p:sldId id="420" r:id="rId6"/>
    <p:sldId id="409" r:id="rId7"/>
    <p:sldId id="410" r:id="rId8"/>
    <p:sldId id="411" r:id="rId9"/>
    <p:sldId id="421" r:id="rId10"/>
    <p:sldId id="422" r:id="rId11"/>
    <p:sldId id="423" r:id="rId12"/>
    <p:sldId id="401" r:id="rId13"/>
    <p:sldId id="403" r:id="rId14"/>
    <p:sldId id="402" r:id="rId15"/>
    <p:sldId id="408" r:id="rId16"/>
    <p:sldId id="400" r:id="rId17"/>
    <p:sldId id="405" r:id="rId18"/>
    <p:sldId id="406" r:id="rId19"/>
    <p:sldId id="424" r:id="rId20"/>
    <p:sldId id="425" r:id="rId21"/>
    <p:sldId id="426" r:id="rId22"/>
    <p:sldId id="399" r:id="rId23"/>
  </p:sldIdLst>
  <p:sldSz cx="9144000" cy="6858000" type="overhead"/>
  <p:notesSz cx="7099300" cy="10234613"/>
  <p:defaultTextStyle>
    <a:defPPr>
      <a:defRPr lang="en-US"/>
    </a:defPPr>
    <a:lvl1pPr algn="l" rtl="0" eaLnBrk="0" fontAlgn="base" hangingPunct="0">
      <a:lnSpc>
        <a:spcPct val="90000"/>
      </a:lnSpc>
      <a:spcBef>
        <a:spcPct val="20000"/>
      </a:spcBef>
      <a:spcAft>
        <a:spcPct val="0"/>
      </a:spcAft>
      <a:defRPr sz="2400" kern="1200">
        <a:solidFill>
          <a:srgbClr xmlns:mc="http://schemas.openxmlformats.org/markup-compatibility/2006" xmlns:a14="http://schemas.microsoft.com/office/drawing/2010/main" val="0000FF" mc:Ignorable=""/>
        </a:solidFill>
        <a:latin typeface="Comic Sans MS" pitchFamily="66" charset="0"/>
        <a:ea typeface="+mn-ea"/>
        <a:cs typeface="+mn-cs"/>
      </a:defRPr>
    </a:lvl1pPr>
    <a:lvl2pPr marL="457200" algn="l" rtl="0" eaLnBrk="0" fontAlgn="base" hangingPunct="0">
      <a:lnSpc>
        <a:spcPct val="90000"/>
      </a:lnSpc>
      <a:spcBef>
        <a:spcPct val="20000"/>
      </a:spcBef>
      <a:spcAft>
        <a:spcPct val="0"/>
      </a:spcAft>
      <a:defRPr sz="2400" kern="1200">
        <a:solidFill>
          <a:srgbClr xmlns:mc="http://schemas.openxmlformats.org/markup-compatibility/2006" xmlns:a14="http://schemas.microsoft.com/office/drawing/2010/main" val="0000FF" mc:Ignorable=""/>
        </a:solidFill>
        <a:latin typeface="Comic Sans MS" pitchFamily="66" charset="0"/>
        <a:ea typeface="+mn-ea"/>
        <a:cs typeface="+mn-cs"/>
      </a:defRPr>
    </a:lvl2pPr>
    <a:lvl3pPr marL="914400" algn="l" rtl="0" eaLnBrk="0" fontAlgn="base" hangingPunct="0">
      <a:lnSpc>
        <a:spcPct val="90000"/>
      </a:lnSpc>
      <a:spcBef>
        <a:spcPct val="20000"/>
      </a:spcBef>
      <a:spcAft>
        <a:spcPct val="0"/>
      </a:spcAft>
      <a:defRPr sz="2400" kern="1200">
        <a:solidFill>
          <a:srgbClr xmlns:mc="http://schemas.openxmlformats.org/markup-compatibility/2006" xmlns:a14="http://schemas.microsoft.com/office/drawing/2010/main" val="0000FF" mc:Ignorable=""/>
        </a:solidFill>
        <a:latin typeface="Comic Sans MS" pitchFamily="66" charset="0"/>
        <a:ea typeface="+mn-ea"/>
        <a:cs typeface="+mn-cs"/>
      </a:defRPr>
    </a:lvl3pPr>
    <a:lvl4pPr marL="1371600" algn="l" rtl="0" eaLnBrk="0" fontAlgn="base" hangingPunct="0">
      <a:lnSpc>
        <a:spcPct val="90000"/>
      </a:lnSpc>
      <a:spcBef>
        <a:spcPct val="20000"/>
      </a:spcBef>
      <a:spcAft>
        <a:spcPct val="0"/>
      </a:spcAft>
      <a:defRPr sz="2400" kern="1200">
        <a:solidFill>
          <a:srgbClr xmlns:mc="http://schemas.openxmlformats.org/markup-compatibility/2006" xmlns:a14="http://schemas.microsoft.com/office/drawing/2010/main" val="0000FF" mc:Ignorable=""/>
        </a:solidFill>
        <a:latin typeface="Comic Sans MS" pitchFamily="66" charset="0"/>
        <a:ea typeface="+mn-ea"/>
        <a:cs typeface="+mn-cs"/>
      </a:defRPr>
    </a:lvl4pPr>
    <a:lvl5pPr marL="1828800" algn="l" rtl="0" eaLnBrk="0" fontAlgn="base" hangingPunct="0">
      <a:lnSpc>
        <a:spcPct val="90000"/>
      </a:lnSpc>
      <a:spcBef>
        <a:spcPct val="20000"/>
      </a:spcBef>
      <a:spcAft>
        <a:spcPct val="0"/>
      </a:spcAft>
      <a:defRPr sz="2400" kern="1200">
        <a:solidFill>
          <a:srgbClr xmlns:mc="http://schemas.openxmlformats.org/markup-compatibility/2006" xmlns:a14="http://schemas.microsoft.com/office/drawing/2010/main" val="0000FF" mc:Ignorable=""/>
        </a:solidFill>
        <a:latin typeface="Comic Sans MS" pitchFamily="66" charset="0"/>
        <a:ea typeface="+mn-ea"/>
        <a:cs typeface="+mn-cs"/>
      </a:defRPr>
    </a:lvl5pPr>
    <a:lvl6pPr marL="2286000" algn="r" defTabSz="914400" rtl="1" eaLnBrk="1" latinLnBrk="0" hangingPunct="1">
      <a:defRPr sz="2400" kern="1200">
        <a:solidFill>
          <a:srgbClr xmlns:mc="http://schemas.openxmlformats.org/markup-compatibility/2006" xmlns:a14="http://schemas.microsoft.com/office/drawing/2010/main" val="0000FF" mc:Ignorable=""/>
        </a:solidFill>
        <a:latin typeface="Comic Sans MS" pitchFamily="66" charset="0"/>
        <a:ea typeface="+mn-ea"/>
        <a:cs typeface="+mn-cs"/>
      </a:defRPr>
    </a:lvl6pPr>
    <a:lvl7pPr marL="2743200" algn="r" defTabSz="914400" rtl="1" eaLnBrk="1" latinLnBrk="0" hangingPunct="1">
      <a:defRPr sz="2400" kern="1200">
        <a:solidFill>
          <a:srgbClr xmlns:mc="http://schemas.openxmlformats.org/markup-compatibility/2006" xmlns:a14="http://schemas.microsoft.com/office/drawing/2010/main" val="0000FF" mc:Ignorable=""/>
        </a:solidFill>
        <a:latin typeface="Comic Sans MS" pitchFamily="66" charset="0"/>
        <a:ea typeface="+mn-ea"/>
        <a:cs typeface="+mn-cs"/>
      </a:defRPr>
    </a:lvl7pPr>
    <a:lvl8pPr marL="3200400" algn="r" defTabSz="914400" rtl="1" eaLnBrk="1" latinLnBrk="0" hangingPunct="1">
      <a:defRPr sz="2400" kern="1200">
        <a:solidFill>
          <a:srgbClr xmlns:mc="http://schemas.openxmlformats.org/markup-compatibility/2006" xmlns:a14="http://schemas.microsoft.com/office/drawing/2010/main" val="0000FF" mc:Ignorable=""/>
        </a:solidFill>
        <a:latin typeface="Comic Sans MS" pitchFamily="66" charset="0"/>
        <a:ea typeface="+mn-ea"/>
        <a:cs typeface="+mn-cs"/>
      </a:defRPr>
    </a:lvl8pPr>
    <a:lvl9pPr marL="3657600" algn="r" defTabSz="914400" rtl="1" eaLnBrk="1" latinLnBrk="0" hangingPunct="1">
      <a:defRPr sz="2400" kern="1200">
        <a:solidFill>
          <a:srgbClr xmlns:mc="http://schemas.openxmlformats.org/markup-compatibility/2006" xmlns:a14="http://schemas.microsoft.com/office/drawing/2010/main" val="0000FF" mc:Ignorable=""/>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xmlns:mc="http://schemas.openxmlformats.org/markup-compatibility/2006" xmlns:a14="http://schemas.microsoft.com/office/drawing/2010/main" val="33CC33" mc:Ignorable=""/>
    <a:srgbClr xmlns:mc="http://schemas.openxmlformats.org/markup-compatibility/2006" xmlns:a14="http://schemas.microsoft.com/office/drawing/2010/main" val="FF3300" mc:Ignorable=""/>
    <a:srgbClr xmlns:mc="http://schemas.openxmlformats.org/markup-compatibility/2006" xmlns:a14="http://schemas.microsoft.com/office/drawing/2010/main" val="FFCCFF" mc:Ignorable=""/>
    <a:srgbClr xmlns:mc="http://schemas.openxmlformats.org/markup-compatibility/2006" xmlns:a14="http://schemas.microsoft.com/office/drawing/2010/main" val="0000FF" mc:Ignorable=""/>
    <a:srgbClr xmlns:mc="http://schemas.openxmlformats.org/markup-compatibility/2006" xmlns:a14="http://schemas.microsoft.com/office/drawing/2010/main" val="0066FF" mc:Ignorable=""/>
    <a:srgbClr xmlns:mc="http://schemas.openxmlformats.org/markup-compatibility/2006" xmlns:a14="http://schemas.microsoft.com/office/drawing/2010/main" val="3366FF" mc:Ignorable=""/>
    <a:srgbClr xmlns:mc="http://schemas.openxmlformats.org/markup-compatibility/2006" xmlns:a14="http://schemas.microsoft.com/office/drawing/2010/main" val="FFFFCC" mc:Ignorable=""/>
    <a:srgbClr xmlns:mc="http://schemas.openxmlformats.org/markup-compatibility/2006" xmlns:a14="http://schemas.microsoft.com/office/drawing/2010/main" val="FFFF00"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0261" autoAdjust="0"/>
  </p:normalViewPr>
  <p:slideViewPr>
    <p:cSldViewPr snapToGrid="0">
      <p:cViewPr varScale="1">
        <p:scale>
          <a:sx n="79" d="100"/>
          <a:sy n="79" d="100"/>
        </p:scale>
        <p:origin x="-403" y="-72"/>
      </p:cViewPr>
      <p:guideLst>
        <p:guide orient="horz" pos="153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ctr" anchorCtr="0" compatLnSpc="1">
            <a:prstTxWarp prst="textNoShape">
              <a:avLst/>
            </a:prstTxWarp>
          </a:bodyPr>
          <a:lstStyle>
            <a:lvl1pPr defTabSz="966788">
              <a:lnSpc>
                <a:spcPct val="100000"/>
              </a:lnSpc>
              <a:spcBef>
                <a:spcPct val="0"/>
              </a:spcBef>
              <a:defRPr sz="1300"/>
            </a:lvl1pPr>
          </a:lstStyle>
          <a:p>
            <a:endParaRPr lang="en-US"/>
          </a:p>
        </p:txBody>
      </p:sp>
      <p:sp>
        <p:nvSpPr>
          <p:cNvPr id="40963"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ctr" anchorCtr="0" compatLnSpc="1">
            <a:prstTxWarp prst="textNoShape">
              <a:avLst/>
            </a:prstTxWarp>
          </a:bodyPr>
          <a:lstStyle>
            <a:lvl1pPr algn="r" defTabSz="966788">
              <a:lnSpc>
                <a:spcPct val="100000"/>
              </a:lnSpc>
              <a:spcBef>
                <a:spcPct val="0"/>
              </a:spcBef>
              <a:defRPr sz="1300"/>
            </a:lvl1pPr>
          </a:lstStyle>
          <a:p>
            <a:endParaRPr lang="en-US"/>
          </a:p>
        </p:txBody>
      </p:sp>
      <p:sp>
        <p:nvSpPr>
          <p:cNvPr id="40964"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b" anchorCtr="0" compatLnSpc="1">
            <a:prstTxWarp prst="textNoShape">
              <a:avLst/>
            </a:prstTxWarp>
          </a:bodyPr>
          <a:lstStyle>
            <a:lvl1pPr defTabSz="966788">
              <a:lnSpc>
                <a:spcPct val="100000"/>
              </a:lnSpc>
              <a:spcBef>
                <a:spcPct val="0"/>
              </a:spcBef>
              <a:defRPr sz="1300"/>
            </a:lvl1pPr>
          </a:lstStyle>
          <a:p>
            <a:endParaRPr lang="en-US"/>
          </a:p>
        </p:txBody>
      </p:sp>
      <p:sp>
        <p:nvSpPr>
          <p:cNvPr id="40965"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b" anchorCtr="0" compatLnSpc="1">
            <a:prstTxWarp prst="textNoShape">
              <a:avLst/>
            </a:prstTxWarp>
          </a:bodyPr>
          <a:lstStyle>
            <a:lvl1pPr algn="r" defTabSz="966788">
              <a:lnSpc>
                <a:spcPct val="100000"/>
              </a:lnSpc>
              <a:spcBef>
                <a:spcPct val="0"/>
              </a:spcBef>
              <a:defRPr sz="1300"/>
            </a:lvl1pPr>
          </a:lstStyle>
          <a:p>
            <a:fld id="{88FE11C7-E2DB-49F2-AF84-28D2661BDD7F}" type="slidenum">
              <a:rPr lang="he-IL"/>
              <a:pPr/>
              <a:t>‹#›</a:t>
            </a:fld>
            <a:endParaRPr lang="en-US"/>
          </a:p>
        </p:txBody>
      </p:sp>
    </p:spTree>
    <p:extLst>
      <p:ext uri="{BB962C8B-B14F-4D97-AF65-F5344CB8AC3E}">
        <p14:creationId xmlns:p14="http://schemas.microsoft.com/office/powerpoint/2010/main" val="146076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lnSpc>
                <a:spcPct val="100000"/>
              </a:lnSpc>
              <a:spcBef>
                <a:spcPct val="0"/>
              </a:spcBef>
              <a:defRPr sz="1300">
                <a:latin typeface="Marlett" pitchFamily="2" charset="2"/>
              </a:defRPr>
            </a:lvl1pPr>
          </a:lstStyle>
          <a:p>
            <a:endParaRPr lang="en-US"/>
          </a:p>
        </p:txBody>
      </p:sp>
      <p:sp>
        <p:nvSpPr>
          <p:cNvPr id="6147"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lnSpc>
                <a:spcPct val="100000"/>
              </a:lnSpc>
              <a:spcBef>
                <a:spcPct val="0"/>
              </a:spcBef>
              <a:defRPr sz="1300">
                <a:latin typeface="Marlett" pitchFamily="2" charset="2"/>
              </a:defRPr>
            </a:lvl1pPr>
          </a:lstStyle>
          <a:p>
            <a:endParaRPr lang="en-US"/>
          </a:p>
        </p:txBody>
      </p:sp>
      <p:sp>
        <p:nvSpPr>
          <p:cNvPr id="6148" name="Rectangle 4"/>
          <p:cNvSpPr>
            <a:spLocks noChangeArrowheads="1" noTextEdit="1"/>
          </p:cNvSpPr>
          <p:nvPr>
            <p:ph type="sldImg" idx="2"/>
          </p:nvPr>
        </p:nvSpPr>
        <p:spPr bwMode="auto">
          <a:xfrm>
            <a:off x="990600" y="768350"/>
            <a:ext cx="5118100" cy="3838575"/>
          </a:xfrm>
          <a:prstGeom prst="rect">
            <a:avLst/>
          </a:prstGeom>
          <a:noFill/>
          <a:ln w="9525">
            <a:solidFill>
              <a:srgbClr xmlns:mc="http://schemas.openxmlformats.org/markup-compatibility/2006" xmlns:a14="http://schemas.microsoft.com/office/drawing/2010/main" val="000000" mc:Ignorable=""/>
            </a:solidFill>
            <a:miter lim="800000"/>
            <a:headEnd/>
            <a:tailEnd/>
          </a:ln>
          <a:effectLst/>
          <a:extLst>
            <a:ext uri="{AF507438-7753-43E0-B8FC-AC1667EBCBE1}">
              <a14:hiddenEffects xmlns:a14="http://schemas.microsoft.com/office/drawing/2010/main">
                <a:effectLst>
                  <a:outerShdw dist="35921" dir="2700000" algn="ctr" rotWithShape="0">
                    <a:srgbClr xmlns:mc="http://schemas.openxmlformats.org/markup-compatibility/2006" val="808080" mc:Ignorable=""/>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46150" y="4862513"/>
            <a:ext cx="5207000" cy="460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lnSpc>
                <a:spcPct val="100000"/>
              </a:lnSpc>
              <a:spcBef>
                <a:spcPct val="0"/>
              </a:spcBef>
              <a:defRPr sz="1300">
                <a:latin typeface="Marlett" pitchFamily="2" charset="2"/>
              </a:defRPr>
            </a:lvl1pPr>
          </a:lstStyle>
          <a:p>
            <a:endParaRPr lang="en-US"/>
          </a:p>
        </p:txBody>
      </p:sp>
      <p:sp>
        <p:nvSpPr>
          <p:cNvPr id="6151"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lnSpc>
                <a:spcPct val="100000"/>
              </a:lnSpc>
              <a:spcBef>
                <a:spcPct val="0"/>
              </a:spcBef>
              <a:defRPr sz="1300">
                <a:latin typeface="Marlett" pitchFamily="2" charset="2"/>
              </a:defRPr>
            </a:lvl1pPr>
          </a:lstStyle>
          <a:p>
            <a:fld id="{C1B7D197-45DD-44E5-90CF-B9D871ABDA1B}" type="slidenum">
              <a:rPr lang="he-IL"/>
              <a:pPr/>
              <a:t>‹#›</a:t>
            </a:fld>
            <a:endParaRPr lang="en-US"/>
          </a:p>
        </p:txBody>
      </p:sp>
    </p:spTree>
    <p:extLst>
      <p:ext uri="{BB962C8B-B14F-4D97-AF65-F5344CB8AC3E}">
        <p14:creationId xmlns:p14="http://schemas.microsoft.com/office/powerpoint/2010/main" val="1514894587"/>
      </p:ext>
    </p:extLst>
  </p:cSld>
  <p:clrMap bg1="lt1" tx1="dk1" bg2="lt2" tx2="dk2" accent1="accent1" accent2="accent2" accent3="accent3" accent4="accent4" accent5="accent5" accent6="accent6" hlink="hlink" folHlink="folHlink"/>
  <p:notesStyle>
    <a:lvl1pPr algn="r" rtl="1" fontAlgn="base">
      <a:spcBef>
        <a:spcPct val="30000"/>
      </a:spcBef>
      <a:spcAft>
        <a:spcPct val="0"/>
      </a:spcAft>
      <a:defRPr sz="1200" kern="1200">
        <a:solidFill>
          <a:schemeClr val="tx1"/>
        </a:solidFill>
        <a:latin typeface="Comic Sans MS" pitchFamily="66" charset="0"/>
        <a:ea typeface="+mn-ea"/>
        <a:cs typeface="Arial" pitchFamily="34" charset="0"/>
      </a:defRPr>
    </a:lvl1pPr>
    <a:lvl2pPr marL="457200" algn="r" rtl="1" fontAlgn="base">
      <a:spcBef>
        <a:spcPct val="30000"/>
      </a:spcBef>
      <a:spcAft>
        <a:spcPct val="0"/>
      </a:spcAft>
      <a:defRPr sz="1200" kern="1200">
        <a:solidFill>
          <a:schemeClr val="tx1"/>
        </a:solidFill>
        <a:latin typeface="Comic Sans MS" pitchFamily="66" charset="0"/>
        <a:ea typeface="+mn-ea"/>
        <a:cs typeface="Arial" pitchFamily="34" charset="0"/>
      </a:defRPr>
    </a:lvl2pPr>
    <a:lvl3pPr marL="914400" algn="r" rtl="1" fontAlgn="base">
      <a:spcBef>
        <a:spcPct val="30000"/>
      </a:spcBef>
      <a:spcAft>
        <a:spcPct val="0"/>
      </a:spcAft>
      <a:defRPr sz="1200" kern="1200">
        <a:solidFill>
          <a:schemeClr val="tx1"/>
        </a:solidFill>
        <a:latin typeface="Comic Sans MS" pitchFamily="66" charset="0"/>
        <a:ea typeface="+mn-ea"/>
        <a:cs typeface="Arial" pitchFamily="34" charset="0"/>
      </a:defRPr>
    </a:lvl3pPr>
    <a:lvl4pPr marL="1371600" algn="r" rtl="1" fontAlgn="base">
      <a:spcBef>
        <a:spcPct val="30000"/>
      </a:spcBef>
      <a:spcAft>
        <a:spcPct val="0"/>
      </a:spcAft>
      <a:defRPr sz="1200" kern="1200">
        <a:solidFill>
          <a:schemeClr val="tx1"/>
        </a:solidFill>
        <a:latin typeface="Comic Sans MS" pitchFamily="66" charset="0"/>
        <a:ea typeface="+mn-ea"/>
        <a:cs typeface="Arial" pitchFamily="34" charset="0"/>
      </a:defRPr>
    </a:lvl4pPr>
    <a:lvl5pPr marL="1828800" algn="r" rtl="1" fontAlgn="base">
      <a:spcBef>
        <a:spcPct val="30000"/>
      </a:spcBef>
      <a:spcAft>
        <a:spcPct val="0"/>
      </a:spcAft>
      <a:defRPr sz="1200" kern="1200">
        <a:solidFill>
          <a:schemeClr val="tx1"/>
        </a:solidFill>
        <a:latin typeface="Comic Sans MS" pitchFamily="66" charset="0"/>
        <a:ea typeface="+mn-ea"/>
        <a:cs typeface="Arial"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086F5A-91DA-41CF-A6CB-C5342840219D}" type="slidenum">
              <a:rPr lang="he-IL"/>
              <a:pPr/>
              <a:t>1</a:t>
            </a:fld>
            <a:endParaRPr lang="en-US"/>
          </a:p>
        </p:txBody>
      </p:sp>
      <p:sp>
        <p:nvSpPr>
          <p:cNvPr id="370690" name="Rectangle 2"/>
          <p:cNvSpPr>
            <a:spLocks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he-I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533E0A3-FA5B-4442-95C3-21BF663D23E4}" type="slidenum">
              <a:rPr lang="he-IL"/>
              <a:pPr/>
              <a:t>19</a:t>
            </a:fld>
            <a:endParaRPr lang="en-US"/>
          </a:p>
        </p:txBody>
      </p:sp>
      <p:sp>
        <p:nvSpPr>
          <p:cNvPr id="72909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lIns="99031" tIns="49516" rIns="99031" bIns="49516" anchor="b"/>
          <a:lstStyle>
            <a:lvl1pPr defTabSz="990600">
              <a:spcBef>
                <a:spcPct val="0"/>
              </a:spcBef>
              <a:defRPr sz="2400">
                <a:solidFill>
                  <a:schemeClr val="tx1"/>
                </a:solidFill>
                <a:latin typeface="Comic Sans MS" pitchFamily="66" charset="0"/>
              </a:defRPr>
            </a:lvl1pPr>
            <a:lvl2pPr marL="762000" indent="-293688" defTabSz="990600">
              <a:spcBef>
                <a:spcPct val="0"/>
              </a:spcBef>
              <a:defRPr sz="2400">
                <a:solidFill>
                  <a:schemeClr val="tx1"/>
                </a:solidFill>
                <a:latin typeface="Comic Sans MS" pitchFamily="66" charset="0"/>
              </a:defRPr>
            </a:lvl2pPr>
            <a:lvl3pPr marL="1171575" indent="-234950" defTabSz="990600">
              <a:spcBef>
                <a:spcPct val="0"/>
              </a:spcBef>
              <a:defRPr sz="2400">
                <a:solidFill>
                  <a:schemeClr val="tx1"/>
                </a:solidFill>
                <a:latin typeface="Comic Sans MS" pitchFamily="66" charset="0"/>
              </a:defRPr>
            </a:lvl3pPr>
            <a:lvl4pPr marL="1639888" indent="-234950" defTabSz="990600">
              <a:spcBef>
                <a:spcPct val="0"/>
              </a:spcBef>
              <a:defRPr sz="2400">
                <a:solidFill>
                  <a:schemeClr val="tx1"/>
                </a:solidFill>
                <a:latin typeface="Comic Sans MS" pitchFamily="66" charset="0"/>
              </a:defRPr>
            </a:lvl4pPr>
            <a:lvl5pPr marL="2108200" indent="-234950" defTabSz="990600">
              <a:spcBef>
                <a:spcPct val="0"/>
              </a:spcBef>
              <a:defRPr sz="2400">
                <a:solidFill>
                  <a:schemeClr val="tx1"/>
                </a:solidFill>
                <a:latin typeface="Comic Sans MS" pitchFamily="66" charset="0"/>
              </a:defRPr>
            </a:lvl5pPr>
            <a:lvl6pPr marL="2565400" indent="-234950" algn="l" defTabSz="990600" rtl="0" eaLnBrk="0" fontAlgn="base" hangingPunct="0">
              <a:spcBef>
                <a:spcPct val="0"/>
              </a:spcBef>
              <a:spcAft>
                <a:spcPct val="0"/>
              </a:spcAft>
              <a:defRPr sz="2400">
                <a:solidFill>
                  <a:schemeClr val="tx1"/>
                </a:solidFill>
                <a:latin typeface="Comic Sans MS" pitchFamily="66" charset="0"/>
              </a:defRPr>
            </a:lvl6pPr>
            <a:lvl7pPr marL="3022600" indent="-234950" algn="l" defTabSz="990600" rtl="0" eaLnBrk="0" fontAlgn="base" hangingPunct="0">
              <a:spcBef>
                <a:spcPct val="0"/>
              </a:spcBef>
              <a:spcAft>
                <a:spcPct val="0"/>
              </a:spcAft>
              <a:defRPr sz="2400">
                <a:solidFill>
                  <a:schemeClr val="tx1"/>
                </a:solidFill>
                <a:latin typeface="Comic Sans MS" pitchFamily="66" charset="0"/>
              </a:defRPr>
            </a:lvl7pPr>
            <a:lvl8pPr marL="3479800" indent="-234950" algn="l" defTabSz="990600" rtl="0" eaLnBrk="0" fontAlgn="base" hangingPunct="0">
              <a:spcBef>
                <a:spcPct val="0"/>
              </a:spcBef>
              <a:spcAft>
                <a:spcPct val="0"/>
              </a:spcAft>
              <a:defRPr sz="2400">
                <a:solidFill>
                  <a:schemeClr val="tx1"/>
                </a:solidFill>
                <a:latin typeface="Comic Sans MS" pitchFamily="66" charset="0"/>
              </a:defRPr>
            </a:lvl8pPr>
            <a:lvl9pPr marL="3937000" indent="-234950" algn="l" defTabSz="990600" rtl="0" eaLnBrk="0" fontAlgn="base" hangingPunct="0">
              <a:spcBef>
                <a:spcPct val="0"/>
              </a:spcBef>
              <a:spcAft>
                <a:spcPct val="0"/>
              </a:spcAft>
              <a:defRPr sz="2400">
                <a:solidFill>
                  <a:schemeClr val="tx1"/>
                </a:solidFill>
                <a:latin typeface="Comic Sans MS" pitchFamily="66" charset="0"/>
              </a:defRPr>
            </a:lvl9pPr>
          </a:lstStyle>
          <a:p>
            <a:pPr algn="r">
              <a:lnSpc>
                <a:spcPct val="100000"/>
              </a:lnSpc>
            </a:pPr>
            <a:fld id="{8CEA3134-EB14-4A42-8F72-5D5E136E083D}" type="slidenum">
              <a:rPr lang="he-IL" sz="1300">
                <a:solidFill>
                  <a:srgbClr xmlns:mc="http://schemas.openxmlformats.org/markup-compatibility/2006" xmlns:a14="http://schemas.microsoft.com/office/drawing/2010/main" val="0000FF" mc:Ignorable=""/>
                </a:solidFill>
                <a:latin typeface="Marlett" pitchFamily="2" charset="2"/>
              </a:rPr>
              <a:pPr algn="r">
                <a:lnSpc>
                  <a:spcPct val="100000"/>
                </a:lnSpc>
              </a:pPr>
              <a:t>19</a:t>
            </a:fld>
            <a:endParaRPr lang="en-US" sz="1300">
              <a:solidFill>
                <a:srgbClr xmlns:mc="http://schemas.openxmlformats.org/markup-compatibility/2006" xmlns:a14="http://schemas.microsoft.com/office/drawing/2010/main" val="0000FF" mc:Ignorable=""/>
              </a:solidFill>
              <a:latin typeface="Marlett" pitchFamily="2" charset="2"/>
            </a:endParaRPr>
          </a:p>
        </p:txBody>
      </p:sp>
      <p:sp>
        <p:nvSpPr>
          <p:cNvPr id="729091" name="Rectangle 2"/>
          <p:cNvSpPr>
            <a:spLocks noChangeArrowheads="1" noTextEdit="1"/>
          </p:cNvSpPr>
          <p:nvPr>
            <p:ph type="sldImg"/>
          </p:nvPr>
        </p:nvSpPr>
        <p:spPr>
          <a:xfrm>
            <a:off x="992188" y="768350"/>
            <a:ext cx="5118100" cy="3838575"/>
          </a:xfrm>
          <a:ln/>
        </p:spPr>
      </p:sp>
      <p:sp>
        <p:nvSpPr>
          <p:cNvPr id="729092" name="Rectangle 3"/>
          <p:cNvSpPr>
            <a:spLocks noGrp="1" noChangeArrowheads="1"/>
          </p:cNvSpPr>
          <p:nvPr>
            <p:ph type="body" idx="1"/>
          </p:nvPr>
        </p:nvSpPr>
        <p:spPr/>
        <p:txBody>
          <a:bodyPr lIns="99031" tIns="49516" rIns="99031" bIns="49516"/>
          <a:lstStyle/>
          <a:p>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A3FF60A-5132-4D0D-80D3-9A7E2283DBAE}" type="slidenum">
              <a:rPr lang="he-IL"/>
              <a:pPr/>
              <a:t>3</a:t>
            </a:fld>
            <a:endParaRPr lang="en-US"/>
          </a:p>
        </p:txBody>
      </p:sp>
      <p:sp>
        <p:nvSpPr>
          <p:cNvPr id="89907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lIns="99048" tIns="49524" rIns="99048" bIns="49524" anchor="b"/>
          <a:lstStyle>
            <a:lvl1pPr defTabSz="990600">
              <a:spcBef>
                <a:spcPct val="0"/>
              </a:spcBef>
              <a:defRPr sz="2400">
                <a:solidFill>
                  <a:schemeClr val="tx1"/>
                </a:solidFill>
                <a:latin typeface="Comic Sans MS" pitchFamily="66" charset="0"/>
              </a:defRPr>
            </a:lvl1pPr>
            <a:lvl2pPr marL="742950" indent="-285750" defTabSz="990600">
              <a:spcBef>
                <a:spcPct val="0"/>
              </a:spcBef>
              <a:defRPr sz="2400">
                <a:solidFill>
                  <a:schemeClr val="tx1"/>
                </a:solidFill>
                <a:latin typeface="Comic Sans MS" pitchFamily="66" charset="0"/>
              </a:defRPr>
            </a:lvl2pPr>
            <a:lvl3pPr marL="1143000" indent="-228600" defTabSz="990600">
              <a:spcBef>
                <a:spcPct val="0"/>
              </a:spcBef>
              <a:defRPr sz="2400">
                <a:solidFill>
                  <a:schemeClr val="tx1"/>
                </a:solidFill>
                <a:latin typeface="Comic Sans MS" pitchFamily="66" charset="0"/>
              </a:defRPr>
            </a:lvl3pPr>
            <a:lvl4pPr marL="1600200" indent="-228600" defTabSz="990600">
              <a:spcBef>
                <a:spcPct val="0"/>
              </a:spcBef>
              <a:defRPr sz="2400">
                <a:solidFill>
                  <a:schemeClr val="tx1"/>
                </a:solidFill>
                <a:latin typeface="Comic Sans MS" pitchFamily="66" charset="0"/>
              </a:defRPr>
            </a:lvl4pPr>
            <a:lvl5pPr marL="2057400" indent="-228600" defTabSz="990600">
              <a:spcBef>
                <a:spcPct val="0"/>
              </a:spcBef>
              <a:defRPr sz="2400">
                <a:solidFill>
                  <a:schemeClr val="tx1"/>
                </a:solidFill>
                <a:latin typeface="Comic Sans MS" pitchFamily="66" charset="0"/>
              </a:defRPr>
            </a:lvl5pPr>
            <a:lvl6pPr marL="2514600" indent="-228600" algn="l" defTabSz="990600" rtl="0" eaLnBrk="0" fontAlgn="base" hangingPunct="0">
              <a:spcBef>
                <a:spcPct val="0"/>
              </a:spcBef>
              <a:spcAft>
                <a:spcPct val="0"/>
              </a:spcAft>
              <a:defRPr sz="2400">
                <a:solidFill>
                  <a:schemeClr val="tx1"/>
                </a:solidFill>
                <a:latin typeface="Comic Sans MS" pitchFamily="66" charset="0"/>
              </a:defRPr>
            </a:lvl6pPr>
            <a:lvl7pPr marL="2971800" indent="-228600" algn="l" defTabSz="990600" rtl="0" eaLnBrk="0" fontAlgn="base" hangingPunct="0">
              <a:spcBef>
                <a:spcPct val="0"/>
              </a:spcBef>
              <a:spcAft>
                <a:spcPct val="0"/>
              </a:spcAft>
              <a:defRPr sz="2400">
                <a:solidFill>
                  <a:schemeClr val="tx1"/>
                </a:solidFill>
                <a:latin typeface="Comic Sans MS" pitchFamily="66" charset="0"/>
              </a:defRPr>
            </a:lvl7pPr>
            <a:lvl8pPr marL="3429000" indent="-228600" algn="l" defTabSz="990600" rtl="0" eaLnBrk="0" fontAlgn="base" hangingPunct="0">
              <a:spcBef>
                <a:spcPct val="0"/>
              </a:spcBef>
              <a:spcAft>
                <a:spcPct val="0"/>
              </a:spcAft>
              <a:defRPr sz="2400">
                <a:solidFill>
                  <a:schemeClr val="tx1"/>
                </a:solidFill>
                <a:latin typeface="Comic Sans MS" pitchFamily="66" charset="0"/>
              </a:defRPr>
            </a:lvl8pPr>
            <a:lvl9pPr marL="3886200" indent="-228600" algn="l" defTabSz="990600" rtl="0" eaLnBrk="0" fontAlgn="base" hangingPunct="0">
              <a:spcBef>
                <a:spcPct val="0"/>
              </a:spcBef>
              <a:spcAft>
                <a:spcPct val="0"/>
              </a:spcAft>
              <a:defRPr sz="2400">
                <a:solidFill>
                  <a:schemeClr val="tx1"/>
                </a:solidFill>
                <a:latin typeface="Comic Sans MS" pitchFamily="66" charset="0"/>
              </a:defRPr>
            </a:lvl9pPr>
          </a:lstStyle>
          <a:p>
            <a:pPr algn="r">
              <a:lnSpc>
                <a:spcPct val="100000"/>
              </a:lnSpc>
            </a:pPr>
            <a:fld id="{3A379024-6B04-4456-A5E4-7083CED29CBF}" type="slidenum">
              <a:rPr lang="he-IL" sz="1300">
                <a:solidFill>
                  <a:srgbClr xmlns:mc="http://schemas.openxmlformats.org/markup-compatibility/2006" xmlns:a14="http://schemas.microsoft.com/office/drawing/2010/main" val="0000FF" mc:Ignorable=""/>
                </a:solidFill>
                <a:latin typeface="Marlett" pitchFamily="2" charset="2"/>
              </a:rPr>
              <a:pPr algn="r">
                <a:lnSpc>
                  <a:spcPct val="100000"/>
                </a:lnSpc>
              </a:pPr>
              <a:t>3</a:t>
            </a:fld>
            <a:endParaRPr lang="en-US" sz="1300">
              <a:solidFill>
                <a:srgbClr xmlns:mc="http://schemas.openxmlformats.org/markup-compatibility/2006" xmlns:a14="http://schemas.microsoft.com/office/drawing/2010/main" val="0000FF" mc:Ignorable=""/>
              </a:solidFill>
              <a:latin typeface="Marlett" pitchFamily="2" charset="2"/>
              <a:cs typeface="Arial" pitchFamily="34" charset="0"/>
            </a:endParaRPr>
          </a:p>
        </p:txBody>
      </p:sp>
      <p:sp>
        <p:nvSpPr>
          <p:cNvPr id="899075" name="Rectangle 2"/>
          <p:cNvSpPr>
            <a:spLocks noChangeArrowheads="1" noTextEdit="1"/>
          </p:cNvSpPr>
          <p:nvPr>
            <p:ph type="sldImg"/>
          </p:nvPr>
        </p:nvSpPr>
        <p:spPr>
          <a:xfrm>
            <a:off x="992188" y="768350"/>
            <a:ext cx="5114925" cy="3836988"/>
          </a:xfrm>
          <a:ln/>
        </p:spPr>
      </p:sp>
      <p:sp>
        <p:nvSpPr>
          <p:cNvPr id="899076" name="Rectangle 3"/>
          <p:cNvSpPr>
            <a:spLocks noGrp="1" noChangeArrowheads="1"/>
          </p:cNvSpPr>
          <p:nvPr>
            <p:ph type="body" idx="1"/>
          </p:nvPr>
        </p:nvSpPr>
        <p:spPr>
          <a:xfrm>
            <a:off x="946150" y="4860925"/>
            <a:ext cx="5207000" cy="4605338"/>
          </a:xfrm>
        </p:spPr>
        <p:txBody>
          <a:bodyPr lIns="99048" tIns="49524" rIns="99048" bIns="49524"/>
          <a:lstStyle/>
          <a:p>
            <a:r>
              <a:rPr lang="en-US"/>
              <a:t>Otherwise, if a read call overlaps a write call, then the read call may return any value within the register's allowed range of values (for example, 0 to M-1 for an M-valued register). For an enumerated type, say</a:t>
            </a:r>
          </a:p>
          <a:p>
            <a:r>
              <a:rPr lang="en-US"/>
              <a:t>{clubs,spades,hearts,dimonds}, this register can</a:t>
            </a:r>
            <a:r>
              <a:rPr lang="en-US">
                <a:latin typeface="Arial"/>
              </a:rPr>
              <a:t>’</a:t>
            </a:r>
            <a:r>
              <a:rPr lang="en-US"/>
              <a:t>t return the value 1001</a:t>
            </a:r>
            <a:r>
              <a:rPr lang="en-US">
                <a:latin typeface="Arial"/>
              </a:rPr>
              <a:t>…</a:t>
            </a:r>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96D3F49-1017-4129-AD66-5D667F7E4DB9}" type="slidenum">
              <a:rPr lang="he-IL"/>
              <a:pPr/>
              <a:t>4</a:t>
            </a:fld>
            <a:endParaRPr lang="en-US"/>
          </a:p>
        </p:txBody>
      </p:sp>
      <p:sp>
        <p:nvSpPr>
          <p:cNvPr id="901122"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lIns="99048" tIns="49524" rIns="99048" bIns="49524" anchor="b"/>
          <a:lstStyle>
            <a:lvl1pPr defTabSz="990600">
              <a:spcBef>
                <a:spcPct val="0"/>
              </a:spcBef>
              <a:defRPr sz="2400">
                <a:solidFill>
                  <a:schemeClr val="tx1"/>
                </a:solidFill>
                <a:latin typeface="Comic Sans MS" pitchFamily="66" charset="0"/>
              </a:defRPr>
            </a:lvl1pPr>
            <a:lvl2pPr marL="742950" indent="-285750" defTabSz="990600">
              <a:spcBef>
                <a:spcPct val="0"/>
              </a:spcBef>
              <a:defRPr sz="2400">
                <a:solidFill>
                  <a:schemeClr val="tx1"/>
                </a:solidFill>
                <a:latin typeface="Comic Sans MS" pitchFamily="66" charset="0"/>
              </a:defRPr>
            </a:lvl2pPr>
            <a:lvl3pPr marL="1143000" indent="-228600" defTabSz="990600">
              <a:spcBef>
                <a:spcPct val="0"/>
              </a:spcBef>
              <a:defRPr sz="2400">
                <a:solidFill>
                  <a:schemeClr val="tx1"/>
                </a:solidFill>
                <a:latin typeface="Comic Sans MS" pitchFamily="66" charset="0"/>
              </a:defRPr>
            </a:lvl3pPr>
            <a:lvl4pPr marL="1600200" indent="-228600" defTabSz="990600">
              <a:spcBef>
                <a:spcPct val="0"/>
              </a:spcBef>
              <a:defRPr sz="2400">
                <a:solidFill>
                  <a:schemeClr val="tx1"/>
                </a:solidFill>
                <a:latin typeface="Comic Sans MS" pitchFamily="66" charset="0"/>
              </a:defRPr>
            </a:lvl4pPr>
            <a:lvl5pPr marL="2057400" indent="-228600" defTabSz="990600">
              <a:spcBef>
                <a:spcPct val="0"/>
              </a:spcBef>
              <a:defRPr sz="2400">
                <a:solidFill>
                  <a:schemeClr val="tx1"/>
                </a:solidFill>
                <a:latin typeface="Comic Sans MS" pitchFamily="66" charset="0"/>
              </a:defRPr>
            </a:lvl5pPr>
            <a:lvl6pPr marL="2514600" indent="-228600" algn="l" defTabSz="990600" rtl="0" eaLnBrk="0" fontAlgn="base" hangingPunct="0">
              <a:spcBef>
                <a:spcPct val="0"/>
              </a:spcBef>
              <a:spcAft>
                <a:spcPct val="0"/>
              </a:spcAft>
              <a:defRPr sz="2400">
                <a:solidFill>
                  <a:schemeClr val="tx1"/>
                </a:solidFill>
                <a:latin typeface="Comic Sans MS" pitchFamily="66" charset="0"/>
              </a:defRPr>
            </a:lvl6pPr>
            <a:lvl7pPr marL="2971800" indent="-228600" algn="l" defTabSz="990600" rtl="0" eaLnBrk="0" fontAlgn="base" hangingPunct="0">
              <a:spcBef>
                <a:spcPct val="0"/>
              </a:spcBef>
              <a:spcAft>
                <a:spcPct val="0"/>
              </a:spcAft>
              <a:defRPr sz="2400">
                <a:solidFill>
                  <a:schemeClr val="tx1"/>
                </a:solidFill>
                <a:latin typeface="Comic Sans MS" pitchFamily="66" charset="0"/>
              </a:defRPr>
            </a:lvl7pPr>
            <a:lvl8pPr marL="3429000" indent="-228600" algn="l" defTabSz="990600" rtl="0" eaLnBrk="0" fontAlgn="base" hangingPunct="0">
              <a:spcBef>
                <a:spcPct val="0"/>
              </a:spcBef>
              <a:spcAft>
                <a:spcPct val="0"/>
              </a:spcAft>
              <a:defRPr sz="2400">
                <a:solidFill>
                  <a:schemeClr val="tx1"/>
                </a:solidFill>
                <a:latin typeface="Comic Sans MS" pitchFamily="66" charset="0"/>
              </a:defRPr>
            </a:lvl8pPr>
            <a:lvl9pPr marL="3886200" indent="-228600" algn="l" defTabSz="990600" rtl="0" eaLnBrk="0" fontAlgn="base" hangingPunct="0">
              <a:spcBef>
                <a:spcPct val="0"/>
              </a:spcBef>
              <a:spcAft>
                <a:spcPct val="0"/>
              </a:spcAft>
              <a:defRPr sz="2400">
                <a:solidFill>
                  <a:schemeClr val="tx1"/>
                </a:solidFill>
                <a:latin typeface="Comic Sans MS" pitchFamily="66" charset="0"/>
              </a:defRPr>
            </a:lvl9pPr>
          </a:lstStyle>
          <a:p>
            <a:pPr algn="r">
              <a:lnSpc>
                <a:spcPct val="100000"/>
              </a:lnSpc>
            </a:pPr>
            <a:fld id="{5363147D-C6D8-4A0A-9FA3-1DF8CC941F9D}" type="slidenum">
              <a:rPr lang="he-IL" sz="1300">
                <a:solidFill>
                  <a:srgbClr xmlns:mc="http://schemas.openxmlformats.org/markup-compatibility/2006" xmlns:a14="http://schemas.microsoft.com/office/drawing/2010/main" val="0000FF" mc:Ignorable=""/>
                </a:solidFill>
                <a:latin typeface="Marlett" pitchFamily="2" charset="2"/>
              </a:rPr>
              <a:pPr algn="r">
                <a:lnSpc>
                  <a:spcPct val="100000"/>
                </a:lnSpc>
              </a:pPr>
              <a:t>4</a:t>
            </a:fld>
            <a:endParaRPr lang="en-US" sz="1300">
              <a:solidFill>
                <a:srgbClr xmlns:mc="http://schemas.openxmlformats.org/markup-compatibility/2006" xmlns:a14="http://schemas.microsoft.com/office/drawing/2010/main" val="0000FF" mc:Ignorable=""/>
              </a:solidFill>
              <a:latin typeface="Marlett" pitchFamily="2" charset="2"/>
              <a:cs typeface="Arial" pitchFamily="34" charset="0"/>
            </a:endParaRPr>
          </a:p>
        </p:txBody>
      </p:sp>
      <p:sp>
        <p:nvSpPr>
          <p:cNvPr id="901123" name="Rectangle 2"/>
          <p:cNvSpPr>
            <a:spLocks noChangeArrowheads="1" noTextEdit="1"/>
          </p:cNvSpPr>
          <p:nvPr>
            <p:ph type="sldImg"/>
          </p:nvPr>
        </p:nvSpPr>
        <p:spPr>
          <a:xfrm>
            <a:off x="992188" y="768350"/>
            <a:ext cx="5114925" cy="3836988"/>
          </a:xfrm>
          <a:ln/>
        </p:spPr>
      </p:sp>
      <p:sp>
        <p:nvSpPr>
          <p:cNvPr id="901124" name="Rectangle 3"/>
          <p:cNvSpPr>
            <a:spLocks noGrp="1" noChangeArrowheads="1"/>
          </p:cNvSpPr>
          <p:nvPr>
            <p:ph type="body" idx="1"/>
          </p:nvPr>
        </p:nvSpPr>
        <p:spPr>
          <a:xfrm>
            <a:off x="946150" y="4860925"/>
            <a:ext cx="5207000" cy="4605338"/>
          </a:xfrm>
        </p:spPr>
        <p:txBody>
          <a:bodyPr lIns="99048" tIns="49524" rIns="99048" bIns="49524"/>
          <a:lstStyle/>
          <a:p>
            <a:r>
              <a:rPr lang="en-US"/>
              <a:t>A regular} register is a single-writer, multi-reader register where writes do not happen atomically. Instead, while the write call is in progress, the new value may ``flicker'' on and off before finally replacing the older value. More precisely, A regular register is safe}. If a read call overlaps the i-th write call, then the read call may return either the i-th or (i-1)-th value.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A8E0E71-B4BD-41AD-8346-7B70FCD2E8FA}" type="slidenum">
              <a:rPr lang="he-IL"/>
              <a:pPr/>
              <a:t>5</a:t>
            </a:fld>
            <a:endParaRPr lang="en-US"/>
          </a:p>
        </p:txBody>
      </p:sp>
      <p:sp>
        <p:nvSpPr>
          <p:cNvPr id="90317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lIns="99048" tIns="49524" rIns="99048" bIns="49524" anchor="b"/>
          <a:lstStyle>
            <a:lvl1pPr defTabSz="990600">
              <a:spcBef>
                <a:spcPct val="0"/>
              </a:spcBef>
              <a:defRPr sz="2400">
                <a:solidFill>
                  <a:schemeClr val="tx1"/>
                </a:solidFill>
                <a:latin typeface="Comic Sans MS" pitchFamily="66" charset="0"/>
              </a:defRPr>
            </a:lvl1pPr>
            <a:lvl2pPr marL="742950" indent="-285750" defTabSz="990600">
              <a:spcBef>
                <a:spcPct val="0"/>
              </a:spcBef>
              <a:defRPr sz="2400">
                <a:solidFill>
                  <a:schemeClr val="tx1"/>
                </a:solidFill>
                <a:latin typeface="Comic Sans MS" pitchFamily="66" charset="0"/>
              </a:defRPr>
            </a:lvl2pPr>
            <a:lvl3pPr marL="1143000" indent="-228600" defTabSz="990600">
              <a:spcBef>
                <a:spcPct val="0"/>
              </a:spcBef>
              <a:defRPr sz="2400">
                <a:solidFill>
                  <a:schemeClr val="tx1"/>
                </a:solidFill>
                <a:latin typeface="Comic Sans MS" pitchFamily="66" charset="0"/>
              </a:defRPr>
            </a:lvl3pPr>
            <a:lvl4pPr marL="1600200" indent="-228600" defTabSz="990600">
              <a:spcBef>
                <a:spcPct val="0"/>
              </a:spcBef>
              <a:defRPr sz="2400">
                <a:solidFill>
                  <a:schemeClr val="tx1"/>
                </a:solidFill>
                <a:latin typeface="Comic Sans MS" pitchFamily="66" charset="0"/>
              </a:defRPr>
            </a:lvl4pPr>
            <a:lvl5pPr marL="2057400" indent="-228600" defTabSz="990600">
              <a:spcBef>
                <a:spcPct val="0"/>
              </a:spcBef>
              <a:defRPr sz="2400">
                <a:solidFill>
                  <a:schemeClr val="tx1"/>
                </a:solidFill>
                <a:latin typeface="Comic Sans MS" pitchFamily="66" charset="0"/>
              </a:defRPr>
            </a:lvl5pPr>
            <a:lvl6pPr marL="2514600" indent="-228600" algn="l" defTabSz="990600" rtl="0" eaLnBrk="0" fontAlgn="base" hangingPunct="0">
              <a:spcBef>
                <a:spcPct val="0"/>
              </a:spcBef>
              <a:spcAft>
                <a:spcPct val="0"/>
              </a:spcAft>
              <a:defRPr sz="2400">
                <a:solidFill>
                  <a:schemeClr val="tx1"/>
                </a:solidFill>
                <a:latin typeface="Comic Sans MS" pitchFamily="66" charset="0"/>
              </a:defRPr>
            </a:lvl6pPr>
            <a:lvl7pPr marL="2971800" indent="-228600" algn="l" defTabSz="990600" rtl="0" eaLnBrk="0" fontAlgn="base" hangingPunct="0">
              <a:spcBef>
                <a:spcPct val="0"/>
              </a:spcBef>
              <a:spcAft>
                <a:spcPct val="0"/>
              </a:spcAft>
              <a:defRPr sz="2400">
                <a:solidFill>
                  <a:schemeClr val="tx1"/>
                </a:solidFill>
                <a:latin typeface="Comic Sans MS" pitchFamily="66" charset="0"/>
              </a:defRPr>
            </a:lvl7pPr>
            <a:lvl8pPr marL="3429000" indent="-228600" algn="l" defTabSz="990600" rtl="0" eaLnBrk="0" fontAlgn="base" hangingPunct="0">
              <a:spcBef>
                <a:spcPct val="0"/>
              </a:spcBef>
              <a:spcAft>
                <a:spcPct val="0"/>
              </a:spcAft>
              <a:defRPr sz="2400">
                <a:solidFill>
                  <a:schemeClr val="tx1"/>
                </a:solidFill>
                <a:latin typeface="Comic Sans MS" pitchFamily="66" charset="0"/>
              </a:defRPr>
            </a:lvl8pPr>
            <a:lvl9pPr marL="3886200" indent="-228600" algn="l" defTabSz="990600" rtl="0" eaLnBrk="0" fontAlgn="base" hangingPunct="0">
              <a:spcBef>
                <a:spcPct val="0"/>
              </a:spcBef>
              <a:spcAft>
                <a:spcPct val="0"/>
              </a:spcAft>
              <a:defRPr sz="2400">
                <a:solidFill>
                  <a:schemeClr val="tx1"/>
                </a:solidFill>
                <a:latin typeface="Comic Sans MS" pitchFamily="66" charset="0"/>
              </a:defRPr>
            </a:lvl9pPr>
          </a:lstStyle>
          <a:p>
            <a:pPr algn="r">
              <a:lnSpc>
                <a:spcPct val="100000"/>
              </a:lnSpc>
            </a:pPr>
            <a:fld id="{85856225-1480-44A3-93B5-CA3EB27233A9}" type="slidenum">
              <a:rPr lang="he-IL" sz="1300">
                <a:solidFill>
                  <a:srgbClr xmlns:mc="http://schemas.openxmlformats.org/markup-compatibility/2006" xmlns:a14="http://schemas.microsoft.com/office/drawing/2010/main" val="0000FF" mc:Ignorable=""/>
                </a:solidFill>
                <a:latin typeface="Marlett" pitchFamily="2" charset="2"/>
              </a:rPr>
              <a:pPr algn="r">
                <a:lnSpc>
                  <a:spcPct val="100000"/>
                </a:lnSpc>
              </a:pPr>
              <a:t>5</a:t>
            </a:fld>
            <a:endParaRPr lang="en-US" sz="1300">
              <a:solidFill>
                <a:srgbClr xmlns:mc="http://schemas.openxmlformats.org/markup-compatibility/2006" xmlns:a14="http://schemas.microsoft.com/office/drawing/2010/main" val="0000FF" mc:Ignorable=""/>
              </a:solidFill>
              <a:latin typeface="Marlett" pitchFamily="2" charset="2"/>
              <a:cs typeface="Arial" pitchFamily="34" charset="0"/>
            </a:endParaRPr>
          </a:p>
        </p:txBody>
      </p:sp>
      <p:sp>
        <p:nvSpPr>
          <p:cNvPr id="903171" name="Rectangle 2"/>
          <p:cNvSpPr>
            <a:spLocks noChangeArrowheads="1" noTextEdit="1"/>
          </p:cNvSpPr>
          <p:nvPr>
            <p:ph type="sldImg"/>
          </p:nvPr>
        </p:nvSpPr>
        <p:spPr>
          <a:xfrm>
            <a:off x="992188" y="768350"/>
            <a:ext cx="5114925" cy="3836988"/>
          </a:xfrm>
          <a:ln/>
        </p:spPr>
      </p:sp>
      <p:sp>
        <p:nvSpPr>
          <p:cNvPr id="903172" name="Rectangle 3"/>
          <p:cNvSpPr>
            <a:spLocks noGrp="1" noChangeArrowheads="1"/>
          </p:cNvSpPr>
          <p:nvPr>
            <p:ph type="body" idx="1"/>
          </p:nvPr>
        </p:nvSpPr>
        <p:spPr>
          <a:xfrm>
            <a:off x="946150" y="4860925"/>
            <a:ext cx="5207000" cy="4605338"/>
          </a:xfrm>
        </p:spPr>
        <p:txBody>
          <a:bodyPr lIns="99048" tIns="49524" rIns="99048" bIns="49524"/>
          <a:lstStyle/>
          <a:p>
            <a:r>
              <a:rPr lang="en-US"/>
              <a:t>An atomic register is one that is linearizable to a sequential safe register. For registers, atomic is synonymous with linearizable, but we use a different term in this one case to remain consistent with the published literature.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6A82DEE9-50D0-421B-B438-18AD7774E2A6}" type="slidenum">
              <a:rPr lang="he-IL"/>
              <a:pPr/>
              <a:t>6</a:t>
            </a:fld>
            <a:endParaRPr lang="en-US"/>
          </a:p>
        </p:txBody>
      </p:sp>
      <p:sp>
        <p:nvSpPr>
          <p:cNvPr id="927746"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lIns="99048" tIns="49524" rIns="99048" bIns="49524" anchor="b"/>
          <a:lstStyle>
            <a:lvl1pPr defTabSz="990600">
              <a:spcBef>
                <a:spcPct val="0"/>
              </a:spcBef>
              <a:defRPr sz="2400">
                <a:solidFill>
                  <a:schemeClr val="tx1"/>
                </a:solidFill>
                <a:latin typeface="Comic Sans MS" pitchFamily="66" charset="0"/>
              </a:defRPr>
            </a:lvl1pPr>
            <a:lvl2pPr marL="804863" indent="-309563" defTabSz="990600">
              <a:spcBef>
                <a:spcPct val="0"/>
              </a:spcBef>
              <a:defRPr sz="2400">
                <a:solidFill>
                  <a:schemeClr val="tx1"/>
                </a:solidFill>
                <a:latin typeface="Comic Sans MS" pitchFamily="66" charset="0"/>
              </a:defRPr>
            </a:lvl2pPr>
            <a:lvl3pPr marL="1238250" indent="-247650" defTabSz="990600">
              <a:spcBef>
                <a:spcPct val="0"/>
              </a:spcBef>
              <a:defRPr sz="2400">
                <a:solidFill>
                  <a:schemeClr val="tx1"/>
                </a:solidFill>
                <a:latin typeface="Comic Sans MS" pitchFamily="66" charset="0"/>
              </a:defRPr>
            </a:lvl3pPr>
            <a:lvl4pPr marL="1733550" indent="-247650" defTabSz="990600">
              <a:spcBef>
                <a:spcPct val="0"/>
              </a:spcBef>
              <a:defRPr sz="2400">
                <a:solidFill>
                  <a:schemeClr val="tx1"/>
                </a:solidFill>
                <a:latin typeface="Comic Sans MS" pitchFamily="66" charset="0"/>
              </a:defRPr>
            </a:lvl4pPr>
            <a:lvl5pPr marL="2228850" indent="-247650" defTabSz="990600">
              <a:spcBef>
                <a:spcPct val="0"/>
              </a:spcBef>
              <a:defRPr sz="2400">
                <a:solidFill>
                  <a:schemeClr val="tx1"/>
                </a:solidFill>
                <a:latin typeface="Comic Sans MS" pitchFamily="66" charset="0"/>
              </a:defRPr>
            </a:lvl5pPr>
            <a:lvl6pPr marL="2686050" indent="-247650" algn="l" defTabSz="990600" rtl="0" eaLnBrk="0" fontAlgn="base" hangingPunct="0">
              <a:spcBef>
                <a:spcPct val="0"/>
              </a:spcBef>
              <a:spcAft>
                <a:spcPct val="0"/>
              </a:spcAft>
              <a:defRPr sz="2400">
                <a:solidFill>
                  <a:schemeClr val="tx1"/>
                </a:solidFill>
                <a:latin typeface="Comic Sans MS" pitchFamily="66" charset="0"/>
              </a:defRPr>
            </a:lvl6pPr>
            <a:lvl7pPr marL="3143250" indent="-247650" algn="l" defTabSz="990600" rtl="0" eaLnBrk="0" fontAlgn="base" hangingPunct="0">
              <a:spcBef>
                <a:spcPct val="0"/>
              </a:spcBef>
              <a:spcAft>
                <a:spcPct val="0"/>
              </a:spcAft>
              <a:defRPr sz="2400">
                <a:solidFill>
                  <a:schemeClr val="tx1"/>
                </a:solidFill>
                <a:latin typeface="Comic Sans MS" pitchFamily="66" charset="0"/>
              </a:defRPr>
            </a:lvl7pPr>
            <a:lvl8pPr marL="3600450" indent="-247650" algn="l" defTabSz="990600" rtl="0" eaLnBrk="0" fontAlgn="base" hangingPunct="0">
              <a:spcBef>
                <a:spcPct val="0"/>
              </a:spcBef>
              <a:spcAft>
                <a:spcPct val="0"/>
              </a:spcAft>
              <a:defRPr sz="2400">
                <a:solidFill>
                  <a:schemeClr val="tx1"/>
                </a:solidFill>
                <a:latin typeface="Comic Sans MS" pitchFamily="66" charset="0"/>
              </a:defRPr>
            </a:lvl8pPr>
            <a:lvl9pPr marL="4057650" indent="-247650" algn="l" defTabSz="990600" rtl="0" eaLnBrk="0" fontAlgn="base" hangingPunct="0">
              <a:spcBef>
                <a:spcPct val="0"/>
              </a:spcBef>
              <a:spcAft>
                <a:spcPct val="0"/>
              </a:spcAft>
              <a:defRPr sz="2400">
                <a:solidFill>
                  <a:schemeClr val="tx1"/>
                </a:solidFill>
                <a:latin typeface="Comic Sans MS" pitchFamily="66" charset="0"/>
              </a:defRPr>
            </a:lvl9pPr>
          </a:lstStyle>
          <a:p>
            <a:pPr algn="r" eaLnBrk="1" hangingPunct="1">
              <a:lnSpc>
                <a:spcPct val="100000"/>
              </a:lnSpc>
            </a:pPr>
            <a:fld id="{B25F7891-F94B-4EA4-B265-10B9C6FE0F8C}" type="slidenum">
              <a:rPr lang="he-IL" sz="1300">
                <a:latin typeface="Arial" pitchFamily="34" charset="0"/>
              </a:rPr>
              <a:pPr algn="r" eaLnBrk="1" hangingPunct="1">
                <a:lnSpc>
                  <a:spcPct val="100000"/>
                </a:lnSpc>
              </a:pPr>
              <a:t>6</a:t>
            </a:fld>
            <a:endParaRPr lang="en-US" sz="1300">
              <a:latin typeface="Arial" pitchFamily="34" charset="0"/>
            </a:endParaRPr>
          </a:p>
        </p:txBody>
      </p:sp>
      <p:sp>
        <p:nvSpPr>
          <p:cNvPr id="927747"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lIns="99038" tIns="49520" rIns="99038" bIns="49520" anchor="b"/>
          <a:lstStyle>
            <a:lvl1pPr defTabSz="990600">
              <a:spcBef>
                <a:spcPct val="0"/>
              </a:spcBef>
              <a:defRPr sz="2400">
                <a:solidFill>
                  <a:schemeClr val="tx1"/>
                </a:solidFill>
                <a:latin typeface="Comic Sans MS" pitchFamily="66" charset="0"/>
              </a:defRPr>
            </a:lvl1pPr>
            <a:lvl2pPr marL="804863" indent="-309563" defTabSz="990600">
              <a:spcBef>
                <a:spcPct val="0"/>
              </a:spcBef>
              <a:defRPr sz="2400">
                <a:solidFill>
                  <a:schemeClr val="tx1"/>
                </a:solidFill>
                <a:latin typeface="Comic Sans MS" pitchFamily="66" charset="0"/>
              </a:defRPr>
            </a:lvl2pPr>
            <a:lvl3pPr marL="1238250" indent="-247650" defTabSz="990600">
              <a:spcBef>
                <a:spcPct val="0"/>
              </a:spcBef>
              <a:defRPr sz="2400">
                <a:solidFill>
                  <a:schemeClr val="tx1"/>
                </a:solidFill>
                <a:latin typeface="Comic Sans MS" pitchFamily="66" charset="0"/>
              </a:defRPr>
            </a:lvl3pPr>
            <a:lvl4pPr marL="1733550" indent="-247650" defTabSz="990600">
              <a:spcBef>
                <a:spcPct val="0"/>
              </a:spcBef>
              <a:defRPr sz="2400">
                <a:solidFill>
                  <a:schemeClr val="tx1"/>
                </a:solidFill>
                <a:latin typeface="Comic Sans MS" pitchFamily="66" charset="0"/>
              </a:defRPr>
            </a:lvl4pPr>
            <a:lvl5pPr marL="2228850" indent="-247650" defTabSz="990600">
              <a:spcBef>
                <a:spcPct val="0"/>
              </a:spcBef>
              <a:defRPr sz="2400">
                <a:solidFill>
                  <a:schemeClr val="tx1"/>
                </a:solidFill>
                <a:latin typeface="Comic Sans MS" pitchFamily="66" charset="0"/>
              </a:defRPr>
            </a:lvl5pPr>
            <a:lvl6pPr marL="2686050" indent="-247650" algn="l" defTabSz="990600" rtl="0" eaLnBrk="0" fontAlgn="base" hangingPunct="0">
              <a:spcBef>
                <a:spcPct val="0"/>
              </a:spcBef>
              <a:spcAft>
                <a:spcPct val="0"/>
              </a:spcAft>
              <a:defRPr sz="2400">
                <a:solidFill>
                  <a:schemeClr val="tx1"/>
                </a:solidFill>
                <a:latin typeface="Comic Sans MS" pitchFamily="66" charset="0"/>
              </a:defRPr>
            </a:lvl6pPr>
            <a:lvl7pPr marL="3143250" indent="-247650" algn="l" defTabSz="990600" rtl="0" eaLnBrk="0" fontAlgn="base" hangingPunct="0">
              <a:spcBef>
                <a:spcPct val="0"/>
              </a:spcBef>
              <a:spcAft>
                <a:spcPct val="0"/>
              </a:spcAft>
              <a:defRPr sz="2400">
                <a:solidFill>
                  <a:schemeClr val="tx1"/>
                </a:solidFill>
                <a:latin typeface="Comic Sans MS" pitchFamily="66" charset="0"/>
              </a:defRPr>
            </a:lvl7pPr>
            <a:lvl8pPr marL="3600450" indent="-247650" algn="l" defTabSz="990600" rtl="0" eaLnBrk="0" fontAlgn="base" hangingPunct="0">
              <a:spcBef>
                <a:spcPct val="0"/>
              </a:spcBef>
              <a:spcAft>
                <a:spcPct val="0"/>
              </a:spcAft>
              <a:defRPr sz="2400">
                <a:solidFill>
                  <a:schemeClr val="tx1"/>
                </a:solidFill>
                <a:latin typeface="Comic Sans MS" pitchFamily="66" charset="0"/>
              </a:defRPr>
            </a:lvl8pPr>
            <a:lvl9pPr marL="4057650" indent="-247650" algn="l" defTabSz="990600" rtl="0" eaLnBrk="0" fontAlgn="base" hangingPunct="0">
              <a:spcBef>
                <a:spcPct val="0"/>
              </a:spcBef>
              <a:spcAft>
                <a:spcPct val="0"/>
              </a:spcAft>
              <a:defRPr sz="2400">
                <a:solidFill>
                  <a:schemeClr val="tx1"/>
                </a:solidFill>
                <a:latin typeface="Comic Sans MS" pitchFamily="66" charset="0"/>
              </a:defRPr>
            </a:lvl9pPr>
          </a:lstStyle>
          <a:p>
            <a:pPr algn="r">
              <a:lnSpc>
                <a:spcPct val="100000"/>
              </a:lnSpc>
            </a:pPr>
            <a:fld id="{79B971BC-3270-45D9-BADC-B3FA7E154E95}" type="slidenum">
              <a:rPr lang="he-IL" sz="1300">
                <a:solidFill>
                  <a:srgbClr xmlns:mc="http://schemas.openxmlformats.org/markup-compatibility/2006" xmlns:a14="http://schemas.microsoft.com/office/drawing/2010/main" val="0000FF" mc:Ignorable=""/>
                </a:solidFill>
                <a:latin typeface="Marlett" pitchFamily="2" charset="2"/>
              </a:rPr>
              <a:pPr algn="r">
                <a:lnSpc>
                  <a:spcPct val="100000"/>
                </a:lnSpc>
              </a:pPr>
              <a:t>6</a:t>
            </a:fld>
            <a:endParaRPr lang="en-US" sz="1300">
              <a:solidFill>
                <a:srgbClr xmlns:mc="http://schemas.openxmlformats.org/markup-compatibility/2006" xmlns:a14="http://schemas.microsoft.com/office/drawing/2010/main" val="0000FF" mc:Ignorable=""/>
              </a:solidFill>
              <a:latin typeface="Marlett" pitchFamily="2" charset="2"/>
              <a:cs typeface="Arial" pitchFamily="34" charset="0"/>
            </a:endParaRPr>
          </a:p>
        </p:txBody>
      </p:sp>
      <p:sp>
        <p:nvSpPr>
          <p:cNvPr id="927748" name="Rectangle 2"/>
          <p:cNvSpPr>
            <a:spLocks noChangeArrowheads="1" noTextEdit="1"/>
          </p:cNvSpPr>
          <p:nvPr>
            <p:ph type="sldImg"/>
          </p:nvPr>
        </p:nvSpPr>
        <p:spPr>
          <a:xfrm>
            <a:off x="992188" y="768350"/>
            <a:ext cx="5114925" cy="3836988"/>
          </a:xfrm>
          <a:ln/>
        </p:spPr>
      </p:sp>
      <p:sp>
        <p:nvSpPr>
          <p:cNvPr id="927749" name="Rectangle 3"/>
          <p:cNvSpPr>
            <a:spLocks noGrp="1" noChangeArrowheads="1"/>
          </p:cNvSpPr>
          <p:nvPr>
            <p:ph type="body" idx="1"/>
          </p:nvPr>
        </p:nvSpPr>
        <p:spPr>
          <a:xfrm>
            <a:off x="946150" y="4860925"/>
            <a:ext cx="5207000" cy="4605338"/>
          </a:xfrm>
        </p:spPr>
        <p:txBody>
          <a:bodyPr lIns="99038" tIns="49520" rIns="99038" bIns="49520"/>
          <a:lstStyle/>
          <a:p>
            <a:endParaRPr lang="he-I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D5CF6FF-6263-4EEC-B068-F1D3CC5AB7E8}" type="slidenum">
              <a:rPr lang="he-IL"/>
              <a:pPr/>
              <a:t>8</a:t>
            </a:fld>
            <a:endParaRPr lang="en-US"/>
          </a:p>
        </p:txBody>
      </p:sp>
      <p:sp>
        <p:nvSpPr>
          <p:cNvPr id="932866"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lIns="99048" tIns="49524" rIns="99048" bIns="49524" anchor="b"/>
          <a:lstStyle>
            <a:lvl1pPr defTabSz="990600">
              <a:spcBef>
                <a:spcPct val="0"/>
              </a:spcBef>
              <a:defRPr sz="2400">
                <a:solidFill>
                  <a:schemeClr val="tx1"/>
                </a:solidFill>
                <a:latin typeface="Comic Sans MS" pitchFamily="66" charset="0"/>
              </a:defRPr>
            </a:lvl1pPr>
            <a:lvl2pPr marL="742950" indent="-285750" defTabSz="990600">
              <a:spcBef>
                <a:spcPct val="0"/>
              </a:spcBef>
              <a:defRPr sz="2400">
                <a:solidFill>
                  <a:schemeClr val="tx1"/>
                </a:solidFill>
                <a:latin typeface="Comic Sans MS" pitchFamily="66" charset="0"/>
              </a:defRPr>
            </a:lvl2pPr>
            <a:lvl3pPr marL="1143000" indent="-228600" defTabSz="990600">
              <a:spcBef>
                <a:spcPct val="0"/>
              </a:spcBef>
              <a:defRPr sz="2400">
                <a:solidFill>
                  <a:schemeClr val="tx1"/>
                </a:solidFill>
                <a:latin typeface="Comic Sans MS" pitchFamily="66" charset="0"/>
              </a:defRPr>
            </a:lvl3pPr>
            <a:lvl4pPr marL="1600200" indent="-228600" defTabSz="990600">
              <a:spcBef>
                <a:spcPct val="0"/>
              </a:spcBef>
              <a:defRPr sz="2400">
                <a:solidFill>
                  <a:schemeClr val="tx1"/>
                </a:solidFill>
                <a:latin typeface="Comic Sans MS" pitchFamily="66" charset="0"/>
              </a:defRPr>
            </a:lvl4pPr>
            <a:lvl5pPr marL="2057400" indent="-228600" defTabSz="990600">
              <a:spcBef>
                <a:spcPct val="0"/>
              </a:spcBef>
              <a:defRPr sz="2400">
                <a:solidFill>
                  <a:schemeClr val="tx1"/>
                </a:solidFill>
                <a:latin typeface="Comic Sans MS" pitchFamily="66" charset="0"/>
              </a:defRPr>
            </a:lvl5pPr>
            <a:lvl6pPr marL="2514600" indent="-228600" algn="l" defTabSz="990600" rtl="0" eaLnBrk="0" fontAlgn="base" hangingPunct="0">
              <a:spcBef>
                <a:spcPct val="0"/>
              </a:spcBef>
              <a:spcAft>
                <a:spcPct val="0"/>
              </a:spcAft>
              <a:defRPr sz="2400">
                <a:solidFill>
                  <a:schemeClr val="tx1"/>
                </a:solidFill>
                <a:latin typeface="Comic Sans MS" pitchFamily="66" charset="0"/>
              </a:defRPr>
            </a:lvl6pPr>
            <a:lvl7pPr marL="2971800" indent="-228600" algn="l" defTabSz="990600" rtl="0" eaLnBrk="0" fontAlgn="base" hangingPunct="0">
              <a:spcBef>
                <a:spcPct val="0"/>
              </a:spcBef>
              <a:spcAft>
                <a:spcPct val="0"/>
              </a:spcAft>
              <a:defRPr sz="2400">
                <a:solidFill>
                  <a:schemeClr val="tx1"/>
                </a:solidFill>
                <a:latin typeface="Comic Sans MS" pitchFamily="66" charset="0"/>
              </a:defRPr>
            </a:lvl7pPr>
            <a:lvl8pPr marL="3429000" indent="-228600" algn="l" defTabSz="990600" rtl="0" eaLnBrk="0" fontAlgn="base" hangingPunct="0">
              <a:spcBef>
                <a:spcPct val="0"/>
              </a:spcBef>
              <a:spcAft>
                <a:spcPct val="0"/>
              </a:spcAft>
              <a:defRPr sz="2400">
                <a:solidFill>
                  <a:schemeClr val="tx1"/>
                </a:solidFill>
                <a:latin typeface="Comic Sans MS" pitchFamily="66" charset="0"/>
              </a:defRPr>
            </a:lvl8pPr>
            <a:lvl9pPr marL="3886200" indent="-228600" algn="l" defTabSz="990600" rtl="0" eaLnBrk="0" fontAlgn="base" hangingPunct="0">
              <a:spcBef>
                <a:spcPct val="0"/>
              </a:spcBef>
              <a:spcAft>
                <a:spcPct val="0"/>
              </a:spcAft>
              <a:defRPr sz="2400">
                <a:solidFill>
                  <a:schemeClr val="tx1"/>
                </a:solidFill>
                <a:latin typeface="Comic Sans MS" pitchFamily="66" charset="0"/>
              </a:defRPr>
            </a:lvl9pPr>
          </a:lstStyle>
          <a:p>
            <a:pPr algn="r">
              <a:lnSpc>
                <a:spcPct val="100000"/>
              </a:lnSpc>
            </a:pPr>
            <a:fld id="{8190C98A-CA23-4216-AA53-6EA2862A572F}" type="slidenum">
              <a:rPr lang="he-IL" sz="1300">
                <a:solidFill>
                  <a:srgbClr xmlns:mc="http://schemas.openxmlformats.org/markup-compatibility/2006" xmlns:a14="http://schemas.microsoft.com/office/drawing/2010/main" val="0000FF" mc:Ignorable=""/>
                </a:solidFill>
                <a:latin typeface="Marlett" pitchFamily="2" charset="2"/>
              </a:rPr>
              <a:pPr algn="r">
                <a:lnSpc>
                  <a:spcPct val="100000"/>
                </a:lnSpc>
              </a:pPr>
              <a:t>8</a:t>
            </a:fld>
            <a:endParaRPr lang="en-US" sz="1300">
              <a:solidFill>
                <a:srgbClr xmlns:mc="http://schemas.openxmlformats.org/markup-compatibility/2006" xmlns:a14="http://schemas.microsoft.com/office/drawing/2010/main" val="0000FF" mc:Ignorable=""/>
              </a:solidFill>
              <a:latin typeface="Marlett" pitchFamily="2" charset="2"/>
              <a:cs typeface="Arial" pitchFamily="34" charset="0"/>
            </a:endParaRPr>
          </a:p>
        </p:txBody>
      </p:sp>
      <p:sp>
        <p:nvSpPr>
          <p:cNvPr id="932867" name="Rectangle 2"/>
          <p:cNvSpPr>
            <a:spLocks noChangeArrowheads="1" noTextEdit="1"/>
          </p:cNvSpPr>
          <p:nvPr>
            <p:ph type="sldImg"/>
          </p:nvPr>
        </p:nvSpPr>
        <p:spPr>
          <a:xfrm>
            <a:off x="992188" y="768350"/>
            <a:ext cx="5114925" cy="3836988"/>
          </a:xfrm>
          <a:ln/>
        </p:spPr>
      </p:sp>
      <p:sp>
        <p:nvSpPr>
          <p:cNvPr id="932868" name="Rectangle 3"/>
          <p:cNvSpPr>
            <a:spLocks noGrp="1" noChangeArrowheads="1"/>
          </p:cNvSpPr>
          <p:nvPr>
            <p:ph type="body" idx="1"/>
          </p:nvPr>
        </p:nvSpPr>
        <p:spPr>
          <a:xfrm>
            <a:off x="946150" y="4860925"/>
            <a:ext cx="5207000" cy="4605338"/>
          </a:xfrm>
        </p:spPr>
        <p:txBody>
          <a:bodyPr lIns="99048" tIns="49524" rIns="99048" bIns="49524"/>
          <a:lstStyle/>
          <a:p>
            <a:r>
              <a:rPr lang="en-US"/>
              <a:t>The students might be confused here, why can</a:t>
            </a:r>
            <a:r>
              <a:rPr lang="en-US">
                <a:latin typeface="Arial"/>
              </a:rPr>
              <a:t>’</a:t>
            </a:r>
            <a:r>
              <a:rPr lang="en-US"/>
              <a:t>t it be that the yellow reader will miss the writes of the Blue reader updating its column. The point is that this can only happen if the blue reader has not finished its read and has an overlap with the Yellow reader, in which case as the </a:t>
            </a:r>
          </a:p>
          <a:p>
            <a:r>
              <a:rPr lang="en-US"/>
              <a:t>Timeline shows, its OK for Yellow to return the old value 1234.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2013654-4ACB-4827-BF4A-851B9C172E62}" type="slidenum">
              <a:rPr lang="he-IL"/>
              <a:pPr/>
              <a:t>12</a:t>
            </a:fld>
            <a:endParaRPr lang="en-US"/>
          </a:p>
        </p:txBody>
      </p:sp>
      <p:sp>
        <p:nvSpPr>
          <p:cNvPr id="897026"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lIns="99048" tIns="49524" rIns="99048" bIns="49524" anchor="b"/>
          <a:lstStyle>
            <a:lvl1pPr defTabSz="990600">
              <a:spcBef>
                <a:spcPct val="0"/>
              </a:spcBef>
              <a:defRPr sz="2400">
                <a:solidFill>
                  <a:schemeClr val="tx1"/>
                </a:solidFill>
                <a:latin typeface="Comic Sans MS" pitchFamily="66" charset="0"/>
              </a:defRPr>
            </a:lvl1pPr>
            <a:lvl2pPr marL="742950" indent="-285750" defTabSz="990600">
              <a:spcBef>
                <a:spcPct val="0"/>
              </a:spcBef>
              <a:defRPr sz="2400">
                <a:solidFill>
                  <a:schemeClr val="tx1"/>
                </a:solidFill>
                <a:latin typeface="Comic Sans MS" pitchFamily="66" charset="0"/>
              </a:defRPr>
            </a:lvl2pPr>
            <a:lvl3pPr marL="1143000" indent="-228600" defTabSz="990600">
              <a:spcBef>
                <a:spcPct val="0"/>
              </a:spcBef>
              <a:defRPr sz="2400">
                <a:solidFill>
                  <a:schemeClr val="tx1"/>
                </a:solidFill>
                <a:latin typeface="Comic Sans MS" pitchFamily="66" charset="0"/>
              </a:defRPr>
            </a:lvl3pPr>
            <a:lvl4pPr marL="1600200" indent="-228600" defTabSz="990600">
              <a:spcBef>
                <a:spcPct val="0"/>
              </a:spcBef>
              <a:defRPr sz="2400">
                <a:solidFill>
                  <a:schemeClr val="tx1"/>
                </a:solidFill>
                <a:latin typeface="Comic Sans MS" pitchFamily="66" charset="0"/>
              </a:defRPr>
            </a:lvl4pPr>
            <a:lvl5pPr marL="2057400" indent="-228600" defTabSz="990600">
              <a:spcBef>
                <a:spcPct val="0"/>
              </a:spcBef>
              <a:defRPr sz="2400">
                <a:solidFill>
                  <a:schemeClr val="tx1"/>
                </a:solidFill>
                <a:latin typeface="Comic Sans MS" pitchFamily="66" charset="0"/>
              </a:defRPr>
            </a:lvl5pPr>
            <a:lvl6pPr marL="2514600" indent="-228600" algn="l" defTabSz="990600" rtl="0" eaLnBrk="0" fontAlgn="base" hangingPunct="0">
              <a:spcBef>
                <a:spcPct val="0"/>
              </a:spcBef>
              <a:spcAft>
                <a:spcPct val="0"/>
              </a:spcAft>
              <a:defRPr sz="2400">
                <a:solidFill>
                  <a:schemeClr val="tx1"/>
                </a:solidFill>
                <a:latin typeface="Comic Sans MS" pitchFamily="66" charset="0"/>
              </a:defRPr>
            </a:lvl6pPr>
            <a:lvl7pPr marL="2971800" indent="-228600" algn="l" defTabSz="990600" rtl="0" eaLnBrk="0" fontAlgn="base" hangingPunct="0">
              <a:spcBef>
                <a:spcPct val="0"/>
              </a:spcBef>
              <a:spcAft>
                <a:spcPct val="0"/>
              </a:spcAft>
              <a:defRPr sz="2400">
                <a:solidFill>
                  <a:schemeClr val="tx1"/>
                </a:solidFill>
                <a:latin typeface="Comic Sans MS" pitchFamily="66" charset="0"/>
              </a:defRPr>
            </a:lvl7pPr>
            <a:lvl8pPr marL="3429000" indent="-228600" algn="l" defTabSz="990600" rtl="0" eaLnBrk="0" fontAlgn="base" hangingPunct="0">
              <a:spcBef>
                <a:spcPct val="0"/>
              </a:spcBef>
              <a:spcAft>
                <a:spcPct val="0"/>
              </a:spcAft>
              <a:defRPr sz="2400">
                <a:solidFill>
                  <a:schemeClr val="tx1"/>
                </a:solidFill>
                <a:latin typeface="Comic Sans MS" pitchFamily="66" charset="0"/>
              </a:defRPr>
            </a:lvl8pPr>
            <a:lvl9pPr marL="3886200" indent="-228600" algn="l" defTabSz="990600" rtl="0" eaLnBrk="0" fontAlgn="base" hangingPunct="0">
              <a:spcBef>
                <a:spcPct val="0"/>
              </a:spcBef>
              <a:spcAft>
                <a:spcPct val="0"/>
              </a:spcAft>
              <a:defRPr sz="2400">
                <a:solidFill>
                  <a:schemeClr val="tx1"/>
                </a:solidFill>
                <a:latin typeface="Comic Sans MS" pitchFamily="66" charset="0"/>
              </a:defRPr>
            </a:lvl9pPr>
          </a:lstStyle>
          <a:p>
            <a:pPr algn="r">
              <a:lnSpc>
                <a:spcPct val="100000"/>
              </a:lnSpc>
            </a:pPr>
            <a:fld id="{7F77CDA3-F5C1-40C6-A164-3D4614CCEEE6}" type="slidenum">
              <a:rPr lang="he-IL" sz="1300">
                <a:solidFill>
                  <a:srgbClr xmlns:mc="http://schemas.openxmlformats.org/markup-compatibility/2006" xmlns:a14="http://schemas.microsoft.com/office/drawing/2010/main" val="0000FF" mc:Ignorable=""/>
                </a:solidFill>
                <a:latin typeface="Marlett" pitchFamily="2" charset="2"/>
              </a:rPr>
              <a:pPr algn="r">
                <a:lnSpc>
                  <a:spcPct val="100000"/>
                </a:lnSpc>
              </a:pPr>
              <a:t>12</a:t>
            </a:fld>
            <a:endParaRPr lang="en-US" sz="1300">
              <a:solidFill>
                <a:srgbClr xmlns:mc="http://schemas.openxmlformats.org/markup-compatibility/2006" xmlns:a14="http://schemas.microsoft.com/office/drawing/2010/main" val="0000FF" mc:Ignorable=""/>
              </a:solidFill>
              <a:latin typeface="Marlett" pitchFamily="2" charset="2"/>
              <a:cs typeface="Arial" pitchFamily="34" charset="0"/>
            </a:endParaRPr>
          </a:p>
        </p:txBody>
      </p:sp>
      <p:sp>
        <p:nvSpPr>
          <p:cNvPr id="897027" name="Rectangle 2"/>
          <p:cNvSpPr>
            <a:spLocks noChangeArrowheads="1" noTextEdit="1"/>
          </p:cNvSpPr>
          <p:nvPr>
            <p:ph type="sldImg"/>
          </p:nvPr>
        </p:nvSpPr>
        <p:spPr>
          <a:xfrm>
            <a:off x="992188" y="768350"/>
            <a:ext cx="5114925" cy="3836988"/>
          </a:xfrm>
          <a:ln/>
        </p:spPr>
      </p:sp>
      <p:sp>
        <p:nvSpPr>
          <p:cNvPr id="897028" name="Rectangle 3"/>
          <p:cNvSpPr>
            <a:spLocks noGrp="1" noChangeArrowheads="1"/>
          </p:cNvSpPr>
          <p:nvPr>
            <p:ph type="body" idx="1"/>
          </p:nvPr>
        </p:nvSpPr>
        <p:spPr>
          <a:xfrm>
            <a:off x="946150" y="4860925"/>
            <a:ext cx="5207000" cy="4605338"/>
          </a:xfrm>
        </p:spPr>
        <p:txBody>
          <a:bodyPr lIns="99048" tIns="49524" rIns="99048" bIns="49524"/>
          <a:lstStyle/>
          <a:p>
            <a:endParaRPr lang="he-I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BF72C6B-8C12-4AA7-A193-F4B1B0CB3917}" type="slidenum">
              <a:rPr lang="he-IL"/>
              <a:pPr/>
              <a:t>14</a:t>
            </a:fld>
            <a:endParaRPr lang="en-US"/>
          </a:p>
        </p:txBody>
      </p:sp>
      <p:sp>
        <p:nvSpPr>
          <p:cNvPr id="890882"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lIns="99048" tIns="49524" rIns="99048" bIns="49524" anchor="b"/>
          <a:lstStyle>
            <a:lvl1pPr defTabSz="990600">
              <a:spcBef>
                <a:spcPct val="0"/>
              </a:spcBef>
              <a:defRPr sz="2400">
                <a:solidFill>
                  <a:schemeClr val="tx1"/>
                </a:solidFill>
                <a:latin typeface="Comic Sans MS" pitchFamily="66" charset="0"/>
              </a:defRPr>
            </a:lvl1pPr>
            <a:lvl2pPr marL="742950" indent="-285750" defTabSz="990600">
              <a:spcBef>
                <a:spcPct val="0"/>
              </a:spcBef>
              <a:defRPr sz="2400">
                <a:solidFill>
                  <a:schemeClr val="tx1"/>
                </a:solidFill>
                <a:latin typeface="Comic Sans MS" pitchFamily="66" charset="0"/>
              </a:defRPr>
            </a:lvl2pPr>
            <a:lvl3pPr marL="1143000" indent="-228600" defTabSz="990600">
              <a:spcBef>
                <a:spcPct val="0"/>
              </a:spcBef>
              <a:defRPr sz="2400">
                <a:solidFill>
                  <a:schemeClr val="tx1"/>
                </a:solidFill>
                <a:latin typeface="Comic Sans MS" pitchFamily="66" charset="0"/>
              </a:defRPr>
            </a:lvl3pPr>
            <a:lvl4pPr marL="1600200" indent="-228600" defTabSz="990600">
              <a:spcBef>
                <a:spcPct val="0"/>
              </a:spcBef>
              <a:defRPr sz="2400">
                <a:solidFill>
                  <a:schemeClr val="tx1"/>
                </a:solidFill>
                <a:latin typeface="Comic Sans MS" pitchFamily="66" charset="0"/>
              </a:defRPr>
            </a:lvl4pPr>
            <a:lvl5pPr marL="2057400" indent="-228600" defTabSz="990600">
              <a:spcBef>
                <a:spcPct val="0"/>
              </a:spcBef>
              <a:defRPr sz="2400">
                <a:solidFill>
                  <a:schemeClr val="tx1"/>
                </a:solidFill>
                <a:latin typeface="Comic Sans MS" pitchFamily="66" charset="0"/>
              </a:defRPr>
            </a:lvl5pPr>
            <a:lvl6pPr marL="2514600" indent="-228600" algn="l" defTabSz="990600" rtl="0" eaLnBrk="0" fontAlgn="base" hangingPunct="0">
              <a:spcBef>
                <a:spcPct val="0"/>
              </a:spcBef>
              <a:spcAft>
                <a:spcPct val="0"/>
              </a:spcAft>
              <a:defRPr sz="2400">
                <a:solidFill>
                  <a:schemeClr val="tx1"/>
                </a:solidFill>
                <a:latin typeface="Comic Sans MS" pitchFamily="66" charset="0"/>
              </a:defRPr>
            </a:lvl6pPr>
            <a:lvl7pPr marL="2971800" indent="-228600" algn="l" defTabSz="990600" rtl="0" eaLnBrk="0" fontAlgn="base" hangingPunct="0">
              <a:spcBef>
                <a:spcPct val="0"/>
              </a:spcBef>
              <a:spcAft>
                <a:spcPct val="0"/>
              </a:spcAft>
              <a:defRPr sz="2400">
                <a:solidFill>
                  <a:schemeClr val="tx1"/>
                </a:solidFill>
                <a:latin typeface="Comic Sans MS" pitchFamily="66" charset="0"/>
              </a:defRPr>
            </a:lvl7pPr>
            <a:lvl8pPr marL="3429000" indent="-228600" algn="l" defTabSz="990600" rtl="0" eaLnBrk="0" fontAlgn="base" hangingPunct="0">
              <a:spcBef>
                <a:spcPct val="0"/>
              </a:spcBef>
              <a:spcAft>
                <a:spcPct val="0"/>
              </a:spcAft>
              <a:defRPr sz="2400">
                <a:solidFill>
                  <a:schemeClr val="tx1"/>
                </a:solidFill>
                <a:latin typeface="Comic Sans MS" pitchFamily="66" charset="0"/>
              </a:defRPr>
            </a:lvl8pPr>
            <a:lvl9pPr marL="3886200" indent="-228600" algn="l" defTabSz="990600" rtl="0" eaLnBrk="0" fontAlgn="base" hangingPunct="0">
              <a:spcBef>
                <a:spcPct val="0"/>
              </a:spcBef>
              <a:spcAft>
                <a:spcPct val="0"/>
              </a:spcAft>
              <a:defRPr sz="2400">
                <a:solidFill>
                  <a:schemeClr val="tx1"/>
                </a:solidFill>
                <a:latin typeface="Comic Sans MS" pitchFamily="66" charset="0"/>
              </a:defRPr>
            </a:lvl9pPr>
          </a:lstStyle>
          <a:p>
            <a:pPr algn="r">
              <a:lnSpc>
                <a:spcPct val="100000"/>
              </a:lnSpc>
            </a:pPr>
            <a:fld id="{C1C70EE2-B3CD-43BE-A66E-694FCF28F582}" type="slidenum">
              <a:rPr lang="he-IL" sz="1300">
                <a:solidFill>
                  <a:srgbClr xmlns:mc="http://schemas.openxmlformats.org/markup-compatibility/2006" xmlns:a14="http://schemas.microsoft.com/office/drawing/2010/main" val="0000FF" mc:Ignorable=""/>
                </a:solidFill>
                <a:latin typeface="Marlett" pitchFamily="2" charset="2"/>
              </a:rPr>
              <a:pPr algn="r">
                <a:lnSpc>
                  <a:spcPct val="100000"/>
                </a:lnSpc>
              </a:pPr>
              <a:t>14</a:t>
            </a:fld>
            <a:endParaRPr lang="en-US" sz="1300">
              <a:solidFill>
                <a:srgbClr xmlns:mc="http://schemas.openxmlformats.org/markup-compatibility/2006" xmlns:a14="http://schemas.microsoft.com/office/drawing/2010/main" val="0000FF" mc:Ignorable=""/>
              </a:solidFill>
              <a:latin typeface="Marlett" pitchFamily="2" charset="2"/>
              <a:cs typeface="Arial" pitchFamily="34" charset="0"/>
            </a:endParaRPr>
          </a:p>
        </p:txBody>
      </p:sp>
      <p:sp>
        <p:nvSpPr>
          <p:cNvPr id="890883" name="Rectangle 2"/>
          <p:cNvSpPr>
            <a:spLocks noChangeArrowheads="1" noTextEdit="1"/>
          </p:cNvSpPr>
          <p:nvPr>
            <p:ph type="sldImg"/>
          </p:nvPr>
        </p:nvSpPr>
        <p:spPr>
          <a:xfrm>
            <a:off x="992188" y="768350"/>
            <a:ext cx="5114925" cy="3836988"/>
          </a:xfrm>
          <a:ln/>
        </p:spPr>
      </p:sp>
      <p:sp>
        <p:nvSpPr>
          <p:cNvPr id="890884" name="Rectangle 3"/>
          <p:cNvSpPr>
            <a:spLocks noGrp="1" noChangeArrowheads="1"/>
          </p:cNvSpPr>
          <p:nvPr>
            <p:ph type="body" idx="1"/>
          </p:nvPr>
        </p:nvSpPr>
        <p:spPr>
          <a:xfrm>
            <a:off x="946150" y="4860925"/>
            <a:ext cx="5207000" cy="4605338"/>
          </a:xfrm>
        </p:spPr>
        <p:txBody>
          <a:bodyPr lIns="99048" tIns="49524" rIns="99048" bIns="49524"/>
          <a:lstStyle/>
          <a:p>
            <a:r>
              <a:rPr lang="en-US"/>
              <a:t>The students might be confused here, why can</a:t>
            </a:r>
            <a:r>
              <a:rPr lang="en-US">
                <a:latin typeface="Arial"/>
              </a:rPr>
              <a:t>’</a:t>
            </a:r>
            <a:r>
              <a:rPr lang="en-US"/>
              <a:t>t it be that the yellow reader will miss the writes of the Blue reader updating its column. The point is that this can only happen if the blue reader has not finished its read and has an overlap with the Yellow reader, in which case as the </a:t>
            </a:r>
          </a:p>
          <a:p>
            <a:r>
              <a:rPr lang="en-US"/>
              <a:t>Timeline shows, its OK for Yellow to return the old value 1234.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D275533-0760-4983-BEF0-B630FD1D2B2E}" type="slidenum">
              <a:rPr lang="he-IL"/>
              <a:pPr/>
              <a:t>15</a:t>
            </a:fld>
            <a:endParaRPr lang="en-US"/>
          </a:p>
        </p:txBody>
      </p:sp>
      <p:sp>
        <p:nvSpPr>
          <p:cNvPr id="89293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lIns="99048" tIns="49524" rIns="99048" bIns="49524" anchor="b"/>
          <a:lstStyle>
            <a:lvl1pPr defTabSz="990600">
              <a:spcBef>
                <a:spcPct val="0"/>
              </a:spcBef>
              <a:defRPr sz="2400">
                <a:solidFill>
                  <a:schemeClr val="tx1"/>
                </a:solidFill>
                <a:latin typeface="Comic Sans MS" pitchFamily="66" charset="0"/>
              </a:defRPr>
            </a:lvl1pPr>
            <a:lvl2pPr marL="742950" indent="-285750" defTabSz="990600">
              <a:spcBef>
                <a:spcPct val="0"/>
              </a:spcBef>
              <a:defRPr sz="2400">
                <a:solidFill>
                  <a:schemeClr val="tx1"/>
                </a:solidFill>
                <a:latin typeface="Comic Sans MS" pitchFamily="66" charset="0"/>
              </a:defRPr>
            </a:lvl2pPr>
            <a:lvl3pPr marL="1143000" indent="-228600" defTabSz="990600">
              <a:spcBef>
                <a:spcPct val="0"/>
              </a:spcBef>
              <a:defRPr sz="2400">
                <a:solidFill>
                  <a:schemeClr val="tx1"/>
                </a:solidFill>
                <a:latin typeface="Comic Sans MS" pitchFamily="66" charset="0"/>
              </a:defRPr>
            </a:lvl3pPr>
            <a:lvl4pPr marL="1600200" indent="-228600" defTabSz="990600">
              <a:spcBef>
                <a:spcPct val="0"/>
              </a:spcBef>
              <a:defRPr sz="2400">
                <a:solidFill>
                  <a:schemeClr val="tx1"/>
                </a:solidFill>
                <a:latin typeface="Comic Sans MS" pitchFamily="66" charset="0"/>
              </a:defRPr>
            </a:lvl4pPr>
            <a:lvl5pPr marL="2057400" indent="-228600" defTabSz="990600">
              <a:spcBef>
                <a:spcPct val="0"/>
              </a:spcBef>
              <a:defRPr sz="2400">
                <a:solidFill>
                  <a:schemeClr val="tx1"/>
                </a:solidFill>
                <a:latin typeface="Comic Sans MS" pitchFamily="66" charset="0"/>
              </a:defRPr>
            </a:lvl5pPr>
            <a:lvl6pPr marL="2514600" indent="-228600" algn="l" defTabSz="990600" rtl="0" eaLnBrk="0" fontAlgn="base" hangingPunct="0">
              <a:spcBef>
                <a:spcPct val="0"/>
              </a:spcBef>
              <a:spcAft>
                <a:spcPct val="0"/>
              </a:spcAft>
              <a:defRPr sz="2400">
                <a:solidFill>
                  <a:schemeClr val="tx1"/>
                </a:solidFill>
                <a:latin typeface="Comic Sans MS" pitchFamily="66" charset="0"/>
              </a:defRPr>
            </a:lvl6pPr>
            <a:lvl7pPr marL="2971800" indent="-228600" algn="l" defTabSz="990600" rtl="0" eaLnBrk="0" fontAlgn="base" hangingPunct="0">
              <a:spcBef>
                <a:spcPct val="0"/>
              </a:spcBef>
              <a:spcAft>
                <a:spcPct val="0"/>
              </a:spcAft>
              <a:defRPr sz="2400">
                <a:solidFill>
                  <a:schemeClr val="tx1"/>
                </a:solidFill>
                <a:latin typeface="Comic Sans MS" pitchFamily="66" charset="0"/>
              </a:defRPr>
            </a:lvl7pPr>
            <a:lvl8pPr marL="3429000" indent="-228600" algn="l" defTabSz="990600" rtl="0" eaLnBrk="0" fontAlgn="base" hangingPunct="0">
              <a:spcBef>
                <a:spcPct val="0"/>
              </a:spcBef>
              <a:spcAft>
                <a:spcPct val="0"/>
              </a:spcAft>
              <a:defRPr sz="2400">
                <a:solidFill>
                  <a:schemeClr val="tx1"/>
                </a:solidFill>
                <a:latin typeface="Comic Sans MS" pitchFamily="66" charset="0"/>
              </a:defRPr>
            </a:lvl8pPr>
            <a:lvl9pPr marL="3886200" indent="-228600" algn="l" defTabSz="990600" rtl="0" eaLnBrk="0" fontAlgn="base" hangingPunct="0">
              <a:spcBef>
                <a:spcPct val="0"/>
              </a:spcBef>
              <a:spcAft>
                <a:spcPct val="0"/>
              </a:spcAft>
              <a:defRPr sz="2400">
                <a:solidFill>
                  <a:schemeClr val="tx1"/>
                </a:solidFill>
                <a:latin typeface="Comic Sans MS" pitchFamily="66" charset="0"/>
              </a:defRPr>
            </a:lvl9pPr>
          </a:lstStyle>
          <a:p>
            <a:pPr algn="r">
              <a:lnSpc>
                <a:spcPct val="100000"/>
              </a:lnSpc>
            </a:pPr>
            <a:fld id="{08AB128D-EF4B-4691-8634-CCEBCB0C45DE}" type="slidenum">
              <a:rPr lang="he-IL" sz="1300">
                <a:solidFill>
                  <a:srgbClr xmlns:mc="http://schemas.openxmlformats.org/markup-compatibility/2006" xmlns:a14="http://schemas.microsoft.com/office/drawing/2010/main" val="0000FF" mc:Ignorable=""/>
                </a:solidFill>
                <a:latin typeface="Marlett" pitchFamily="2" charset="2"/>
              </a:rPr>
              <a:pPr algn="r">
                <a:lnSpc>
                  <a:spcPct val="100000"/>
                </a:lnSpc>
              </a:pPr>
              <a:t>15</a:t>
            </a:fld>
            <a:endParaRPr lang="en-US" sz="1300">
              <a:solidFill>
                <a:srgbClr xmlns:mc="http://schemas.openxmlformats.org/markup-compatibility/2006" xmlns:a14="http://schemas.microsoft.com/office/drawing/2010/main" val="0000FF" mc:Ignorable=""/>
              </a:solidFill>
              <a:latin typeface="Marlett" pitchFamily="2" charset="2"/>
              <a:cs typeface="Arial" pitchFamily="34" charset="0"/>
            </a:endParaRPr>
          </a:p>
        </p:txBody>
      </p:sp>
      <p:sp>
        <p:nvSpPr>
          <p:cNvPr id="892931" name="Rectangle 2"/>
          <p:cNvSpPr>
            <a:spLocks noChangeArrowheads="1" noTextEdit="1"/>
          </p:cNvSpPr>
          <p:nvPr>
            <p:ph type="sldImg"/>
          </p:nvPr>
        </p:nvSpPr>
        <p:spPr>
          <a:xfrm>
            <a:off x="992188" y="768350"/>
            <a:ext cx="5114925" cy="3836988"/>
          </a:xfrm>
          <a:ln/>
        </p:spPr>
      </p:sp>
      <p:sp>
        <p:nvSpPr>
          <p:cNvPr id="892932" name="Rectangle 3"/>
          <p:cNvSpPr>
            <a:spLocks noGrp="1" noChangeArrowheads="1"/>
          </p:cNvSpPr>
          <p:nvPr>
            <p:ph type="body" idx="1"/>
          </p:nvPr>
        </p:nvSpPr>
        <p:spPr>
          <a:xfrm>
            <a:off x="946150" y="4860925"/>
            <a:ext cx="5207000" cy="4605338"/>
          </a:xfrm>
        </p:spPr>
        <p:txBody>
          <a:bodyPr lIns="99048" tIns="49524" rIns="99048" bIns="49524"/>
          <a:lstStyle/>
          <a:p>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he-IL"/>
          </a:p>
        </p:txBody>
      </p:sp>
      <p:sp>
        <p:nvSpPr>
          <p:cNvPr id="4" name="Footer Placeholder 3"/>
          <p:cNvSpPr>
            <a:spLocks noGrp="1"/>
          </p:cNvSpPr>
          <p:nvPr>
            <p:ph type="ftr" sz="quarter" idx="10"/>
          </p:nvPr>
        </p:nvSpPr>
        <p:spPr/>
        <p:txBody>
          <a:bodyPr/>
          <a:lstStyle>
            <a:lvl1pPr>
              <a:defRPr/>
            </a:lvl1pPr>
          </a:lstStyle>
          <a:p>
            <a:pPr>
              <a:defRPr/>
            </a:pPr>
            <a:r>
              <a:rPr lang="en-US"/>
              <a:t>Herlihy-Shavit 2008 </a:t>
            </a:r>
          </a:p>
          <a:p>
            <a:pPr>
              <a:defRPr/>
            </a:pPr>
            <a:r>
              <a:rPr lang="en-US"/>
              <a:t>The Art of Multiprocessor Programming</a:t>
            </a:r>
          </a:p>
        </p:txBody>
      </p:sp>
      <p:sp>
        <p:nvSpPr>
          <p:cNvPr id="5" name="Slide Number Placeholder 4"/>
          <p:cNvSpPr>
            <a:spLocks noGrp="1"/>
          </p:cNvSpPr>
          <p:nvPr>
            <p:ph type="sldNum" sz="quarter" idx="11"/>
          </p:nvPr>
        </p:nvSpPr>
        <p:spPr/>
        <p:txBody>
          <a:bodyPr/>
          <a:lstStyle>
            <a:lvl1pPr>
              <a:defRPr/>
            </a:lvl1pPr>
          </a:lstStyle>
          <a:p>
            <a:pPr>
              <a:defRPr/>
            </a:pPr>
            <a:fld id="{94A08F8F-17AC-4014-8B1C-3134AAF2DC61}" type="slidenum">
              <a:rPr lang="ar-SA"/>
              <a:pPr>
                <a:defRPr/>
              </a:pPr>
              <a:t>‹#›</a:t>
            </a:fld>
            <a:endParaRPr lang="en-US"/>
          </a:p>
        </p:txBody>
      </p:sp>
    </p:spTree>
    <p:extLst>
      <p:ext uri="{BB962C8B-B14F-4D97-AF65-F5344CB8AC3E}">
        <p14:creationId xmlns:p14="http://schemas.microsoft.com/office/powerpoint/2010/main" val="2831301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Footer Placeholder 3"/>
          <p:cNvSpPr>
            <a:spLocks noGrp="1"/>
          </p:cNvSpPr>
          <p:nvPr>
            <p:ph type="ftr" sz="quarter" idx="10"/>
          </p:nvPr>
        </p:nvSpPr>
        <p:spPr/>
        <p:txBody>
          <a:bodyPr/>
          <a:lstStyle>
            <a:lvl1pPr>
              <a:defRPr/>
            </a:lvl1pPr>
          </a:lstStyle>
          <a:p>
            <a:pPr>
              <a:defRPr/>
            </a:pPr>
            <a:r>
              <a:rPr lang="en-US"/>
              <a:t>Herlihy-Shavit 2008 </a:t>
            </a:r>
          </a:p>
          <a:p>
            <a:pPr>
              <a:defRPr/>
            </a:pPr>
            <a:r>
              <a:rPr lang="en-US"/>
              <a:t>The Art of Multiprocessor Programming</a:t>
            </a:r>
          </a:p>
        </p:txBody>
      </p:sp>
      <p:sp>
        <p:nvSpPr>
          <p:cNvPr id="5" name="Slide Number Placeholder 4"/>
          <p:cNvSpPr>
            <a:spLocks noGrp="1"/>
          </p:cNvSpPr>
          <p:nvPr>
            <p:ph type="sldNum" sz="quarter" idx="11"/>
          </p:nvPr>
        </p:nvSpPr>
        <p:spPr/>
        <p:txBody>
          <a:bodyPr/>
          <a:lstStyle>
            <a:lvl1pPr>
              <a:defRPr/>
            </a:lvl1pPr>
          </a:lstStyle>
          <a:p>
            <a:pPr>
              <a:defRPr/>
            </a:pPr>
            <a:fld id="{BE6D37FF-ADB7-4C7A-8D3F-914E69E349D3}" type="slidenum">
              <a:rPr lang="ar-SA"/>
              <a:pPr>
                <a:defRPr/>
              </a:pPr>
              <a:t>‹#›</a:t>
            </a:fld>
            <a:endParaRPr lang="en-US"/>
          </a:p>
        </p:txBody>
      </p:sp>
    </p:spTree>
    <p:extLst>
      <p:ext uri="{BB962C8B-B14F-4D97-AF65-F5344CB8AC3E}">
        <p14:creationId xmlns:p14="http://schemas.microsoft.com/office/powerpoint/2010/main" val="115114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Footer Placeholder 3"/>
          <p:cNvSpPr>
            <a:spLocks noGrp="1"/>
          </p:cNvSpPr>
          <p:nvPr>
            <p:ph type="ftr" sz="quarter" idx="10"/>
          </p:nvPr>
        </p:nvSpPr>
        <p:spPr/>
        <p:txBody>
          <a:bodyPr/>
          <a:lstStyle>
            <a:lvl1pPr>
              <a:defRPr/>
            </a:lvl1pPr>
          </a:lstStyle>
          <a:p>
            <a:pPr>
              <a:defRPr/>
            </a:pPr>
            <a:r>
              <a:rPr lang="en-US"/>
              <a:t>Herlihy-Shavit 2008 </a:t>
            </a:r>
          </a:p>
          <a:p>
            <a:pPr>
              <a:defRPr/>
            </a:pPr>
            <a:r>
              <a:rPr lang="en-US"/>
              <a:t>The Art of Multiprocessor Programming</a:t>
            </a:r>
          </a:p>
        </p:txBody>
      </p:sp>
      <p:sp>
        <p:nvSpPr>
          <p:cNvPr id="5" name="Slide Number Placeholder 4"/>
          <p:cNvSpPr>
            <a:spLocks noGrp="1"/>
          </p:cNvSpPr>
          <p:nvPr>
            <p:ph type="sldNum" sz="quarter" idx="11"/>
          </p:nvPr>
        </p:nvSpPr>
        <p:spPr/>
        <p:txBody>
          <a:bodyPr/>
          <a:lstStyle>
            <a:lvl1pPr>
              <a:defRPr/>
            </a:lvl1pPr>
          </a:lstStyle>
          <a:p>
            <a:pPr>
              <a:defRPr/>
            </a:pPr>
            <a:fld id="{DB9D909D-354E-4E17-8085-FE357F518D0E}" type="slidenum">
              <a:rPr lang="ar-SA"/>
              <a:pPr>
                <a:defRPr/>
              </a:pPr>
              <a:t>‹#›</a:t>
            </a:fld>
            <a:endParaRPr lang="en-US"/>
          </a:p>
        </p:txBody>
      </p:sp>
    </p:spTree>
    <p:extLst>
      <p:ext uri="{BB962C8B-B14F-4D97-AF65-F5344CB8AC3E}">
        <p14:creationId xmlns:p14="http://schemas.microsoft.com/office/powerpoint/2010/main" val="233577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he-IL"/>
          </a:p>
        </p:txBody>
      </p:sp>
      <p:sp>
        <p:nvSpPr>
          <p:cNvPr id="4" name="Footer Placeholder 3"/>
          <p:cNvSpPr>
            <a:spLocks noGrp="1"/>
          </p:cNvSpPr>
          <p:nvPr>
            <p:ph type="ftr" sz="quarter" idx="10"/>
          </p:nvPr>
        </p:nvSpPr>
        <p:spPr/>
        <p:txBody>
          <a:bodyPr/>
          <a:lstStyle>
            <a:lvl1pPr>
              <a:defRPr/>
            </a:lvl1pPr>
          </a:lstStyle>
          <a:p>
            <a:pPr>
              <a:defRPr/>
            </a:pPr>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pPr>
              <a:defRPr/>
            </a:pPr>
            <a:fld id="{CFE96D22-445E-4EFB-B078-F239F8104D85}" type="slidenum">
              <a:rPr lang="ar-SA"/>
              <a:pPr>
                <a:defRPr/>
              </a:pPr>
              <a:t>‹#›</a:t>
            </a:fld>
            <a:endParaRPr lang="en-US"/>
          </a:p>
        </p:txBody>
      </p:sp>
    </p:spTree>
    <p:extLst>
      <p:ext uri="{BB962C8B-B14F-4D97-AF65-F5344CB8AC3E}">
        <p14:creationId xmlns:p14="http://schemas.microsoft.com/office/powerpoint/2010/main" val="1717392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Footer Placeholder 3"/>
          <p:cNvSpPr>
            <a:spLocks noGrp="1"/>
          </p:cNvSpPr>
          <p:nvPr>
            <p:ph type="ftr" sz="quarter" idx="10"/>
          </p:nvPr>
        </p:nvSpPr>
        <p:spPr/>
        <p:txBody>
          <a:bodyPr/>
          <a:lstStyle>
            <a:lvl1pPr>
              <a:defRPr/>
            </a:lvl1pPr>
          </a:lstStyle>
          <a:p>
            <a:pPr>
              <a:defRPr/>
            </a:pPr>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pPr>
              <a:defRPr/>
            </a:pPr>
            <a:fld id="{E77572E2-CB40-45C6-A094-3FCE3909BCBE}" type="slidenum">
              <a:rPr lang="ar-SA"/>
              <a:pPr>
                <a:defRPr/>
              </a:pPr>
              <a:t>‹#›</a:t>
            </a:fld>
            <a:endParaRPr lang="en-US"/>
          </a:p>
        </p:txBody>
      </p:sp>
    </p:spTree>
    <p:extLst>
      <p:ext uri="{BB962C8B-B14F-4D97-AF65-F5344CB8AC3E}">
        <p14:creationId xmlns:p14="http://schemas.microsoft.com/office/powerpoint/2010/main" val="616386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pPr>
              <a:defRPr/>
            </a:pPr>
            <a:fld id="{BFD343E6-88E6-4845-A46C-3A71AC1F2BE6}" type="slidenum">
              <a:rPr lang="ar-SA"/>
              <a:pPr>
                <a:defRPr/>
              </a:pPr>
              <a:t>‹#›</a:t>
            </a:fld>
            <a:endParaRPr lang="en-US"/>
          </a:p>
        </p:txBody>
      </p:sp>
    </p:spTree>
    <p:extLst>
      <p:ext uri="{BB962C8B-B14F-4D97-AF65-F5344CB8AC3E}">
        <p14:creationId xmlns:p14="http://schemas.microsoft.com/office/powerpoint/2010/main" val="557283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Footer Placeholder 4"/>
          <p:cNvSpPr>
            <a:spLocks noGrp="1"/>
          </p:cNvSpPr>
          <p:nvPr>
            <p:ph type="ftr" sz="quarter" idx="10"/>
          </p:nvPr>
        </p:nvSpPr>
        <p:spPr/>
        <p:txBody>
          <a:bodyPr/>
          <a:lstStyle>
            <a:lvl1pPr>
              <a:defRPr/>
            </a:lvl1pPr>
          </a:lstStyle>
          <a:p>
            <a:pPr>
              <a:defRPr/>
            </a:pPr>
            <a:r>
              <a:rPr lang="en-US"/>
              <a:t>Art of Multiprocessor Programming</a:t>
            </a:r>
          </a:p>
        </p:txBody>
      </p:sp>
      <p:sp>
        <p:nvSpPr>
          <p:cNvPr id="6" name="Slide Number Placeholder 5"/>
          <p:cNvSpPr>
            <a:spLocks noGrp="1"/>
          </p:cNvSpPr>
          <p:nvPr>
            <p:ph type="sldNum" sz="quarter" idx="11"/>
          </p:nvPr>
        </p:nvSpPr>
        <p:spPr/>
        <p:txBody>
          <a:bodyPr/>
          <a:lstStyle>
            <a:lvl1pPr>
              <a:defRPr/>
            </a:lvl1pPr>
          </a:lstStyle>
          <a:p>
            <a:pPr>
              <a:defRPr/>
            </a:pPr>
            <a:fld id="{15D74C55-BCE8-4001-96F9-D13DCE5665C8}" type="slidenum">
              <a:rPr lang="ar-SA"/>
              <a:pPr>
                <a:defRPr/>
              </a:pPr>
              <a:t>‹#›</a:t>
            </a:fld>
            <a:endParaRPr lang="en-US"/>
          </a:p>
        </p:txBody>
      </p:sp>
    </p:spTree>
    <p:extLst>
      <p:ext uri="{BB962C8B-B14F-4D97-AF65-F5344CB8AC3E}">
        <p14:creationId xmlns:p14="http://schemas.microsoft.com/office/powerpoint/2010/main" val="148545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Footer Placeholder 6"/>
          <p:cNvSpPr>
            <a:spLocks noGrp="1"/>
          </p:cNvSpPr>
          <p:nvPr>
            <p:ph type="ftr" sz="quarter" idx="10"/>
          </p:nvPr>
        </p:nvSpPr>
        <p:spPr/>
        <p:txBody>
          <a:bodyPr/>
          <a:lstStyle>
            <a:lvl1pPr>
              <a:defRPr/>
            </a:lvl1pPr>
          </a:lstStyle>
          <a:p>
            <a:pPr>
              <a:defRPr/>
            </a:pPr>
            <a:r>
              <a:rPr lang="en-US"/>
              <a:t>Art of Multiprocessor Programming</a:t>
            </a:r>
          </a:p>
        </p:txBody>
      </p:sp>
      <p:sp>
        <p:nvSpPr>
          <p:cNvPr id="8" name="Slide Number Placeholder 7"/>
          <p:cNvSpPr>
            <a:spLocks noGrp="1"/>
          </p:cNvSpPr>
          <p:nvPr>
            <p:ph type="sldNum" sz="quarter" idx="11"/>
          </p:nvPr>
        </p:nvSpPr>
        <p:spPr/>
        <p:txBody>
          <a:bodyPr/>
          <a:lstStyle>
            <a:lvl1pPr>
              <a:defRPr/>
            </a:lvl1pPr>
          </a:lstStyle>
          <a:p>
            <a:pPr>
              <a:defRPr/>
            </a:pPr>
            <a:fld id="{F6A9A9AC-E10C-42A5-87DF-9CA9318BB286}" type="slidenum">
              <a:rPr lang="ar-SA"/>
              <a:pPr>
                <a:defRPr/>
              </a:pPr>
              <a:t>‹#›</a:t>
            </a:fld>
            <a:endParaRPr lang="en-US"/>
          </a:p>
        </p:txBody>
      </p:sp>
    </p:spTree>
    <p:extLst>
      <p:ext uri="{BB962C8B-B14F-4D97-AF65-F5344CB8AC3E}">
        <p14:creationId xmlns:p14="http://schemas.microsoft.com/office/powerpoint/2010/main" val="404236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Footer Placeholder 2"/>
          <p:cNvSpPr>
            <a:spLocks noGrp="1"/>
          </p:cNvSpPr>
          <p:nvPr>
            <p:ph type="ftr" sz="quarter" idx="10"/>
          </p:nvPr>
        </p:nvSpPr>
        <p:spPr/>
        <p:txBody>
          <a:bodyPr/>
          <a:lstStyle>
            <a:lvl1pPr>
              <a:defRPr/>
            </a:lvl1pPr>
          </a:lstStyle>
          <a:p>
            <a:pPr>
              <a:defRPr/>
            </a:pPr>
            <a:r>
              <a:rPr lang="en-US"/>
              <a:t>Art of Multiprocessor Programming</a:t>
            </a:r>
          </a:p>
        </p:txBody>
      </p:sp>
      <p:sp>
        <p:nvSpPr>
          <p:cNvPr id="4" name="Slide Number Placeholder 3"/>
          <p:cNvSpPr>
            <a:spLocks noGrp="1"/>
          </p:cNvSpPr>
          <p:nvPr>
            <p:ph type="sldNum" sz="quarter" idx="11"/>
          </p:nvPr>
        </p:nvSpPr>
        <p:spPr/>
        <p:txBody>
          <a:bodyPr/>
          <a:lstStyle>
            <a:lvl1pPr>
              <a:defRPr/>
            </a:lvl1pPr>
          </a:lstStyle>
          <a:p>
            <a:pPr>
              <a:defRPr/>
            </a:pPr>
            <a:fld id="{09DD37B2-59D0-4876-A54C-E4FAF79DFF8D}" type="slidenum">
              <a:rPr lang="ar-SA"/>
              <a:pPr>
                <a:defRPr/>
              </a:pPr>
              <a:t>‹#›</a:t>
            </a:fld>
            <a:endParaRPr lang="en-US"/>
          </a:p>
        </p:txBody>
      </p:sp>
    </p:spTree>
    <p:extLst>
      <p:ext uri="{BB962C8B-B14F-4D97-AF65-F5344CB8AC3E}">
        <p14:creationId xmlns:p14="http://schemas.microsoft.com/office/powerpoint/2010/main" val="505190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Art of Multiprocessor Programming</a:t>
            </a:r>
          </a:p>
        </p:txBody>
      </p:sp>
      <p:sp>
        <p:nvSpPr>
          <p:cNvPr id="3" name="Slide Number Placeholder 2"/>
          <p:cNvSpPr>
            <a:spLocks noGrp="1"/>
          </p:cNvSpPr>
          <p:nvPr>
            <p:ph type="sldNum" sz="quarter" idx="11"/>
          </p:nvPr>
        </p:nvSpPr>
        <p:spPr/>
        <p:txBody>
          <a:bodyPr/>
          <a:lstStyle>
            <a:lvl1pPr>
              <a:defRPr/>
            </a:lvl1pPr>
          </a:lstStyle>
          <a:p>
            <a:pPr>
              <a:defRPr/>
            </a:pPr>
            <a:fld id="{647CC1C3-4A43-4B28-AFA6-73D1D5E0A7C7}" type="slidenum">
              <a:rPr lang="ar-SA"/>
              <a:pPr>
                <a:defRPr/>
              </a:pPr>
              <a:t>‹#›</a:t>
            </a:fld>
            <a:endParaRPr lang="en-US"/>
          </a:p>
        </p:txBody>
      </p:sp>
    </p:spTree>
    <p:extLst>
      <p:ext uri="{BB962C8B-B14F-4D97-AF65-F5344CB8AC3E}">
        <p14:creationId xmlns:p14="http://schemas.microsoft.com/office/powerpoint/2010/main" val="3006642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Art of Multiprocessor Programming</a:t>
            </a:r>
          </a:p>
        </p:txBody>
      </p:sp>
      <p:sp>
        <p:nvSpPr>
          <p:cNvPr id="6" name="Slide Number Placeholder 5"/>
          <p:cNvSpPr>
            <a:spLocks noGrp="1"/>
          </p:cNvSpPr>
          <p:nvPr>
            <p:ph type="sldNum" sz="quarter" idx="11"/>
          </p:nvPr>
        </p:nvSpPr>
        <p:spPr/>
        <p:txBody>
          <a:bodyPr/>
          <a:lstStyle>
            <a:lvl1pPr>
              <a:defRPr/>
            </a:lvl1pPr>
          </a:lstStyle>
          <a:p>
            <a:pPr>
              <a:defRPr/>
            </a:pPr>
            <a:fld id="{F331F3DC-47D4-4398-9948-A9EF2F7C6633}" type="slidenum">
              <a:rPr lang="ar-SA"/>
              <a:pPr>
                <a:defRPr/>
              </a:pPr>
              <a:t>‹#›</a:t>
            </a:fld>
            <a:endParaRPr lang="en-US"/>
          </a:p>
        </p:txBody>
      </p:sp>
    </p:spTree>
    <p:extLst>
      <p:ext uri="{BB962C8B-B14F-4D97-AF65-F5344CB8AC3E}">
        <p14:creationId xmlns:p14="http://schemas.microsoft.com/office/powerpoint/2010/main" val="284828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Footer Placeholder 3"/>
          <p:cNvSpPr>
            <a:spLocks noGrp="1"/>
          </p:cNvSpPr>
          <p:nvPr>
            <p:ph type="ftr" sz="quarter" idx="10"/>
          </p:nvPr>
        </p:nvSpPr>
        <p:spPr/>
        <p:txBody>
          <a:bodyPr/>
          <a:lstStyle>
            <a:lvl1pPr>
              <a:defRPr/>
            </a:lvl1pPr>
          </a:lstStyle>
          <a:p>
            <a:pPr>
              <a:defRPr/>
            </a:pPr>
            <a:r>
              <a:rPr lang="en-US"/>
              <a:t>Herlihy-Shavit 2008 </a:t>
            </a:r>
          </a:p>
          <a:p>
            <a:pPr>
              <a:defRPr/>
            </a:pPr>
            <a:r>
              <a:rPr lang="en-US"/>
              <a:t>The Art of Multiprocessor Programming</a:t>
            </a:r>
          </a:p>
        </p:txBody>
      </p:sp>
      <p:sp>
        <p:nvSpPr>
          <p:cNvPr id="5" name="Slide Number Placeholder 4"/>
          <p:cNvSpPr>
            <a:spLocks noGrp="1"/>
          </p:cNvSpPr>
          <p:nvPr>
            <p:ph type="sldNum" sz="quarter" idx="11"/>
          </p:nvPr>
        </p:nvSpPr>
        <p:spPr/>
        <p:txBody>
          <a:bodyPr/>
          <a:lstStyle>
            <a:lvl1pPr>
              <a:defRPr/>
            </a:lvl1pPr>
          </a:lstStyle>
          <a:p>
            <a:pPr>
              <a:defRPr/>
            </a:pPr>
            <a:fld id="{253AA53E-BFD7-432B-86F8-A5FB12F2BC9E}" type="slidenum">
              <a:rPr lang="ar-SA"/>
              <a:pPr>
                <a:defRPr/>
              </a:pPr>
              <a:t>‹#›</a:t>
            </a:fld>
            <a:endParaRPr lang="en-US"/>
          </a:p>
        </p:txBody>
      </p:sp>
    </p:spTree>
    <p:extLst>
      <p:ext uri="{BB962C8B-B14F-4D97-AF65-F5344CB8AC3E}">
        <p14:creationId xmlns:p14="http://schemas.microsoft.com/office/powerpoint/2010/main" val="25947394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Art of Multiprocessor Programming</a:t>
            </a:r>
          </a:p>
        </p:txBody>
      </p:sp>
      <p:sp>
        <p:nvSpPr>
          <p:cNvPr id="6" name="Slide Number Placeholder 5"/>
          <p:cNvSpPr>
            <a:spLocks noGrp="1"/>
          </p:cNvSpPr>
          <p:nvPr>
            <p:ph type="sldNum" sz="quarter" idx="11"/>
          </p:nvPr>
        </p:nvSpPr>
        <p:spPr/>
        <p:txBody>
          <a:bodyPr/>
          <a:lstStyle>
            <a:lvl1pPr>
              <a:defRPr/>
            </a:lvl1pPr>
          </a:lstStyle>
          <a:p>
            <a:pPr>
              <a:defRPr/>
            </a:pPr>
            <a:fld id="{97E4C700-6532-44BF-967B-0DA9A49E0767}" type="slidenum">
              <a:rPr lang="ar-SA"/>
              <a:pPr>
                <a:defRPr/>
              </a:pPr>
              <a:t>‹#›</a:t>
            </a:fld>
            <a:endParaRPr lang="en-US"/>
          </a:p>
        </p:txBody>
      </p:sp>
    </p:spTree>
    <p:extLst>
      <p:ext uri="{BB962C8B-B14F-4D97-AF65-F5344CB8AC3E}">
        <p14:creationId xmlns:p14="http://schemas.microsoft.com/office/powerpoint/2010/main" val="7548743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Footer Placeholder 3"/>
          <p:cNvSpPr>
            <a:spLocks noGrp="1"/>
          </p:cNvSpPr>
          <p:nvPr>
            <p:ph type="ftr" sz="quarter" idx="10"/>
          </p:nvPr>
        </p:nvSpPr>
        <p:spPr/>
        <p:txBody>
          <a:bodyPr/>
          <a:lstStyle>
            <a:lvl1pPr>
              <a:defRPr/>
            </a:lvl1pPr>
          </a:lstStyle>
          <a:p>
            <a:pPr>
              <a:defRPr/>
            </a:pPr>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pPr>
              <a:defRPr/>
            </a:pPr>
            <a:fld id="{AAEE12EA-C736-470C-AF0C-4C4298F061EC}" type="slidenum">
              <a:rPr lang="ar-SA"/>
              <a:pPr>
                <a:defRPr/>
              </a:pPr>
              <a:t>‹#›</a:t>
            </a:fld>
            <a:endParaRPr lang="en-US"/>
          </a:p>
        </p:txBody>
      </p:sp>
    </p:spTree>
    <p:extLst>
      <p:ext uri="{BB962C8B-B14F-4D97-AF65-F5344CB8AC3E}">
        <p14:creationId xmlns:p14="http://schemas.microsoft.com/office/powerpoint/2010/main" val="13610046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Footer Placeholder 3"/>
          <p:cNvSpPr>
            <a:spLocks noGrp="1"/>
          </p:cNvSpPr>
          <p:nvPr>
            <p:ph type="ftr" sz="quarter" idx="10"/>
          </p:nvPr>
        </p:nvSpPr>
        <p:spPr/>
        <p:txBody>
          <a:bodyPr/>
          <a:lstStyle>
            <a:lvl1pPr>
              <a:defRPr/>
            </a:lvl1pPr>
          </a:lstStyle>
          <a:p>
            <a:pPr>
              <a:defRPr/>
            </a:pPr>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pPr>
              <a:defRPr/>
            </a:pPr>
            <a:fld id="{52AF5489-05D3-4B5E-ABC5-99BA98BF6A95}" type="slidenum">
              <a:rPr lang="ar-SA"/>
              <a:pPr>
                <a:defRPr/>
              </a:pPr>
              <a:t>‹#›</a:t>
            </a:fld>
            <a:endParaRPr lang="en-US"/>
          </a:p>
        </p:txBody>
      </p:sp>
    </p:spTree>
    <p:extLst>
      <p:ext uri="{BB962C8B-B14F-4D97-AF65-F5344CB8AC3E}">
        <p14:creationId xmlns:p14="http://schemas.microsoft.com/office/powerpoint/2010/main" val="34849093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he-IL"/>
          </a:p>
        </p:txBody>
      </p:sp>
      <p:sp>
        <p:nvSpPr>
          <p:cNvPr id="4" name="Footer Placeholder 3"/>
          <p:cNvSpPr>
            <a:spLocks noGrp="1"/>
          </p:cNvSpPr>
          <p:nvPr>
            <p:ph type="ftr" sz="quarter" idx="10"/>
          </p:nvPr>
        </p:nvSpPr>
        <p:spPr/>
        <p:txBody>
          <a:bodyPr/>
          <a:lstStyle>
            <a:lvl1pPr>
              <a:defRPr/>
            </a:lvl1pPr>
          </a:lstStyle>
          <a:p>
            <a:pPr>
              <a:defRPr/>
            </a:pPr>
            <a:r>
              <a:rPr lang="en-US"/>
              <a:t>Herlihy-Shavit </a:t>
            </a:r>
          </a:p>
          <a:p>
            <a:pPr>
              <a:defRPr/>
            </a:pPr>
            <a:r>
              <a:rPr lang="en-US"/>
              <a:t>The Art of Multiprocessor Programming</a:t>
            </a:r>
          </a:p>
        </p:txBody>
      </p:sp>
      <p:sp>
        <p:nvSpPr>
          <p:cNvPr id="5" name="Slide Number Placeholder 4"/>
          <p:cNvSpPr>
            <a:spLocks noGrp="1"/>
          </p:cNvSpPr>
          <p:nvPr>
            <p:ph type="sldNum" sz="quarter" idx="11"/>
          </p:nvPr>
        </p:nvSpPr>
        <p:spPr/>
        <p:txBody>
          <a:bodyPr/>
          <a:lstStyle>
            <a:lvl1pPr>
              <a:defRPr/>
            </a:lvl1pPr>
          </a:lstStyle>
          <a:p>
            <a:pPr>
              <a:defRPr/>
            </a:pPr>
            <a:fld id="{BFFDE288-720D-4924-A643-C6086BCDA68C}" type="slidenum">
              <a:rPr lang="ar-SA"/>
              <a:pPr>
                <a:defRPr/>
              </a:pPr>
              <a:t>‹#›</a:t>
            </a:fld>
            <a:endParaRPr lang="en-US"/>
          </a:p>
        </p:txBody>
      </p:sp>
    </p:spTree>
    <p:extLst>
      <p:ext uri="{BB962C8B-B14F-4D97-AF65-F5344CB8AC3E}">
        <p14:creationId xmlns:p14="http://schemas.microsoft.com/office/powerpoint/2010/main" val="714379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Footer Placeholder 3"/>
          <p:cNvSpPr>
            <a:spLocks noGrp="1"/>
          </p:cNvSpPr>
          <p:nvPr>
            <p:ph type="ftr" sz="quarter" idx="10"/>
          </p:nvPr>
        </p:nvSpPr>
        <p:spPr/>
        <p:txBody>
          <a:bodyPr/>
          <a:lstStyle>
            <a:lvl1pPr>
              <a:defRPr/>
            </a:lvl1pPr>
          </a:lstStyle>
          <a:p>
            <a:pPr>
              <a:defRPr/>
            </a:pPr>
            <a:r>
              <a:rPr lang="en-US"/>
              <a:t>Herlihy-Shavit </a:t>
            </a:r>
          </a:p>
          <a:p>
            <a:pPr>
              <a:defRPr/>
            </a:pPr>
            <a:r>
              <a:rPr lang="en-US"/>
              <a:t>The Art of Multiprocessor Programming</a:t>
            </a:r>
          </a:p>
        </p:txBody>
      </p:sp>
      <p:sp>
        <p:nvSpPr>
          <p:cNvPr id="5" name="Slide Number Placeholder 4"/>
          <p:cNvSpPr>
            <a:spLocks noGrp="1"/>
          </p:cNvSpPr>
          <p:nvPr>
            <p:ph type="sldNum" sz="quarter" idx="11"/>
          </p:nvPr>
        </p:nvSpPr>
        <p:spPr/>
        <p:txBody>
          <a:bodyPr/>
          <a:lstStyle>
            <a:lvl1pPr>
              <a:defRPr/>
            </a:lvl1pPr>
          </a:lstStyle>
          <a:p>
            <a:pPr>
              <a:defRPr/>
            </a:pPr>
            <a:fld id="{1A324D6D-5AA1-4FA1-AD06-38830B9277D9}" type="slidenum">
              <a:rPr lang="ar-SA"/>
              <a:pPr>
                <a:defRPr/>
              </a:pPr>
              <a:t>‹#›</a:t>
            </a:fld>
            <a:endParaRPr lang="en-US"/>
          </a:p>
        </p:txBody>
      </p:sp>
    </p:spTree>
    <p:extLst>
      <p:ext uri="{BB962C8B-B14F-4D97-AF65-F5344CB8AC3E}">
        <p14:creationId xmlns:p14="http://schemas.microsoft.com/office/powerpoint/2010/main" val="25460450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US"/>
              <a:t>Herlihy-Shavit </a:t>
            </a:r>
          </a:p>
          <a:p>
            <a:pPr>
              <a:defRPr/>
            </a:pPr>
            <a:r>
              <a:rPr lang="en-US"/>
              <a:t>The Art of Multiprocessor Programming</a:t>
            </a:r>
          </a:p>
        </p:txBody>
      </p:sp>
      <p:sp>
        <p:nvSpPr>
          <p:cNvPr id="5" name="Slide Number Placeholder 4"/>
          <p:cNvSpPr>
            <a:spLocks noGrp="1"/>
          </p:cNvSpPr>
          <p:nvPr>
            <p:ph type="sldNum" sz="quarter" idx="11"/>
          </p:nvPr>
        </p:nvSpPr>
        <p:spPr/>
        <p:txBody>
          <a:bodyPr/>
          <a:lstStyle>
            <a:lvl1pPr>
              <a:defRPr/>
            </a:lvl1pPr>
          </a:lstStyle>
          <a:p>
            <a:pPr>
              <a:defRPr/>
            </a:pPr>
            <a:fld id="{49805BDB-6AA1-4A03-B08D-F336499A4CB8}" type="slidenum">
              <a:rPr lang="ar-SA"/>
              <a:pPr>
                <a:defRPr/>
              </a:pPr>
              <a:t>‹#›</a:t>
            </a:fld>
            <a:endParaRPr lang="en-US"/>
          </a:p>
        </p:txBody>
      </p:sp>
    </p:spTree>
    <p:extLst>
      <p:ext uri="{BB962C8B-B14F-4D97-AF65-F5344CB8AC3E}">
        <p14:creationId xmlns:p14="http://schemas.microsoft.com/office/powerpoint/2010/main" val="26974487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Footer Placeholder 4"/>
          <p:cNvSpPr>
            <a:spLocks noGrp="1"/>
          </p:cNvSpPr>
          <p:nvPr>
            <p:ph type="ftr" sz="quarter" idx="10"/>
          </p:nvPr>
        </p:nvSpPr>
        <p:spPr/>
        <p:txBody>
          <a:bodyPr/>
          <a:lstStyle>
            <a:lvl1pPr>
              <a:defRPr/>
            </a:lvl1pPr>
          </a:lstStyle>
          <a:p>
            <a:pPr>
              <a:defRPr/>
            </a:pPr>
            <a:r>
              <a:rPr lang="en-US"/>
              <a:t>Herlihy-Shavit </a:t>
            </a:r>
          </a:p>
          <a:p>
            <a:pPr>
              <a:defRPr/>
            </a:pPr>
            <a:r>
              <a:rPr lang="en-US"/>
              <a:t>The Art of Multiprocessor Programming</a:t>
            </a:r>
          </a:p>
        </p:txBody>
      </p:sp>
      <p:sp>
        <p:nvSpPr>
          <p:cNvPr id="6" name="Slide Number Placeholder 5"/>
          <p:cNvSpPr>
            <a:spLocks noGrp="1"/>
          </p:cNvSpPr>
          <p:nvPr>
            <p:ph type="sldNum" sz="quarter" idx="11"/>
          </p:nvPr>
        </p:nvSpPr>
        <p:spPr/>
        <p:txBody>
          <a:bodyPr/>
          <a:lstStyle>
            <a:lvl1pPr>
              <a:defRPr/>
            </a:lvl1pPr>
          </a:lstStyle>
          <a:p>
            <a:pPr>
              <a:defRPr/>
            </a:pPr>
            <a:fld id="{5EE45570-4C33-413B-A386-324749FD4D71}" type="slidenum">
              <a:rPr lang="ar-SA"/>
              <a:pPr>
                <a:defRPr/>
              </a:pPr>
              <a:t>‹#›</a:t>
            </a:fld>
            <a:endParaRPr lang="en-US"/>
          </a:p>
        </p:txBody>
      </p:sp>
    </p:spTree>
    <p:extLst>
      <p:ext uri="{BB962C8B-B14F-4D97-AF65-F5344CB8AC3E}">
        <p14:creationId xmlns:p14="http://schemas.microsoft.com/office/powerpoint/2010/main" val="9543979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Footer Placeholder 6"/>
          <p:cNvSpPr>
            <a:spLocks noGrp="1"/>
          </p:cNvSpPr>
          <p:nvPr>
            <p:ph type="ftr" sz="quarter" idx="10"/>
          </p:nvPr>
        </p:nvSpPr>
        <p:spPr/>
        <p:txBody>
          <a:bodyPr/>
          <a:lstStyle>
            <a:lvl1pPr>
              <a:defRPr/>
            </a:lvl1pPr>
          </a:lstStyle>
          <a:p>
            <a:pPr>
              <a:defRPr/>
            </a:pPr>
            <a:r>
              <a:rPr lang="en-US"/>
              <a:t>Herlihy-Shavit </a:t>
            </a:r>
          </a:p>
          <a:p>
            <a:pPr>
              <a:defRPr/>
            </a:pPr>
            <a:r>
              <a:rPr lang="en-US"/>
              <a:t>The Art of Multiprocessor Programming</a:t>
            </a:r>
          </a:p>
        </p:txBody>
      </p:sp>
      <p:sp>
        <p:nvSpPr>
          <p:cNvPr id="8" name="Slide Number Placeholder 7"/>
          <p:cNvSpPr>
            <a:spLocks noGrp="1"/>
          </p:cNvSpPr>
          <p:nvPr>
            <p:ph type="sldNum" sz="quarter" idx="11"/>
          </p:nvPr>
        </p:nvSpPr>
        <p:spPr/>
        <p:txBody>
          <a:bodyPr/>
          <a:lstStyle>
            <a:lvl1pPr>
              <a:defRPr/>
            </a:lvl1pPr>
          </a:lstStyle>
          <a:p>
            <a:pPr>
              <a:defRPr/>
            </a:pPr>
            <a:fld id="{1EF430D2-A60C-4853-95E0-BFF487751478}" type="slidenum">
              <a:rPr lang="ar-SA"/>
              <a:pPr>
                <a:defRPr/>
              </a:pPr>
              <a:t>‹#›</a:t>
            </a:fld>
            <a:endParaRPr lang="en-US"/>
          </a:p>
        </p:txBody>
      </p:sp>
    </p:spTree>
    <p:extLst>
      <p:ext uri="{BB962C8B-B14F-4D97-AF65-F5344CB8AC3E}">
        <p14:creationId xmlns:p14="http://schemas.microsoft.com/office/powerpoint/2010/main" val="4228308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Footer Placeholder 2"/>
          <p:cNvSpPr>
            <a:spLocks noGrp="1"/>
          </p:cNvSpPr>
          <p:nvPr>
            <p:ph type="ftr" sz="quarter" idx="10"/>
          </p:nvPr>
        </p:nvSpPr>
        <p:spPr/>
        <p:txBody>
          <a:bodyPr/>
          <a:lstStyle>
            <a:lvl1pPr>
              <a:defRPr/>
            </a:lvl1pPr>
          </a:lstStyle>
          <a:p>
            <a:pPr>
              <a:defRPr/>
            </a:pPr>
            <a:r>
              <a:rPr lang="en-US"/>
              <a:t>Herlihy-Shavit </a:t>
            </a:r>
          </a:p>
          <a:p>
            <a:pPr>
              <a:defRPr/>
            </a:pPr>
            <a:r>
              <a:rPr lang="en-US"/>
              <a:t>The Art of Multiprocessor Programming</a:t>
            </a:r>
          </a:p>
        </p:txBody>
      </p:sp>
      <p:sp>
        <p:nvSpPr>
          <p:cNvPr id="4" name="Slide Number Placeholder 3"/>
          <p:cNvSpPr>
            <a:spLocks noGrp="1"/>
          </p:cNvSpPr>
          <p:nvPr>
            <p:ph type="sldNum" sz="quarter" idx="11"/>
          </p:nvPr>
        </p:nvSpPr>
        <p:spPr/>
        <p:txBody>
          <a:bodyPr/>
          <a:lstStyle>
            <a:lvl1pPr>
              <a:defRPr/>
            </a:lvl1pPr>
          </a:lstStyle>
          <a:p>
            <a:pPr>
              <a:defRPr/>
            </a:pPr>
            <a:fld id="{10421B46-30DA-4F9B-AD37-22A50D886C36}" type="slidenum">
              <a:rPr lang="ar-SA"/>
              <a:pPr>
                <a:defRPr/>
              </a:pPr>
              <a:t>‹#›</a:t>
            </a:fld>
            <a:endParaRPr lang="en-US"/>
          </a:p>
        </p:txBody>
      </p:sp>
    </p:spTree>
    <p:extLst>
      <p:ext uri="{BB962C8B-B14F-4D97-AF65-F5344CB8AC3E}">
        <p14:creationId xmlns:p14="http://schemas.microsoft.com/office/powerpoint/2010/main" val="37396240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Herlihy-Shavit </a:t>
            </a:r>
          </a:p>
          <a:p>
            <a:pPr>
              <a:defRPr/>
            </a:pPr>
            <a:r>
              <a:rPr lang="en-US"/>
              <a:t>The Art of Multiprocessor Programming</a:t>
            </a:r>
          </a:p>
        </p:txBody>
      </p:sp>
      <p:sp>
        <p:nvSpPr>
          <p:cNvPr id="3" name="Slide Number Placeholder 2"/>
          <p:cNvSpPr>
            <a:spLocks noGrp="1"/>
          </p:cNvSpPr>
          <p:nvPr>
            <p:ph type="sldNum" sz="quarter" idx="11"/>
          </p:nvPr>
        </p:nvSpPr>
        <p:spPr/>
        <p:txBody>
          <a:bodyPr/>
          <a:lstStyle>
            <a:lvl1pPr>
              <a:defRPr/>
            </a:lvl1pPr>
          </a:lstStyle>
          <a:p>
            <a:pPr>
              <a:defRPr/>
            </a:pPr>
            <a:fld id="{C174347A-CC2A-49B1-9B36-394E9FB698EF}" type="slidenum">
              <a:rPr lang="ar-SA"/>
              <a:pPr>
                <a:defRPr/>
              </a:pPr>
              <a:t>‹#›</a:t>
            </a:fld>
            <a:endParaRPr lang="en-US"/>
          </a:p>
        </p:txBody>
      </p:sp>
    </p:spTree>
    <p:extLst>
      <p:ext uri="{BB962C8B-B14F-4D97-AF65-F5344CB8AC3E}">
        <p14:creationId xmlns:p14="http://schemas.microsoft.com/office/powerpoint/2010/main" val="10250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US"/>
              <a:t>Herlihy-Shavit 2008 </a:t>
            </a:r>
          </a:p>
          <a:p>
            <a:pPr>
              <a:defRPr/>
            </a:pPr>
            <a:r>
              <a:rPr lang="en-US"/>
              <a:t>The Art of Multiprocessor Programming</a:t>
            </a:r>
          </a:p>
        </p:txBody>
      </p:sp>
      <p:sp>
        <p:nvSpPr>
          <p:cNvPr id="5" name="Slide Number Placeholder 4"/>
          <p:cNvSpPr>
            <a:spLocks noGrp="1"/>
          </p:cNvSpPr>
          <p:nvPr>
            <p:ph type="sldNum" sz="quarter" idx="11"/>
          </p:nvPr>
        </p:nvSpPr>
        <p:spPr/>
        <p:txBody>
          <a:bodyPr/>
          <a:lstStyle>
            <a:lvl1pPr>
              <a:defRPr/>
            </a:lvl1pPr>
          </a:lstStyle>
          <a:p>
            <a:pPr>
              <a:defRPr/>
            </a:pPr>
            <a:fld id="{AD66398E-FE52-45DA-84C4-373B56B71637}" type="slidenum">
              <a:rPr lang="ar-SA"/>
              <a:pPr>
                <a:defRPr/>
              </a:pPr>
              <a:t>‹#›</a:t>
            </a:fld>
            <a:endParaRPr lang="en-US"/>
          </a:p>
        </p:txBody>
      </p:sp>
    </p:spTree>
    <p:extLst>
      <p:ext uri="{BB962C8B-B14F-4D97-AF65-F5344CB8AC3E}">
        <p14:creationId xmlns:p14="http://schemas.microsoft.com/office/powerpoint/2010/main" val="1032871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Herlihy-Shavit </a:t>
            </a:r>
          </a:p>
          <a:p>
            <a:pPr>
              <a:defRPr/>
            </a:pPr>
            <a:r>
              <a:rPr lang="en-US"/>
              <a:t>The Art of Multiprocessor Programming</a:t>
            </a:r>
          </a:p>
        </p:txBody>
      </p:sp>
      <p:sp>
        <p:nvSpPr>
          <p:cNvPr id="6" name="Slide Number Placeholder 5"/>
          <p:cNvSpPr>
            <a:spLocks noGrp="1"/>
          </p:cNvSpPr>
          <p:nvPr>
            <p:ph type="sldNum" sz="quarter" idx="11"/>
          </p:nvPr>
        </p:nvSpPr>
        <p:spPr/>
        <p:txBody>
          <a:bodyPr/>
          <a:lstStyle>
            <a:lvl1pPr>
              <a:defRPr/>
            </a:lvl1pPr>
          </a:lstStyle>
          <a:p>
            <a:pPr>
              <a:defRPr/>
            </a:pPr>
            <a:fld id="{78BB54F9-56EE-4E9C-9AF8-9330EC1F41D0}" type="slidenum">
              <a:rPr lang="ar-SA"/>
              <a:pPr>
                <a:defRPr/>
              </a:pPr>
              <a:t>‹#›</a:t>
            </a:fld>
            <a:endParaRPr lang="en-US"/>
          </a:p>
        </p:txBody>
      </p:sp>
    </p:spTree>
    <p:extLst>
      <p:ext uri="{BB962C8B-B14F-4D97-AF65-F5344CB8AC3E}">
        <p14:creationId xmlns:p14="http://schemas.microsoft.com/office/powerpoint/2010/main" val="31491252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Herlihy-Shavit </a:t>
            </a:r>
          </a:p>
          <a:p>
            <a:pPr>
              <a:defRPr/>
            </a:pPr>
            <a:r>
              <a:rPr lang="en-US"/>
              <a:t>The Art of Multiprocessor Programming</a:t>
            </a:r>
          </a:p>
        </p:txBody>
      </p:sp>
      <p:sp>
        <p:nvSpPr>
          <p:cNvPr id="6" name="Slide Number Placeholder 5"/>
          <p:cNvSpPr>
            <a:spLocks noGrp="1"/>
          </p:cNvSpPr>
          <p:nvPr>
            <p:ph type="sldNum" sz="quarter" idx="11"/>
          </p:nvPr>
        </p:nvSpPr>
        <p:spPr/>
        <p:txBody>
          <a:bodyPr/>
          <a:lstStyle>
            <a:lvl1pPr>
              <a:defRPr/>
            </a:lvl1pPr>
          </a:lstStyle>
          <a:p>
            <a:pPr>
              <a:defRPr/>
            </a:pPr>
            <a:fld id="{DF51C363-FCCA-4D8A-BFB3-1C028BA2D3D2}" type="slidenum">
              <a:rPr lang="ar-SA"/>
              <a:pPr>
                <a:defRPr/>
              </a:pPr>
              <a:t>‹#›</a:t>
            </a:fld>
            <a:endParaRPr lang="en-US"/>
          </a:p>
        </p:txBody>
      </p:sp>
    </p:spTree>
    <p:extLst>
      <p:ext uri="{BB962C8B-B14F-4D97-AF65-F5344CB8AC3E}">
        <p14:creationId xmlns:p14="http://schemas.microsoft.com/office/powerpoint/2010/main" val="20426889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Footer Placeholder 3"/>
          <p:cNvSpPr>
            <a:spLocks noGrp="1"/>
          </p:cNvSpPr>
          <p:nvPr>
            <p:ph type="ftr" sz="quarter" idx="10"/>
          </p:nvPr>
        </p:nvSpPr>
        <p:spPr/>
        <p:txBody>
          <a:bodyPr/>
          <a:lstStyle>
            <a:lvl1pPr>
              <a:defRPr/>
            </a:lvl1pPr>
          </a:lstStyle>
          <a:p>
            <a:pPr>
              <a:defRPr/>
            </a:pPr>
            <a:r>
              <a:rPr lang="en-US"/>
              <a:t>Herlihy-Shavit </a:t>
            </a:r>
          </a:p>
          <a:p>
            <a:pPr>
              <a:defRPr/>
            </a:pPr>
            <a:r>
              <a:rPr lang="en-US"/>
              <a:t>The Art of Multiprocessor Programming</a:t>
            </a:r>
          </a:p>
        </p:txBody>
      </p:sp>
      <p:sp>
        <p:nvSpPr>
          <p:cNvPr id="5" name="Slide Number Placeholder 4"/>
          <p:cNvSpPr>
            <a:spLocks noGrp="1"/>
          </p:cNvSpPr>
          <p:nvPr>
            <p:ph type="sldNum" sz="quarter" idx="11"/>
          </p:nvPr>
        </p:nvSpPr>
        <p:spPr/>
        <p:txBody>
          <a:bodyPr/>
          <a:lstStyle>
            <a:lvl1pPr>
              <a:defRPr/>
            </a:lvl1pPr>
          </a:lstStyle>
          <a:p>
            <a:pPr>
              <a:defRPr/>
            </a:pPr>
            <a:fld id="{8BA7B1F6-ACDB-41C1-9C97-954407E389B3}" type="slidenum">
              <a:rPr lang="ar-SA"/>
              <a:pPr>
                <a:defRPr/>
              </a:pPr>
              <a:t>‹#›</a:t>
            </a:fld>
            <a:endParaRPr lang="en-US"/>
          </a:p>
        </p:txBody>
      </p:sp>
    </p:spTree>
    <p:extLst>
      <p:ext uri="{BB962C8B-B14F-4D97-AF65-F5344CB8AC3E}">
        <p14:creationId xmlns:p14="http://schemas.microsoft.com/office/powerpoint/2010/main" val="28970884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Footer Placeholder 3"/>
          <p:cNvSpPr>
            <a:spLocks noGrp="1"/>
          </p:cNvSpPr>
          <p:nvPr>
            <p:ph type="ftr" sz="quarter" idx="10"/>
          </p:nvPr>
        </p:nvSpPr>
        <p:spPr/>
        <p:txBody>
          <a:bodyPr/>
          <a:lstStyle>
            <a:lvl1pPr>
              <a:defRPr/>
            </a:lvl1pPr>
          </a:lstStyle>
          <a:p>
            <a:pPr>
              <a:defRPr/>
            </a:pPr>
            <a:r>
              <a:rPr lang="en-US"/>
              <a:t>Herlihy-Shavit </a:t>
            </a:r>
          </a:p>
          <a:p>
            <a:pPr>
              <a:defRPr/>
            </a:pPr>
            <a:r>
              <a:rPr lang="en-US"/>
              <a:t>The Art of Multiprocessor Programming</a:t>
            </a:r>
          </a:p>
        </p:txBody>
      </p:sp>
      <p:sp>
        <p:nvSpPr>
          <p:cNvPr id="5" name="Slide Number Placeholder 4"/>
          <p:cNvSpPr>
            <a:spLocks noGrp="1"/>
          </p:cNvSpPr>
          <p:nvPr>
            <p:ph type="sldNum" sz="quarter" idx="11"/>
          </p:nvPr>
        </p:nvSpPr>
        <p:spPr/>
        <p:txBody>
          <a:bodyPr/>
          <a:lstStyle>
            <a:lvl1pPr>
              <a:defRPr/>
            </a:lvl1pPr>
          </a:lstStyle>
          <a:p>
            <a:pPr>
              <a:defRPr/>
            </a:pPr>
            <a:fld id="{4F99309A-3763-4C72-9CB1-37808177CB26}" type="slidenum">
              <a:rPr lang="ar-SA"/>
              <a:pPr>
                <a:defRPr/>
              </a:pPr>
              <a:t>‹#›</a:t>
            </a:fld>
            <a:endParaRPr lang="en-US"/>
          </a:p>
        </p:txBody>
      </p:sp>
    </p:spTree>
    <p:extLst>
      <p:ext uri="{BB962C8B-B14F-4D97-AF65-F5344CB8AC3E}">
        <p14:creationId xmlns:p14="http://schemas.microsoft.com/office/powerpoint/2010/main" val="3171578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he-IL"/>
          </a:p>
        </p:txBody>
      </p:sp>
      <p:sp>
        <p:nvSpPr>
          <p:cNvPr id="4" name="Footer Placeholder 3"/>
          <p:cNvSpPr>
            <a:spLocks noGrp="1"/>
          </p:cNvSpPr>
          <p:nvPr>
            <p:ph type="ftr" sz="quarter" idx="10"/>
          </p:nvPr>
        </p:nvSpPr>
        <p:spPr/>
        <p:txBody>
          <a:bodyPr/>
          <a:lstStyle>
            <a:lvl1pPr>
              <a:defRPr/>
            </a:lvl1pPr>
          </a:lstStyle>
          <a:p>
            <a:pPr>
              <a:defRPr/>
            </a:pPr>
            <a:r>
              <a:rPr lang="en-US"/>
              <a:t>Herlihy-Shavit</a:t>
            </a:r>
          </a:p>
          <a:p>
            <a:pPr>
              <a:defRPr/>
            </a:pPr>
            <a:r>
              <a:rPr lang="en-US"/>
              <a:t>The Art of Multiprocessor Programming</a:t>
            </a:r>
          </a:p>
        </p:txBody>
      </p:sp>
      <p:sp>
        <p:nvSpPr>
          <p:cNvPr id="5" name="Slide Number Placeholder 4"/>
          <p:cNvSpPr>
            <a:spLocks noGrp="1"/>
          </p:cNvSpPr>
          <p:nvPr>
            <p:ph type="sldNum" sz="quarter" idx="11"/>
          </p:nvPr>
        </p:nvSpPr>
        <p:spPr/>
        <p:txBody>
          <a:bodyPr/>
          <a:lstStyle>
            <a:lvl1pPr>
              <a:defRPr/>
            </a:lvl1pPr>
          </a:lstStyle>
          <a:p>
            <a:pPr>
              <a:defRPr/>
            </a:pPr>
            <a:fld id="{1285EF74-B901-491A-985C-ABBAF967905D}" type="slidenum">
              <a:rPr lang="ar-SA"/>
              <a:pPr>
                <a:defRPr/>
              </a:pPr>
              <a:t>‹#›</a:t>
            </a:fld>
            <a:endParaRPr lang="en-US"/>
          </a:p>
        </p:txBody>
      </p:sp>
    </p:spTree>
    <p:extLst>
      <p:ext uri="{BB962C8B-B14F-4D97-AF65-F5344CB8AC3E}">
        <p14:creationId xmlns:p14="http://schemas.microsoft.com/office/powerpoint/2010/main" val="20069490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Footer Placeholder 3"/>
          <p:cNvSpPr>
            <a:spLocks noGrp="1"/>
          </p:cNvSpPr>
          <p:nvPr>
            <p:ph type="ftr" sz="quarter" idx="10"/>
          </p:nvPr>
        </p:nvSpPr>
        <p:spPr/>
        <p:txBody>
          <a:bodyPr/>
          <a:lstStyle>
            <a:lvl1pPr>
              <a:defRPr/>
            </a:lvl1pPr>
          </a:lstStyle>
          <a:p>
            <a:pPr>
              <a:defRPr/>
            </a:pPr>
            <a:r>
              <a:rPr lang="en-US"/>
              <a:t>Herlihy-Shavit</a:t>
            </a:r>
          </a:p>
          <a:p>
            <a:pPr>
              <a:defRPr/>
            </a:pPr>
            <a:r>
              <a:rPr lang="en-US"/>
              <a:t>The Art of Multiprocessor Programming</a:t>
            </a:r>
          </a:p>
        </p:txBody>
      </p:sp>
      <p:sp>
        <p:nvSpPr>
          <p:cNvPr id="5" name="Slide Number Placeholder 4"/>
          <p:cNvSpPr>
            <a:spLocks noGrp="1"/>
          </p:cNvSpPr>
          <p:nvPr>
            <p:ph type="sldNum" sz="quarter" idx="11"/>
          </p:nvPr>
        </p:nvSpPr>
        <p:spPr/>
        <p:txBody>
          <a:bodyPr/>
          <a:lstStyle>
            <a:lvl1pPr>
              <a:defRPr/>
            </a:lvl1pPr>
          </a:lstStyle>
          <a:p>
            <a:pPr>
              <a:defRPr/>
            </a:pPr>
            <a:fld id="{3DEA2BDD-1395-4D99-9E7B-36A31181EEDA}" type="slidenum">
              <a:rPr lang="ar-SA"/>
              <a:pPr>
                <a:defRPr/>
              </a:pPr>
              <a:t>‹#›</a:t>
            </a:fld>
            <a:endParaRPr lang="en-US"/>
          </a:p>
        </p:txBody>
      </p:sp>
    </p:spTree>
    <p:extLst>
      <p:ext uri="{BB962C8B-B14F-4D97-AF65-F5344CB8AC3E}">
        <p14:creationId xmlns:p14="http://schemas.microsoft.com/office/powerpoint/2010/main" val="19299012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US"/>
              <a:t>Herlihy-Shavit</a:t>
            </a:r>
          </a:p>
          <a:p>
            <a:pPr>
              <a:defRPr/>
            </a:pPr>
            <a:r>
              <a:rPr lang="en-US"/>
              <a:t>The Art of Multiprocessor Programming</a:t>
            </a:r>
          </a:p>
        </p:txBody>
      </p:sp>
      <p:sp>
        <p:nvSpPr>
          <p:cNvPr id="5" name="Slide Number Placeholder 4"/>
          <p:cNvSpPr>
            <a:spLocks noGrp="1"/>
          </p:cNvSpPr>
          <p:nvPr>
            <p:ph type="sldNum" sz="quarter" idx="11"/>
          </p:nvPr>
        </p:nvSpPr>
        <p:spPr/>
        <p:txBody>
          <a:bodyPr/>
          <a:lstStyle>
            <a:lvl1pPr>
              <a:defRPr/>
            </a:lvl1pPr>
          </a:lstStyle>
          <a:p>
            <a:pPr>
              <a:defRPr/>
            </a:pPr>
            <a:fld id="{C22957A8-13F0-4AB0-8B74-88CC7A4CD149}" type="slidenum">
              <a:rPr lang="ar-SA"/>
              <a:pPr>
                <a:defRPr/>
              </a:pPr>
              <a:t>‹#›</a:t>
            </a:fld>
            <a:endParaRPr lang="en-US"/>
          </a:p>
        </p:txBody>
      </p:sp>
    </p:spTree>
    <p:extLst>
      <p:ext uri="{BB962C8B-B14F-4D97-AF65-F5344CB8AC3E}">
        <p14:creationId xmlns:p14="http://schemas.microsoft.com/office/powerpoint/2010/main" val="29869170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Footer Placeholder 4"/>
          <p:cNvSpPr>
            <a:spLocks noGrp="1"/>
          </p:cNvSpPr>
          <p:nvPr>
            <p:ph type="ftr" sz="quarter" idx="10"/>
          </p:nvPr>
        </p:nvSpPr>
        <p:spPr/>
        <p:txBody>
          <a:bodyPr/>
          <a:lstStyle>
            <a:lvl1pPr>
              <a:defRPr/>
            </a:lvl1pPr>
          </a:lstStyle>
          <a:p>
            <a:pPr>
              <a:defRPr/>
            </a:pPr>
            <a:r>
              <a:rPr lang="en-US"/>
              <a:t>Herlihy-Shavit</a:t>
            </a:r>
          </a:p>
          <a:p>
            <a:pPr>
              <a:defRPr/>
            </a:pPr>
            <a:r>
              <a:rPr lang="en-US"/>
              <a:t>The Art of Multiprocessor Programming</a:t>
            </a:r>
          </a:p>
        </p:txBody>
      </p:sp>
      <p:sp>
        <p:nvSpPr>
          <p:cNvPr id="6" name="Slide Number Placeholder 5"/>
          <p:cNvSpPr>
            <a:spLocks noGrp="1"/>
          </p:cNvSpPr>
          <p:nvPr>
            <p:ph type="sldNum" sz="quarter" idx="11"/>
          </p:nvPr>
        </p:nvSpPr>
        <p:spPr/>
        <p:txBody>
          <a:bodyPr/>
          <a:lstStyle>
            <a:lvl1pPr>
              <a:defRPr/>
            </a:lvl1pPr>
          </a:lstStyle>
          <a:p>
            <a:pPr>
              <a:defRPr/>
            </a:pPr>
            <a:fld id="{FABB9FAE-ED81-4089-BE89-55D41BFA7FA4}" type="slidenum">
              <a:rPr lang="ar-SA"/>
              <a:pPr>
                <a:defRPr/>
              </a:pPr>
              <a:t>‹#›</a:t>
            </a:fld>
            <a:endParaRPr lang="en-US"/>
          </a:p>
        </p:txBody>
      </p:sp>
    </p:spTree>
    <p:extLst>
      <p:ext uri="{BB962C8B-B14F-4D97-AF65-F5344CB8AC3E}">
        <p14:creationId xmlns:p14="http://schemas.microsoft.com/office/powerpoint/2010/main" val="32232080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Footer Placeholder 6"/>
          <p:cNvSpPr>
            <a:spLocks noGrp="1"/>
          </p:cNvSpPr>
          <p:nvPr>
            <p:ph type="ftr" sz="quarter" idx="10"/>
          </p:nvPr>
        </p:nvSpPr>
        <p:spPr/>
        <p:txBody>
          <a:bodyPr/>
          <a:lstStyle>
            <a:lvl1pPr>
              <a:defRPr/>
            </a:lvl1pPr>
          </a:lstStyle>
          <a:p>
            <a:pPr>
              <a:defRPr/>
            </a:pPr>
            <a:r>
              <a:rPr lang="en-US"/>
              <a:t>Herlihy-Shavit</a:t>
            </a:r>
          </a:p>
          <a:p>
            <a:pPr>
              <a:defRPr/>
            </a:pPr>
            <a:r>
              <a:rPr lang="en-US"/>
              <a:t>The Art of Multiprocessor Programming</a:t>
            </a:r>
          </a:p>
        </p:txBody>
      </p:sp>
      <p:sp>
        <p:nvSpPr>
          <p:cNvPr id="8" name="Slide Number Placeholder 7"/>
          <p:cNvSpPr>
            <a:spLocks noGrp="1"/>
          </p:cNvSpPr>
          <p:nvPr>
            <p:ph type="sldNum" sz="quarter" idx="11"/>
          </p:nvPr>
        </p:nvSpPr>
        <p:spPr/>
        <p:txBody>
          <a:bodyPr/>
          <a:lstStyle>
            <a:lvl1pPr>
              <a:defRPr/>
            </a:lvl1pPr>
          </a:lstStyle>
          <a:p>
            <a:pPr>
              <a:defRPr/>
            </a:pPr>
            <a:fld id="{736BCF70-3EE1-4288-B5D8-9980B2A122C1}" type="slidenum">
              <a:rPr lang="ar-SA"/>
              <a:pPr>
                <a:defRPr/>
              </a:pPr>
              <a:t>‹#›</a:t>
            </a:fld>
            <a:endParaRPr lang="en-US"/>
          </a:p>
        </p:txBody>
      </p:sp>
    </p:spTree>
    <p:extLst>
      <p:ext uri="{BB962C8B-B14F-4D97-AF65-F5344CB8AC3E}">
        <p14:creationId xmlns:p14="http://schemas.microsoft.com/office/powerpoint/2010/main" val="21274680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Footer Placeholder 2"/>
          <p:cNvSpPr>
            <a:spLocks noGrp="1"/>
          </p:cNvSpPr>
          <p:nvPr>
            <p:ph type="ftr" sz="quarter" idx="10"/>
          </p:nvPr>
        </p:nvSpPr>
        <p:spPr/>
        <p:txBody>
          <a:bodyPr/>
          <a:lstStyle>
            <a:lvl1pPr>
              <a:defRPr/>
            </a:lvl1pPr>
          </a:lstStyle>
          <a:p>
            <a:pPr>
              <a:defRPr/>
            </a:pPr>
            <a:r>
              <a:rPr lang="en-US"/>
              <a:t>Herlihy-Shavit</a:t>
            </a:r>
          </a:p>
          <a:p>
            <a:pPr>
              <a:defRPr/>
            </a:pPr>
            <a:r>
              <a:rPr lang="en-US"/>
              <a:t>The Art of Multiprocessor Programming</a:t>
            </a:r>
          </a:p>
        </p:txBody>
      </p:sp>
      <p:sp>
        <p:nvSpPr>
          <p:cNvPr id="4" name="Slide Number Placeholder 3"/>
          <p:cNvSpPr>
            <a:spLocks noGrp="1"/>
          </p:cNvSpPr>
          <p:nvPr>
            <p:ph type="sldNum" sz="quarter" idx="11"/>
          </p:nvPr>
        </p:nvSpPr>
        <p:spPr/>
        <p:txBody>
          <a:bodyPr/>
          <a:lstStyle>
            <a:lvl1pPr>
              <a:defRPr/>
            </a:lvl1pPr>
          </a:lstStyle>
          <a:p>
            <a:pPr>
              <a:defRPr/>
            </a:pPr>
            <a:fld id="{41FFB42F-E4E6-4533-979D-E6E4B1DFA7D4}" type="slidenum">
              <a:rPr lang="ar-SA"/>
              <a:pPr>
                <a:defRPr/>
              </a:pPr>
              <a:t>‹#›</a:t>
            </a:fld>
            <a:endParaRPr lang="en-US"/>
          </a:p>
        </p:txBody>
      </p:sp>
    </p:spTree>
    <p:extLst>
      <p:ext uri="{BB962C8B-B14F-4D97-AF65-F5344CB8AC3E}">
        <p14:creationId xmlns:p14="http://schemas.microsoft.com/office/powerpoint/2010/main" val="135735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Footer Placeholder 4"/>
          <p:cNvSpPr>
            <a:spLocks noGrp="1"/>
          </p:cNvSpPr>
          <p:nvPr>
            <p:ph type="ftr" sz="quarter" idx="10"/>
          </p:nvPr>
        </p:nvSpPr>
        <p:spPr/>
        <p:txBody>
          <a:bodyPr/>
          <a:lstStyle>
            <a:lvl1pPr>
              <a:defRPr/>
            </a:lvl1pPr>
          </a:lstStyle>
          <a:p>
            <a:pPr>
              <a:defRPr/>
            </a:pPr>
            <a:r>
              <a:rPr lang="en-US"/>
              <a:t>Herlihy-Shavit 2008 </a:t>
            </a:r>
          </a:p>
          <a:p>
            <a:pPr>
              <a:defRPr/>
            </a:pPr>
            <a:r>
              <a:rPr lang="en-US"/>
              <a:t>The Art of Multiprocessor Programming</a:t>
            </a:r>
          </a:p>
        </p:txBody>
      </p:sp>
      <p:sp>
        <p:nvSpPr>
          <p:cNvPr id="6" name="Slide Number Placeholder 5"/>
          <p:cNvSpPr>
            <a:spLocks noGrp="1"/>
          </p:cNvSpPr>
          <p:nvPr>
            <p:ph type="sldNum" sz="quarter" idx="11"/>
          </p:nvPr>
        </p:nvSpPr>
        <p:spPr/>
        <p:txBody>
          <a:bodyPr/>
          <a:lstStyle>
            <a:lvl1pPr>
              <a:defRPr/>
            </a:lvl1pPr>
          </a:lstStyle>
          <a:p>
            <a:pPr>
              <a:defRPr/>
            </a:pPr>
            <a:fld id="{FBB5E98C-D7B6-4174-BBC4-3A24D215B555}" type="slidenum">
              <a:rPr lang="ar-SA"/>
              <a:pPr>
                <a:defRPr/>
              </a:pPr>
              <a:t>‹#›</a:t>
            </a:fld>
            <a:endParaRPr lang="en-US"/>
          </a:p>
        </p:txBody>
      </p:sp>
    </p:spTree>
    <p:extLst>
      <p:ext uri="{BB962C8B-B14F-4D97-AF65-F5344CB8AC3E}">
        <p14:creationId xmlns:p14="http://schemas.microsoft.com/office/powerpoint/2010/main" val="16600006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Herlihy-Shavit</a:t>
            </a:r>
          </a:p>
          <a:p>
            <a:pPr>
              <a:defRPr/>
            </a:pPr>
            <a:r>
              <a:rPr lang="en-US"/>
              <a:t>The Art of Multiprocessor Programming</a:t>
            </a:r>
          </a:p>
        </p:txBody>
      </p:sp>
      <p:sp>
        <p:nvSpPr>
          <p:cNvPr id="3" name="Slide Number Placeholder 2"/>
          <p:cNvSpPr>
            <a:spLocks noGrp="1"/>
          </p:cNvSpPr>
          <p:nvPr>
            <p:ph type="sldNum" sz="quarter" idx="11"/>
          </p:nvPr>
        </p:nvSpPr>
        <p:spPr/>
        <p:txBody>
          <a:bodyPr/>
          <a:lstStyle>
            <a:lvl1pPr>
              <a:defRPr/>
            </a:lvl1pPr>
          </a:lstStyle>
          <a:p>
            <a:pPr>
              <a:defRPr/>
            </a:pPr>
            <a:fld id="{8FCFB9F1-C0FE-4466-86DD-5C0375713A79}" type="slidenum">
              <a:rPr lang="ar-SA"/>
              <a:pPr>
                <a:defRPr/>
              </a:pPr>
              <a:t>‹#›</a:t>
            </a:fld>
            <a:endParaRPr lang="en-US"/>
          </a:p>
        </p:txBody>
      </p:sp>
    </p:spTree>
    <p:extLst>
      <p:ext uri="{BB962C8B-B14F-4D97-AF65-F5344CB8AC3E}">
        <p14:creationId xmlns:p14="http://schemas.microsoft.com/office/powerpoint/2010/main" val="5282805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Herlihy-Shavit</a:t>
            </a:r>
          </a:p>
          <a:p>
            <a:pPr>
              <a:defRPr/>
            </a:pPr>
            <a:r>
              <a:rPr lang="en-US"/>
              <a:t>The Art of Multiprocessor Programming</a:t>
            </a:r>
          </a:p>
        </p:txBody>
      </p:sp>
      <p:sp>
        <p:nvSpPr>
          <p:cNvPr id="6" name="Slide Number Placeholder 5"/>
          <p:cNvSpPr>
            <a:spLocks noGrp="1"/>
          </p:cNvSpPr>
          <p:nvPr>
            <p:ph type="sldNum" sz="quarter" idx="11"/>
          </p:nvPr>
        </p:nvSpPr>
        <p:spPr/>
        <p:txBody>
          <a:bodyPr/>
          <a:lstStyle>
            <a:lvl1pPr>
              <a:defRPr/>
            </a:lvl1pPr>
          </a:lstStyle>
          <a:p>
            <a:pPr>
              <a:defRPr/>
            </a:pPr>
            <a:fld id="{3ECCF829-4F24-44BC-81E9-168C9FF3CF1B}" type="slidenum">
              <a:rPr lang="ar-SA"/>
              <a:pPr>
                <a:defRPr/>
              </a:pPr>
              <a:t>‹#›</a:t>
            </a:fld>
            <a:endParaRPr lang="en-US"/>
          </a:p>
        </p:txBody>
      </p:sp>
    </p:spTree>
    <p:extLst>
      <p:ext uri="{BB962C8B-B14F-4D97-AF65-F5344CB8AC3E}">
        <p14:creationId xmlns:p14="http://schemas.microsoft.com/office/powerpoint/2010/main" val="17882332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Herlihy-Shavit</a:t>
            </a:r>
          </a:p>
          <a:p>
            <a:pPr>
              <a:defRPr/>
            </a:pPr>
            <a:r>
              <a:rPr lang="en-US"/>
              <a:t>The Art of Multiprocessor Programming</a:t>
            </a:r>
          </a:p>
        </p:txBody>
      </p:sp>
      <p:sp>
        <p:nvSpPr>
          <p:cNvPr id="6" name="Slide Number Placeholder 5"/>
          <p:cNvSpPr>
            <a:spLocks noGrp="1"/>
          </p:cNvSpPr>
          <p:nvPr>
            <p:ph type="sldNum" sz="quarter" idx="11"/>
          </p:nvPr>
        </p:nvSpPr>
        <p:spPr/>
        <p:txBody>
          <a:bodyPr/>
          <a:lstStyle>
            <a:lvl1pPr>
              <a:defRPr/>
            </a:lvl1pPr>
          </a:lstStyle>
          <a:p>
            <a:pPr>
              <a:defRPr/>
            </a:pPr>
            <a:fld id="{1E71E3D8-7854-4FE0-BBCB-AEC995DA2849}" type="slidenum">
              <a:rPr lang="ar-SA"/>
              <a:pPr>
                <a:defRPr/>
              </a:pPr>
              <a:t>‹#›</a:t>
            </a:fld>
            <a:endParaRPr lang="en-US"/>
          </a:p>
        </p:txBody>
      </p:sp>
    </p:spTree>
    <p:extLst>
      <p:ext uri="{BB962C8B-B14F-4D97-AF65-F5344CB8AC3E}">
        <p14:creationId xmlns:p14="http://schemas.microsoft.com/office/powerpoint/2010/main" val="27477606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Footer Placeholder 3"/>
          <p:cNvSpPr>
            <a:spLocks noGrp="1"/>
          </p:cNvSpPr>
          <p:nvPr>
            <p:ph type="ftr" sz="quarter" idx="10"/>
          </p:nvPr>
        </p:nvSpPr>
        <p:spPr/>
        <p:txBody>
          <a:bodyPr/>
          <a:lstStyle>
            <a:lvl1pPr>
              <a:defRPr/>
            </a:lvl1pPr>
          </a:lstStyle>
          <a:p>
            <a:pPr>
              <a:defRPr/>
            </a:pPr>
            <a:r>
              <a:rPr lang="en-US"/>
              <a:t>Herlihy-Shavit</a:t>
            </a:r>
          </a:p>
          <a:p>
            <a:pPr>
              <a:defRPr/>
            </a:pPr>
            <a:r>
              <a:rPr lang="en-US"/>
              <a:t>The Art of Multiprocessor Programming</a:t>
            </a:r>
          </a:p>
        </p:txBody>
      </p:sp>
      <p:sp>
        <p:nvSpPr>
          <p:cNvPr id="5" name="Slide Number Placeholder 4"/>
          <p:cNvSpPr>
            <a:spLocks noGrp="1"/>
          </p:cNvSpPr>
          <p:nvPr>
            <p:ph type="sldNum" sz="quarter" idx="11"/>
          </p:nvPr>
        </p:nvSpPr>
        <p:spPr/>
        <p:txBody>
          <a:bodyPr/>
          <a:lstStyle>
            <a:lvl1pPr>
              <a:defRPr/>
            </a:lvl1pPr>
          </a:lstStyle>
          <a:p>
            <a:pPr>
              <a:defRPr/>
            </a:pPr>
            <a:fld id="{D67C5C19-8689-4F9F-A990-A0C810537EE7}" type="slidenum">
              <a:rPr lang="ar-SA"/>
              <a:pPr>
                <a:defRPr/>
              </a:pPr>
              <a:t>‹#›</a:t>
            </a:fld>
            <a:endParaRPr lang="en-US"/>
          </a:p>
        </p:txBody>
      </p:sp>
    </p:spTree>
    <p:extLst>
      <p:ext uri="{BB962C8B-B14F-4D97-AF65-F5344CB8AC3E}">
        <p14:creationId xmlns:p14="http://schemas.microsoft.com/office/powerpoint/2010/main" val="31942878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Footer Placeholder 3"/>
          <p:cNvSpPr>
            <a:spLocks noGrp="1"/>
          </p:cNvSpPr>
          <p:nvPr>
            <p:ph type="ftr" sz="quarter" idx="10"/>
          </p:nvPr>
        </p:nvSpPr>
        <p:spPr/>
        <p:txBody>
          <a:bodyPr/>
          <a:lstStyle>
            <a:lvl1pPr>
              <a:defRPr/>
            </a:lvl1pPr>
          </a:lstStyle>
          <a:p>
            <a:pPr>
              <a:defRPr/>
            </a:pPr>
            <a:r>
              <a:rPr lang="en-US"/>
              <a:t>Herlihy-Shavit</a:t>
            </a:r>
          </a:p>
          <a:p>
            <a:pPr>
              <a:defRPr/>
            </a:pPr>
            <a:r>
              <a:rPr lang="en-US"/>
              <a:t>The Art of Multiprocessor Programming</a:t>
            </a:r>
          </a:p>
        </p:txBody>
      </p:sp>
      <p:sp>
        <p:nvSpPr>
          <p:cNvPr id="5" name="Slide Number Placeholder 4"/>
          <p:cNvSpPr>
            <a:spLocks noGrp="1"/>
          </p:cNvSpPr>
          <p:nvPr>
            <p:ph type="sldNum" sz="quarter" idx="11"/>
          </p:nvPr>
        </p:nvSpPr>
        <p:spPr/>
        <p:txBody>
          <a:bodyPr/>
          <a:lstStyle>
            <a:lvl1pPr>
              <a:defRPr/>
            </a:lvl1pPr>
          </a:lstStyle>
          <a:p>
            <a:pPr>
              <a:defRPr/>
            </a:pPr>
            <a:fld id="{83E4F144-BC75-4F81-8FBA-E472BF21FCE9}" type="slidenum">
              <a:rPr lang="ar-SA"/>
              <a:pPr>
                <a:defRPr/>
              </a:pPr>
              <a:t>‹#›</a:t>
            </a:fld>
            <a:endParaRPr lang="en-US"/>
          </a:p>
        </p:txBody>
      </p:sp>
    </p:spTree>
    <p:extLst>
      <p:ext uri="{BB962C8B-B14F-4D97-AF65-F5344CB8AC3E}">
        <p14:creationId xmlns:p14="http://schemas.microsoft.com/office/powerpoint/2010/main" val="420329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Footer Placeholder 6"/>
          <p:cNvSpPr>
            <a:spLocks noGrp="1"/>
          </p:cNvSpPr>
          <p:nvPr>
            <p:ph type="ftr" sz="quarter" idx="10"/>
          </p:nvPr>
        </p:nvSpPr>
        <p:spPr/>
        <p:txBody>
          <a:bodyPr/>
          <a:lstStyle>
            <a:lvl1pPr>
              <a:defRPr/>
            </a:lvl1pPr>
          </a:lstStyle>
          <a:p>
            <a:pPr>
              <a:defRPr/>
            </a:pPr>
            <a:r>
              <a:rPr lang="en-US"/>
              <a:t>Herlihy-Shavit 2008 </a:t>
            </a:r>
          </a:p>
          <a:p>
            <a:pPr>
              <a:defRPr/>
            </a:pPr>
            <a:r>
              <a:rPr lang="en-US"/>
              <a:t>The Art of Multiprocessor Programming</a:t>
            </a:r>
          </a:p>
        </p:txBody>
      </p:sp>
      <p:sp>
        <p:nvSpPr>
          <p:cNvPr id="8" name="Slide Number Placeholder 7"/>
          <p:cNvSpPr>
            <a:spLocks noGrp="1"/>
          </p:cNvSpPr>
          <p:nvPr>
            <p:ph type="sldNum" sz="quarter" idx="11"/>
          </p:nvPr>
        </p:nvSpPr>
        <p:spPr/>
        <p:txBody>
          <a:bodyPr/>
          <a:lstStyle>
            <a:lvl1pPr>
              <a:defRPr/>
            </a:lvl1pPr>
          </a:lstStyle>
          <a:p>
            <a:pPr>
              <a:defRPr/>
            </a:pPr>
            <a:fld id="{E5BE71D9-5106-45EC-B7E0-644FC242051F}" type="slidenum">
              <a:rPr lang="ar-SA"/>
              <a:pPr>
                <a:defRPr/>
              </a:pPr>
              <a:t>‹#›</a:t>
            </a:fld>
            <a:endParaRPr lang="en-US"/>
          </a:p>
        </p:txBody>
      </p:sp>
    </p:spTree>
    <p:extLst>
      <p:ext uri="{BB962C8B-B14F-4D97-AF65-F5344CB8AC3E}">
        <p14:creationId xmlns:p14="http://schemas.microsoft.com/office/powerpoint/2010/main" val="699453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Footer Placeholder 2"/>
          <p:cNvSpPr>
            <a:spLocks noGrp="1"/>
          </p:cNvSpPr>
          <p:nvPr>
            <p:ph type="ftr" sz="quarter" idx="10"/>
          </p:nvPr>
        </p:nvSpPr>
        <p:spPr/>
        <p:txBody>
          <a:bodyPr/>
          <a:lstStyle>
            <a:lvl1pPr>
              <a:defRPr/>
            </a:lvl1pPr>
          </a:lstStyle>
          <a:p>
            <a:pPr>
              <a:defRPr/>
            </a:pPr>
            <a:r>
              <a:rPr lang="en-US"/>
              <a:t>Herlihy-Shavit 2008 </a:t>
            </a:r>
          </a:p>
          <a:p>
            <a:pPr>
              <a:defRPr/>
            </a:pPr>
            <a:r>
              <a:rPr lang="en-US"/>
              <a:t>The Art of Multiprocessor Programming</a:t>
            </a:r>
          </a:p>
        </p:txBody>
      </p:sp>
      <p:sp>
        <p:nvSpPr>
          <p:cNvPr id="4" name="Slide Number Placeholder 3"/>
          <p:cNvSpPr>
            <a:spLocks noGrp="1"/>
          </p:cNvSpPr>
          <p:nvPr>
            <p:ph type="sldNum" sz="quarter" idx="11"/>
          </p:nvPr>
        </p:nvSpPr>
        <p:spPr/>
        <p:txBody>
          <a:bodyPr/>
          <a:lstStyle>
            <a:lvl1pPr>
              <a:defRPr/>
            </a:lvl1pPr>
          </a:lstStyle>
          <a:p>
            <a:pPr>
              <a:defRPr/>
            </a:pPr>
            <a:fld id="{27240A17-6400-4DD3-9781-27B732DB4A9C}" type="slidenum">
              <a:rPr lang="ar-SA"/>
              <a:pPr>
                <a:defRPr/>
              </a:pPr>
              <a:t>‹#›</a:t>
            </a:fld>
            <a:endParaRPr lang="en-US"/>
          </a:p>
        </p:txBody>
      </p:sp>
    </p:spTree>
    <p:extLst>
      <p:ext uri="{BB962C8B-B14F-4D97-AF65-F5344CB8AC3E}">
        <p14:creationId xmlns:p14="http://schemas.microsoft.com/office/powerpoint/2010/main" val="43969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Herlihy-Shavit 2008 </a:t>
            </a:r>
          </a:p>
          <a:p>
            <a:pPr>
              <a:defRPr/>
            </a:pPr>
            <a:r>
              <a:rPr lang="en-US"/>
              <a:t>The Art of Multiprocessor Programming</a:t>
            </a:r>
          </a:p>
        </p:txBody>
      </p:sp>
      <p:sp>
        <p:nvSpPr>
          <p:cNvPr id="3" name="Slide Number Placeholder 2"/>
          <p:cNvSpPr>
            <a:spLocks noGrp="1"/>
          </p:cNvSpPr>
          <p:nvPr>
            <p:ph type="sldNum" sz="quarter" idx="11"/>
          </p:nvPr>
        </p:nvSpPr>
        <p:spPr/>
        <p:txBody>
          <a:bodyPr/>
          <a:lstStyle>
            <a:lvl1pPr>
              <a:defRPr/>
            </a:lvl1pPr>
          </a:lstStyle>
          <a:p>
            <a:pPr>
              <a:defRPr/>
            </a:pPr>
            <a:fld id="{97D5233E-85F5-4F7D-A913-A036955D7C12}" type="slidenum">
              <a:rPr lang="ar-SA"/>
              <a:pPr>
                <a:defRPr/>
              </a:pPr>
              <a:t>‹#›</a:t>
            </a:fld>
            <a:endParaRPr lang="en-US"/>
          </a:p>
        </p:txBody>
      </p:sp>
    </p:spTree>
    <p:extLst>
      <p:ext uri="{BB962C8B-B14F-4D97-AF65-F5344CB8AC3E}">
        <p14:creationId xmlns:p14="http://schemas.microsoft.com/office/powerpoint/2010/main" val="400776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Herlihy-Shavit 2008 </a:t>
            </a:r>
          </a:p>
          <a:p>
            <a:pPr>
              <a:defRPr/>
            </a:pPr>
            <a:r>
              <a:rPr lang="en-US"/>
              <a:t>The Art of Multiprocessor Programming</a:t>
            </a:r>
          </a:p>
        </p:txBody>
      </p:sp>
      <p:sp>
        <p:nvSpPr>
          <p:cNvPr id="6" name="Slide Number Placeholder 5"/>
          <p:cNvSpPr>
            <a:spLocks noGrp="1"/>
          </p:cNvSpPr>
          <p:nvPr>
            <p:ph type="sldNum" sz="quarter" idx="11"/>
          </p:nvPr>
        </p:nvSpPr>
        <p:spPr/>
        <p:txBody>
          <a:bodyPr/>
          <a:lstStyle>
            <a:lvl1pPr>
              <a:defRPr/>
            </a:lvl1pPr>
          </a:lstStyle>
          <a:p>
            <a:pPr>
              <a:defRPr/>
            </a:pPr>
            <a:fld id="{4C8DDD22-9A84-4F66-9584-F7B036FA41A9}" type="slidenum">
              <a:rPr lang="ar-SA"/>
              <a:pPr>
                <a:defRPr/>
              </a:pPr>
              <a:t>‹#›</a:t>
            </a:fld>
            <a:endParaRPr lang="en-US"/>
          </a:p>
        </p:txBody>
      </p:sp>
    </p:spTree>
    <p:extLst>
      <p:ext uri="{BB962C8B-B14F-4D97-AF65-F5344CB8AC3E}">
        <p14:creationId xmlns:p14="http://schemas.microsoft.com/office/powerpoint/2010/main" val="95130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Herlihy-Shavit 2008 </a:t>
            </a:r>
          </a:p>
          <a:p>
            <a:pPr>
              <a:defRPr/>
            </a:pPr>
            <a:r>
              <a:rPr lang="en-US"/>
              <a:t>The Art of Multiprocessor Programming</a:t>
            </a:r>
          </a:p>
        </p:txBody>
      </p:sp>
      <p:sp>
        <p:nvSpPr>
          <p:cNvPr id="6" name="Slide Number Placeholder 5"/>
          <p:cNvSpPr>
            <a:spLocks noGrp="1"/>
          </p:cNvSpPr>
          <p:nvPr>
            <p:ph type="sldNum" sz="quarter" idx="11"/>
          </p:nvPr>
        </p:nvSpPr>
        <p:spPr/>
        <p:txBody>
          <a:bodyPr/>
          <a:lstStyle>
            <a:lvl1pPr>
              <a:defRPr/>
            </a:lvl1pPr>
          </a:lstStyle>
          <a:p>
            <a:pPr>
              <a:defRPr/>
            </a:pPr>
            <a:fld id="{4E8CD8C9-DD59-4E8E-A41D-2D9C551035AB}" type="slidenum">
              <a:rPr lang="ar-SA"/>
              <a:pPr>
                <a:defRPr/>
              </a:pPr>
              <a:t>‹#›</a:t>
            </a:fld>
            <a:endParaRPr lang="en-US"/>
          </a:p>
        </p:txBody>
      </p:sp>
    </p:spTree>
    <p:extLst>
      <p:ext uri="{BB962C8B-B14F-4D97-AF65-F5344CB8AC3E}">
        <p14:creationId xmlns:p14="http://schemas.microsoft.com/office/powerpoint/2010/main" val="1971467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84035"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3"/>
          <p:cNvSpPr>
            <a:spLocks noGrp="1"/>
          </p:cNvSpPr>
          <p:nvPr>
            <p:ph type="ftr" sz="quarter" idx="3"/>
          </p:nvPr>
        </p:nvSpPr>
        <p:spPr bwMode="auto">
          <a:xfrm>
            <a:off x="2747963" y="5878513"/>
            <a:ext cx="3800475"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dirty="0" err="1" smtClean="0">
                <a:solidFill>
                  <a:schemeClr val="tx1"/>
                </a:solidFill>
              </a:defRPr>
            </a:lvl1pPr>
          </a:lstStyle>
          <a:p>
            <a:pPr>
              <a:defRPr/>
            </a:pPr>
            <a:r>
              <a:rPr lang="en-US"/>
              <a:t>Herlihy-Shavit</a:t>
            </a:r>
            <a:r>
              <a:rPr lang="en-US"/>
              <a:t> 2008 </a:t>
            </a:r>
          </a:p>
          <a:p>
            <a:pPr>
              <a:defRPr/>
            </a:pPr>
            <a:r>
              <a:rPr lang="en-US"/>
              <a:t>The Art of Multiprocessor Programming</a:t>
            </a:r>
          </a:p>
        </p:txBody>
      </p:sp>
      <p:sp>
        <p:nvSpPr>
          <p:cNvPr id="7" name="Slide Number Placeholder 4"/>
          <p:cNvSpPr>
            <a:spLocks noGrp="1"/>
          </p:cNvSpPr>
          <p:nvPr>
            <p:ph type="sldNum" sz="quarter" idx="4"/>
          </p:nvPr>
        </p:nvSpPr>
        <p:spPr bwMode="auto">
          <a:xfrm>
            <a:off x="6451600" y="625475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a:lnSpc>
                <a:spcPct val="100000"/>
              </a:lnSpc>
              <a:spcBef>
                <a:spcPct val="0"/>
              </a:spcBef>
              <a:defRPr sz="1400" smtClean="0">
                <a:solidFill>
                  <a:schemeClr val="tx1"/>
                </a:solidFill>
                <a:cs typeface="Arial" charset="0"/>
              </a:defRPr>
            </a:lvl1pPr>
          </a:lstStyle>
          <a:p>
            <a:pPr>
              <a:defRPr/>
            </a:pPr>
            <a:fld id="{35809F5A-C36F-45EE-95D0-A97AE60F7F3D}"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xmlns:mc="http://schemas.openxmlformats.org/markup-compatibility/2006" xmlns:a14="http://schemas.microsoft.com/office/drawing/2010/main" val="0000FF" mc:Ignorable=""/>
          </a:solidFill>
          <a:latin typeface="+mn-lt"/>
          <a:ea typeface="+mn-ea"/>
          <a:cs typeface="+mn-cs"/>
        </a:defRPr>
      </a:lvl1pPr>
      <a:lvl2pPr marL="742950" indent="-285750" algn="l" rtl="0" eaLnBrk="0" fontAlgn="base" hangingPunct="0">
        <a:spcBef>
          <a:spcPct val="20000"/>
        </a:spcBef>
        <a:spcAft>
          <a:spcPct val="0"/>
        </a:spcAft>
        <a:buChar char="–"/>
        <a:defRPr sz="2800">
          <a:solidFill>
            <a:srgbClr xmlns:mc="http://schemas.openxmlformats.org/markup-compatibility/2006" xmlns:a14="http://schemas.microsoft.com/office/drawing/2010/main" val="0000FF" mc:Ignorable=""/>
          </a:solidFill>
          <a:latin typeface="+mn-lt"/>
        </a:defRPr>
      </a:lvl2pPr>
      <a:lvl3pPr marL="1143000" indent="-228600" algn="l" rtl="0" eaLnBrk="0" fontAlgn="base" hangingPunct="0">
        <a:spcBef>
          <a:spcPct val="20000"/>
        </a:spcBef>
        <a:spcAft>
          <a:spcPct val="0"/>
        </a:spcAft>
        <a:buChar char="•"/>
        <a:defRPr sz="2400">
          <a:solidFill>
            <a:srgbClr xmlns:mc="http://schemas.openxmlformats.org/markup-compatibility/2006" xmlns:a14="http://schemas.microsoft.com/office/drawing/2010/main" val="0000FF" mc:Ignorable=""/>
          </a:solidFill>
          <a:latin typeface="+mn-lt"/>
        </a:defRPr>
      </a:lvl3pPr>
      <a:lvl4pPr marL="16002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4pPr>
      <a:lvl5pPr marL="20574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5pPr>
      <a:lvl6pPr marL="25146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6pPr>
      <a:lvl7pPr marL="29718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7pPr>
      <a:lvl8pPr marL="34290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8pPr>
      <a:lvl9pPr marL="38862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8608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3111500" y="62547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b="0" smtClean="0">
                <a:solidFill>
                  <a:schemeClr val="tx1"/>
                </a:solidFill>
              </a:defRPr>
            </a:lvl1pPr>
          </a:lstStyle>
          <a:p>
            <a:pPr>
              <a:defRPr/>
            </a:pPr>
            <a:r>
              <a:rPr lang="en-US"/>
              <a:t>Art of Multiprocessor Programming</a:t>
            </a:r>
          </a:p>
        </p:txBody>
      </p:sp>
      <p:sp>
        <p:nvSpPr>
          <p:cNvPr id="1030" name="Rectangle 6"/>
          <p:cNvSpPr>
            <a:spLocks noGrp="1" noChangeArrowheads="1"/>
          </p:cNvSpPr>
          <p:nvPr>
            <p:ph type="sldNum" sz="quarter" idx="4"/>
          </p:nvPr>
        </p:nvSpPr>
        <p:spPr bwMode="auto">
          <a:xfrm>
            <a:off x="6451600" y="62547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b="0" smtClean="0">
                <a:solidFill>
                  <a:schemeClr val="tx1"/>
                </a:solidFill>
                <a:cs typeface="Arial" charset="0"/>
              </a:defRPr>
            </a:lvl1pPr>
          </a:lstStyle>
          <a:p>
            <a:pPr>
              <a:defRPr/>
            </a:pPr>
            <a:fld id="{5DC05761-81E2-4899-9B49-858CE175092F}"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xmlns:mc="http://schemas.openxmlformats.org/markup-compatibility/2006" xmlns:a14="http://schemas.microsoft.com/office/drawing/2010/main" val="0000FF" mc:Ignorable=""/>
          </a:solidFill>
          <a:latin typeface="+mn-lt"/>
          <a:ea typeface="+mn-ea"/>
          <a:cs typeface="+mn-cs"/>
        </a:defRPr>
      </a:lvl1pPr>
      <a:lvl2pPr marL="742950" indent="-285750" algn="l" rtl="0" eaLnBrk="0" fontAlgn="base" hangingPunct="0">
        <a:spcBef>
          <a:spcPct val="20000"/>
        </a:spcBef>
        <a:spcAft>
          <a:spcPct val="0"/>
        </a:spcAft>
        <a:buChar char="–"/>
        <a:defRPr sz="2800">
          <a:solidFill>
            <a:srgbClr xmlns:mc="http://schemas.openxmlformats.org/markup-compatibility/2006" xmlns:a14="http://schemas.microsoft.com/office/drawing/2010/main" val="0000FF" mc:Ignorable=""/>
          </a:solidFill>
          <a:latin typeface="+mn-lt"/>
        </a:defRPr>
      </a:lvl2pPr>
      <a:lvl3pPr marL="1143000" indent="-228600" algn="l" rtl="0" eaLnBrk="0" fontAlgn="base" hangingPunct="0">
        <a:spcBef>
          <a:spcPct val="20000"/>
        </a:spcBef>
        <a:spcAft>
          <a:spcPct val="0"/>
        </a:spcAft>
        <a:buChar char="•"/>
        <a:defRPr sz="2400">
          <a:solidFill>
            <a:srgbClr xmlns:mc="http://schemas.openxmlformats.org/markup-compatibility/2006" xmlns:a14="http://schemas.microsoft.com/office/drawing/2010/main" val="0000FF" mc:Ignorable=""/>
          </a:solidFill>
          <a:latin typeface="+mn-lt"/>
        </a:defRPr>
      </a:lvl3pPr>
      <a:lvl4pPr marL="16002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4pPr>
      <a:lvl5pPr marL="20574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5pPr>
      <a:lvl6pPr marL="25146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6pPr>
      <a:lvl7pPr marL="29718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7pPr>
      <a:lvl8pPr marL="34290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8pPr>
      <a:lvl9pPr marL="38862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8710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3"/>
          <p:cNvSpPr>
            <a:spLocks noGrp="1"/>
          </p:cNvSpPr>
          <p:nvPr>
            <p:ph type="ftr" sz="quarter" idx="3"/>
          </p:nvPr>
        </p:nvSpPr>
        <p:spPr bwMode="auto">
          <a:xfrm>
            <a:off x="2379663" y="6254750"/>
            <a:ext cx="391318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dirty="0" err="1" smtClean="0">
                <a:solidFill>
                  <a:schemeClr val="tx1"/>
                </a:solidFill>
              </a:defRPr>
            </a:lvl1pPr>
          </a:lstStyle>
          <a:p>
            <a:pPr>
              <a:defRPr/>
            </a:pPr>
            <a:r>
              <a:rPr lang="en-US"/>
              <a:t>Herlihy-Shavit</a:t>
            </a:r>
            <a:r>
              <a:rPr lang="en-US"/>
              <a:t> </a:t>
            </a:r>
          </a:p>
          <a:p>
            <a:pPr>
              <a:defRPr/>
            </a:pPr>
            <a:r>
              <a:rPr lang="en-US"/>
              <a:t>The Art of Multiprocessor Programming</a:t>
            </a:r>
          </a:p>
        </p:txBody>
      </p:sp>
      <p:sp>
        <p:nvSpPr>
          <p:cNvPr id="7" name="Slide Number Placeholder 4"/>
          <p:cNvSpPr>
            <a:spLocks noGrp="1"/>
          </p:cNvSpPr>
          <p:nvPr>
            <p:ph type="sldNum" sz="quarter" idx="4"/>
          </p:nvPr>
        </p:nvSpPr>
        <p:spPr bwMode="auto">
          <a:xfrm>
            <a:off x="6451600" y="625475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a:lnSpc>
                <a:spcPct val="100000"/>
              </a:lnSpc>
              <a:spcBef>
                <a:spcPct val="0"/>
              </a:spcBef>
              <a:defRPr sz="1400" smtClean="0">
                <a:solidFill>
                  <a:schemeClr val="tx1"/>
                </a:solidFill>
                <a:cs typeface="Arial" charset="0"/>
              </a:defRPr>
            </a:lvl1pPr>
          </a:lstStyle>
          <a:p>
            <a:pPr>
              <a:defRPr/>
            </a:pPr>
            <a:fld id="{855B91F1-DAB7-4B22-8B2B-82C55938F261}"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xmlns:mc="http://schemas.openxmlformats.org/markup-compatibility/2006" xmlns:a14="http://schemas.microsoft.com/office/drawing/2010/main" val="0000FF" mc:Ignorable=""/>
          </a:solidFill>
          <a:latin typeface="+mn-lt"/>
          <a:ea typeface="+mn-ea"/>
          <a:cs typeface="+mn-cs"/>
        </a:defRPr>
      </a:lvl1pPr>
      <a:lvl2pPr marL="742950" indent="-285750" algn="l" rtl="0" eaLnBrk="0" fontAlgn="base" hangingPunct="0">
        <a:spcBef>
          <a:spcPct val="20000"/>
        </a:spcBef>
        <a:spcAft>
          <a:spcPct val="0"/>
        </a:spcAft>
        <a:buChar char="–"/>
        <a:defRPr sz="2800">
          <a:solidFill>
            <a:srgbClr xmlns:mc="http://schemas.openxmlformats.org/markup-compatibility/2006" xmlns:a14="http://schemas.microsoft.com/office/drawing/2010/main" val="0000FF" mc:Ignorable=""/>
          </a:solidFill>
          <a:latin typeface="+mn-lt"/>
        </a:defRPr>
      </a:lvl2pPr>
      <a:lvl3pPr marL="1143000" indent="-228600" algn="l" rtl="0" eaLnBrk="0" fontAlgn="base" hangingPunct="0">
        <a:spcBef>
          <a:spcPct val="20000"/>
        </a:spcBef>
        <a:spcAft>
          <a:spcPct val="0"/>
        </a:spcAft>
        <a:buChar char="•"/>
        <a:defRPr sz="2400">
          <a:solidFill>
            <a:srgbClr xmlns:mc="http://schemas.openxmlformats.org/markup-compatibility/2006" xmlns:a14="http://schemas.microsoft.com/office/drawing/2010/main" val="0000FF" mc:Ignorable=""/>
          </a:solidFill>
          <a:latin typeface="+mn-lt"/>
        </a:defRPr>
      </a:lvl3pPr>
      <a:lvl4pPr marL="16002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4pPr>
      <a:lvl5pPr marL="20574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5pPr>
      <a:lvl6pPr marL="25146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6pPr>
      <a:lvl7pPr marL="29718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7pPr>
      <a:lvl8pPr marL="34290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8pPr>
      <a:lvl9pPr marL="38862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8813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2"/>
          <p:cNvSpPr>
            <a:spLocks noGrp="1"/>
          </p:cNvSpPr>
          <p:nvPr>
            <p:ph type="ftr" sz="quarter" idx="3"/>
          </p:nvPr>
        </p:nvSpPr>
        <p:spPr bwMode="auto">
          <a:xfrm>
            <a:off x="2554288" y="6254750"/>
            <a:ext cx="402113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dirty="0" err="1">
                <a:solidFill>
                  <a:schemeClr val="tx1"/>
                </a:solidFill>
              </a:defRPr>
            </a:lvl1pPr>
          </a:lstStyle>
          <a:p>
            <a:pPr>
              <a:defRPr/>
            </a:pPr>
            <a:r>
              <a:rPr lang="en-US"/>
              <a:t>Herlihy-Shavit</a:t>
            </a:r>
            <a:endParaRPr lang="en-US"/>
          </a:p>
          <a:p>
            <a:pPr>
              <a:defRPr/>
            </a:pPr>
            <a:r>
              <a:rPr lang="en-US"/>
              <a:t>The Art of Multiprocessor Programming</a:t>
            </a:r>
          </a:p>
        </p:txBody>
      </p:sp>
      <p:sp>
        <p:nvSpPr>
          <p:cNvPr id="7" name="Slide Number Placeholder 3"/>
          <p:cNvSpPr>
            <a:spLocks noGrp="1"/>
          </p:cNvSpPr>
          <p:nvPr>
            <p:ph type="sldNum" sz="quarter" idx="4"/>
          </p:nvPr>
        </p:nvSpPr>
        <p:spPr bwMode="auto">
          <a:xfrm>
            <a:off x="6451600" y="625475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solidFill>
                  <a:schemeClr val="tx1"/>
                </a:solidFill>
                <a:cs typeface="Arial" charset="0"/>
              </a:defRPr>
            </a:lvl1pPr>
          </a:lstStyle>
          <a:p>
            <a:pPr>
              <a:defRPr/>
            </a:pPr>
            <a:fld id="{022E5A97-7BBA-4CD2-9ED1-4A04A1E7850E}"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xmlns:mc="http://schemas.openxmlformats.org/markup-compatibility/2006" xmlns:a14="http://schemas.microsoft.com/office/drawing/2010/main" val="0000FF" mc:Ignorable=""/>
          </a:solidFill>
          <a:latin typeface="+mn-lt"/>
          <a:ea typeface="+mn-ea"/>
          <a:cs typeface="+mn-cs"/>
        </a:defRPr>
      </a:lvl1pPr>
      <a:lvl2pPr marL="742950" indent="-285750" algn="l" rtl="0" eaLnBrk="0" fontAlgn="base" hangingPunct="0">
        <a:spcBef>
          <a:spcPct val="20000"/>
        </a:spcBef>
        <a:spcAft>
          <a:spcPct val="0"/>
        </a:spcAft>
        <a:buChar char="–"/>
        <a:defRPr sz="2800">
          <a:solidFill>
            <a:srgbClr xmlns:mc="http://schemas.openxmlformats.org/markup-compatibility/2006" xmlns:a14="http://schemas.microsoft.com/office/drawing/2010/main" val="0000FF" mc:Ignorable=""/>
          </a:solidFill>
          <a:latin typeface="+mn-lt"/>
        </a:defRPr>
      </a:lvl2pPr>
      <a:lvl3pPr marL="1143000" indent="-228600" algn="l" rtl="0" eaLnBrk="0" fontAlgn="base" hangingPunct="0">
        <a:spcBef>
          <a:spcPct val="20000"/>
        </a:spcBef>
        <a:spcAft>
          <a:spcPct val="0"/>
        </a:spcAft>
        <a:buChar char="•"/>
        <a:defRPr sz="2400">
          <a:solidFill>
            <a:srgbClr xmlns:mc="http://schemas.openxmlformats.org/markup-compatibility/2006" xmlns:a14="http://schemas.microsoft.com/office/drawing/2010/main" val="0000FF" mc:Ignorable=""/>
          </a:solidFill>
          <a:latin typeface="+mn-lt"/>
        </a:defRPr>
      </a:lvl3pPr>
      <a:lvl4pPr marL="16002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4pPr>
      <a:lvl5pPr marL="20574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5pPr>
      <a:lvl6pPr marL="25146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6pPr>
      <a:lvl7pPr marL="29718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7pPr>
      <a:lvl8pPr marL="34290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8pPr>
      <a:lvl9pPr marL="3886200" indent="-228600" algn="l" rtl="0" eaLnBrk="0" fontAlgn="base" hangingPunct="0">
        <a:spcBef>
          <a:spcPct val="20000"/>
        </a:spcBef>
        <a:spcAft>
          <a:spcPct val="0"/>
        </a:spcAft>
        <a:buChar char="»"/>
        <a:defRPr sz="2000">
          <a:solidFill>
            <a:srgbClr xmlns:mc="http://schemas.openxmlformats.org/markup-compatibility/2006" xmlns:a14="http://schemas.microsoft.com/office/drawing/2010/main" val="0000FF" mc:Ignorable=""/>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666"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9667" name="Picture 3"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9668" name="Rectangle 4"/>
          <p:cNvSpPr>
            <a:spLocks noGrp="1" noChangeArrowheads="1"/>
          </p:cNvSpPr>
          <p:nvPr>
            <p:ph type="ctrTitle"/>
          </p:nvPr>
        </p:nvSpPr>
        <p:spPr>
          <a:xfrm>
            <a:off x="1030288" y="1703388"/>
            <a:ext cx="7772400" cy="1143000"/>
          </a:xfrm>
        </p:spPr>
        <p:txBody>
          <a:bodyPr/>
          <a:lstStyle/>
          <a:p>
            <a:r>
              <a:rPr lang="en-US" sz="4000" b="1"/>
              <a:t>Multicore Programming</a:t>
            </a:r>
          </a:p>
        </p:txBody>
      </p:sp>
      <p:sp>
        <p:nvSpPr>
          <p:cNvPr id="369669" name="Rectangle 5"/>
          <p:cNvSpPr>
            <a:spLocks noGrp="1" noChangeArrowheads="1"/>
          </p:cNvSpPr>
          <p:nvPr>
            <p:ph type="subTitle" idx="1"/>
          </p:nvPr>
        </p:nvSpPr>
        <p:spPr>
          <a:xfrm>
            <a:off x="1543050" y="4173538"/>
            <a:ext cx="6400800" cy="1462087"/>
          </a:xfrm>
          <a:ln/>
          <a:extLst>
            <a:ext uri="{91240B29-F687-4F45-9708-019B960494DF}">
              <a14:hiddenLine xmlns:a14="http://schemas.microsoft.com/office/drawing/2010/main" w="9525">
                <a:solidFill>
                  <a:schemeClr val="accent1"/>
                </a:solidFill>
                <a:miter lim="800000"/>
                <a:headEnd/>
                <a:tailEnd/>
              </a14:hiddenLine>
            </a:ext>
          </a:extLst>
        </p:spPr>
        <p:txBody>
          <a:bodyPr/>
          <a:lstStyle/>
          <a:p>
            <a:pPr>
              <a:lnSpc>
                <a:spcPct val="80000"/>
              </a:lnSpc>
            </a:pPr>
            <a:r>
              <a:rPr lang="en-US" altLang="en-US" sz="2400" dirty="0"/>
              <a:t>Shared Memory &amp;  Synchronization</a:t>
            </a:r>
            <a:endParaRPr lang="en-US" sz="2400" dirty="0"/>
          </a:p>
          <a:p>
            <a:pPr>
              <a:lnSpc>
                <a:spcPct val="80000"/>
              </a:lnSpc>
            </a:pPr>
            <a:r>
              <a:rPr lang="en-US" sz="2400" dirty="0"/>
              <a:t>Tutorial 5</a:t>
            </a:r>
          </a:p>
          <a:p>
            <a:pPr>
              <a:lnSpc>
                <a:spcPct val="80000"/>
              </a:lnSpc>
            </a:pPr>
            <a:r>
              <a:rPr lang="en-US" sz="2400" b="1" dirty="0"/>
              <a:t>CS 0368-3469</a:t>
            </a:r>
            <a:br>
              <a:rPr lang="en-US" sz="2400" b="1" dirty="0"/>
            </a:br>
            <a:r>
              <a:rPr lang="en-US" sz="2400"/>
              <a:t>Spring </a:t>
            </a:r>
            <a:r>
              <a:rPr lang="en-US" sz="2400" smtClean="0"/>
              <a:t>2010</a:t>
            </a:r>
            <a:endParaRPr lang="en-US" sz="2400" dirty="0"/>
          </a:p>
          <a:p>
            <a:pPr>
              <a:lnSpc>
                <a:spcPct val="80000"/>
              </a:lnSpc>
            </a:pP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pPr>
              <a:defRPr/>
            </a:pPr>
            <a:fld id="{9E9D5227-9DC6-4BC3-96A2-EF5878310BCD}" type="slidenum">
              <a:rPr lang="ar-SA"/>
              <a:pPr>
                <a:defRPr/>
              </a:pPr>
              <a:t>10</a:t>
            </a:fld>
            <a:endParaRPr lang="en-US"/>
          </a:p>
        </p:txBody>
      </p:sp>
      <p:sp>
        <p:nvSpPr>
          <p:cNvPr id="887810" name="Rectangle 2"/>
          <p:cNvSpPr>
            <a:spLocks noGrp="1" noChangeArrowheads="1"/>
          </p:cNvSpPr>
          <p:nvPr>
            <p:ph type="title"/>
          </p:nvPr>
        </p:nvSpPr>
        <p:spPr/>
        <p:txBody>
          <a:bodyPr/>
          <a:lstStyle/>
          <a:p>
            <a:r>
              <a:rPr lang="en-US"/>
              <a:t>AtomicMRSWRegister</a:t>
            </a:r>
          </a:p>
        </p:txBody>
      </p:sp>
      <p:sp>
        <p:nvSpPr>
          <p:cNvPr id="887811" name="Rectangle 3"/>
          <p:cNvSpPr>
            <a:spLocks noGrp="1" noChangeArrowheads="1"/>
          </p:cNvSpPr>
          <p:nvPr>
            <p:ph type="body" idx="1"/>
          </p:nvPr>
        </p:nvSpPr>
        <p:spPr/>
        <p:txBody>
          <a:bodyPr/>
          <a:lstStyle/>
          <a:p>
            <a:pPr>
              <a:lnSpc>
                <a:spcPct val="80000"/>
              </a:lnSpc>
              <a:buFontTx/>
              <a:buNone/>
            </a:pPr>
            <a:r>
              <a:rPr lang="en-US" sz="2000">
                <a:solidFill>
                  <a:srgbClr xmlns:mc="http://schemas.openxmlformats.org/markup-compatibility/2006" xmlns:a14="http://schemas.microsoft.com/office/drawing/2010/main" val="CC0000" mc:Ignorable=""/>
                </a:solidFill>
              </a:rPr>
              <a:t>public</a:t>
            </a:r>
            <a:r>
              <a:rPr lang="en-US" sz="2000"/>
              <a:t> T read() {</a:t>
            </a:r>
          </a:p>
          <a:p>
            <a:pPr>
              <a:lnSpc>
                <a:spcPct val="80000"/>
              </a:lnSpc>
              <a:buFontTx/>
              <a:buNone/>
            </a:pPr>
            <a:r>
              <a:rPr lang="en-US" sz="2000"/>
              <a:t>	</a:t>
            </a:r>
            <a:r>
              <a:rPr lang="en-US" sz="2000">
                <a:solidFill>
                  <a:srgbClr xmlns:mc="http://schemas.openxmlformats.org/markup-compatibility/2006" xmlns:a14="http://schemas.microsoft.com/office/drawing/2010/main" val="CC0000" mc:Ignorable=""/>
                </a:solidFill>
              </a:rPr>
              <a:t>int</a:t>
            </a:r>
            <a:r>
              <a:rPr lang="en-US" sz="2000"/>
              <a:t> me = ThreadID.get();</a:t>
            </a:r>
          </a:p>
          <a:p>
            <a:pPr>
              <a:lnSpc>
                <a:spcPct val="80000"/>
              </a:lnSpc>
              <a:buFontTx/>
              <a:buNone/>
            </a:pPr>
            <a:r>
              <a:rPr lang="en-US" sz="2000"/>
              <a:t>	StampedValue&lt;T&gt; value = a_table[me][me]; </a:t>
            </a:r>
            <a:r>
              <a:rPr lang="en-US" sz="2000">
                <a:solidFill>
                  <a:srgbClr xmlns:mc="http://schemas.openxmlformats.org/markup-compatibility/2006" xmlns:a14="http://schemas.microsoft.com/office/drawing/2010/main" val="33CC33" mc:Ignorable=""/>
                </a:solidFill>
              </a:rPr>
              <a:t>// former read</a:t>
            </a:r>
          </a:p>
          <a:p>
            <a:pPr>
              <a:lnSpc>
                <a:spcPct val="80000"/>
              </a:lnSpc>
              <a:buFontTx/>
              <a:buNone/>
            </a:pPr>
            <a:r>
              <a:rPr lang="en-US" sz="2000"/>
              <a:t>	</a:t>
            </a:r>
          </a:p>
          <a:p>
            <a:pPr>
              <a:lnSpc>
                <a:spcPct val="80000"/>
              </a:lnSpc>
              <a:buFontTx/>
              <a:buNone/>
            </a:pPr>
            <a:r>
              <a:rPr lang="en-US" sz="2000">
                <a:solidFill>
                  <a:srgbClr xmlns:mc="http://schemas.openxmlformats.org/markup-compatibility/2006" xmlns:a14="http://schemas.microsoft.com/office/drawing/2010/main" val="CC0000" mc:Ignorable=""/>
                </a:solidFill>
              </a:rPr>
              <a:t>	for</a:t>
            </a:r>
            <a:r>
              <a:rPr lang="en-US" sz="2000"/>
              <a:t> (</a:t>
            </a:r>
            <a:r>
              <a:rPr lang="en-US" sz="2000">
                <a:solidFill>
                  <a:srgbClr xmlns:mc="http://schemas.openxmlformats.org/markup-compatibility/2006" xmlns:a14="http://schemas.microsoft.com/office/drawing/2010/main" val="CC0000" mc:Ignorable=""/>
                </a:solidFill>
              </a:rPr>
              <a:t>int</a:t>
            </a:r>
            <a:r>
              <a:rPr lang="en-US" sz="2000"/>
              <a:t> i = 0; i &lt; a_table.length ; i++) </a:t>
            </a:r>
            <a:r>
              <a:rPr lang="en-US" sz="2000">
                <a:solidFill>
                  <a:srgbClr xmlns:mc="http://schemas.openxmlformats.org/markup-compatibility/2006" xmlns:a14="http://schemas.microsoft.com/office/drawing/2010/main" val="33CC33" mc:Ignorable=""/>
                </a:solidFill>
              </a:rPr>
              <a:t>// finds max in row</a:t>
            </a:r>
          </a:p>
          <a:p>
            <a:pPr>
              <a:lnSpc>
                <a:spcPct val="80000"/>
              </a:lnSpc>
              <a:buFontTx/>
              <a:buNone/>
            </a:pPr>
            <a:r>
              <a:rPr lang="en-US" sz="2000"/>
              <a:t>		value = StampedValue.max(value, a_table[me][i]);</a:t>
            </a:r>
          </a:p>
          <a:p>
            <a:pPr>
              <a:lnSpc>
                <a:spcPct val="80000"/>
              </a:lnSpc>
              <a:buFontTx/>
              <a:buNone/>
            </a:pPr>
            <a:r>
              <a:rPr lang="en-US" sz="2000"/>
              <a:t>	</a:t>
            </a:r>
          </a:p>
          <a:p>
            <a:pPr>
              <a:lnSpc>
                <a:spcPct val="80000"/>
              </a:lnSpc>
              <a:buFontTx/>
              <a:buNone/>
            </a:pPr>
            <a:r>
              <a:rPr lang="en-US" sz="2000"/>
              <a:t>	</a:t>
            </a:r>
            <a:r>
              <a:rPr lang="en-US" sz="2000">
                <a:solidFill>
                  <a:srgbClr xmlns:mc="http://schemas.openxmlformats.org/markup-compatibility/2006" xmlns:a14="http://schemas.microsoft.com/office/drawing/2010/main" val="CC0000" mc:Ignorable=""/>
                </a:solidFill>
              </a:rPr>
              <a:t>for</a:t>
            </a:r>
            <a:r>
              <a:rPr lang="en-US" sz="2000"/>
              <a:t> (</a:t>
            </a:r>
            <a:r>
              <a:rPr lang="en-US" sz="2000">
                <a:solidFill>
                  <a:srgbClr xmlns:mc="http://schemas.openxmlformats.org/markup-compatibility/2006" xmlns:a14="http://schemas.microsoft.com/office/drawing/2010/main" val="CC0000" mc:Ignorable=""/>
                </a:solidFill>
              </a:rPr>
              <a:t>int</a:t>
            </a:r>
            <a:r>
              <a:rPr lang="en-US" sz="2000"/>
              <a:t> i = 0; i &lt; a_table.length ; i++)  </a:t>
            </a:r>
            <a:r>
              <a:rPr lang="en-US" sz="2000">
                <a:solidFill>
                  <a:srgbClr xmlns:mc="http://schemas.openxmlformats.org/markup-compatibility/2006" xmlns:a14="http://schemas.microsoft.com/office/drawing/2010/main" val="33CC33" mc:Ignorable=""/>
                </a:solidFill>
              </a:rPr>
              <a:t>// writes max in column</a:t>
            </a:r>
          </a:p>
          <a:p>
            <a:pPr>
              <a:lnSpc>
                <a:spcPct val="80000"/>
              </a:lnSpc>
              <a:buFontTx/>
              <a:buNone/>
            </a:pPr>
            <a:r>
              <a:rPr lang="en-US" sz="2000"/>
              <a:t>		a_table[i][me] = value;</a:t>
            </a:r>
          </a:p>
          <a:p>
            <a:pPr>
              <a:lnSpc>
                <a:spcPct val="80000"/>
              </a:lnSpc>
              <a:buFontTx/>
              <a:buNone/>
            </a:pPr>
            <a:r>
              <a:rPr lang="en-US" sz="2000"/>
              <a:t>	</a:t>
            </a:r>
          </a:p>
          <a:p>
            <a:pPr>
              <a:lnSpc>
                <a:spcPct val="80000"/>
              </a:lnSpc>
              <a:buFontTx/>
              <a:buNone/>
            </a:pPr>
            <a:r>
              <a:rPr lang="en-US" sz="2000"/>
              <a:t>	</a:t>
            </a:r>
            <a:r>
              <a:rPr lang="en-US" sz="2000">
                <a:solidFill>
                  <a:srgbClr xmlns:mc="http://schemas.openxmlformats.org/markup-compatibility/2006" xmlns:a14="http://schemas.microsoft.com/office/drawing/2010/main" val="CC0000" mc:Ignorable=""/>
                </a:solidFill>
              </a:rPr>
              <a:t>return</a:t>
            </a:r>
            <a:r>
              <a:rPr lang="en-US" sz="2000"/>
              <a:t> value ;</a:t>
            </a:r>
          </a:p>
          <a:p>
            <a:pPr>
              <a:lnSpc>
                <a:spcPct val="80000"/>
              </a:lnSpc>
              <a:buFontTx/>
              <a:buNone/>
            </a:pPr>
            <a:r>
              <a:rPr lang="en-US" sz="2000"/>
              <a:t>}</a:t>
            </a:r>
          </a:p>
          <a:p>
            <a:pPr>
              <a:lnSpc>
                <a:spcPct val="80000"/>
              </a:lnSpc>
            </a:pPr>
            <a:endParaRPr lang="en-US" sz="200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pPr>
              <a:defRPr/>
            </a:pPr>
            <a:fld id="{0BB2805B-4819-4C71-BD91-A7E92C83CABE}" type="slidenum">
              <a:rPr lang="ar-SA"/>
              <a:pPr>
                <a:defRPr/>
              </a:pPr>
              <a:t>11</a:t>
            </a:fld>
            <a:endParaRPr lang="en-US"/>
          </a:p>
        </p:txBody>
      </p:sp>
      <p:sp>
        <p:nvSpPr>
          <p:cNvPr id="886786" name="Rectangle 2"/>
          <p:cNvSpPr>
            <a:spLocks noGrp="1" noChangeArrowheads="1"/>
          </p:cNvSpPr>
          <p:nvPr>
            <p:ph type="title"/>
          </p:nvPr>
        </p:nvSpPr>
        <p:spPr/>
        <p:txBody>
          <a:bodyPr/>
          <a:lstStyle/>
          <a:p>
            <a:r>
              <a:rPr lang="en-US"/>
              <a:t>AtomicMRSWRegister</a:t>
            </a:r>
          </a:p>
        </p:txBody>
      </p:sp>
      <p:sp>
        <p:nvSpPr>
          <p:cNvPr id="886787" name="Rectangle 3"/>
          <p:cNvSpPr>
            <a:spLocks noGrp="1" noChangeArrowheads="1"/>
          </p:cNvSpPr>
          <p:nvPr>
            <p:ph type="body" idx="1"/>
          </p:nvPr>
        </p:nvSpPr>
        <p:spPr/>
        <p:txBody>
          <a:bodyPr/>
          <a:lstStyle/>
          <a:p>
            <a:pPr>
              <a:lnSpc>
                <a:spcPct val="80000"/>
              </a:lnSpc>
              <a:buFontTx/>
              <a:buNone/>
            </a:pPr>
            <a:r>
              <a:rPr lang="en-US" sz="2800">
                <a:solidFill>
                  <a:srgbClr xmlns:mc="http://schemas.openxmlformats.org/markup-compatibility/2006" xmlns:a14="http://schemas.microsoft.com/office/drawing/2010/main" val="CC0000" mc:Ignorable=""/>
                </a:solidFill>
              </a:rPr>
              <a:t>public</a:t>
            </a:r>
            <a:r>
              <a:rPr lang="en-US" sz="2800"/>
              <a:t> void write (T v){</a:t>
            </a:r>
          </a:p>
          <a:p>
            <a:pPr>
              <a:lnSpc>
                <a:spcPct val="80000"/>
              </a:lnSpc>
              <a:buFontTx/>
              <a:buNone/>
            </a:pPr>
            <a:r>
              <a:rPr lang="en-US" sz="2800"/>
              <a:t>	</a:t>
            </a:r>
            <a:r>
              <a:rPr lang="en-US" sz="2800">
                <a:solidFill>
                  <a:srgbClr xmlns:mc="http://schemas.openxmlformats.org/markup-compatibility/2006" xmlns:a14="http://schemas.microsoft.com/office/drawing/2010/main" val="CC0000" mc:Ignorable=""/>
                </a:solidFill>
              </a:rPr>
              <a:t>long</a:t>
            </a:r>
            <a:r>
              <a:rPr lang="en-US" sz="2800"/>
              <a:t> stamp = lastStamp.get() + 1;</a:t>
            </a:r>
          </a:p>
          <a:p>
            <a:pPr>
              <a:lnSpc>
                <a:spcPct val="80000"/>
              </a:lnSpc>
              <a:buFontTx/>
              <a:buNone/>
            </a:pPr>
            <a:r>
              <a:rPr lang="en-US" sz="2800"/>
              <a:t>	lastStamp.set( stamp); </a:t>
            </a:r>
            <a:r>
              <a:rPr lang="en-US" sz="2000">
                <a:solidFill>
                  <a:srgbClr xmlns:mc="http://schemas.openxmlformats.org/markup-compatibility/2006" xmlns:a14="http://schemas.microsoft.com/office/drawing/2010/main" val="33CC33" mc:Ignorable=""/>
                </a:solidFill>
              </a:rPr>
              <a:t>// remember for next time</a:t>
            </a:r>
          </a:p>
          <a:p>
            <a:pPr>
              <a:lnSpc>
                <a:spcPct val="80000"/>
              </a:lnSpc>
              <a:buFontTx/>
              <a:buNone/>
            </a:pPr>
            <a:r>
              <a:rPr lang="en-US" sz="2800"/>
              <a:t>	StampedValue&lt;T&gt; value = </a:t>
            </a:r>
            <a:r>
              <a:rPr lang="en-US" sz="2800">
                <a:solidFill>
                  <a:srgbClr xmlns:mc="http://schemas.openxmlformats.org/markup-compatibility/2006" xmlns:a14="http://schemas.microsoft.com/office/drawing/2010/main" val="CC0000" mc:Ignorable=""/>
                </a:solidFill>
              </a:rPr>
              <a:t>new</a:t>
            </a:r>
            <a:r>
              <a:rPr lang="en-US" sz="2800"/>
              <a:t> 	StampedValue&lt;T&gt;(stamp, v);</a:t>
            </a:r>
          </a:p>
          <a:p>
            <a:pPr>
              <a:lnSpc>
                <a:spcPct val="80000"/>
              </a:lnSpc>
              <a:buFontTx/>
              <a:buNone/>
            </a:pPr>
            <a:r>
              <a:rPr lang="en-US" sz="2800">
                <a:solidFill>
                  <a:srgbClr xmlns:mc="http://schemas.openxmlformats.org/markup-compatibility/2006" xmlns:a14="http://schemas.microsoft.com/office/drawing/2010/main" val="33CC33" mc:Ignorable=""/>
                </a:solidFill>
              </a:rPr>
              <a:t>	// writes a column </a:t>
            </a:r>
            <a:endParaRPr lang="en-US" sz="2800"/>
          </a:p>
          <a:p>
            <a:pPr>
              <a:lnSpc>
                <a:spcPct val="80000"/>
              </a:lnSpc>
              <a:buFontTx/>
              <a:buNone/>
            </a:pPr>
            <a:r>
              <a:rPr lang="en-US" sz="2800"/>
              <a:t>	</a:t>
            </a:r>
            <a:r>
              <a:rPr lang="en-US" sz="2800">
                <a:solidFill>
                  <a:srgbClr xmlns:mc="http://schemas.openxmlformats.org/markup-compatibility/2006" xmlns:a14="http://schemas.microsoft.com/office/drawing/2010/main" val="CC0000" mc:Ignorable=""/>
                </a:solidFill>
              </a:rPr>
              <a:t>for</a:t>
            </a:r>
            <a:r>
              <a:rPr lang="en-US" sz="2800"/>
              <a:t> (</a:t>
            </a:r>
            <a:r>
              <a:rPr lang="en-US" sz="2800">
                <a:solidFill>
                  <a:srgbClr xmlns:mc="http://schemas.openxmlformats.org/markup-compatibility/2006" xmlns:a14="http://schemas.microsoft.com/office/drawing/2010/main" val="CC0000" mc:Ignorable=""/>
                </a:solidFill>
              </a:rPr>
              <a:t>int</a:t>
            </a:r>
            <a:r>
              <a:rPr lang="en-US" sz="2800"/>
              <a:t> i = 0; i &lt; a_table.length ; i++) </a:t>
            </a:r>
          </a:p>
          <a:p>
            <a:pPr>
              <a:lnSpc>
                <a:spcPct val="80000"/>
              </a:lnSpc>
              <a:buFontTx/>
              <a:buNone/>
            </a:pPr>
            <a:r>
              <a:rPr lang="en-US" sz="2800"/>
              <a:t>		a_table [i][0] = value;</a:t>
            </a:r>
          </a:p>
          <a:p>
            <a:pPr>
              <a:lnSpc>
                <a:spcPct val="80000"/>
              </a:lnSpc>
              <a:buFontTx/>
              <a:buNone/>
            </a:pPr>
            <a:r>
              <a:rPr lang="en-US" sz="2800"/>
              <a:t>}</a:t>
            </a:r>
          </a:p>
          <a:p>
            <a:pPr>
              <a:lnSpc>
                <a:spcPct val="80000"/>
              </a:lnSpc>
            </a:pPr>
            <a:endParaRPr lang="en-US" sz="280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2"/>
          <p:cNvSpPr>
            <a:spLocks noGrp="1"/>
          </p:cNvSpPr>
          <p:nvPr>
            <p:ph type="sldNum" sz="quarter" idx="11"/>
          </p:nvPr>
        </p:nvSpPr>
        <p:spPr/>
        <p:txBody>
          <a:bodyPr/>
          <a:lstStyle/>
          <a:p>
            <a:pPr>
              <a:defRPr/>
            </a:pPr>
            <a:fld id="{2D29F1ED-2BCA-4F9E-AA85-D61228413DB2}" type="slidenum">
              <a:rPr lang="ar-SA"/>
              <a:pPr>
                <a:defRPr/>
              </a:pPr>
              <a:t>12</a:t>
            </a:fld>
            <a:endParaRPr lang="en-US"/>
          </a:p>
        </p:txBody>
      </p:sp>
      <p:sp>
        <p:nvSpPr>
          <p:cNvPr id="896002"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lstStyle>
            <a:lvl1pPr>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gn="ctr">
              <a:lnSpc>
                <a:spcPct val="100000"/>
              </a:lnSpc>
            </a:pPr>
            <a:r>
              <a:rPr lang="en-US" sz="1400">
                <a:cs typeface="Courier New" pitchFamily="49" charset="0"/>
              </a:rPr>
              <a:t>© 2007 Herlihy &amp; Shavit</a:t>
            </a:r>
          </a:p>
        </p:txBody>
      </p:sp>
      <p:sp>
        <p:nvSpPr>
          <p:cNvPr id="896003"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lstStyle>
            <a:lvl1pPr>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gn="r">
              <a:lnSpc>
                <a:spcPct val="100000"/>
              </a:lnSpc>
            </a:pPr>
            <a:fld id="{F7AE3882-37D7-44E7-9F76-B04C07C18DF5}" type="slidenum">
              <a:rPr lang="he-IL" sz="1400">
                <a:cs typeface="Arial" pitchFamily="34" charset="0"/>
              </a:rPr>
              <a:pPr algn="r">
                <a:lnSpc>
                  <a:spcPct val="100000"/>
                </a:lnSpc>
              </a:pPr>
              <a:t>12</a:t>
            </a:fld>
            <a:endParaRPr lang="en-US" sz="1400">
              <a:cs typeface="Arial" pitchFamily="34" charset="0"/>
            </a:endParaRPr>
          </a:p>
        </p:txBody>
      </p:sp>
      <p:sp>
        <p:nvSpPr>
          <p:cNvPr id="896004" name="Rectangle 83"/>
          <p:cNvSpPr>
            <a:spLocks noChangeArrowheads="1"/>
          </p:cNvSpPr>
          <p:nvPr/>
        </p:nvSpPr>
        <p:spPr bwMode="auto">
          <a:xfrm>
            <a:off x="1155700" y="3314700"/>
            <a:ext cx="7277100" cy="1295400"/>
          </a:xfrm>
          <a:prstGeom prst="rect">
            <a:avLst/>
          </a:prstGeom>
          <a:solidFill>
            <a:schemeClr val="folHlink"/>
          </a:solidFill>
          <a:ln>
            <a:noFill/>
          </a:ln>
          <a:extLst>
            <a:ext uri="{91240B29-F687-4F45-9708-019B960494DF}">
              <a14:hiddenLine xmlns:a14="http://schemas.microsoft.com/office/drawing/2010/main" w="9525" algn="ctr">
                <a:solidFill>
                  <a:srgbClr xmlns:mc="http://schemas.openxmlformats.org/markup-compatibility/2006" val="000000" mc:Ignorable=""/>
                </a:solidFill>
                <a:miter lim="800000"/>
                <a:headEnd/>
                <a:tailEnd/>
              </a14:hiddenLine>
            </a:ext>
          </a:extLst>
        </p:spPr>
        <p:txBody>
          <a:bodyPr anchor="ctr">
            <a:spAutoFit/>
          </a:bodyPr>
          <a:lstStyle/>
          <a:p>
            <a:pPr>
              <a:lnSpc>
                <a:spcPct val="80000"/>
              </a:lnSpc>
            </a:pPr>
            <a:endParaRPr lang="he-IL" b="1">
              <a:solidFill>
                <a:srgbClr xmlns:mc="http://schemas.openxmlformats.org/markup-compatibility/2006" xmlns:a14="http://schemas.microsoft.com/office/drawing/2010/main" val="009900" mc:Ignorable=""/>
              </a:solidFill>
              <a:cs typeface="Courier New" pitchFamily="49" charset="0"/>
            </a:endParaRPr>
          </a:p>
        </p:txBody>
      </p:sp>
      <p:sp>
        <p:nvSpPr>
          <p:cNvPr id="896005" name="Rectangle 2"/>
          <p:cNvSpPr>
            <a:spLocks noGrp="1" noChangeArrowheads="1"/>
          </p:cNvSpPr>
          <p:nvPr>
            <p:ph type="title" idx="4294967295"/>
          </p:nvPr>
        </p:nvSpPr>
        <p:spPr/>
        <p:txBody>
          <a:bodyPr/>
          <a:lstStyle/>
          <a:p>
            <a:r>
              <a:rPr lang="en-US"/>
              <a:t>AtomicMRSWRegister</a:t>
            </a:r>
          </a:p>
        </p:txBody>
      </p:sp>
      <p:grpSp>
        <p:nvGrpSpPr>
          <p:cNvPr id="896006" name="Group 3"/>
          <p:cNvGrpSpPr>
            <a:grpSpLocks/>
          </p:cNvGrpSpPr>
          <p:nvPr/>
        </p:nvGrpSpPr>
        <p:grpSpPr bwMode="auto">
          <a:xfrm>
            <a:off x="1092200" y="3179763"/>
            <a:ext cx="2413000" cy="422275"/>
            <a:chOff x="1216" y="2299"/>
            <a:chExt cx="1520" cy="266"/>
          </a:xfrm>
        </p:grpSpPr>
        <p:sp>
          <p:nvSpPr>
            <p:cNvPr id="896007" name="Rectangle 4"/>
            <p:cNvSpPr>
              <a:spLocks noChangeArrowheads="1"/>
            </p:cNvSpPr>
            <p:nvPr/>
          </p:nvSpPr>
          <p:spPr bwMode="auto">
            <a:xfrm>
              <a:off x="1216" y="2299"/>
              <a:ext cx="760" cy="266"/>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a:lnSpc>
                  <a:spcPct val="80000"/>
                </a:lnSpc>
              </a:pPr>
              <a:r>
                <a:rPr lang="en-US" b="1">
                  <a:solidFill>
                    <a:srgbClr xmlns:mc="http://schemas.openxmlformats.org/markup-compatibility/2006" xmlns:a14="http://schemas.microsoft.com/office/drawing/2010/main" val="009900" mc:Ignorable=""/>
                  </a:solidFill>
                  <a:cs typeface="Courier New" pitchFamily="49" charset="0"/>
                </a:rPr>
                <a:t>1:45</a:t>
              </a:r>
            </a:p>
          </p:txBody>
        </p:sp>
        <p:sp>
          <p:nvSpPr>
            <p:cNvPr id="896008" name="Rectangle 5"/>
            <p:cNvSpPr>
              <a:spLocks noChangeArrowheads="1"/>
            </p:cNvSpPr>
            <p:nvPr/>
          </p:nvSpPr>
          <p:spPr bwMode="auto">
            <a:xfrm>
              <a:off x="1976" y="2299"/>
              <a:ext cx="760" cy="266"/>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a:lnSpc>
                  <a:spcPct val="80000"/>
                </a:lnSpc>
              </a:pPr>
              <a:r>
                <a:rPr lang="en-US" b="1">
                  <a:solidFill>
                    <a:srgbClr xmlns:mc="http://schemas.openxmlformats.org/markup-compatibility/2006" xmlns:a14="http://schemas.microsoft.com/office/drawing/2010/main" val="FF3300" mc:Ignorable=""/>
                  </a:solidFill>
                  <a:cs typeface="Courier New" pitchFamily="49" charset="0"/>
                </a:rPr>
                <a:t>1234</a:t>
              </a:r>
            </a:p>
          </p:txBody>
        </p:sp>
      </p:grpSp>
      <p:grpSp>
        <p:nvGrpSpPr>
          <p:cNvPr id="896009" name="Group 8"/>
          <p:cNvGrpSpPr>
            <a:grpSpLocks/>
          </p:cNvGrpSpPr>
          <p:nvPr/>
        </p:nvGrpSpPr>
        <p:grpSpPr bwMode="auto">
          <a:xfrm>
            <a:off x="3505200" y="3179763"/>
            <a:ext cx="2413000" cy="422275"/>
            <a:chOff x="1456" y="3195"/>
            <a:chExt cx="1520" cy="266"/>
          </a:xfrm>
        </p:grpSpPr>
        <p:sp>
          <p:nvSpPr>
            <p:cNvPr id="896010" name="Rectangle 9"/>
            <p:cNvSpPr>
              <a:spLocks noChangeArrowheads="1"/>
            </p:cNvSpPr>
            <p:nvPr/>
          </p:nvSpPr>
          <p:spPr bwMode="auto">
            <a:xfrm>
              <a:off x="1456" y="3195"/>
              <a:ext cx="760" cy="266"/>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a:lnSpc>
                  <a:spcPct val="80000"/>
                </a:lnSpc>
              </a:pPr>
              <a:r>
                <a:rPr lang="en-US" b="1">
                  <a:solidFill>
                    <a:srgbClr xmlns:mc="http://schemas.openxmlformats.org/markup-compatibility/2006" xmlns:a14="http://schemas.microsoft.com/office/drawing/2010/main" val="009900" mc:Ignorable=""/>
                  </a:solidFill>
                  <a:cs typeface="Courier New" pitchFamily="49" charset="0"/>
                </a:rPr>
                <a:t>1:45</a:t>
              </a:r>
            </a:p>
          </p:txBody>
        </p:sp>
        <p:sp>
          <p:nvSpPr>
            <p:cNvPr id="896011" name="Rectangle 10"/>
            <p:cNvSpPr>
              <a:spLocks noChangeArrowheads="1"/>
            </p:cNvSpPr>
            <p:nvPr/>
          </p:nvSpPr>
          <p:spPr bwMode="auto">
            <a:xfrm>
              <a:off x="2216" y="3195"/>
              <a:ext cx="760" cy="266"/>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a:lnSpc>
                  <a:spcPct val="80000"/>
                </a:lnSpc>
              </a:pPr>
              <a:r>
                <a:rPr lang="en-US" b="1">
                  <a:solidFill>
                    <a:srgbClr xmlns:mc="http://schemas.openxmlformats.org/markup-compatibility/2006" xmlns:a14="http://schemas.microsoft.com/office/drawing/2010/main" val="FF3300" mc:Ignorable=""/>
                  </a:solidFill>
                  <a:cs typeface="Courier New" pitchFamily="49" charset="0"/>
                </a:rPr>
                <a:t>1234</a:t>
              </a:r>
            </a:p>
          </p:txBody>
        </p:sp>
      </p:grpSp>
      <p:grpSp>
        <p:nvGrpSpPr>
          <p:cNvPr id="896012" name="Group 55"/>
          <p:cNvGrpSpPr>
            <a:grpSpLocks/>
          </p:cNvGrpSpPr>
          <p:nvPr/>
        </p:nvGrpSpPr>
        <p:grpSpPr bwMode="auto">
          <a:xfrm>
            <a:off x="1092200" y="3598863"/>
            <a:ext cx="2413000" cy="422275"/>
            <a:chOff x="1216" y="2299"/>
            <a:chExt cx="1520" cy="266"/>
          </a:xfrm>
        </p:grpSpPr>
        <p:sp>
          <p:nvSpPr>
            <p:cNvPr id="896013" name="Rectangle 56"/>
            <p:cNvSpPr>
              <a:spLocks noChangeArrowheads="1"/>
            </p:cNvSpPr>
            <p:nvPr/>
          </p:nvSpPr>
          <p:spPr bwMode="auto">
            <a:xfrm>
              <a:off x="1216" y="2299"/>
              <a:ext cx="760" cy="266"/>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a:lnSpc>
                  <a:spcPct val="80000"/>
                </a:lnSpc>
              </a:pPr>
              <a:r>
                <a:rPr lang="en-US" b="1">
                  <a:solidFill>
                    <a:srgbClr xmlns:mc="http://schemas.openxmlformats.org/markup-compatibility/2006" xmlns:a14="http://schemas.microsoft.com/office/drawing/2010/main" val="009900" mc:Ignorable=""/>
                  </a:solidFill>
                  <a:cs typeface="Courier New" pitchFamily="49" charset="0"/>
                </a:rPr>
                <a:t>1:45</a:t>
              </a:r>
            </a:p>
          </p:txBody>
        </p:sp>
        <p:sp>
          <p:nvSpPr>
            <p:cNvPr id="896014" name="Rectangle 57"/>
            <p:cNvSpPr>
              <a:spLocks noChangeArrowheads="1"/>
            </p:cNvSpPr>
            <p:nvPr/>
          </p:nvSpPr>
          <p:spPr bwMode="auto">
            <a:xfrm>
              <a:off x="1976" y="2299"/>
              <a:ext cx="760" cy="266"/>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a:lnSpc>
                  <a:spcPct val="80000"/>
                </a:lnSpc>
              </a:pPr>
              <a:r>
                <a:rPr lang="en-US" b="1">
                  <a:solidFill>
                    <a:srgbClr xmlns:mc="http://schemas.openxmlformats.org/markup-compatibility/2006" xmlns:a14="http://schemas.microsoft.com/office/drawing/2010/main" val="FF3300" mc:Ignorable=""/>
                  </a:solidFill>
                  <a:cs typeface="Courier New" pitchFamily="49" charset="0"/>
                </a:rPr>
                <a:t>1234</a:t>
              </a:r>
            </a:p>
          </p:txBody>
        </p:sp>
      </p:grpSp>
      <p:grpSp>
        <p:nvGrpSpPr>
          <p:cNvPr id="896015" name="Group 58"/>
          <p:cNvGrpSpPr>
            <a:grpSpLocks/>
          </p:cNvGrpSpPr>
          <p:nvPr/>
        </p:nvGrpSpPr>
        <p:grpSpPr bwMode="auto">
          <a:xfrm>
            <a:off x="1092200" y="4056063"/>
            <a:ext cx="2413000" cy="422275"/>
            <a:chOff x="1216" y="2299"/>
            <a:chExt cx="1520" cy="266"/>
          </a:xfrm>
        </p:grpSpPr>
        <p:sp>
          <p:nvSpPr>
            <p:cNvPr id="896016" name="Rectangle 59"/>
            <p:cNvSpPr>
              <a:spLocks noChangeArrowheads="1"/>
            </p:cNvSpPr>
            <p:nvPr/>
          </p:nvSpPr>
          <p:spPr bwMode="auto">
            <a:xfrm>
              <a:off x="1216" y="2299"/>
              <a:ext cx="760" cy="266"/>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a:lnSpc>
                  <a:spcPct val="80000"/>
                </a:lnSpc>
              </a:pPr>
              <a:r>
                <a:rPr lang="en-US" b="1">
                  <a:solidFill>
                    <a:srgbClr xmlns:mc="http://schemas.openxmlformats.org/markup-compatibility/2006" xmlns:a14="http://schemas.microsoft.com/office/drawing/2010/main" val="009900" mc:Ignorable=""/>
                  </a:solidFill>
                  <a:cs typeface="Courier New" pitchFamily="49" charset="0"/>
                </a:rPr>
                <a:t>1:45</a:t>
              </a:r>
            </a:p>
          </p:txBody>
        </p:sp>
        <p:sp>
          <p:nvSpPr>
            <p:cNvPr id="896017" name="Rectangle 60"/>
            <p:cNvSpPr>
              <a:spLocks noChangeArrowheads="1"/>
            </p:cNvSpPr>
            <p:nvPr/>
          </p:nvSpPr>
          <p:spPr bwMode="auto">
            <a:xfrm>
              <a:off x="1976" y="2299"/>
              <a:ext cx="760" cy="266"/>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a:lnSpc>
                  <a:spcPct val="80000"/>
                </a:lnSpc>
              </a:pPr>
              <a:r>
                <a:rPr lang="en-US" b="1">
                  <a:solidFill>
                    <a:srgbClr xmlns:mc="http://schemas.openxmlformats.org/markup-compatibility/2006" xmlns:a14="http://schemas.microsoft.com/office/drawing/2010/main" val="FF3300" mc:Ignorable=""/>
                  </a:solidFill>
                  <a:cs typeface="Courier New" pitchFamily="49" charset="0"/>
                </a:rPr>
                <a:t>1234</a:t>
              </a:r>
            </a:p>
          </p:txBody>
        </p:sp>
      </p:grpSp>
      <p:grpSp>
        <p:nvGrpSpPr>
          <p:cNvPr id="896018" name="Group 61"/>
          <p:cNvGrpSpPr>
            <a:grpSpLocks/>
          </p:cNvGrpSpPr>
          <p:nvPr/>
        </p:nvGrpSpPr>
        <p:grpSpPr bwMode="auto">
          <a:xfrm>
            <a:off x="3505200" y="4068763"/>
            <a:ext cx="2413000" cy="422275"/>
            <a:chOff x="1216" y="2299"/>
            <a:chExt cx="1520" cy="266"/>
          </a:xfrm>
        </p:grpSpPr>
        <p:sp>
          <p:nvSpPr>
            <p:cNvPr id="896019" name="Rectangle 62"/>
            <p:cNvSpPr>
              <a:spLocks noChangeArrowheads="1"/>
            </p:cNvSpPr>
            <p:nvPr/>
          </p:nvSpPr>
          <p:spPr bwMode="auto">
            <a:xfrm>
              <a:off x="1216" y="2299"/>
              <a:ext cx="760" cy="266"/>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a:lnSpc>
                  <a:spcPct val="80000"/>
                </a:lnSpc>
              </a:pPr>
              <a:r>
                <a:rPr lang="en-US" b="1">
                  <a:solidFill>
                    <a:srgbClr xmlns:mc="http://schemas.openxmlformats.org/markup-compatibility/2006" xmlns:a14="http://schemas.microsoft.com/office/drawing/2010/main" val="009900" mc:Ignorable=""/>
                  </a:solidFill>
                  <a:cs typeface="Courier New" pitchFamily="49" charset="0"/>
                </a:rPr>
                <a:t>1:45</a:t>
              </a:r>
            </a:p>
          </p:txBody>
        </p:sp>
        <p:sp>
          <p:nvSpPr>
            <p:cNvPr id="896020" name="Rectangle 63"/>
            <p:cNvSpPr>
              <a:spLocks noChangeArrowheads="1"/>
            </p:cNvSpPr>
            <p:nvPr/>
          </p:nvSpPr>
          <p:spPr bwMode="auto">
            <a:xfrm>
              <a:off x="1976" y="2299"/>
              <a:ext cx="760" cy="266"/>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a:lnSpc>
                  <a:spcPct val="80000"/>
                </a:lnSpc>
              </a:pPr>
              <a:r>
                <a:rPr lang="en-US" b="1">
                  <a:solidFill>
                    <a:srgbClr xmlns:mc="http://schemas.openxmlformats.org/markup-compatibility/2006" xmlns:a14="http://schemas.microsoft.com/office/drawing/2010/main" val="FF3300" mc:Ignorable=""/>
                  </a:solidFill>
                  <a:cs typeface="Courier New" pitchFamily="49" charset="0"/>
                </a:rPr>
                <a:t>1234</a:t>
              </a:r>
            </a:p>
          </p:txBody>
        </p:sp>
      </p:grpSp>
      <p:grpSp>
        <p:nvGrpSpPr>
          <p:cNvPr id="896021" name="Group 64"/>
          <p:cNvGrpSpPr>
            <a:grpSpLocks/>
          </p:cNvGrpSpPr>
          <p:nvPr/>
        </p:nvGrpSpPr>
        <p:grpSpPr bwMode="auto">
          <a:xfrm>
            <a:off x="3505200" y="3624263"/>
            <a:ext cx="2413000" cy="422275"/>
            <a:chOff x="1216" y="2299"/>
            <a:chExt cx="1520" cy="266"/>
          </a:xfrm>
        </p:grpSpPr>
        <p:sp>
          <p:nvSpPr>
            <p:cNvPr id="896022" name="Rectangle 65"/>
            <p:cNvSpPr>
              <a:spLocks noChangeArrowheads="1"/>
            </p:cNvSpPr>
            <p:nvPr/>
          </p:nvSpPr>
          <p:spPr bwMode="auto">
            <a:xfrm>
              <a:off x="1216" y="2299"/>
              <a:ext cx="760" cy="266"/>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a:lnSpc>
                  <a:spcPct val="80000"/>
                </a:lnSpc>
              </a:pPr>
              <a:r>
                <a:rPr lang="en-US" b="1">
                  <a:solidFill>
                    <a:srgbClr xmlns:mc="http://schemas.openxmlformats.org/markup-compatibility/2006" xmlns:a14="http://schemas.microsoft.com/office/drawing/2010/main" val="009900" mc:Ignorable=""/>
                  </a:solidFill>
                  <a:cs typeface="Courier New" pitchFamily="49" charset="0"/>
                </a:rPr>
                <a:t>1:45</a:t>
              </a:r>
            </a:p>
          </p:txBody>
        </p:sp>
        <p:sp>
          <p:nvSpPr>
            <p:cNvPr id="896023" name="Rectangle 66"/>
            <p:cNvSpPr>
              <a:spLocks noChangeArrowheads="1"/>
            </p:cNvSpPr>
            <p:nvPr/>
          </p:nvSpPr>
          <p:spPr bwMode="auto">
            <a:xfrm>
              <a:off x="1976" y="2299"/>
              <a:ext cx="760" cy="266"/>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a:lnSpc>
                  <a:spcPct val="80000"/>
                </a:lnSpc>
              </a:pPr>
              <a:r>
                <a:rPr lang="en-US" b="1">
                  <a:solidFill>
                    <a:srgbClr xmlns:mc="http://schemas.openxmlformats.org/markup-compatibility/2006" xmlns:a14="http://schemas.microsoft.com/office/drawing/2010/main" val="FF3300" mc:Ignorable=""/>
                  </a:solidFill>
                  <a:cs typeface="Courier New" pitchFamily="49" charset="0"/>
                </a:rPr>
                <a:t>1234</a:t>
              </a:r>
            </a:p>
          </p:txBody>
        </p:sp>
      </p:grpSp>
      <p:sp>
        <p:nvSpPr>
          <p:cNvPr id="896024" name="AutoShape 67"/>
          <p:cNvSpPr>
            <a:spLocks/>
          </p:cNvSpPr>
          <p:nvPr/>
        </p:nvSpPr>
        <p:spPr bwMode="auto">
          <a:xfrm>
            <a:off x="8445500" y="3200400"/>
            <a:ext cx="482600" cy="1270000"/>
          </a:xfrm>
          <a:prstGeom prst="rightBrace">
            <a:avLst>
              <a:gd name="adj1" fmla="val 21930"/>
              <a:gd name="adj2" fmla="val 50000"/>
            </a:avLst>
          </a:prstGeom>
          <a:noFill/>
          <a:ln w="38100">
            <a:solidFill>
              <a:srgbClr xmlns:mc="http://schemas.openxmlformats.org/markup-compatibility/2006" xmlns:a14="http://schemas.microsoft.com/office/drawing/2010/main" val="0000FF" mc:Ignorable=""/>
            </a:solidFill>
            <a:round/>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txBody>
          <a:bodyPr anchor="ctr">
            <a:spAutoFit/>
          </a:bodyPr>
          <a:lstStyle/>
          <a:p>
            <a:pPr>
              <a:lnSpc>
                <a:spcPct val="80000"/>
              </a:lnSpc>
            </a:pPr>
            <a:endParaRPr lang="he-IL" b="1">
              <a:solidFill>
                <a:srgbClr xmlns:mc="http://schemas.openxmlformats.org/markup-compatibility/2006" xmlns:a14="http://schemas.microsoft.com/office/drawing/2010/main" val="009900" mc:Ignorable=""/>
              </a:solidFill>
              <a:cs typeface="Courier New" pitchFamily="49" charset="0"/>
            </a:endParaRPr>
          </a:p>
        </p:txBody>
      </p:sp>
      <p:sp>
        <p:nvSpPr>
          <p:cNvPr id="896025" name="AutoShape 69"/>
          <p:cNvSpPr>
            <a:spLocks/>
          </p:cNvSpPr>
          <p:nvPr/>
        </p:nvSpPr>
        <p:spPr bwMode="auto">
          <a:xfrm rot="-5400000">
            <a:off x="4381500" y="-838200"/>
            <a:ext cx="596900" cy="7162800"/>
          </a:xfrm>
          <a:prstGeom prst="rightBrace">
            <a:avLst>
              <a:gd name="adj1" fmla="val 100000"/>
              <a:gd name="adj2" fmla="val 50000"/>
            </a:avLst>
          </a:prstGeom>
          <a:noFill/>
          <a:ln w="38100">
            <a:solidFill>
              <a:srgbClr xmlns:mc="http://schemas.openxmlformats.org/markup-compatibility/2006" xmlns:a14="http://schemas.microsoft.com/office/drawing/2010/main" val="0000FF" mc:Ignorable=""/>
            </a:solidFill>
            <a:round/>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txBody>
          <a:bodyPr anchor="ctr">
            <a:spAutoFit/>
          </a:bodyPr>
          <a:lstStyle/>
          <a:p>
            <a:pPr>
              <a:lnSpc>
                <a:spcPct val="80000"/>
              </a:lnSpc>
            </a:pPr>
            <a:endParaRPr lang="he-IL" b="1">
              <a:solidFill>
                <a:srgbClr xmlns:mc="http://schemas.openxmlformats.org/markup-compatibility/2006" xmlns:a14="http://schemas.microsoft.com/office/drawing/2010/main" val="009900" mc:Ignorable=""/>
              </a:solidFill>
              <a:cs typeface="Courier New" pitchFamily="49" charset="0"/>
            </a:endParaRPr>
          </a:p>
        </p:txBody>
      </p:sp>
      <p:sp>
        <p:nvSpPr>
          <p:cNvPr id="896026" name="Text Box 70"/>
          <p:cNvSpPr txBox="1">
            <a:spLocks noChangeArrowheads="1"/>
          </p:cNvSpPr>
          <p:nvPr/>
        </p:nvSpPr>
        <p:spPr bwMode="auto">
          <a:xfrm>
            <a:off x="3387725" y="1995488"/>
            <a:ext cx="2547938" cy="3841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lgn="ctr">
                <a:solidFill>
                  <a:srgbClr xmlns:mc="http://schemas.openxmlformats.org/markup-compatibility/2006" val="000000" mc:Ignorable=""/>
                </a:solidFill>
                <a:miter lim="800000"/>
                <a:headEnd/>
                <a:tailEnd/>
              </a14:hiddenLine>
            </a:ext>
          </a:extLst>
        </p:spPr>
        <p:txBody>
          <a:bodyPr>
            <a:spAutoFit/>
          </a:bodyPr>
          <a:lstStyle>
            <a:lvl1pPr marL="231775" indent="-231775">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nSpc>
                <a:spcPct val="80000"/>
              </a:lnSpc>
              <a:spcBef>
                <a:spcPct val="20000"/>
              </a:spcBef>
            </a:pPr>
            <a:r>
              <a:rPr lang="en-US" b="1">
                <a:solidFill>
                  <a:srgbClr xmlns:mc="http://schemas.openxmlformats.org/markup-compatibility/2006" xmlns:a14="http://schemas.microsoft.com/office/drawing/2010/main" val="0000FF" mc:Ignorable=""/>
                </a:solidFill>
                <a:cs typeface="Courier New" pitchFamily="49" charset="0"/>
              </a:rPr>
              <a:t>One per thread</a:t>
            </a:r>
          </a:p>
        </p:txBody>
      </p:sp>
      <p:grpSp>
        <p:nvGrpSpPr>
          <p:cNvPr id="896027" name="Group 71"/>
          <p:cNvGrpSpPr>
            <a:grpSpLocks/>
          </p:cNvGrpSpPr>
          <p:nvPr/>
        </p:nvGrpSpPr>
        <p:grpSpPr bwMode="auto">
          <a:xfrm>
            <a:off x="5905500" y="4081463"/>
            <a:ext cx="2413000" cy="422275"/>
            <a:chOff x="1216" y="2299"/>
            <a:chExt cx="1520" cy="266"/>
          </a:xfrm>
        </p:grpSpPr>
        <p:sp>
          <p:nvSpPr>
            <p:cNvPr id="896028" name="Rectangle 72"/>
            <p:cNvSpPr>
              <a:spLocks noChangeArrowheads="1"/>
            </p:cNvSpPr>
            <p:nvPr/>
          </p:nvSpPr>
          <p:spPr bwMode="auto">
            <a:xfrm>
              <a:off x="1216" y="2299"/>
              <a:ext cx="760" cy="266"/>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a:lnSpc>
                  <a:spcPct val="80000"/>
                </a:lnSpc>
              </a:pPr>
              <a:r>
                <a:rPr lang="en-US" b="1">
                  <a:solidFill>
                    <a:srgbClr xmlns:mc="http://schemas.openxmlformats.org/markup-compatibility/2006" xmlns:a14="http://schemas.microsoft.com/office/drawing/2010/main" val="009900" mc:Ignorable=""/>
                  </a:solidFill>
                  <a:cs typeface="Courier New" pitchFamily="49" charset="0"/>
                </a:rPr>
                <a:t>1:45</a:t>
              </a:r>
            </a:p>
          </p:txBody>
        </p:sp>
        <p:sp>
          <p:nvSpPr>
            <p:cNvPr id="896029" name="Rectangle 73"/>
            <p:cNvSpPr>
              <a:spLocks noChangeArrowheads="1"/>
            </p:cNvSpPr>
            <p:nvPr/>
          </p:nvSpPr>
          <p:spPr bwMode="auto">
            <a:xfrm>
              <a:off x="1976" y="2299"/>
              <a:ext cx="760" cy="266"/>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a:lnSpc>
                  <a:spcPct val="80000"/>
                </a:lnSpc>
              </a:pPr>
              <a:r>
                <a:rPr lang="en-US" b="1">
                  <a:solidFill>
                    <a:srgbClr xmlns:mc="http://schemas.openxmlformats.org/markup-compatibility/2006" xmlns:a14="http://schemas.microsoft.com/office/drawing/2010/main" val="FF3300" mc:Ignorable=""/>
                  </a:solidFill>
                  <a:cs typeface="Courier New" pitchFamily="49" charset="0"/>
                </a:rPr>
                <a:t>1234</a:t>
              </a:r>
            </a:p>
          </p:txBody>
        </p:sp>
      </p:grpSp>
      <p:grpSp>
        <p:nvGrpSpPr>
          <p:cNvPr id="896030" name="Group 74"/>
          <p:cNvGrpSpPr>
            <a:grpSpLocks/>
          </p:cNvGrpSpPr>
          <p:nvPr/>
        </p:nvGrpSpPr>
        <p:grpSpPr bwMode="auto">
          <a:xfrm>
            <a:off x="5905500" y="3636963"/>
            <a:ext cx="2413000" cy="422275"/>
            <a:chOff x="1216" y="2299"/>
            <a:chExt cx="1520" cy="266"/>
          </a:xfrm>
        </p:grpSpPr>
        <p:sp>
          <p:nvSpPr>
            <p:cNvPr id="896031" name="Rectangle 75"/>
            <p:cNvSpPr>
              <a:spLocks noChangeArrowheads="1"/>
            </p:cNvSpPr>
            <p:nvPr/>
          </p:nvSpPr>
          <p:spPr bwMode="auto">
            <a:xfrm>
              <a:off x="1216" y="2299"/>
              <a:ext cx="760" cy="266"/>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a:lnSpc>
                  <a:spcPct val="80000"/>
                </a:lnSpc>
              </a:pPr>
              <a:r>
                <a:rPr lang="en-US" b="1">
                  <a:solidFill>
                    <a:srgbClr xmlns:mc="http://schemas.openxmlformats.org/markup-compatibility/2006" xmlns:a14="http://schemas.microsoft.com/office/drawing/2010/main" val="009900" mc:Ignorable=""/>
                  </a:solidFill>
                  <a:cs typeface="Courier New" pitchFamily="49" charset="0"/>
                </a:rPr>
                <a:t>1:45</a:t>
              </a:r>
            </a:p>
          </p:txBody>
        </p:sp>
        <p:sp>
          <p:nvSpPr>
            <p:cNvPr id="896032" name="Rectangle 76"/>
            <p:cNvSpPr>
              <a:spLocks noChangeArrowheads="1"/>
            </p:cNvSpPr>
            <p:nvPr/>
          </p:nvSpPr>
          <p:spPr bwMode="auto">
            <a:xfrm>
              <a:off x="1976" y="2299"/>
              <a:ext cx="760" cy="266"/>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a:lnSpc>
                  <a:spcPct val="80000"/>
                </a:lnSpc>
              </a:pPr>
              <a:r>
                <a:rPr lang="en-US" b="1">
                  <a:solidFill>
                    <a:srgbClr xmlns:mc="http://schemas.openxmlformats.org/markup-compatibility/2006" xmlns:a14="http://schemas.microsoft.com/office/drawing/2010/main" val="FF3300" mc:Ignorable=""/>
                  </a:solidFill>
                  <a:cs typeface="Courier New" pitchFamily="49" charset="0"/>
                </a:rPr>
                <a:t>1234</a:t>
              </a:r>
            </a:p>
          </p:txBody>
        </p:sp>
      </p:grpSp>
      <p:grpSp>
        <p:nvGrpSpPr>
          <p:cNvPr id="896033" name="Group 77"/>
          <p:cNvGrpSpPr>
            <a:grpSpLocks/>
          </p:cNvGrpSpPr>
          <p:nvPr/>
        </p:nvGrpSpPr>
        <p:grpSpPr bwMode="auto">
          <a:xfrm>
            <a:off x="5905500" y="3192463"/>
            <a:ext cx="2413000" cy="422275"/>
            <a:chOff x="1216" y="2299"/>
            <a:chExt cx="1520" cy="266"/>
          </a:xfrm>
        </p:grpSpPr>
        <p:sp>
          <p:nvSpPr>
            <p:cNvPr id="896034" name="Rectangle 78"/>
            <p:cNvSpPr>
              <a:spLocks noChangeArrowheads="1"/>
            </p:cNvSpPr>
            <p:nvPr/>
          </p:nvSpPr>
          <p:spPr bwMode="auto">
            <a:xfrm>
              <a:off x="1216" y="2299"/>
              <a:ext cx="760" cy="266"/>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a:lnSpc>
                  <a:spcPct val="80000"/>
                </a:lnSpc>
              </a:pPr>
              <a:r>
                <a:rPr lang="en-US" b="1">
                  <a:solidFill>
                    <a:srgbClr xmlns:mc="http://schemas.openxmlformats.org/markup-compatibility/2006" xmlns:a14="http://schemas.microsoft.com/office/drawing/2010/main" val="009900" mc:Ignorable=""/>
                  </a:solidFill>
                  <a:cs typeface="Courier New" pitchFamily="49" charset="0"/>
                </a:rPr>
                <a:t>1:45</a:t>
              </a:r>
            </a:p>
          </p:txBody>
        </p:sp>
        <p:sp>
          <p:nvSpPr>
            <p:cNvPr id="896035" name="Rectangle 79"/>
            <p:cNvSpPr>
              <a:spLocks noChangeArrowheads="1"/>
            </p:cNvSpPr>
            <p:nvPr/>
          </p:nvSpPr>
          <p:spPr bwMode="auto">
            <a:xfrm>
              <a:off x="1976" y="2299"/>
              <a:ext cx="760" cy="266"/>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a:lnSpc>
                  <a:spcPct val="80000"/>
                </a:lnSpc>
              </a:pPr>
              <a:r>
                <a:rPr lang="en-US" b="1">
                  <a:solidFill>
                    <a:srgbClr xmlns:mc="http://schemas.openxmlformats.org/markup-compatibility/2006" xmlns:a14="http://schemas.microsoft.com/office/drawing/2010/main" val="FF3300" mc:Ignorable=""/>
                  </a:solidFill>
                  <a:cs typeface="Courier New" pitchFamily="49" charset="0"/>
                </a:rPr>
                <a:t>1234</a:t>
              </a:r>
            </a:p>
          </p:txBody>
        </p:sp>
      </p:grpSp>
      <p:sp>
        <p:nvSpPr>
          <p:cNvPr id="896036" name="Line 80"/>
          <p:cNvSpPr>
            <a:spLocks noChangeShapeType="1"/>
          </p:cNvSpPr>
          <p:nvPr/>
        </p:nvSpPr>
        <p:spPr bwMode="auto">
          <a:xfrm>
            <a:off x="2298700" y="3073400"/>
            <a:ext cx="0" cy="1714500"/>
          </a:xfrm>
          <a:prstGeom prst="line">
            <a:avLst/>
          </a:prstGeom>
          <a:noFill/>
          <a:ln w="38100">
            <a:solidFill>
              <a:schemeClr val="bg1"/>
            </a:solidFill>
            <a:prstDash val="sysDot"/>
            <a:round/>
            <a:headEnd/>
            <a:tailEnd/>
          </a:ln>
          <a:extLst>
            <a:ext uri="{909E8E84-426E-40DD-AFC4-6F175D3DCCD1}">
              <a14:hiddenFill xmlns:a14="http://schemas.microsoft.com/office/drawing/2010/main">
                <a:noFill/>
              </a14:hiddenFill>
            </a:ext>
          </a:extLst>
        </p:spPr>
        <p:txBody>
          <a:bodyPr wrap="none">
            <a:spAutoFit/>
          </a:bodyPr>
          <a:lstStyle/>
          <a:p>
            <a:endParaRPr lang="he-IL"/>
          </a:p>
        </p:txBody>
      </p:sp>
      <p:sp>
        <p:nvSpPr>
          <p:cNvPr id="896037" name="Line 81"/>
          <p:cNvSpPr>
            <a:spLocks noChangeShapeType="1"/>
          </p:cNvSpPr>
          <p:nvPr/>
        </p:nvSpPr>
        <p:spPr bwMode="auto">
          <a:xfrm>
            <a:off x="4711700" y="3225800"/>
            <a:ext cx="0" cy="1714500"/>
          </a:xfrm>
          <a:prstGeom prst="line">
            <a:avLst/>
          </a:prstGeom>
          <a:noFill/>
          <a:ln w="38100">
            <a:solidFill>
              <a:schemeClr val="bg1"/>
            </a:solidFill>
            <a:prstDash val="sysDot"/>
            <a:round/>
            <a:headEnd/>
            <a:tailEnd/>
          </a:ln>
          <a:extLst>
            <a:ext uri="{909E8E84-426E-40DD-AFC4-6F175D3DCCD1}">
              <a14:hiddenFill xmlns:a14="http://schemas.microsoft.com/office/drawing/2010/main">
                <a:noFill/>
              </a14:hiddenFill>
            </a:ext>
          </a:extLst>
        </p:spPr>
        <p:txBody>
          <a:bodyPr wrap="none">
            <a:spAutoFit/>
          </a:bodyPr>
          <a:lstStyle/>
          <a:p>
            <a:endParaRPr lang="he-IL"/>
          </a:p>
        </p:txBody>
      </p:sp>
      <p:sp>
        <p:nvSpPr>
          <p:cNvPr id="896038" name="Line 82"/>
          <p:cNvSpPr>
            <a:spLocks noChangeShapeType="1"/>
          </p:cNvSpPr>
          <p:nvPr/>
        </p:nvSpPr>
        <p:spPr bwMode="auto">
          <a:xfrm>
            <a:off x="7112000" y="3238500"/>
            <a:ext cx="0" cy="1714500"/>
          </a:xfrm>
          <a:prstGeom prst="line">
            <a:avLst/>
          </a:prstGeom>
          <a:noFill/>
          <a:ln w="38100">
            <a:solidFill>
              <a:schemeClr val="bg1"/>
            </a:solidFill>
            <a:prstDash val="sysDot"/>
            <a:round/>
            <a:headEnd/>
            <a:tailEnd/>
          </a:ln>
          <a:extLst>
            <a:ext uri="{909E8E84-426E-40DD-AFC4-6F175D3DCCD1}">
              <a14:hiddenFill xmlns:a14="http://schemas.microsoft.com/office/drawing/2010/main">
                <a:noFill/>
              </a14:hiddenFill>
            </a:ext>
          </a:extLst>
        </p:spPr>
        <p:txBody>
          <a:bodyPr wrap="none">
            <a:spAutoFit/>
          </a:bodyPr>
          <a:lstStyle/>
          <a:p>
            <a:endParaRPr lang="he-IL"/>
          </a:p>
        </p:txBody>
      </p:sp>
      <p:sp>
        <p:nvSpPr>
          <p:cNvPr id="896039" name="Text Box 97"/>
          <p:cNvSpPr txBox="1">
            <a:spLocks noChangeArrowheads="1"/>
          </p:cNvSpPr>
          <p:nvPr/>
        </p:nvSpPr>
        <p:spPr bwMode="auto">
          <a:xfrm>
            <a:off x="2117725" y="2744788"/>
            <a:ext cx="369888" cy="3841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lgn="ctr">
                <a:solidFill>
                  <a:srgbClr xmlns:mc="http://schemas.openxmlformats.org/markup-compatibility/2006" val="000000" mc:Ignorable=""/>
                </a:solidFill>
                <a:miter lim="800000"/>
                <a:headEnd/>
                <a:tailEnd/>
              </a14:hiddenLine>
            </a:ext>
          </a:extLst>
        </p:spPr>
        <p:txBody>
          <a:bodyPr wrap="none">
            <a:spAutoFit/>
          </a:bodyPr>
          <a:lstStyle>
            <a:lvl1pPr marL="231775" indent="-231775">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nSpc>
                <a:spcPct val="80000"/>
              </a:lnSpc>
              <a:spcBef>
                <a:spcPct val="20000"/>
              </a:spcBef>
            </a:pPr>
            <a:r>
              <a:rPr lang="en-US" b="1">
                <a:cs typeface="Courier New" pitchFamily="49" charset="0"/>
              </a:rPr>
              <a:t>1</a:t>
            </a:r>
          </a:p>
        </p:txBody>
      </p:sp>
      <p:sp>
        <p:nvSpPr>
          <p:cNvPr id="896040" name="Text Box 98"/>
          <p:cNvSpPr txBox="1">
            <a:spLocks noChangeArrowheads="1"/>
          </p:cNvSpPr>
          <p:nvPr/>
        </p:nvSpPr>
        <p:spPr bwMode="auto">
          <a:xfrm>
            <a:off x="4556125" y="2744788"/>
            <a:ext cx="369888" cy="3841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lgn="ctr">
                <a:solidFill>
                  <a:srgbClr xmlns:mc="http://schemas.openxmlformats.org/markup-compatibility/2006" val="000000" mc:Ignorable=""/>
                </a:solidFill>
                <a:miter lim="800000"/>
                <a:headEnd/>
                <a:tailEnd/>
              </a14:hiddenLine>
            </a:ext>
          </a:extLst>
        </p:spPr>
        <p:txBody>
          <a:bodyPr wrap="none">
            <a:spAutoFit/>
          </a:bodyPr>
          <a:lstStyle>
            <a:lvl1pPr marL="231775" indent="-231775">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nSpc>
                <a:spcPct val="80000"/>
              </a:lnSpc>
              <a:spcBef>
                <a:spcPct val="20000"/>
              </a:spcBef>
            </a:pPr>
            <a:r>
              <a:rPr lang="en-US" b="1">
                <a:cs typeface="Courier New" pitchFamily="49" charset="0"/>
              </a:rPr>
              <a:t>2</a:t>
            </a:r>
          </a:p>
        </p:txBody>
      </p:sp>
      <p:sp>
        <p:nvSpPr>
          <p:cNvPr id="896041" name="Text Box 99"/>
          <p:cNvSpPr txBox="1">
            <a:spLocks noChangeArrowheads="1"/>
          </p:cNvSpPr>
          <p:nvPr/>
        </p:nvSpPr>
        <p:spPr bwMode="auto">
          <a:xfrm>
            <a:off x="6969125" y="2744788"/>
            <a:ext cx="369888" cy="3841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lgn="ctr">
                <a:solidFill>
                  <a:srgbClr xmlns:mc="http://schemas.openxmlformats.org/markup-compatibility/2006" val="000000" mc:Ignorable=""/>
                </a:solidFill>
                <a:miter lim="800000"/>
                <a:headEnd/>
                <a:tailEnd/>
              </a14:hiddenLine>
            </a:ext>
          </a:extLst>
        </p:spPr>
        <p:txBody>
          <a:bodyPr wrap="none">
            <a:spAutoFit/>
          </a:bodyPr>
          <a:lstStyle>
            <a:lvl1pPr marL="231775" indent="-231775">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nSpc>
                <a:spcPct val="80000"/>
              </a:lnSpc>
              <a:spcBef>
                <a:spcPct val="20000"/>
              </a:spcBef>
            </a:pPr>
            <a:r>
              <a:rPr lang="en-US" b="1">
                <a:cs typeface="Courier New" pitchFamily="49" charset="0"/>
              </a:rPr>
              <a:t>3</a:t>
            </a:r>
          </a:p>
        </p:txBody>
      </p:sp>
      <p:sp>
        <p:nvSpPr>
          <p:cNvPr id="896042" name="Text Box 100"/>
          <p:cNvSpPr txBox="1">
            <a:spLocks noChangeArrowheads="1"/>
          </p:cNvSpPr>
          <p:nvPr/>
        </p:nvSpPr>
        <p:spPr bwMode="auto">
          <a:xfrm>
            <a:off x="8315325" y="3227388"/>
            <a:ext cx="369888" cy="3841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lgn="ctr">
                <a:solidFill>
                  <a:srgbClr xmlns:mc="http://schemas.openxmlformats.org/markup-compatibility/2006" val="000000" mc:Ignorable=""/>
                </a:solidFill>
                <a:miter lim="800000"/>
                <a:headEnd/>
                <a:tailEnd/>
              </a14:hiddenLine>
            </a:ext>
          </a:extLst>
        </p:spPr>
        <p:txBody>
          <a:bodyPr wrap="none">
            <a:spAutoFit/>
          </a:bodyPr>
          <a:lstStyle>
            <a:lvl1pPr marL="231775" indent="-231775">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nSpc>
                <a:spcPct val="80000"/>
              </a:lnSpc>
              <a:spcBef>
                <a:spcPct val="20000"/>
              </a:spcBef>
            </a:pPr>
            <a:r>
              <a:rPr lang="en-US" b="1">
                <a:cs typeface="Courier New" pitchFamily="49" charset="0"/>
              </a:rPr>
              <a:t>1</a:t>
            </a:r>
          </a:p>
        </p:txBody>
      </p:sp>
      <p:sp>
        <p:nvSpPr>
          <p:cNvPr id="896043" name="Text Box 101"/>
          <p:cNvSpPr txBox="1">
            <a:spLocks noChangeArrowheads="1"/>
          </p:cNvSpPr>
          <p:nvPr/>
        </p:nvSpPr>
        <p:spPr bwMode="auto">
          <a:xfrm>
            <a:off x="8315325" y="3684588"/>
            <a:ext cx="369888" cy="3841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lgn="ctr">
                <a:solidFill>
                  <a:srgbClr xmlns:mc="http://schemas.openxmlformats.org/markup-compatibility/2006" val="000000" mc:Ignorable=""/>
                </a:solidFill>
                <a:miter lim="800000"/>
                <a:headEnd/>
                <a:tailEnd/>
              </a14:hiddenLine>
            </a:ext>
          </a:extLst>
        </p:spPr>
        <p:txBody>
          <a:bodyPr wrap="none">
            <a:spAutoFit/>
          </a:bodyPr>
          <a:lstStyle>
            <a:lvl1pPr marL="231775" indent="-231775">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nSpc>
                <a:spcPct val="80000"/>
              </a:lnSpc>
              <a:spcBef>
                <a:spcPct val="20000"/>
              </a:spcBef>
            </a:pPr>
            <a:r>
              <a:rPr lang="en-US" b="1">
                <a:cs typeface="Courier New" pitchFamily="49" charset="0"/>
              </a:rPr>
              <a:t>2</a:t>
            </a:r>
          </a:p>
        </p:txBody>
      </p:sp>
      <p:sp>
        <p:nvSpPr>
          <p:cNvPr id="896044" name="Text Box 102"/>
          <p:cNvSpPr txBox="1">
            <a:spLocks noChangeArrowheads="1"/>
          </p:cNvSpPr>
          <p:nvPr/>
        </p:nvSpPr>
        <p:spPr bwMode="auto">
          <a:xfrm>
            <a:off x="8315325" y="4090988"/>
            <a:ext cx="369888" cy="3841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lgn="ctr">
                <a:solidFill>
                  <a:srgbClr xmlns:mc="http://schemas.openxmlformats.org/markup-compatibility/2006" val="000000" mc:Ignorable=""/>
                </a:solidFill>
                <a:miter lim="800000"/>
                <a:headEnd/>
                <a:tailEnd/>
              </a14:hiddenLine>
            </a:ext>
          </a:extLst>
        </p:spPr>
        <p:txBody>
          <a:bodyPr wrap="none">
            <a:spAutoFit/>
          </a:bodyPr>
          <a:lstStyle>
            <a:lvl1pPr marL="231775" indent="-231775">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nSpc>
                <a:spcPct val="80000"/>
              </a:lnSpc>
              <a:spcBef>
                <a:spcPct val="20000"/>
              </a:spcBef>
            </a:pPr>
            <a:r>
              <a:rPr lang="en-US" b="1">
                <a:cs typeface="Courier New" pitchFamily="49" charset="0"/>
              </a:rPr>
              <a:t>3</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C15860A7-B2E2-47C2-ACB8-F4995EE3AACA}" type="slidenum">
              <a:rPr lang="ar-SA"/>
              <a:pPr>
                <a:defRPr/>
              </a:pPr>
              <a:t>13</a:t>
            </a:fld>
            <a:endParaRPr lang="en-US"/>
          </a:p>
        </p:txBody>
      </p:sp>
      <p:sp>
        <p:nvSpPr>
          <p:cNvPr id="884738" name="Rectangle 2"/>
          <p:cNvSpPr>
            <a:spLocks noGrp="1" noChangeArrowheads="1"/>
          </p:cNvSpPr>
          <p:nvPr>
            <p:ph type="title"/>
          </p:nvPr>
        </p:nvSpPr>
        <p:spPr/>
        <p:txBody>
          <a:bodyPr/>
          <a:lstStyle/>
          <a:p>
            <a:r>
              <a:rPr lang="en-US" sz="4000"/>
              <a:t>AtomicMRSWRegister Qeustion</a:t>
            </a:r>
          </a:p>
        </p:txBody>
      </p:sp>
      <p:sp>
        <p:nvSpPr>
          <p:cNvPr id="884739" name="Rectangle 3"/>
          <p:cNvSpPr>
            <a:spLocks noGrp="1" noChangeArrowheads="1"/>
          </p:cNvSpPr>
          <p:nvPr>
            <p:ph type="body" idx="1"/>
          </p:nvPr>
        </p:nvSpPr>
        <p:spPr/>
        <p:txBody>
          <a:bodyPr/>
          <a:lstStyle/>
          <a:p>
            <a:pPr>
              <a:buFontTx/>
              <a:buNone/>
            </a:pPr>
            <a:r>
              <a:rPr lang="en-US"/>
              <a:t>True/False: </a:t>
            </a:r>
          </a:p>
          <a:p>
            <a:pPr>
              <a:buFontTx/>
              <a:buNone/>
            </a:pPr>
            <a:r>
              <a:rPr lang="en-US"/>
              <a:t>	If we replace the </a:t>
            </a:r>
            <a:r>
              <a:rPr lang="en-US">
                <a:solidFill>
                  <a:srgbClr xmlns:mc="http://schemas.openxmlformats.org/markup-compatibility/2006" xmlns:a14="http://schemas.microsoft.com/office/drawing/2010/main" val="FF3300" mc:Ignorable=""/>
                </a:solidFill>
              </a:rPr>
              <a:t>atomic</a:t>
            </a:r>
            <a:r>
              <a:rPr lang="en-US"/>
              <a:t> </a:t>
            </a:r>
            <a:r>
              <a:rPr lang="en-US">
                <a:solidFill>
                  <a:srgbClr xmlns:mc="http://schemas.openxmlformats.org/markup-compatibility/2006" xmlns:a14="http://schemas.microsoft.com/office/drawing/2010/main" val="FF3300" mc:Ignorable=""/>
                </a:solidFill>
              </a:rPr>
              <a:t>SRSW</a:t>
            </a:r>
            <a:r>
              <a:rPr lang="en-US"/>
              <a:t> registers with </a:t>
            </a:r>
            <a:r>
              <a:rPr lang="en-US">
                <a:solidFill>
                  <a:srgbClr xmlns:mc="http://schemas.openxmlformats.org/markup-compatibility/2006" xmlns:a14="http://schemas.microsoft.com/office/drawing/2010/main" val="FF3300" mc:Ignorable=""/>
                </a:solidFill>
              </a:rPr>
              <a:t>regular</a:t>
            </a:r>
            <a:r>
              <a:rPr lang="en-US"/>
              <a:t> </a:t>
            </a:r>
            <a:r>
              <a:rPr lang="en-US">
                <a:solidFill>
                  <a:srgbClr xmlns:mc="http://schemas.openxmlformats.org/markup-compatibility/2006" xmlns:a14="http://schemas.microsoft.com/office/drawing/2010/main" val="FF3300" mc:Ignorable=""/>
                </a:solidFill>
              </a:rPr>
              <a:t>SRSW</a:t>
            </a:r>
            <a:r>
              <a:rPr lang="en-US"/>
              <a:t> registers, then the construction still yields an </a:t>
            </a:r>
            <a:r>
              <a:rPr lang="en-US">
                <a:solidFill>
                  <a:srgbClr xmlns:mc="http://schemas.openxmlformats.org/markup-compatibility/2006" xmlns:a14="http://schemas.microsoft.com/office/drawing/2010/main" val="FF3300" mc:Ignorable=""/>
                </a:solidFill>
              </a:rPr>
              <a:t>atomic</a:t>
            </a:r>
            <a:r>
              <a:rPr lang="en-US"/>
              <a:t> </a:t>
            </a:r>
            <a:r>
              <a:rPr lang="en-US">
                <a:solidFill>
                  <a:srgbClr xmlns:mc="http://schemas.openxmlformats.org/markup-compatibility/2006" xmlns:a14="http://schemas.microsoft.com/office/drawing/2010/main" val="FF3300" mc:Ignorable=""/>
                </a:solidFill>
              </a:rPr>
              <a:t>MRSW</a:t>
            </a:r>
            <a:r>
              <a:rPr lang="en-US"/>
              <a:t> register.</a:t>
            </a:r>
          </a:p>
          <a:p>
            <a:pPr>
              <a:buFontTx/>
              <a:buNone/>
            </a:pPr>
            <a:endParaRPr lang="en-US"/>
          </a:p>
        </p:txBody>
      </p:sp>
      <p:sp>
        <p:nvSpPr>
          <p:cNvPr id="916521" name="Text Box 41"/>
          <p:cNvSpPr txBox="1">
            <a:spLocks noChangeArrowheads="1"/>
          </p:cNvSpPr>
          <p:nvPr/>
        </p:nvSpPr>
        <p:spPr bwMode="auto">
          <a:xfrm rot="-1437750">
            <a:off x="3740150" y="3225800"/>
            <a:ext cx="1466850" cy="800100"/>
          </a:xfrm>
          <a:prstGeom prst="rect">
            <a:avLst/>
          </a:prstGeom>
          <a:solidFill>
            <a:srgbClr xmlns:mc="http://schemas.openxmlformats.org/markup-compatibility/2006" xmlns:a14="http://schemas.microsoft.com/office/drawing/2010/main" val="FFFF00" mc:Ignorable=""/>
          </a:solidFill>
          <a:ln w="38100" algn="ctr">
            <a:solidFill>
              <a:schemeClr val="tx1"/>
            </a:solidFill>
            <a:miter lim="800000"/>
            <a:headEnd/>
            <a:tailEnd/>
          </a:ln>
        </p:spPr>
        <p:txBody>
          <a:bodyPr wrap="none">
            <a:spAutoFit/>
          </a:bodyPr>
          <a:lstStyle>
            <a:lvl1pPr marL="231775" indent="-231775">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nSpc>
                <a:spcPct val="100000"/>
              </a:lnSpc>
            </a:pPr>
            <a:r>
              <a:rPr lang="en-US" sz="4400">
                <a:solidFill>
                  <a:srgbClr xmlns:mc="http://schemas.openxmlformats.org/markup-compatibility/2006" xmlns:a14="http://schemas.microsoft.com/office/drawing/2010/main" val="0000FF" mc:Ignorable=""/>
                </a:solidFill>
              </a:rPr>
              <a:t>True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65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5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2"/>
          <p:cNvSpPr>
            <a:spLocks noGrp="1"/>
          </p:cNvSpPr>
          <p:nvPr>
            <p:ph type="sldNum" sz="quarter" idx="11"/>
          </p:nvPr>
        </p:nvSpPr>
        <p:spPr/>
        <p:txBody>
          <a:bodyPr/>
          <a:lstStyle/>
          <a:p>
            <a:pPr>
              <a:defRPr/>
            </a:pPr>
            <a:fld id="{F5E2D17B-0EC4-4F54-8202-21335AB50C7D}" type="slidenum">
              <a:rPr lang="ar-SA"/>
              <a:pPr>
                <a:defRPr/>
              </a:pPr>
              <a:t>14</a:t>
            </a:fld>
            <a:endParaRPr lang="en-US"/>
          </a:p>
        </p:txBody>
      </p:sp>
      <p:sp>
        <p:nvSpPr>
          <p:cNvPr id="889858"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lstStyle>
            <a:lvl1pPr>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gn="ctr">
              <a:lnSpc>
                <a:spcPct val="100000"/>
              </a:lnSpc>
            </a:pPr>
            <a:r>
              <a:rPr lang="en-US" sz="1400">
                <a:cs typeface="Courier New" pitchFamily="49" charset="0"/>
              </a:rPr>
              <a:t>© 2007 Herlihy &amp; Shavit</a:t>
            </a:r>
          </a:p>
        </p:txBody>
      </p:sp>
      <p:sp>
        <p:nvSpPr>
          <p:cNvPr id="889859"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lstStyle>
            <a:lvl1pPr>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gn="r">
              <a:lnSpc>
                <a:spcPct val="100000"/>
              </a:lnSpc>
            </a:pPr>
            <a:fld id="{7EF7B421-F442-4808-A18C-2E31D5D372DD}" type="slidenum">
              <a:rPr lang="he-IL" sz="1400">
                <a:cs typeface="Arial" pitchFamily="34" charset="0"/>
              </a:rPr>
              <a:pPr algn="r">
                <a:lnSpc>
                  <a:spcPct val="100000"/>
                </a:lnSpc>
              </a:pPr>
              <a:t>14</a:t>
            </a:fld>
            <a:endParaRPr lang="en-US" sz="1400">
              <a:cs typeface="Arial" pitchFamily="34" charset="0"/>
            </a:endParaRPr>
          </a:p>
        </p:txBody>
      </p:sp>
      <p:sp>
        <p:nvSpPr>
          <p:cNvPr id="889860" name="Rectangle 2"/>
          <p:cNvSpPr>
            <a:spLocks noGrp="1" noChangeArrowheads="1"/>
          </p:cNvSpPr>
          <p:nvPr>
            <p:ph type="title" idx="4294967295"/>
          </p:nvPr>
        </p:nvSpPr>
        <p:spPr/>
        <p:txBody>
          <a:bodyPr/>
          <a:lstStyle/>
          <a:p>
            <a:r>
              <a:rPr lang="en-US" sz="4000"/>
              <a:t>AtomicMRSWRegister Qeustion cont.</a:t>
            </a:r>
          </a:p>
        </p:txBody>
      </p:sp>
      <p:sp>
        <p:nvSpPr>
          <p:cNvPr id="889861" name="AutoShape 4"/>
          <p:cNvSpPr>
            <a:spLocks noChangeArrowheads="1"/>
          </p:cNvSpPr>
          <p:nvPr/>
        </p:nvSpPr>
        <p:spPr bwMode="auto">
          <a:xfrm>
            <a:off x="889000" y="5219700"/>
            <a:ext cx="7391400" cy="762000"/>
          </a:xfrm>
          <a:prstGeom prst="rightArrow">
            <a:avLst>
              <a:gd name="adj1" fmla="val 50000"/>
              <a:gd name="adj2" fmla="val 242500"/>
            </a:avLst>
          </a:prstGeom>
          <a:solidFill>
            <a:srgbClr xmlns:mc="http://schemas.openxmlformats.org/markup-compatibility/2006" xmlns:a14="http://schemas.microsoft.com/office/drawing/2010/main" val="0099FF" mc:Ignorable=""/>
          </a:solidFill>
          <a:ln w="38100">
            <a:solidFill>
              <a:srgbClr xmlns:mc="http://schemas.openxmlformats.org/markup-compatibility/2006" xmlns:a14="http://schemas.microsoft.com/office/drawing/2010/main" val="0099FF" mc:Ignorable=""/>
            </a:solidFill>
            <a:miter lim="800000"/>
            <a:headEnd/>
            <a:tailEnd/>
          </a:ln>
        </p:spPr>
        <p:txBody>
          <a:bodyPr wrap="none" anchor="ctr"/>
          <a:lstStyle/>
          <a:p>
            <a:pPr marL="231775" indent="-231775">
              <a:lnSpc>
                <a:spcPct val="80000"/>
              </a:lnSpc>
            </a:pPr>
            <a:r>
              <a:rPr lang="en-US" b="1">
                <a:solidFill>
                  <a:schemeClr val="bg1"/>
                </a:solidFill>
                <a:cs typeface="Courier New" pitchFamily="49" charset="0"/>
              </a:rPr>
              <a:t>time</a:t>
            </a:r>
          </a:p>
        </p:txBody>
      </p:sp>
      <p:sp>
        <p:nvSpPr>
          <p:cNvPr id="889862" name="AutoShape 5"/>
          <p:cNvSpPr>
            <a:spLocks noChangeArrowheads="1"/>
          </p:cNvSpPr>
          <p:nvPr/>
        </p:nvSpPr>
        <p:spPr bwMode="auto">
          <a:xfrm>
            <a:off x="2505075" y="3200400"/>
            <a:ext cx="3163888" cy="509588"/>
          </a:xfrm>
          <a:prstGeom prst="leftRightArrow">
            <a:avLst>
              <a:gd name="adj1" fmla="val 50000"/>
              <a:gd name="adj2" fmla="val 124174"/>
            </a:avLst>
          </a:prstGeom>
          <a:solidFill>
            <a:srgbClr xmlns:mc="http://schemas.openxmlformats.org/markup-compatibility/2006" xmlns:a14="http://schemas.microsoft.com/office/drawing/2010/main" val="FF3300" mc:Ignorable=""/>
          </a:solidFill>
          <a:ln w="38100">
            <a:solidFill>
              <a:schemeClr val="tx1"/>
            </a:solidFill>
            <a:miter lim="800000"/>
            <a:headEnd/>
            <a:tailEnd/>
          </a:ln>
        </p:spPr>
        <p:txBody>
          <a:bodyPr wrap="none" anchor="ctr"/>
          <a:lstStyle/>
          <a:p>
            <a:pPr algn="ctr">
              <a:lnSpc>
                <a:spcPct val="100000"/>
              </a:lnSpc>
              <a:spcBef>
                <a:spcPct val="0"/>
              </a:spcBef>
            </a:pPr>
            <a:r>
              <a:rPr lang="en-US" sz="1800" b="1">
                <a:solidFill>
                  <a:schemeClr val="tx2"/>
                </a:solidFill>
                <a:cs typeface="Courier New" pitchFamily="49" charset="0"/>
              </a:rPr>
              <a:t>write(2:00 5678</a:t>
            </a:r>
            <a:r>
              <a:rPr lang="en-US" sz="1800" b="1">
                <a:solidFill>
                  <a:schemeClr val="tx1"/>
                </a:solidFill>
                <a:cs typeface="Courier New" pitchFamily="49" charset="0"/>
              </a:rPr>
              <a:t>)</a:t>
            </a:r>
          </a:p>
        </p:txBody>
      </p:sp>
      <p:sp>
        <p:nvSpPr>
          <p:cNvPr id="889863" name="AutoShape 6"/>
          <p:cNvSpPr>
            <a:spLocks noChangeArrowheads="1"/>
          </p:cNvSpPr>
          <p:nvPr/>
        </p:nvSpPr>
        <p:spPr bwMode="auto">
          <a:xfrm>
            <a:off x="2919413" y="4621213"/>
            <a:ext cx="2376487" cy="509587"/>
          </a:xfrm>
          <a:prstGeom prst="leftRightArrow">
            <a:avLst>
              <a:gd name="adj1" fmla="val 50000"/>
              <a:gd name="adj2" fmla="val 93271"/>
            </a:avLst>
          </a:prstGeom>
          <a:solidFill>
            <a:srgbClr xmlns:mc="http://schemas.openxmlformats.org/markup-compatibility/2006" xmlns:a14="http://schemas.microsoft.com/office/drawing/2010/main" val="FFFF00" mc:Ignorable=""/>
          </a:solidFill>
          <a:ln w="38100">
            <a:solidFill>
              <a:schemeClr val="tx1"/>
            </a:solidFill>
            <a:miter lim="800000"/>
            <a:headEnd/>
            <a:tailEnd/>
          </a:ln>
        </p:spPr>
        <p:txBody>
          <a:bodyPr wrap="none" anchor="ctr"/>
          <a:lstStyle/>
          <a:p>
            <a:pPr algn="ctr">
              <a:lnSpc>
                <a:spcPct val="100000"/>
              </a:lnSpc>
              <a:spcBef>
                <a:spcPct val="0"/>
              </a:spcBef>
            </a:pPr>
            <a:r>
              <a:rPr lang="en-US" sz="1800" b="1">
                <a:solidFill>
                  <a:schemeClr val="tx2"/>
                </a:solidFill>
                <a:cs typeface="Courier New" pitchFamily="49" charset="0"/>
              </a:rPr>
              <a:t>read(1:45 1234)</a:t>
            </a:r>
          </a:p>
        </p:txBody>
      </p:sp>
      <p:sp>
        <p:nvSpPr>
          <p:cNvPr id="889864" name="Text Box 7"/>
          <p:cNvSpPr txBox="1">
            <a:spLocks noChangeArrowheads="1"/>
          </p:cNvSpPr>
          <p:nvPr/>
        </p:nvSpPr>
        <p:spPr bwMode="auto">
          <a:xfrm>
            <a:off x="466725" y="3036888"/>
            <a:ext cx="1004888" cy="7493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lgn="ctr">
                <a:solidFill>
                  <a:srgbClr xmlns:mc="http://schemas.openxmlformats.org/markup-compatibility/2006" val="000000" mc:Ignorable=""/>
                </a:solidFill>
                <a:miter lim="800000"/>
                <a:headEnd/>
                <a:tailEnd/>
              </a14:hiddenLine>
            </a:ext>
          </a:extLst>
        </p:spPr>
        <p:txBody>
          <a:bodyPr wrap="none">
            <a:spAutoFit/>
          </a:bodyPr>
          <a:lstStyle>
            <a:lvl1pPr marL="231775" indent="-231775">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nSpc>
                <a:spcPct val="80000"/>
              </a:lnSpc>
              <a:spcBef>
                <a:spcPct val="20000"/>
              </a:spcBef>
            </a:pPr>
            <a:r>
              <a:rPr lang="en-US" b="1">
                <a:solidFill>
                  <a:srgbClr xmlns:mc="http://schemas.openxmlformats.org/markup-compatibility/2006" xmlns:a14="http://schemas.microsoft.com/office/drawing/2010/main" val="FF0000" mc:Ignorable=""/>
                </a:solidFill>
                <a:cs typeface="Courier New" pitchFamily="49" charset="0"/>
              </a:rPr>
              <a:t>1:45</a:t>
            </a:r>
            <a:r>
              <a:rPr lang="en-US" b="1">
                <a:cs typeface="Courier New" pitchFamily="49" charset="0"/>
              </a:rPr>
              <a:t> </a:t>
            </a:r>
          </a:p>
          <a:p>
            <a:pPr>
              <a:lnSpc>
                <a:spcPct val="80000"/>
              </a:lnSpc>
              <a:spcBef>
                <a:spcPct val="20000"/>
              </a:spcBef>
            </a:pPr>
            <a:r>
              <a:rPr lang="en-US" b="1">
                <a:solidFill>
                  <a:srgbClr xmlns:mc="http://schemas.openxmlformats.org/markup-compatibility/2006" xmlns:a14="http://schemas.microsoft.com/office/drawing/2010/main" val="FF0000" mc:Ignorable=""/>
                </a:solidFill>
                <a:cs typeface="Courier New" pitchFamily="49" charset="0"/>
              </a:rPr>
              <a:t>1234</a:t>
            </a:r>
          </a:p>
        </p:txBody>
      </p:sp>
      <p:sp>
        <p:nvSpPr>
          <p:cNvPr id="889865" name="AutoShape 8"/>
          <p:cNvSpPr>
            <a:spLocks noChangeArrowheads="1"/>
          </p:cNvSpPr>
          <p:nvPr/>
        </p:nvSpPr>
        <p:spPr bwMode="auto">
          <a:xfrm>
            <a:off x="1916113" y="3935413"/>
            <a:ext cx="2376487" cy="509587"/>
          </a:xfrm>
          <a:prstGeom prst="leftRightArrow">
            <a:avLst>
              <a:gd name="adj1" fmla="val 50000"/>
              <a:gd name="adj2" fmla="val 93271"/>
            </a:avLst>
          </a:prstGeom>
          <a:solidFill>
            <a:srgbClr xmlns:mc="http://schemas.openxmlformats.org/markup-compatibility/2006" xmlns:a14="http://schemas.microsoft.com/office/drawing/2010/main" val="0000FF" mc:Ignorable=""/>
          </a:solidFill>
          <a:ln w="38100">
            <a:solidFill>
              <a:schemeClr val="tx1"/>
            </a:solidFill>
            <a:miter lim="800000"/>
            <a:headEnd/>
            <a:tailEnd/>
          </a:ln>
        </p:spPr>
        <p:txBody>
          <a:bodyPr wrap="none" anchor="ctr"/>
          <a:lstStyle/>
          <a:p>
            <a:pPr algn="ctr">
              <a:lnSpc>
                <a:spcPct val="100000"/>
              </a:lnSpc>
              <a:spcBef>
                <a:spcPct val="0"/>
              </a:spcBef>
            </a:pPr>
            <a:r>
              <a:rPr lang="en-US" sz="1800" b="1">
                <a:solidFill>
                  <a:schemeClr val="tx2"/>
                </a:solidFill>
                <a:cs typeface="Courier New" pitchFamily="49" charset="0"/>
              </a:rPr>
              <a:t>read(2:00 5678)</a:t>
            </a:r>
          </a:p>
        </p:txBody>
      </p:sp>
      <p:sp>
        <p:nvSpPr>
          <p:cNvPr id="889866" name="Text Box 11"/>
          <p:cNvSpPr txBox="1">
            <a:spLocks noChangeArrowheads="1"/>
          </p:cNvSpPr>
          <p:nvPr/>
        </p:nvSpPr>
        <p:spPr bwMode="auto">
          <a:xfrm>
            <a:off x="4860925" y="5284788"/>
            <a:ext cx="184150" cy="3841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lgn="ctr">
                <a:solidFill>
                  <a:srgbClr xmlns:mc="http://schemas.openxmlformats.org/markup-compatibility/2006" val="000000" mc:Ignorable=""/>
                </a:solidFill>
                <a:miter lim="800000"/>
                <a:headEnd/>
                <a:tailEnd/>
              </a14:hiddenLine>
            </a:ext>
          </a:extLst>
        </p:spPr>
        <p:txBody>
          <a:bodyPr wrap="none">
            <a:spAutoFit/>
          </a:bodyPr>
          <a:lstStyle>
            <a:lvl1pPr marL="231775" indent="-231775">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nSpc>
                <a:spcPct val="80000"/>
              </a:lnSpc>
              <a:spcBef>
                <a:spcPct val="20000"/>
              </a:spcBef>
            </a:pPr>
            <a:endParaRPr lang="he-IL" b="1">
              <a:solidFill>
                <a:srgbClr xmlns:mc="http://schemas.openxmlformats.org/markup-compatibility/2006" xmlns:a14="http://schemas.microsoft.com/office/drawing/2010/main" val="009900" mc:Ignorable=""/>
              </a:solidFill>
              <a:cs typeface="Courier New" pitchFamily="49" charset="0"/>
            </a:endParaRPr>
          </a:p>
        </p:txBody>
      </p:sp>
      <p:sp>
        <p:nvSpPr>
          <p:cNvPr id="927758" name="Line 14"/>
          <p:cNvSpPr>
            <a:spLocks noChangeShapeType="1"/>
          </p:cNvSpPr>
          <p:nvPr/>
        </p:nvSpPr>
        <p:spPr bwMode="auto">
          <a:xfrm>
            <a:off x="3467100" y="4757738"/>
            <a:ext cx="0" cy="665162"/>
          </a:xfrm>
          <a:prstGeom prst="line">
            <a:avLst/>
          </a:prstGeom>
          <a:noFill/>
          <a:ln w="76200">
            <a:solidFill>
              <a:srgbClr xmlns:mc="http://schemas.openxmlformats.org/markup-compatibility/2006" xmlns:a14="http://schemas.microsoft.com/office/drawing/2010/main" val="FFFF00" mc:Ignorable=""/>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he-IL"/>
          </a:p>
        </p:txBody>
      </p:sp>
      <p:sp>
        <p:nvSpPr>
          <p:cNvPr id="927759" name="AutoShape 15"/>
          <p:cNvSpPr>
            <a:spLocks noChangeArrowheads="1"/>
          </p:cNvSpPr>
          <p:nvPr/>
        </p:nvSpPr>
        <p:spPr bwMode="auto">
          <a:xfrm>
            <a:off x="587375" y="5202238"/>
            <a:ext cx="2389188" cy="923925"/>
          </a:xfrm>
          <a:prstGeom prst="wedgeRoundRectCallout">
            <a:avLst>
              <a:gd name="adj1" fmla="val 65546"/>
              <a:gd name="adj2" fmla="val -27833"/>
              <a:gd name="adj3" fmla="val 16667"/>
            </a:avLst>
          </a:prstGeom>
          <a:solidFill>
            <a:schemeClr val="bg2"/>
          </a:solidFill>
          <a:ln w="38100">
            <a:solidFill>
              <a:schemeClr val="tx1"/>
            </a:solidFill>
            <a:miter lim="800000"/>
            <a:headEnd/>
            <a:tailEnd/>
          </a:ln>
        </p:spPr>
        <p:txBody>
          <a:bodyPr anchor="ctr"/>
          <a:lstStyle/>
          <a:p>
            <a:pPr algn="ctr">
              <a:lnSpc>
                <a:spcPct val="100000"/>
              </a:lnSpc>
              <a:spcBef>
                <a:spcPct val="0"/>
              </a:spcBef>
            </a:pPr>
            <a:r>
              <a:rPr lang="en-US" sz="2000" b="1">
                <a:solidFill>
                  <a:srgbClr xmlns:mc="http://schemas.openxmlformats.org/markup-compatibility/2006" xmlns:a14="http://schemas.microsoft.com/office/drawing/2010/main" val="FFFF00" mc:Ignorable=""/>
                </a:solidFill>
                <a:cs typeface="Courier New" pitchFamily="49" charset="0"/>
              </a:rPr>
              <a:t>In which case its OK to read 1234</a:t>
            </a:r>
          </a:p>
        </p:txBody>
      </p:sp>
      <p:sp>
        <p:nvSpPr>
          <p:cNvPr id="927760" name="Line 16"/>
          <p:cNvSpPr>
            <a:spLocks noChangeShapeType="1"/>
          </p:cNvSpPr>
          <p:nvPr/>
        </p:nvSpPr>
        <p:spPr bwMode="auto">
          <a:xfrm>
            <a:off x="3786188" y="4338638"/>
            <a:ext cx="0" cy="1096962"/>
          </a:xfrm>
          <a:prstGeom prst="line">
            <a:avLst/>
          </a:prstGeom>
          <a:noFill/>
          <a:ln w="76200">
            <a:solidFill>
              <a:srgbClr xmlns:mc="http://schemas.openxmlformats.org/markup-compatibility/2006" xmlns:a14="http://schemas.microsoft.com/office/drawing/2010/main" val="0000FF" mc:Ignorable=""/>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he-IL"/>
          </a:p>
        </p:txBody>
      </p:sp>
      <p:sp>
        <p:nvSpPr>
          <p:cNvPr id="2" name="Line 14"/>
          <p:cNvSpPr>
            <a:spLocks noChangeShapeType="1"/>
          </p:cNvSpPr>
          <p:nvPr/>
        </p:nvSpPr>
        <p:spPr bwMode="auto">
          <a:xfrm>
            <a:off x="3587750" y="3590925"/>
            <a:ext cx="15875" cy="1865313"/>
          </a:xfrm>
          <a:prstGeom prst="line">
            <a:avLst/>
          </a:prstGeom>
          <a:noFill/>
          <a:ln w="76200">
            <a:solidFill>
              <a:srgbClr xmlns:mc="http://schemas.openxmlformats.org/markup-compatibility/2006" xmlns:a14="http://schemas.microsoft.com/office/drawing/2010/main" val="FF3300" mc:Ignorable=""/>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he-IL"/>
          </a:p>
        </p:txBody>
      </p:sp>
      <p:sp>
        <p:nvSpPr>
          <p:cNvPr id="889871" name="Rectangle 15"/>
          <p:cNvSpPr>
            <a:spLocks noChangeArrowheads="1"/>
          </p:cNvSpPr>
          <p:nvPr/>
        </p:nvSpPr>
        <p:spPr bwMode="auto">
          <a:xfrm>
            <a:off x="622300" y="2060575"/>
            <a:ext cx="7772400" cy="639763"/>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lstStyle/>
          <a:p>
            <a:pPr marL="342900" indent="-342900"/>
            <a:r>
              <a:rPr lang="en-US" sz="2000"/>
              <a:t>Yes it does, because regular registers act differently only when two reads are done concurrently with a write.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77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77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77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9277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58" grpId="0" animBg="1"/>
      <p:bldP spid="927759" grpId="0" animBg="1"/>
      <p:bldP spid="927759" grpId="1" animBg="1"/>
      <p:bldP spid="927760"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p:cNvSpPr>
            <a:spLocks noGrp="1"/>
          </p:cNvSpPr>
          <p:nvPr>
            <p:ph type="sldNum" sz="quarter" idx="11"/>
          </p:nvPr>
        </p:nvSpPr>
        <p:spPr/>
        <p:txBody>
          <a:bodyPr/>
          <a:lstStyle/>
          <a:p>
            <a:pPr>
              <a:defRPr/>
            </a:pPr>
            <a:fld id="{B0704046-71A5-4086-A1B7-15A03AEB948A}" type="slidenum">
              <a:rPr lang="ar-SA"/>
              <a:pPr>
                <a:defRPr/>
              </a:pPr>
              <a:t>15</a:t>
            </a:fld>
            <a:endParaRPr lang="en-US"/>
          </a:p>
        </p:txBody>
      </p:sp>
      <p:sp>
        <p:nvSpPr>
          <p:cNvPr id="891906"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lstStyle>
            <a:lvl1pPr>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gn="ctr">
              <a:lnSpc>
                <a:spcPct val="100000"/>
              </a:lnSpc>
            </a:pPr>
            <a:r>
              <a:rPr lang="en-US" sz="1400">
                <a:cs typeface="Courier New" pitchFamily="49" charset="0"/>
              </a:rPr>
              <a:t>© 2007 Herlihy &amp; Shavit</a:t>
            </a:r>
          </a:p>
        </p:txBody>
      </p:sp>
      <p:sp>
        <p:nvSpPr>
          <p:cNvPr id="891907"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lstStyle>
            <a:lvl1pPr>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gn="r">
              <a:lnSpc>
                <a:spcPct val="100000"/>
              </a:lnSpc>
            </a:pPr>
            <a:fld id="{61B38D97-E410-4577-A5EE-2C73144B31B5}" type="slidenum">
              <a:rPr lang="he-IL" sz="1400">
                <a:cs typeface="Arial" pitchFamily="34" charset="0"/>
              </a:rPr>
              <a:pPr algn="r">
                <a:lnSpc>
                  <a:spcPct val="100000"/>
                </a:lnSpc>
              </a:pPr>
              <a:t>15</a:t>
            </a:fld>
            <a:endParaRPr lang="en-US" sz="1400">
              <a:cs typeface="Arial" pitchFamily="34" charset="0"/>
            </a:endParaRPr>
          </a:p>
        </p:txBody>
      </p:sp>
      <p:sp>
        <p:nvSpPr>
          <p:cNvPr id="891908" name="Rectangle 2"/>
          <p:cNvSpPr>
            <a:spLocks noGrp="1" noChangeArrowheads="1"/>
          </p:cNvSpPr>
          <p:nvPr>
            <p:ph type="title" idx="4294967295"/>
          </p:nvPr>
        </p:nvSpPr>
        <p:spPr/>
        <p:txBody>
          <a:bodyPr/>
          <a:lstStyle/>
          <a:p>
            <a:r>
              <a:rPr lang="en-US" sz="4000"/>
              <a:t>AtomicMRSWRegister Qeustion cont.</a:t>
            </a:r>
          </a:p>
        </p:txBody>
      </p:sp>
      <p:sp>
        <p:nvSpPr>
          <p:cNvPr id="891909" name="AutoShape 3"/>
          <p:cNvSpPr>
            <a:spLocks noChangeArrowheads="1"/>
          </p:cNvSpPr>
          <p:nvPr/>
        </p:nvSpPr>
        <p:spPr bwMode="auto">
          <a:xfrm>
            <a:off x="863600" y="5041900"/>
            <a:ext cx="7391400" cy="762000"/>
          </a:xfrm>
          <a:prstGeom prst="rightArrow">
            <a:avLst>
              <a:gd name="adj1" fmla="val 50000"/>
              <a:gd name="adj2" fmla="val 242500"/>
            </a:avLst>
          </a:prstGeom>
          <a:solidFill>
            <a:srgbClr xmlns:mc="http://schemas.openxmlformats.org/markup-compatibility/2006" xmlns:a14="http://schemas.microsoft.com/office/drawing/2010/main" val="0099FF" mc:Ignorable=""/>
          </a:solidFill>
          <a:ln w="38100">
            <a:solidFill>
              <a:srgbClr xmlns:mc="http://schemas.openxmlformats.org/markup-compatibility/2006" xmlns:a14="http://schemas.microsoft.com/office/drawing/2010/main" val="0099FF" mc:Ignorable=""/>
            </a:solidFill>
            <a:miter lim="800000"/>
            <a:headEnd/>
            <a:tailEnd/>
          </a:ln>
        </p:spPr>
        <p:txBody>
          <a:bodyPr wrap="none" anchor="ctr"/>
          <a:lstStyle/>
          <a:p>
            <a:pPr marL="231775" indent="-231775">
              <a:lnSpc>
                <a:spcPct val="80000"/>
              </a:lnSpc>
            </a:pPr>
            <a:r>
              <a:rPr lang="en-US" b="1">
                <a:solidFill>
                  <a:schemeClr val="bg1"/>
                </a:solidFill>
                <a:cs typeface="Courier New" pitchFamily="49" charset="0"/>
              </a:rPr>
              <a:t>time</a:t>
            </a:r>
          </a:p>
        </p:txBody>
      </p:sp>
      <p:sp>
        <p:nvSpPr>
          <p:cNvPr id="891910" name="AutoShape 4"/>
          <p:cNvSpPr>
            <a:spLocks noChangeArrowheads="1"/>
          </p:cNvSpPr>
          <p:nvPr/>
        </p:nvSpPr>
        <p:spPr bwMode="auto">
          <a:xfrm>
            <a:off x="2505075" y="2603500"/>
            <a:ext cx="3163888" cy="509588"/>
          </a:xfrm>
          <a:prstGeom prst="leftRightArrow">
            <a:avLst>
              <a:gd name="adj1" fmla="val 50000"/>
              <a:gd name="adj2" fmla="val 124174"/>
            </a:avLst>
          </a:prstGeom>
          <a:solidFill>
            <a:srgbClr xmlns:mc="http://schemas.openxmlformats.org/markup-compatibility/2006" xmlns:a14="http://schemas.microsoft.com/office/drawing/2010/main" val="FF3300" mc:Ignorable=""/>
          </a:solidFill>
          <a:ln w="38100">
            <a:solidFill>
              <a:schemeClr val="tx1"/>
            </a:solidFill>
            <a:miter lim="800000"/>
            <a:headEnd/>
            <a:tailEnd/>
          </a:ln>
        </p:spPr>
        <p:txBody>
          <a:bodyPr wrap="none" anchor="ctr"/>
          <a:lstStyle/>
          <a:p>
            <a:pPr algn="ctr">
              <a:lnSpc>
                <a:spcPct val="100000"/>
              </a:lnSpc>
              <a:spcBef>
                <a:spcPct val="0"/>
              </a:spcBef>
            </a:pPr>
            <a:r>
              <a:rPr lang="en-US" sz="1800" b="1">
                <a:solidFill>
                  <a:schemeClr val="tx2"/>
                </a:solidFill>
                <a:cs typeface="Courier New" pitchFamily="49" charset="0"/>
              </a:rPr>
              <a:t>write(2:00 5678</a:t>
            </a:r>
            <a:r>
              <a:rPr lang="en-US" sz="1800" b="1">
                <a:solidFill>
                  <a:schemeClr val="tx1"/>
                </a:solidFill>
                <a:cs typeface="Courier New" pitchFamily="49" charset="0"/>
              </a:rPr>
              <a:t>)</a:t>
            </a:r>
          </a:p>
        </p:txBody>
      </p:sp>
      <p:sp>
        <p:nvSpPr>
          <p:cNvPr id="891911" name="AutoShape 5"/>
          <p:cNvSpPr>
            <a:spLocks noChangeArrowheads="1"/>
          </p:cNvSpPr>
          <p:nvPr/>
        </p:nvSpPr>
        <p:spPr bwMode="auto">
          <a:xfrm>
            <a:off x="4456113" y="3986213"/>
            <a:ext cx="2376487" cy="509587"/>
          </a:xfrm>
          <a:prstGeom prst="leftRightArrow">
            <a:avLst>
              <a:gd name="adj1" fmla="val 50000"/>
              <a:gd name="adj2" fmla="val 93271"/>
            </a:avLst>
          </a:prstGeom>
          <a:solidFill>
            <a:srgbClr xmlns:mc="http://schemas.openxmlformats.org/markup-compatibility/2006" xmlns:a14="http://schemas.microsoft.com/office/drawing/2010/main" val="FFFF00" mc:Ignorable=""/>
          </a:solidFill>
          <a:ln w="38100">
            <a:solidFill>
              <a:schemeClr val="tx1"/>
            </a:solidFill>
            <a:miter lim="800000"/>
            <a:headEnd/>
            <a:tailEnd/>
          </a:ln>
        </p:spPr>
        <p:txBody>
          <a:bodyPr wrap="none" anchor="ctr"/>
          <a:lstStyle/>
          <a:p>
            <a:pPr algn="ctr">
              <a:lnSpc>
                <a:spcPct val="100000"/>
              </a:lnSpc>
              <a:spcBef>
                <a:spcPct val="0"/>
              </a:spcBef>
            </a:pPr>
            <a:r>
              <a:rPr lang="en-US" sz="1800" b="1">
                <a:solidFill>
                  <a:schemeClr val="tx2"/>
                </a:solidFill>
                <a:cs typeface="Courier New" pitchFamily="49" charset="0"/>
              </a:rPr>
              <a:t>read(2:00 5678)</a:t>
            </a:r>
          </a:p>
        </p:txBody>
      </p:sp>
      <p:sp>
        <p:nvSpPr>
          <p:cNvPr id="891912" name="Text Box 6"/>
          <p:cNvSpPr txBox="1">
            <a:spLocks noChangeArrowheads="1"/>
          </p:cNvSpPr>
          <p:nvPr/>
        </p:nvSpPr>
        <p:spPr bwMode="auto">
          <a:xfrm>
            <a:off x="466725" y="2439988"/>
            <a:ext cx="1004888" cy="7493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lgn="ctr">
                <a:solidFill>
                  <a:srgbClr xmlns:mc="http://schemas.openxmlformats.org/markup-compatibility/2006" val="000000" mc:Ignorable=""/>
                </a:solidFill>
                <a:miter lim="800000"/>
                <a:headEnd/>
                <a:tailEnd/>
              </a14:hiddenLine>
            </a:ext>
          </a:extLst>
        </p:spPr>
        <p:txBody>
          <a:bodyPr wrap="none">
            <a:spAutoFit/>
          </a:bodyPr>
          <a:lstStyle>
            <a:lvl1pPr marL="231775" indent="-231775">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nSpc>
                <a:spcPct val="80000"/>
              </a:lnSpc>
              <a:spcBef>
                <a:spcPct val="20000"/>
              </a:spcBef>
            </a:pPr>
            <a:r>
              <a:rPr lang="en-US" b="1">
                <a:solidFill>
                  <a:srgbClr xmlns:mc="http://schemas.openxmlformats.org/markup-compatibility/2006" xmlns:a14="http://schemas.microsoft.com/office/drawing/2010/main" val="FF0000" mc:Ignorable=""/>
                </a:solidFill>
                <a:cs typeface="Courier New" pitchFamily="49" charset="0"/>
              </a:rPr>
              <a:t>1:45</a:t>
            </a:r>
            <a:r>
              <a:rPr lang="en-US" b="1">
                <a:cs typeface="Courier New" pitchFamily="49" charset="0"/>
              </a:rPr>
              <a:t> </a:t>
            </a:r>
          </a:p>
          <a:p>
            <a:pPr>
              <a:lnSpc>
                <a:spcPct val="80000"/>
              </a:lnSpc>
              <a:spcBef>
                <a:spcPct val="20000"/>
              </a:spcBef>
            </a:pPr>
            <a:r>
              <a:rPr lang="en-US" b="1">
                <a:solidFill>
                  <a:srgbClr xmlns:mc="http://schemas.openxmlformats.org/markup-compatibility/2006" xmlns:a14="http://schemas.microsoft.com/office/drawing/2010/main" val="FF0000" mc:Ignorable=""/>
                </a:solidFill>
                <a:cs typeface="Courier New" pitchFamily="49" charset="0"/>
              </a:rPr>
              <a:t>1234</a:t>
            </a:r>
          </a:p>
        </p:txBody>
      </p:sp>
      <p:sp>
        <p:nvSpPr>
          <p:cNvPr id="891913" name="AutoShape 7"/>
          <p:cNvSpPr>
            <a:spLocks noChangeArrowheads="1"/>
          </p:cNvSpPr>
          <p:nvPr/>
        </p:nvSpPr>
        <p:spPr bwMode="auto">
          <a:xfrm>
            <a:off x="1916113" y="3338513"/>
            <a:ext cx="2376487" cy="509587"/>
          </a:xfrm>
          <a:prstGeom prst="leftRightArrow">
            <a:avLst>
              <a:gd name="adj1" fmla="val 50000"/>
              <a:gd name="adj2" fmla="val 93271"/>
            </a:avLst>
          </a:prstGeom>
          <a:solidFill>
            <a:srgbClr xmlns:mc="http://schemas.openxmlformats.org/markup-compatibility/2006" xmlns:a14="http://schemas.microsoft.com/office/drawing/2010/main" val="0000FF" mc:Ignorable=""/>
          </a:solidFill>
          <a:ln w="38100">
            <a:solidFill>
              <a:schemeClr val="tx1"/>
            </a:solidFill>
            <a:miter lim="800000"/>
            <a:headEnd/>
            <a:tailEnd/>
          </a:ln>
        </p:spPr>
        <p:txBody>
          <a:bodyPr wrap="none" anchor="ctr"/>
          <a:lstStyle/>
          <a:p>
            <a:pPr algn="ctr">
              <a:lnSpc>
                <a:spcPct val="100000"/>
              </a:lnSpc>
              <a:spcBef>
                <a:spcPct val="0"/>
              </a:spcBef>
            </a:pPr>
            <a:r>
              <a:rPr lang="en-US" sz="1800" b="1">
                <a:solidFill>
                  <a:schemeClr val="tx2"/>
                </a:solidFill>
                <a:cs typeface="Courier New" pitchFamily="49" charset="0"/>
              </a:rPr>
              <a:t>read(2:00 5678)</a:t>
            </a:r>
          </a:p>
        </p:txBody>
      </p:sp>
      <p:sp>
        <p:nvSpPr>
          <p:cNvPr id="891914" name="Text Box 8"/>
          <p:cNvSpPr txBox="1">
            <a:spLocks noChangeArrowheads="1"/>
          </p:cNvSpPr>
          <p:nvPr/>
        </p:nvSpPr>
        <p:spPr bwMode="auto">
          <a:xfrm>
            <a:off x="4860925" y="4687888"/>
            <a:ext cx="184150" cy="3841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lgn="ctr">
                <a:solidFill>
                  <a:srgbClr xmlns:mc="http://schemas.openxmlformats.org/markup-compatibility/2006" val="000000" mc:Ignorable=""/>
                </a:solidFill>
                <a:miter lim="800000"/>
                <a:headEnd/>
                <a:tailEnd/>
              </a14:hiddenLine>
            </a:ext>
          </a:extLst>
        </p:spPr>
        <p:txBody>
          <a:bodyPr wrap="none">
            <a:spAutoFit/>
          </a:bodyPr>
          <a:lstStyle>
            <a:lvl1pPr marL="231775" indent="-231775">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nSpc>
                <a:spcPct val="80000"/>
              </a:lnSpc>
              <a:spcBef>
                <a:spcPct val="20000"/>
              </a:spcBef>
            </a:pPr>
            <a:endParaRPr lang="he-IL" b="1">
              <a:solidFill>
                <a:srgbClr xmlns:mc="http://schemas.openxmlformats.org/markup-compatibility/2006" xmlns:a14="http://schemas.microsoft.com/office/drawing/2010/main" val="009900" mc:Ignorable=""/>
              </a:solidFill>
              <a:cs typeface="Courier New" pitchFamily="49" charset="0"/>
            </a:endParaRPr>
          </a:p>
        </p:txBody>
      </p:sp>
      <p:sp>
        <p:nvSpPr>
          <p:cNvPr id="929801" name="Line 9"/>
          <p:cNvSpPr>
            <a:spLocks noChangeShapeType="1"/>
          </p:cNvSpPr>
          <p:nvPr/>
        </p:nvSpPr>
        <p:spPr bwMode="auto">
          <a:xfrm>
            <a:off x="4519613" y="3549650"/>
            <a:ext cx="28575" cy="1657350"/>
          </a:xfrm>
          <a:prstGeom prst="line">
            <a:avLst/>
          </a:prstGeom>
          <a:noFill/>
          <a:ln w="76200">
            <a:solidFill>
              <a:srgbClr xmlns:mc="http://schemas.openxmlformats.org/markup-compatibility/2006" xmlns:a14="http://schemas.microsoft.com/office/drawing/2010/main" val="FFFF00" mc:Ignorable=""/>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he-IL"/>
          </a:p>
        </p:txBody>
      </p:sp>
      <p:sp>
        <p:nvSpPr>
          <p:cNvPr id="929802" name="AutoShape 10"/>
          <p:cNvSpPr>
            <a:spLocks noChangeArrowheads="1"/>
          </p:cNvSpPr>
          <p:nvPr/>
        </p:nvSpPr>
        <p:spPr bwMode="auto">
          <a:xfrm>
            <a:off x="400050" y="4135438"/>
            <a:ext cx="3100388" cy="1304925"/>
          </a:xfrm>
          <a:prstGeom prst="wedgeRoundRectCallout">
            <a:avLst>
              <a:gd name="adj1" fmla="val 73042"/>
              <a:gd name="adj2" fmla="val 27981"/>
              <a:gd name="adj3" fmla="val 16667"/>
            </a:avLst>
          </a:prstGeom>
          <a:solidFill>
            <a:schemeClr val="bg1"/>
          </a:solidFill>
          <a:ln w="38100">
            <a:solidFill>
              <a:schemeClr val="tx1"/>
            </a:solidFill>
            <a:miter lim="800000"/>
            <a:headEnd/>
            <a:tailEnd/>
          </a:ln>
        </p:spPr>
        <p:txBody>
          <a:bodyPr anchor="ctr"/>
          <a:lstStyle/>
          <a:p>
            <a:pPr algn="ctr">
              <a:lnSpc>
                <a:spcPct val="100000"/>
              </a:lnSpc>
              <a:spcBef>
                <a:spcPct val="0"/>
              </a:spcBef>
            </a:pPr>
            <a:r>
              <a:rPr lang="en-US" sz="2000" b="1">
                <a:cs typeface="Courier New" pitchFamily="49" charset="0"/>
              </a:rPr>
              <a:t>In which case Blue will complete writing 2:00 5678 to its </a:t>
            </a:r>
          </a:p>
          <a:p>
            <a:pPr algn="ctr">
              <a:lnSpc>
                <a:spcPct val="100000"/>
              </a:lnSpc>
              <a:spcBef>
                <a:spcPct val="0"/>
              </a:spcBef>
            </a:pPr>
            <a:r>
              <a:rPr lang="en-US" sz="2000" b="1">
                <a:cs typeface="Courier New" pitchFamily="49" charset="0"/>
              </a:rPr>
              <a:t>column</a:t>
            </a:r>
          </a:p>
        </p:txBody>
      </p:sp>
      <p:sp>
        <p:nvSpPr>
          <p:cNvPr id="929803" name="Line 11"/>
          <p:cNvSpPr>
            <a:spLocks noChangeShapeType="1"/>
          </p:cNvSpPr>
          <p:nvPr/>
        </p:nvSpPr>
        <p:spPr bwMode="auto">
          <a:xfrm>
            <a:off x="4294188" y="3716338"/>
            <a:ext cx="0" cy="1477962"/>
          </a:xfrm>
          <a:prstGeom prst="line">
            <a:avLst/>
          </a:prstGeom>
          <a:noFill/>
          <a:ln w="76200">
            <a:solidFill>
              <a:srgbClr xmlns:mc="http://schemas.openxmlformats.org/markup-compatibility/2006" xmlns:a14="http://schemas.microsoft.com/office/drawing/2010/main" val="0000FF" mc:Ignorable=""/>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he-IL"/>
          </a:p>
        </p:txBody>
      </p:sp>
      <p:sp>
        <p:nvSpPr>
          <p:cNvPr id="891918" name="AutoShape 6"/>
          <p:cNvSpPr>
            <a:spLocks noChangeArrowheads="1"/>
          </p:cNvSpPr>
          <p:nvPr/>
        </p:nvSpPr>
        <p:spPr bwMode="auto">
          <a:xfrm>
            <a:off x="4500563" y="3270250"/>
            <a:ext cx="2376487" cy="509588"/>
          </a:xfrm>
          <a:prstGeom prst="leftRightArrow">
            <a:avLst>
              <a:gd name="adj1" fmla="val 50000"/>
              <a:gd name="adj2" fmla="val 93271"/>
            </a:avLst>
          </a:prstGeom>
          <a:solidFill>
            <a:srgbClr xmlns:mc="http://schemas.openxmlformats.org/markup-compatibility/2006" xmlns:a14="http://schemas.microsoft.com/office/drawing/2010/main" val="FFFF00" mc:Ignorable=""/>
          </a:solidFill>
          <a:ln w="38100">
            <a:solidFill>
              <a:schemeClr val="tx1"/>
            </a:solidFill>
            <a:miter lim="800000"/>
            <a:headEnd/>
            <a:tailEnd/>
          </a:ln>
        </p:spPr>
        <p:txBody>
          <a:bodyPr wrap="none" anchor="ctr"/>
          <a:lstStyle/>
          <a:p>
            <a:pPr algn="ctr">
              <a:lnSpc>
                <a:spcPct val="100000"/>
              </a:lnSpc>
              <a:spcBef>
                <a:spcPct val="0"/>
              </a:spcBef>
            </a:pPr>
            <a:r>
              <a:rPr lang="en-US" sz="1800" b="1">
                <a:solidFill>
                  <a:schemeClr val="tx2"/>
                </a:solidFill>
                <a:cs typeface="Courier New" pitchFamily="49" charset="0"/>
              </a:rPr>
              <a:t>read(1:45 1234)</a:t>
            </a:r>
          </a:p>
        </p:txBody>
      </p:sp>
      <p:sp>
        <p:nvSpPr>
          <p:cNvPr id="891919" name="Line 15"/>
          <p:cNvSpPr>
            <a:spLocks noChangeShapeType="1"/>
          </p:cNvSpPr>
          <p:nvPr/>
        </p:nvSpPr>
        <p:spPr bwMode="auto">
          <a:xfrm flipH="1">
            <a:off x="5430838" y="3100388"/>
            <a:ext cx="692150" cy="700087"/>
          </a:xfrm>
          <a:prstGeom prst="line">
            <a:avLst/>
          </a:prstGeom>
          <a:noFill/>
          <a:ln w="38100">
            <a:solidFill>
              <a:srgbClr xmlns:mc="http://schemas.openxmlformats.org/markup-compatibility/2006" xmlns:a14="http://schemas.microsoft.com/office/drawing/2010/main" val="FF3300" mc:Ignorabl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xmlns:mc="http://schemas.openxmlformats.org/markup-compatibility/2006" val="808080" mc:Ignorable=""/>
                  </a:outerShdw>
                </a:effectLst>
              </a14:hiddenEffects>
            </a:ext>
          </a:extLst>
        </p:spPr>
        <p:txBody>
          <a:bodyPr/>
          <a:lstStyle/>
          <a:p>
            <a:endParaRPr lang="he-IL"/>
          </a:p>
        </p:txBody>
      </p:sp>
      <p:sp>
        <p:nvSpPr>
          <p:cNvPr id="891920" name="Line 16"/>
          <p:cNvSpPr>
            <a:spLocks noChangeShapeType="1"/>
          </p:cNvSpPr>
          <p:nvPr/>
        </p:nvSpPr>
        <p:spPr bwMode="auto">
          <a:xfrm>
            <a:off x="5407025" y="3086100"/>
            <a:ext cx="701675" cy="785813"/>
          </a:xfrm>
          <a:prstGeom prst="line">
            <a:avLst/>
          </a:prstGeom>
          <a:noFill/>
          <a:ln w="38100">
            <a:solidFill>
              <a:srgbClr xmlns:mc="http://schemas.openxmlformats.org/markup-compatibility/2006" xmlns:a14="http://schemas.microsoft.com/office/drawing/2010/main" val="FF3300" mc:Ignorabl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xmlns:mc="http://schemas.openxmlformats.org/markup-compatibility/2006" val="808080" mc:Ignorable=""/>
                  </a:outerShdw>
                </a:effectLst>
              </a14:hiddenEffects>
            </a:ext>
          </a:extLst>
        </p:spPr>
        <p:txBody>
          <a:bodyPr/>
          <a:lstStyle/>
          <a:p>
            <a:endParaRPr lang="he-IL"/>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1920"/>
                                        </p:tgtEl>
                                        <p:attrNameLst>
                                          <p:attrName>style.visibility</p:attrName>
                                        </p:attrNameLst>
                                      </p:cBhvr>
                                      <p:to>
                                        <p:strVal val="visible"/>
                                      </p:to>
                                    </p:set>
                                    <p:animEffect transition="in" filter="blinds(horizontal)">
                                      <p:cBhvr>
                                        <p:cTn id="7" dur="500"/>
                                        <p:tgtEl>
                                          <p:spTgt spid="8919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91919"/>
                                        </p:tgtEl>
                                        <p:attrNameLst>
                                          <p:attrName>style.visibility</p:attrName>
                                        </p:attrNameLst>
                                      </p:cBhvr>
                                      <p:to>
                                        <p:strVal val="visible"/>
                                      </p:to>
                                    </p:set>
                                    <p:animEffect transition="in" filter="blinds(horizontal)">
                                      <p:cBhvr>
                                        <p:cTn id="10" dur="500"/>
                                        <p:tgtEl>
                                          <p:spTgt spid="8919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98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980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980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91911"/>
                                        </p:tgtEl>
                                        <p:attrNameLst>
                                          <p:attrName>style.visibility</p:attrName>
                                        </p:attrNameLst>
                                      </p:cBhvr>
                                      <p:to>
                                        <p:strVal val="visible"/>
                                      </p:to>
                                    </p:set>
                                    <p:animEffect transition="in" filter="blinds(horizontal)">
                                      <p:cBhvr>
                                        <p:cTn id="23" dur="500"/>
                                        <p:tgtEl>
                                          <p:spTgt spid="891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911" grpId="0" animBg="1"/>
      <p:bldP spid="929801" grpId="0" animBg="1"/>
      <p:bldP spid="929802" grpId="0" animBg="1"/>
      <p:bldP spid="929803" grpId="0" animBg="1"/>
      <p:bldP spid="891919" grpId="0" animBg="1"/>
      <p:bldP spid="8919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90670EBC-937C-4AE3-BB78-A97630436C87}" type="slidenum">
              <a:rPr lang="ar-SA"/>
              <a:pPr>
                <a:defRPr/>
              </a:pPr>
              <a:t>16</a:t>
            </a:fld>
            <a:endParaRPr lang="en-US"/>
          </a:p>
        </p:txBody>
      </p:sp>
      <p:sp>
        <p:nvSpPr>
          <p:cNvPr id="933890" name="Rectangle 2"/>
          <p:cNvSpPr>
            <a:spLocks noGrp="1" noChangeArrowheads="1"/>
          </p:cNvSpPr>
          <p:nvPr>
            <p:ph type="title"/>
          </p:nvPr>
        </p:nvSpPr>
        <p:spPr/>
        <p:txBody>
          <a:bodyPr/>
          <a:lstStyle/>
          <a:p>
            <a:r>
              <a:rPr lang="en-US"/>
              <a:t>AcmRegister Qeustion </a:t>
            </a:r>
          </a:p>
        </p:txBody>
      </p:sp>
      <p:sp>
        <p:nvSpPr>
          <p:cNvPr id="933891" name="Rectangle 3"/>
          <p:cNvSpPr>
            <a:spLocks noGrp="1" noChangeArrowheads="1"/>
          </p:cNvSpPr>
          <p:nvPr>
            <p:ph type="body" idx="1"/>
          </p:nvPr>
        </p:nvSpPr>
        <p:spPr>
          <a:xfrm>
            <a:off x="685800" y="2076450"/>
            <a:ext cx="8001000" cy="4114800"/>
          </a:xfrm>
        </p:spPr>
        <p:txBody>
          <a:bodyPr/>
          <a:lstStyle/>
          <a:p>
            <a:pPr>
              <a:lnSpc>
                <a:spcPct val="80000"/>
              </a:lnSpc>
              <a:buFontTx/>
              <a:buNone/>
            </a:pPr>
            <a:r>
              <a:rPr lang="en-US" sz="1400">
                <a:solidFill>
                  <a:srgbClr xmlns:mc="http://schemas.openxmlformats.org/markup-compatibility/2006" xmlns:a14="http://schemas.microsoft.com/office/drawing/2010/main" val="CC0000" mc:Ignorable=""/>
                </a:solidFill>
              </a:rPr>
              <a:t>public class</a:t>
            </a:r>
            <a:r>
              <a:rPr lang="en-US" sz="1400"/>
              <a:t> AcmRegister {</a:t>
            </a:r>
          </a:p>
          <a:p>
            <a:pPr>
              <a:lnSpc>
                <a:spcPct val="80000"/>
              </a:lnSpc>
              <a:buFontTx/>
              <a:buNone/>
            </a:pPr>
            <a:r>
              <a:rPr lang="en-US" sz="1400">
                <a:solidFill>
                  <a:srgbClr xmlns:mc="http://schemas.openxmlformats.org/markup-compatibility/2006" xmlns:a14="http://schemas.microsoft.com/office/drawing/2010/main" val="33CC33" mc:Ignorable=""/>
                </a:solidFill>
              </a:rPr>
              <a:t>   //Atomic MRSW registers</a:t>
            </a:r>
          </a:p>
          <a:p>
            <a:pPr>
              <a:lnSpc>
                <a:spcPct val="80000"/>
              </a:lnSpc>
              <a:buFontTx/>
              <a:buNone/>
            </a:pPr>
            <a:r>
              <a:rPr lang="en-US" sz="1400">
                <a:solidFill>
                  <a:srgbClr xmlns:mc="http://schemas.openxmlformats.org/markup-compatibility/2006" xmlns:a14="http://schemas.microsoft.com/office/drawing/2010/main" val="CC0000" mc:Ignorable=""/>
                </a:solidFill>
              </a:rPr>
              <a:t>   private</a:t>
            </a:r>
            <a:r>
              <a:rPr lang="en-US" sz="1400"/>
              <a:t> BoolRegister[] b = </a:t>
            </a:r>
            <a:r>
              <a:rPr lang="en-US" sz="1400">
                <a:solidFill>
                  <a:srgbClr xmlns:mc="http://schemas.openxmlformats.org/markup-compatibility/2006" xmlns:a14="http://schemas.microsoft.com/office/drawing/2010/main" val="CC0000" mc:Ignorable=""/>
                </a:solidFill>
              </a:rPr>
              <a:t>new</a:t>
            </a:r>
            <a:r>
              <a:rPr lang="en-US" sz="1400"/>
              <a:t> BoolRegister[3*N];</a:t>
            </a:r>
          </a:p>
          <a:p>
            <a:pPr>
              <a:lnSpc>
                <a:spcPct val="80000"/>
              </a:lnSpc>
              <a:buFontTx/>
              <a:buNone/>
            </a:pPr>
            <a:endParaRPr lang="en-US" sz="1400"/>
          </a:p>
          <a:p>
            <a:pPr>
              <a:lnSpc>
                <a:spcPct val="80000"/>
              </a:lnSpc>
              <a:buFontTx/>
              <a:buNone/>
            </a:pPr>
            <a:r>
              <a:rPr lang="en-US" sz="1400">
                <a:solidFill>
                  <a:srgbClr xmlns:mc="http://schemas.openxmlformats.org/markup-compatibility/2006" xmlns:a14="http://schemas.microsoft.com/office/drawing/2010/main" val="CC0000" mc:Ignorable=""/>
                </a:solidFill>
              </a:rPr>
              <a:t>   public void</a:t>
            </a:r>
            <a:r>
              <a:rPr lang="en-US" sz="1400"/>
              <a:t> write(</a:t>
            </a:r>
            <a:r>
              <a:rPr lang="en-US" sz="1400">
                <a:solidFill>
                  <a:srgbClr xmlns:mc="http://schemas.openxmlformats.org/markup-compatibility/2006" xmlns:a14="http://schemas.microsoft.com/office/drawing/2010/main" val="CC0000" mc:Ignorable=""/>
                </a:solidFill>
              </a:rPr>
              <a:t>int</a:t>
            </a:r>
            <a:r>
              <a:rPr lang="en-US" sz="1400"/>
              <a:t> x){</a:t>
            </a:r>
          </a:p>
          <a:p>
            <a:pPr>
              <a:lnSpc>
                <a:spcPct val="80000"/>
              </a:lnSpc>
              <a:buFontTx/>
              <a:buNone/>
            </a:pPr>
            <a:r>
              <a:rPr lang="en-US" sz="1400">
                <a:solidFill>
                  <a:srgbClr xmlns:mc="http://schemas.openxmlformats.org/markup-compatibility/2006" xmlns:a14="http://schemas.microsoft.com/office/drawing/2010/main" val="CC0000" mc:Ignorable=""/>
                </a:solidFill>
              </a:rPr>
              <a:t>      boolean</a:t>
            </a:r>
            <a:r>
              <a:rPr lang="en-US" sz="1400"/>
              <a:t>[] v = intToBooleanArray(x);</a:t>
            </a:r>
          </a:p>
          <a:p>
            <a:pPr>
              <a:lnSpc>
                <a:spcPct val="80000"/>
              </a:lnSpc>
              <a:buFontTx/>
              <a:buNone/>
            </a:pPr>
            <a:endParaRPr lang="en-US" sz="1400"/>
          </a:p>
          <a:p>
            <a:pPr>
              <a:lnSpc>
                <a:spcPct val="80000"/>
              </a:lnSpc>
              <a:buFontTx/>
              <a:buNone/>
            </a:pPr>
            <a:r>
              <a:rPr lang="en-US" sz="1400">
                <a:solidFill>
                  <a:srgbClr xmlns:mc="http://schemas.openxmlformats.org/markup-compatibility/2006" xmlns:a14="http://schemas.microsoft.com/office/drawing/2010/main" val="CC0000" mc:Ignorable=""/>
                </a:solidFill>
              </a:rPr>
              <a:t>	for</a:t>
            </a:r>
            <a:r>
              <a:rPr lang="en-US" sz="1400"/>
              <a:t>( </a:t>
            </a:r>
            <a:r>
              <a:rPr lang="en-US" sz="1400">
                <a:solidFill>
                  <a:srgbClr xmlns:mc="http://schemas.openxmlformats.org/markup-compatibility/2006" xmlns:a14="http://schemas.microsoft.com/office/drawing/2010/main" val="CC0000" mc:Ignorable=""/>
                </a:solidFill>
              </a:rPr>
              <a:t>int</a:t>
            </a:r>
            <a:r>
              <a:rPr lang="en-US" sz="1400"/>
              <a:t> i=0 ; i&lt;</a:t>
            </a:r>
            <a:r>
              <a:rPr lang="en-US" sz="1400" u="sng"/>
              <a:t>N</a:t>
            </a:r>
            <a:r>
              <a:rPr lang="en-US" sz="1400"/>
              <a:t> ; ++i)</a:t>
            </a:r>
          </a:p>
          <a:p>
            <a:pPr>
              <a:lnSpc>
                <a:spcPct val="80000"/>
              </a:lnSpc>
              <a:buFontTx/>
              <a:buNone/>
            </a:pPr>
            <a:r>
              <a:rPr lang="en-US" sz="1400"/>
              <a:t>	   b[i].write(v[i]);</a:t>
            </a:r>
          </a:p>
          <a:p>
            <a:pPr>
              <a:lnSpc>
                <a:spcPct val="80000"/>
              </a:lnSpc>
              <a:buFontTx/>
              <a:buNone/>
            </a:pPr>
            <a:r>
              <a:rPr lang="en-US" sz="1400">
                <a:solidFill>
                  <a:srgbClr xmlns:mc="http://schemas.openxmlformats.org/markup-compatibility/2006" xmlns:a14="http://schemas.microsoft.com/office/drawing/2010/main" val="CC0000" mc:Ignorable=""/>
                </a:solidFill>
              </a:rPr>
              <a:t>	for</a:t>
            </a:r>
            <a:r>
              <a:rPr lang="en-US" sz="1400"/>
              <a:t>( </a:t>
            </a:r>
            <a:r>
              <a:rPr lang="en-US" sz="1400">
                <a:solidFill>
                  <a:srgbClr xmlns:mc="http://schemas.openxmlformats.org/markup-compatibility/2006" xmlns:a14="http://schemas.microsoft.com/office/drawing/2010/main" val="CC0000" mc:Ignorable=""/>
                </a:solidFill>
              </a:rPr>
              <a:t>int</a:t>
            </a:r>
            <a:r>
              <a:rPr lang="en-US" sz="1400"/>
              <a:t> i=0 ; i&lt;</a:t>
            </a:r>
            <a:r>
              <a:rPr lang="en-US" sz="1400" u="sng"/>
              <a:t>N</a:t>
            </a:r>
            <a:r>
              <a:rPr lang="en-US" sz="1400"/>
              <a:t> ; ++i)</a:t>
            </a:r>
          </a:p>
          <a:p>
            <a:pPr>
              <a:lnSpc>
                <a:spcPct val="80000"/>
              </a:lnSpc>
              <a:buFontTx/>
              <a:buNone/>
            </a:pPr>
            <a:r>
              <a:rPr lang="en-US" sz="1400"/>
              <a:t>	   b[N+i].write(v[i]);</a:t>
            </a:r>
          </a:p>
          <a:p>
            <a:pPr>
              <a:lnSpc>
                <a:spcPct val="80000"/>
              </a:lnSpc>
              <a:buFontTx/>
              <a:buNone/>
            </a:pPr>
            <a:r>
              <a:rPr lang="en-US" sz="1400">
                <a:solidFill>
                  <a:srgbClr xmlns:mc="http://schemas.openxmlformats.org/markup-compatibility/2006" xmlns:a14="http://schemas.microsoft.com/office/drawing/2010/main" val="CC0000" mc:Ignorable=""/>
                </a:solidFill>
              </a:rPr>
              <a:t>	for</a:t>
            </a:r>
            <a:r>
              <a:rPr lang="en-US" sz="1400"/>
              <a:t>( </a:t>
            </a:r>
            <a:r>
              <a:rPr lang="en-US" sz="1400">
                <a:solidFill>
                  <a:srgbClr xmlns:mc="http://schemas.openxmlformats.org/markup-compatibility/2006" xmlns:a14="http://schemas.microsoft.com/office/drawing/2010/main" val="CC0000" mc:Ignorable=""/>
                </a:solidFill>
              </a:rPr>
              <a:t>int</a:t>
            </a:r>
            <a:r>
              <a:rPr lang="en-US" sz="1400"/>
              <a:t> i=0 ; i&lt;</a:t>
            </a:r>
            <a:r>
              <a:rPr lang="en-US" sz="1400" u="sng"/>
              <a:t>N</a:t>
            </a:r>
            <a:r>
              <a:rPr lang="en-US" sz="1400"/>
              <a:t> ; ++i)</a:t>
            </a:r>
          </a:p>
          <a:p>
            <a:pPr>
              <a:lnSpc>
                <a:spcPct val="80000"/>
              </a:lnSpc>
              <a:buFontTx/>
              <a:buNone/>
            </a:pPr>
            <a:r>
              <a:rPr lang="en-US" sz="1400"/>
              <a:t>   	   b[(2*N)+i].write(v[i]);</a:t>
            </a:r>
          </a:p>
          <a:p>
            <a:pPr>
              <a:lnSpc>
                <a:spcPct val="80000"/>
              </a:lnSpc>
              <a:buFontTx/>
              <a:buNone/>
            </a:pPr>
            <a:r>
              <a:rPr lang="en-US" sz="1400"/>
              <a:t>   }</a:t>
            </a:r>
          </a:p>
          <a:p>
            <a:pPr>
              <a:lnSpc>
                <a:spcPct val="80000"/>
              </a:lnSpc>
              <a:buFontTx/>
              <a:buNone/>
            </a:pPr>
            <a:endParaRPr lang="en-US" sz="1400"/>
          </a:p>
          <a:p>
            <a:pPr>
              <a:lnSpc>
                <a:spcPct val="80000"/>
              </a:lnSpc>
              <a:buFontTx/>
              <a:buNone/>
            </a:pPr>
            <a:r>
              <a:rPr lang="en-US" sz="1400">
                <a:solidFill>
                  <a:srgbClr xmlns:mc="http://schemas.openxmlformats.org/markup-compatibility/2006" xmlns:a14="http://schemas.microsoft.com/office/drawing/2010/main" val="CC0000" mc:Ignorable=""/>
                </a:solidFill>
              </a:rPr>
              <a:t>  public int</a:t>
            </a:r>
            <a:r>
              <a:rPr lang="en-US" sz="1400"/>
              <a:t> read(){</a:t>
            </a:r>
          </a:p>
          <a:p>
            <a:pPr>
              <a:lnSpc>
                <a:spcPct val="80000"/>
              </a:lnSpc>
              <a:buFontTx/>
              <a:buNone/>
            </a:pPr>
            <a:r>
              <a:rPr lang="en-US" sz="1400"/>
              <a:t>	…</a:t>
            </a:r>
          </a:p>
          <a:p>
            <a:pPr>
              <a:lnSpc>
                <a:spcPct val="80000"/>
              </a:lnSpc>
              <a:buFontTx/>
              <a:buNone/>
            </a:pPr>
            <a:r>
              <a:rPr lang="en-US" sz="1400"/>
              <a:t>   }</a:t>
            </a:r>
          </a:p>
          <a:p>
            <a:pPr>
              <a:lnSpc>
                <a:spcPct val="80000"/>
              </a:lnSpc>
              <a:buFontTx/>
              <a:buNone/>
            </a:pPr>
            <a:r>
              <a:rPr lang="en-US" sz="1400"/>
              <a:t>}</a:t>
            </a:r>
          </a:p>
        </p:txBody>
      </p:sp>
      <p:sp>
        <p:nvSpPr>
          <p:cNvPr id="933892" name="Text Box 4"/>
          <p:cNvSpPr txBox="1">
            <a:spLocks noChangeArrowheads="1"/>
          </p:cNvSpPr>
          <p:nvPr/>
        </p:nvSpPr>
        <p:spPr bwMode="auto">
          <a:xfrm>
            <a:off x="530225" y="1531938"/>
            <a:ext cx="8272463" cy="420687"/>
          </a:xfrm>
          <a:prstGeom prst="rect">
            <a:avLst/>
          </a:prstGeom>
          <a:noFill/>
          <a:ln>
            <a:noFill/>
          </a:ln>
          <a:effectLst/>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lgn="ctr">
                <a:solidFill>
                  <a:srgbClr xmlns:mc="http://schemas.openxmlformats.org/markup-compatibility/2006" val="000000" mc:Ignorable=""/>
                </a:solidFill>
                <a:miter lim="800000"/>
                <a:headEnd/>
                <a:tailEnd/>
              </a14:hiddenLine>
            </a:ext>
            <a:ext uri="{AF507438-7753-43E0-B8FC-AC1667EBCBE1}">
              <a14:hiddenEffects xmlns:a14="http://schemas.microsoft.com/office/drawing/2010/main">
                <a:effectLst>
                  <a:outerShdw dist="35921" dir="2700000" algn="ctr" rotWithShape="0">
                    <a:srgbClr xmlns:mc="http://schemas.openxmlformats.org/markup-compatibility/2006" val="808080" mc:Ignorable=""/>
                  </a:outerShdw>
                </a:effectLst>
              </a14:hiddenEffects>
            </a:ext>
          </a:extLst>
        </p:spPr>
        <p:txBody>
          <a:bodyPr wrap="none">
            <a:spAutoFit/>
          </a:bodyPr>
          <a:lstStyle>
            <a:lvl1pPr marL="342900" indent="-342900">
              <a:spcBef>
                <a:spcPct val="0"/>
              </a:spcBef>
              <a:defRPr sz="2400">
                <a:solidFill>
                  <a:schemeClr val="tx1"/>
                </a:solidFill>
                <a:latin typeface="Comic Sans MS" pitchFamily="66" charset="0"/>
              </a:defRPr>
            </a:lvl1pPr>
            <a:lvl2pPr>
              <a:spcBef>
                <a:spcPct val="0"/>
              </a:spcBef>
              <a:defRPr sz="2400">
                <a:solidFill>
                  <a:schemeClr val="tx1"/>
                </a:solidFill>
                <a:latin typeface="Comic Sans MS" pitchFamily="66" charset="0"/>
              </a:defRPr>
            </a:lvl2pPr>
            <a:lvl3pPr>
              <a:spcBef>
                <a:spcPct val="0"/>
              </a:spcBef>
              <a:defRPr sz="2400">
                <a:solidFill>
                  <a:schemeClr val="tx1"/>
                </a:solidFill>
                <a:latin typeface="Comic Sans MS" pitchFamily="66" charset="0"/>
              </a:defRPr>
            </a:lvl3pPr>
            <a:lvl4pPr>
              <a:spcBef>
                <a:spcPct val="0"/>
              </a:spcBef>
              <a:defRPr sz="2400">
                <a:solidFill>
                  <a:schemeClr val="tx1"/>
                </a:solidFill>
                <a:latin typeface="Comic Sans MS" pitchFamily="66" charset="0"/>
              </a:defRPr>
            </a:lvl4pPr>
            <a:lvl5pPr>
              <a:spcBef>
                <a:spcPct val="0"/>
              </a:spcBef>
              <a:defRPr sz="2400">
                <a:solidFill>
                  <a:schemeClr val="tx1"/>
                </a:solidFill>
                <a:latin typeface="Comic Sans MS" pitchFamily="66" charset="0"/>
              </a:defRPr>
            </a:lvl5pPr>
            <a:lvl6pPr algn="l" rtl="0" eaLnBrk="0" fontAlgn="base" hangingPunct="0">
              <a:spcBef>
                <a:spcPct val="0"/>
              </a:spcBef>
              <a:spcAft>
                <a:spcPct val="0"/>
              </a:spcAft>
              <a:defRPr sz="2400">
                <a:solidFill>
                  <a:schemeClr val="tx1"/>
                </a:solidFill>
                <a:latin typeface="Comic Sans MS" pitchFamily="66" charset="0"/>
              </a:defRPr>
            </a:lvl6pPr>
            <a:lvl7pPr algn="l" rtl="0" eaLnBrk="0" fontAlgn="base" hangingPunct="0">
              <a:spcBef>
                <a:spcPct val="0"/>
              </a:spcBef>
              <a:spcAft>
                <a:spcPct val="0"/>
              </a:spcAft>
              <a:defRPr sz="2400">
                <a:solidFill>
                  <a:schemeClr val="tx1"/>
                </a:solidFill>
                <a:latin typeface="Comic Sans MS" pitchFamily="66" charset="0"/>
              </a:defRPr>
            </a:lvl7pPr>
            <a:lvl8pPr algn="l" rtl="0" eaLnBrk="0" fontAlgn="base" hangingPunct="0">
              <a:spcBef>
                <a:spcPct val="0"/>
              </a:spcBef>
              <a:spcAft>
                <a:spcPct val="0"/>
              </a:spcAft>
              <a:defRPr sz="2400">
                <a:solidFill>
                  <a:schemeClr val="tx1"/>
                </a:solidFill>
                <a:latin typeface="Comic Sans MS" pitchFamily="66" charset="0"/>
              </a:defRPr>
            </a:lvl8pPr>
            <a:lvl9pPr algn="l" rtl="0" eaLnBrk="0" fontAlgn="base" hangingPunct="0">
              <a:spcBef>
                <a:spcPct val="0"/>
              </a:spcBef>
              <a:spcAft>
                <a:spcPct val="0"/>
              </a:spcAft>
              <a:defRPr sz="2400">
                <a:solidFill>
                  <a:schemeClr val="tx1"/>
                </a:solidFill>
                <a:latin typeface="Comic Sans MS" pitchFamily="66" charset="0"/>
              </a:defRPr>
            </a:lvl9pPr>
          </a:lstStyle>
          <a:p>
            <a:pPr>
              <a:spcBef>
                <a:spcPct val="20000"/>
              </a:spcBef>
            </a:pPr>
            <a:r>
              <a:rPr lang="en-US">
                <a:solidFill>
                  <a:schemeClr val="tx2"/>
                </a:solidFill>
              </a:rPr>
              <a:t>Write the read method for a write-once SRSW register.</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pPr>
              <a:defRPr/>
            </a:pPr>
            <a:fld id="{84D1C5E4-23CA-4729-AC87-7625F5C54224}" type="slidenum">
              <a:rPr lang="ar-SA"/>
              <a:pPr>
                <a:defRPr/>
              </a:pPr>
              <a:t>17</a:t>
            </a:fld>
            <a:endParaRPr lang="en-US"/>
          </a:p>
        </p:txBody>
      </p:sp>
      <p:sp>
        <p:nvSpPr>
          <p:cNvPr id="934914" name="Rectangle 2"/>
          <p:cNvSpPr>
            <a:spLocks noGrp="1" noChangeArrowheads="1"/>
          </p:cNvSpPr>
          <p:nvPr>
            <p:ph type="title"/>
          </p:nvPr>
        </p:nvSpPr>
        <p:spPr/>
        <p:txBody>
          <a:bodyPr/>
          <a:lstStyle/>
          <a:p>
            <a:r>
              <a:rPr lang="en-US"/>
              <a:t>AcmRegister Qeustion cont. </a:t>
            </a:r>
          </a:p>
        </p:txBody>
      </p:sp>
      <p:sp>
        <p:nvSpPr>
          <p:cNvPr id="934915" name="Rectangle 3"/>
          <p:cNvSpPr>
            <a:spLocks noGrp="1" noChangeArrowheads="1"/>
          </p:cNvSpPr>
          <p:nvPr>
            <p:ph type="body" idx="1"/>
          </p:nvPr>
        </p:nvSpPr>
        <p:spPr>
          <a:xfrm>
            <a:off x="685800" y="1981200"/>
            <a:ext cx="8001000" cy="4114800"/>
          </a:xfrm>
        </p:spPr>
        <p:txBody>
          <a:bodyPr/>
          <a:lstStyle/>
          <a:p>
            <a:pPr>
              <a:lnSpc>
                <a:spcPct val="80000"/>
              </a:lnSpc>
              <a:buFontTx/>
              <a:buNone/>
            </a:pPr>
            <a:r>
              <a:rPr lang="en-US" sz="1400">
                <a:solidFill>
                  <a:srgbClr xmlns:mc="http://schemas.openxmlformats.org/markup-compatibility/2006" xmlns:a14="http://schemas.microsoft.com/office/drawing/2010/main" val="CC0000" mc:Ignorable=""/>
                </a:solidFill>
              </a:rPr>
              <a:t>public class</a:t>
            </a:r>
            <a:r>
              <a:rPr lang="en-US" sz="1400"/>
              <a:t> AcmRegister {</a:t>
            </a:r>
          </a:p>
          <a:p>
            <a:pPr>
              <a:lnSpc>
                <a:spcPct val="80000"/>
              </a:lnSpc>
              <a:buFontTx/>
              <a:buNone/>
            </a:pPr>
            <a:endParaRPr lang="en-US" sz="1400">
              <a:solidFill>
                <a:srgbClr xmlns:mc="http://schemas.openxmlformats.org/markup-compatibility/2006" xmlns:a14="http://schemas.microsoft.com/office/drawing/2010/main" val="CC0000" mc:Ignorable=""/>
              </a:solidFill>
            </a:endParaRPr>
          </a:p>
          <a:p>
            <a:pPr>
              <a:lnSpc>
                <a:spcPct val="80000"/>
              </a:lnSpc>
              <a:buFontTx/>
              <a:buNone/>
            </a:pPr>
            <a:r>
              <a:rPr lang="en-US" sz="1400">
                <a:solidFill>
                  <a:srgbClr xmlns:mc="http://schemas.openxmlformats.org/markup-compatibility/2006" xmlns:a14="http://schemas.microsoft.com/office/drawing/2010/main" val="CC0000" mc:Ignorable=""/>
                </a:solidFill>
              </a:rPr>
              <a:t>  public int</a:t>
            </a:r>
            <a:r>
              <a:rPr lang="en-US" sz="1400"/>
              <a:t> read(){  </a:t>
            </a:r>
          </a:p>
          <a:p>
            <a:pPr>
              <a:lnSpc>
                <a:spcPct val="80000"/>
              </a:lnSpc>
              <a:buFontTx/>
              <a:buNone/>
            </a:pPr>
            <a:r>
              <a:rPr lang="en-US" sz="1400"/>
              <a:t>      …</a:t>
            </a:r>
          </a:p>
          <a:p>
            <a:pPr>
              <a:lnSpc>
                <a:spcPct val="80000"/>
              </a:lnSpc>
              <a:buFontTx/>
              <a:buNone/>
            </a:pPr>
            <a:r>
              <a:rPr lang="en-US" sz="1400">
                <a:solidFill>
                  <a:srgbClr xmlns:mc="http://schemas.openxmlformats.org/markup-compatibility/2006" xmlns:a14="http://schemas.microsoft.com/office/drawing/2010/main" val="CC0000" mc:Ignorable=""/>
                </a:solidFill>
              </a:rPr>
              <a:t>     for</a:t>
            </a:r>
            <a:r>
              <a:rPr lang="en-US" sz="1400"/>
              <a:t>( </a:t>
            </a:r>
            <a:r>
              <a:rPr lang="en-US" sz="1400">
                <a:solidFill>
                  <a:srgbClr xmlns:mc="http://schemas.openxmlformats.org/markup-compatibility/2006" xmlns:a14="http://schemas.microsoft.com/office/drawing/2010/main" val="CC0000" mc:Ignorable=""/>
                </a:solidFill>
              </a:rPr>
              <a:t>int</a:t>
            </a:r>
            <a:r>
              <a:rPr lang="en-US" sz="1400"/>
              <a:t> i=0 ; i&lt;</a:t>
            </a:r>
            <a:r>
              <a:rPr lang="en-US" sz="1400" u="sng"/>
              <a:t>N</a:t>
            </a:r>
            <a:r>
              <a:rPr lang="en-US" sz="1400"/>
              <a:t> ; ++i)</a:t>
            </a:r>
          </a:p>
          <a:p>
            <a:pPr>
              <a:lnSpc>
                <a:spcPct val="80000"/>
              </a:lnSpc>
              <a:buFontTx/>
              <a:buNone/>
            </a:pPr>
            <a:r>
              <a:rPr lang="en-US" sz="1400"/>
              <a:t>         last[i] = b[(2*N)+i].read();</a:t>
            </a:r>
          </a:p>
          <a:p>
            <a:pPr>
              <a:lnSpc>
                <a:spcPct val="80000"/>
              </a:lnSpc>
              <a:buFontTx/>
              <a:buNone/>
            </a:pPr>
            <a:endParaRPr lang="en-US" sz="1400"/>
          </a:p>
          <a:p>
            <a:pPr>
              <a:lnSpc>
                <a:spcPct val="80000"/>
              </a:lnSpc>
              <a:buFontTx/>
              <a:buNone/>
            </a:pPr>
            <a:r>
              <a:rPr lang="en-US" sz="1400">
                <a:solidFill>
                  <a:srgbClr xmlns:mc="http://schemas.openxmlformats.org/markup-compatibility/2006" xmlns:a14="http://schemas.microsoft.com/office/drawing/2010/main" val="CC0000" mc:Ignorable=""/>
                </a:solidFill>
              </a:rPr>
              <a:t>      for</a:t>
            </a:r>
            <a:r>
              <a:rPr lang="en-US" sz="1400"/>
              <a:t>( </a:t>
            </a:r>
            <a:r>
              <a:rPr lang="en-US" sz="1400">
                <a:solidFill>
                  <a:srgbClr xmlns:mc="http://schemas.openxmlformats.org/markup-compatibility/2006" xmlns:a14="http://schemas.microsoft.com/office/drawing/2010/main" val="CC0000" mc:Ignorable=""/>
                </a:solidFill>
              </a:rPr>
              <a:t>int</a:t>
            </a:r>
            <a:r>
              <a:rPr lang="en-US" sz="1400"/>
              <a:t> i=0 ; i&lt;</a:t>
            </a:r>
            <a:r>
              <a:rPr lang="en-US" sz="1400" u="sng"/>
              <a:t>N</a:t>
            </a:r>
            <a:r>
              <a:rPr lang="en-US" sz="1400"/>
              <a:t> ; ++i)</a:t>
            </a:r>
          </a:p>
          <a:p>
            <a:pPr>
              <a:lnSpc>
                <a:spcPct val="80000"/>
              </a:lnSpc>
              <a:buFontTx/>
              <a:buNone/>
            </a:pPr>
            <a:r>
              <a:rPr lang="en-US" sz="1400"/>
              <a:t>	   middle[i] = b[N+i].read();</a:t>
            </a:r>
          </a:p>
          <a:p>
            <a:pPr>
              <a:lnSpc>
                <a:spcPct val="80000"/>
              </a:lnSpc>
              <a:buFontTx/>
              <a:buNone/>
            </a:pPr>
            <a:r>
              <a:rPr lang="en-US" sz="1400">
                <a:solidFill>
                  <a:srgbClr xmlns:mc="http://schemas.openxmlformats.org/markup-compatibility/2006" xmlns:a14="http://schemas.microsoft.com/office/drawing/2010/main" val="CC0000" mc:Ignorable=""/>
                </a:solidFill>
              </a:rPr>
              <a:t>	</a:t>
            </a:r>
            <a:endParaRPr lang="en-US" sz="1400"/>
          </a:p>
          <a:p>
            <a:pPr>
              <a:lnSpc>
                <a:spcPct val="80000"/>
              </a:lnSpc>
              <a:buFontTx/>
              <a:buNone/>
            </a:pPr>
            <a:r>
              <a:rPr lang="en-US" sz="1400">
                <a:solidFill>
                  <a:srgbClr xmlns:mc="http://schemas.openxmlformats.org/markup-compatibility/2006" xmlns:a14="http://schemas.microsoft.com/office/drawing/2010/main" val="CC0000" mc:Ignorable=""/>
                </a:solidFill>
              </a:rPr>
              <a:t>      for</a:t>
            </a:r>
            <a:r>
              <a:rPr lang="en-US" sz="1400"/>
              <a:t>( </a:t>
            </a:r>
            <a:r>
              <a:rPr lang="en-US" sz="1400">
                <a:solidFill>
                  <a:srgbClr xmlns:mc="http://schemas.openxmlformats.org/markup-compatibility/2006" xmlns:a14="http://schemas.microsoft.com/office/drawing/2010/main" val="CC0000" mc:Ignorable=""/>
                </a:solidFill>
              </a:rPr>
              <a:t>int</a:t>
            </a:r>
            <a:r>
              <a:rPr lang="en-US" sz="1400"/>
              <a:t> i=0 ; i&lt;</a:t>
            </a:r>
            <a:r>
              <a:rPr lang="en-US" sz="1400" u="sng"/>
              <a:t>N</a:t>
            </a:r>
            <a:r>
              <a:rPr lang="en-US" sz="1400"/>
              <a:t> ; ++i)</a:t>
            </a:r>
          </a:p>
          <a:p>
            <a:pPr>
              <a:lnSpc>
                <a:spcPct val="80000"/>
              </a:lnSpc>
              <a:buFontTx/>
              <a:buNone/>
            </a:pPr>
            <a:r>
              <a:rPr lang="en-US" sz="1400"/>
              <a:t>	   first[i] = b[i].read();</a:t>
            </a:r>
          </a:p>
          <a:p>
            <a:pPr>
              <a:lnSpc>
                <a:spcPct val="80000"/>
              </a:lnSpc>
              <a:buFontTx/>
              <a:buNone/>
            </a:pPr>
            <a:r>
              <a:rPr lang="en-US" sz="1400"/>
              <a:t>      </a:t>
            </a:r>
          </a:p>
          <a:p>
            <a:pPr>
              <a:lnSpc>
                <a:spcPct val="80000"/>
              </a:lnSpc>
              <a:buFontTx/>
              <a:buNone/>
            </a:pPr>
            <a:r>
              <a:rPr lang="en-US" sz="1400"/>
              <a:t>      return choose(first, middle, last);</a:t>
            </a:r>
          </a:p>
          <a:p>
            <a:pPr>
              <a:lnSpc>
                <a:spcPct val="80000"/>
              </a:lnSpc>
              <a:buFontTx/>
              <a:buNone/>
            </a:pPr>
            <a:r>
              <a:rPr lang="en-US" sz="1400"/>
              <a:t>   }</a:t>
            </a:r>
          </a:p>
          <a:p>
            <a:pPr>
              <a:lnSpc>
                <a:spcPct val="80000"/>
              </a:lnSpc>
              <a:buFontTx/>
              <a:buNone/>
            </a:pPr>
            <a:r>
              <a:rPr lang="en-US" sz="1400"/>
              <a:t>}</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pPr>
              <a:defRPr/>
            </a:pPr>
            <a:fld id="{00E12A8B-403C-4EE8-8519-27D28C1FA404}" type="slidenum">
              <a:rPr lang="ar-SA"/>
              <a:pPr>
                <a:defRPr/>
              </a:pPr>
              <a:t>18</a:t>
            </a:fld>
            <a:endParaRPr lang="en-US"/>
          </a:p>
        </p:txBody>
      </p:sp>
      <p:sp>
        <p:nvSpPr>
          <p:cNvPr id="935938" name="Rectangle 2"/>
          <p:cNvSpPr>
            <a:spLocks noGrp="1" noChangeArrowheads="1"/>
          </p:cNvSpPr>
          <p:nvPr>
            <p:ph type="title"/>
          </p:nvPr>
        </p:nvSpPr>
        <p:spPr/>
        <p:txBody>
          <a:bodyPr/>
          <a:lstStyle/>
          <a:p>
            <a:r>
              <a:rPr lang="en-US"/>
              <a:t>AcmRegister Qeustion cont.</a:t>
            </a:r>
          </a:p>
        </p:txBody>
      </p:sp>
      <p:sp>
        <p:nvSpPr>
          <p:cNvPr id="935939" name="Rectangle 3"/>
          <p:cNvSpPr>
            <a:spLocks noGrp="1" noChangeArrowheads="1"/>
          </p:cNvSpPr>
          <p:nvPr>
            <p:ph type="body" idx="1"/>
          </p:nvPr>
        </p:nvSpPr>
        <p:spPr/>
        <p:txBody>
          <a:bodyPr/>
          <a:lstStyle/>
          <a:p>
            <a:pPr>
              <a:lnSpc>
                <a:spcPct val="90000"/>
              </a:lnSpc>
              <a:buFontTx/>
              <a:buNone/>
            </a:pPr>
            <a:r>
              <a:rPr lang="en-US" sz="4000"/>
              <a:t>If first == middle </a:t>
            </a:r>
          </a:p>
          <a:p>
            <a:pPr>
              <a:lnSpc>
                <a:spcPct val="90000"/>
              </a:lnSpc>
              <a:buFontTx/>
              <a:buNone/>
            </a:pPr>
            <a:r>
              <a:rPr lang="en-US" sz="4000"/>
              <a:t>	return first </a:t>
            </a:r>
            <a:endParaRPr lang="he-IL" sz="4000">
              <a:cs typeface="Arial" pitchFamily="34" charset="0"/>
            </a:endParaRPr>
          </a:p>
          <a:p>
            <a:pPr>
              <a:lnSpc>
                <a:spcPct val="90000"/>
              </a:lnSpc>
              <a:buFontTx/>
              <a:buNone/>
            </a:pPr>
            <a:r>
              <a:rPr lang="en-US" sz="4000"/>
              <a:t>Else If last == middle </a:t>
            </a:r>
          </a:p>
          <a:p>
            <a:pPr>
              <a:lnSpc>
                <a:spcPct val="90000"/>
              </a:lnSpc>
              <a:buFontTx/>
              <a:buNone/>
            </a:pPr>
            <a:r>
              <a:rPr lang="en-US" sz="4000"/>
              <a:t>  return last </a:t>
            </a:r>
            <a:endParaRPr lang="he-IL" sz="4000">
              <a:cs typeface="Arial" pitchFamily="34" charset="0"/>
            </a:endParaRPr>
          </a:p>
          <a:p>
            <a:pPr>
              <a:lnSpc>
                <a:spcPct val="90000"/>
              </a:lnSpc>
              <a:buFontTx/>
              <a:buNone/>
            </a:pPr>
            <a:r>
              <a:rPr lang="en-US" sz="4000"/>
              <a:t>Else </a:t>
            </a:r>
            <a:r>
              <a:rPr lang="en-US" sz="4000">
                <a:solidFill>
                  <a:srgbClr xmlns:mc="http://schemas.openxmlformats.org/markup-compatibility/2006" xmlns:a14="http://schemas.microsoft.com/office/drawing/2010/main" val="33CC33" mc:Ignorable=""/>
                </a:solidFill>
              </a:rPr>
              <a:t>//writer in the middle</a:t>
            </a:r>
          </a:p>
          <a:p>
            <a:pPr>
              <a:lnSpc>
                <a:spcPct val="90000"/>
              </a:lnSpc>
              <a:buFontTx/>
              <a:buNone/>
            </a:pPr>
            <a:r>
              <a:rPr lang="en-US" sz="4000"/>
              <a:t>	return first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11"/>
          </p:nvPr>
        </p:nvSpPr>
        <p:spPr/>
        <p:txBody>
          <a:bodyPr/>
          <a:lstStyle/>
          <a:p>
            <a:pPr>
              <a:defRPr/>
            </a:pPr>
            <a:fld id="{00CDCB72-9AAD-4C4B-8E89-1EE8F3AB7648}" type="slidenum">
              <a:rPr lang="ar-SA"/>
              <a:pPr>
                <a:defRPr/>
              </a:pPr>
              <a:t>19</a:t>
            </a:fld>
            <a:endParaRPr lang="en-US"/>
          </a:p>
        </p:txBody>
      </p:sp>
      <p:sp>
        <p:nvSpPr>
          <p:cNvPr id="728066" name="Footer Placeholder 1"/>
          <p:cNvSpPr txBox="1">
            <a:spLocks noGrp="1"/>
          </p:cNvSpPr>
          <p:nvPr/>
        </p:nvSpPr>
        <p:spPr bwMode="auto">
          <a:xfrm>
            <a:off x="3111500" y="6254750"/>
            <a:ext cx="2895600" cy="4572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lstStyle>
            <a:lvl1pPr>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gn="ctr">
              <a:lnSpc>
                <a:spcPct val="100000"/>
              </a:lnSpc>
            </a:pPr>
            <a:r>
              <a:rPr lang="en-US" sz="1400"/>
              <a:t>Art of Multiprocessor Programming</a:t>
            </a:r>
          </a:p>
        </p:txBody>
      </p:sp>
      <p:sp>
        <p:nvSpPr>
          <p:cNvPr id="728067" name="Slide Number Placeholder 2"/>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lstStyle>
            <a:lvl1pPr>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gn="r">
              <a:lnSpc>
                <a:spcPct val="100000"/>
              </a:lnSpc>
            </a:pPr>
            <a:fld id="{E793C9E5-3C72-475A-A638-8D9485E18CC7}" type="slidenum">
              <a:rPr lang="he-IL" sz="1400">
                <a:cs typeface="Arial" pitchFamily="34" charset="0"/>
              </a:rPr>
              <a:pPr algn="r">
                <a:lnSpc>
                  <a:spcPct val="100000"/>
                </a:lnSpc>
              </a:pPr>
              <a:t>19</a:t>
            </a:fld>
            <a:endParaRPr lang="en-US" sz="1400">
              <a:cs typeface="Arial" pitchFamily="34" charset="0"/>
            </a:endParaRPr>
          </a:p>
        </p:txBody>
      </p:sp>
      <p:sp>
        <p:nvSpPr>
          <p:cNvPr id="728068" name="Rectangle 2"/>
          <p:cNvSpPr>
            <a:spLocks noChangeArrowheads="1"/>
          </p:cNvSpPr>
          <p:nvPr/>
        </p:nvSpPr>
        <p:spPr bwMode="auto">
          <a:xfrm>
            <a:off x="0" y="0"/>
            <a:ext cx="9144000" cy="118745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nchor="ctr">
            <a:spAutoFit/>
          </a:bodyPr>
          <a:lstStyle/>
          <a:p>
            <a:pPr>
              <a:lnSpc>
                <a:spcPct val="100000"/>
              </a:lnSpc>
              <a:spcBef>
                <a:spcPct val="0"/>
              </a:spcBef>
            </a:pPr>
            <a:r>
              <a:rPr lang="en-US">
                <a:solidFill>
                  <a:schemeClr val="tx1"/>
                </a:solidFill>
                <a:hlinkClick r:id="rId3"/>
              </a:rPr>
              <a:t>  </a:t>
            </a:r>
            <a:r>
              <a:rPr lang="en-US" sz="1800">
                <a:solidFill>
                  <a:schemeClr val="tx1"/>
                </a:solidFill>
              </a:rPr>
              <a:t> </a:t>
            </a:r>
            <a:r>
              <a:rPr lang="en-US">
                <a:solidFill>
                  <a:schemeClr val="tx1"/>
                </a:solidFill>
              </a:rPr>
              <a:t>        </a:t>
            </a:r>
            <a:br>
              <a:rPr lang="en-US">
                <a:solidFill>
                  <a:schemeClr val="tx1"/>
                </a:solidFill>
              </a:rPr>
            </a:br>
            <a:r>
              <a:rPr lang="en-US">
                <a:solidFill>
                  <a:schemeClr val="tx1"/>
                </a:solidFill>
              </a:rPr>
              <a:t>This work is licensed under a </a:t>
            </a:r>
            <a:r>
              <a:rPr lang="en-US">
                <a:solidFill>
                  <a:schemeClr val="tx1"/>
                </a:solidFill>
                <a:hlinkClick r:id="rId3"/>
              </a:rPr>
              <a:t>Creative Commons Attribution-ShareAlike 2.5 License</a:t>
            </a:r>
            <a:r>
              <a:rPr lang="en-US">
                <a:solidFill>
                  <a:schemeClr val="tx1"/>
                </a:solidFill>
              </a:rPr>
              <a:t>. </a:t>
            </a:r>
          </a:p>
        </p:txBody>
      </p:sp>
      <p:pic>
        <p:nvPicPr>
          <p:cNvPr id="728069" name="Picture 3"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3" y="46038"/>
            <a:ext cx="838200" cy="2952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pic>
      <p:sp>
        <p:nvSpPr>
          <p:cNvPr id="728070" name="Rectangle 7"/>
          <p:cNvSpPr>
            <a:spLocks noChangeArrowheads="1"/>
          </p:cNvSpPr>
          <p:nvPr/>
        </p:nvSpPr>
        <p:spPr bwMode="auto">
          <a:xfrm>
            <a:off x="684213" y="1341438"/>
            <a:ext cx="7772400" cy="47529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lstStyle/>
          <a:p>
            <a:pPr marL="342900" indent="-342900">
              <a:lnSpc>
                <a:spcPct val="80000"/>
              </a:lnSpc>
              <a:buFontTx/>
              <a:buChar char="•"/>
            </a:pPr>
            <a:r>
              <a:rPr lang="en-US" sz="1800" b="1">
                <a:solidFill>
                  <a:schemeClr val="tx1"/>
                </a:solidFill>
                <a:latin typeface="Lucida Sans" pitchFamily="34" charset="0"/>
              </a:rPr>
              <a:t>You are free</a:t>
            </a:r>
            <a:r>
              <a:rPr lang="en-US" sz="1800">
                <a:solidFill>
                  <a:schemeClr val="tx1"/>
                </a:solidFill>
                <a:latin typeface="Lucida Sans" pitchFamily="34" charset="0"/>
              </a:rPr>
              <a:t>:</a:t>
            </a:r>
          </a:p>
          <a:p>
            <a:pPr marL="742950" lvl="1" indent="-285750">
              <a:lnSpc>
                <a:spcPct val="80000"/>
              </a:lnSpc>
              <a:buFontTx/>
              <a:buChar char="–"/>
            </a:pPr>
            <a:r>
              <a:rPr lang="en-US" sz="1800" b="1">
                <a:solidFill>
                  <a:schemeClr val="tx1"/>
                </a:solidFill>
                <a:latin typeface="Lucida Sans" pitchFamily="34" charset="0"/>
              </a:rPr>
              <a:t>to Share</a:t>
            </a:r>
            <a:r>
              <a:rPr lang="en-US" sz="1800">
                <a:solidFill>
                  <a:schemeClr val="tx1"/>
                </a:solidFill>
                <a:latin typeface="Lucida Sans" pitchFamily="34" charset="0"/>
              </a:rPr>
              <a:t> — to copy, distribute and transmit the work </a:t>
            </a:r>
          </a:p>
          <a:p>
            <a:pPr marL="742950" lvl="1" indent="-285750">
              <a:lnSpc>
                <a:spcPct val="80000"/>
              </a:lnSpc>
              <a:buFontTx/>
              <a:buChar char="–"/>
            </a:pPr>
            <a:r>
              <a:rPr lang="en-US" sz="1800" b="1">
                <a:solidFill>
                  <a:schemeClr val="tx1"/>
                </a:solidFill>
                <a:latin typeface="Lucida Sans" pitchFamily="34" charset="0"/>
              </a:rPr>
              <a:t>to Remix</a:t>
            </a:r>
            <a:r>
              <a:rPr lang="en-US" sz="1800">
                <a:solidFill>
                  <a:schemeClr val="tx1"/>
                </a:solidFill>
                <a:latin typeface="Lucida Sans" pitchFamily="34" charset="0"/>
              </a:rPr>
              <a:t> — to adapt the work </a:t>
            </a:r>
          </a:p>
          <a:p>
            <a:pPr marL="342900" indent="-342900">
              <a:lnSpc>
                <a:spcPct val="80000"/>
              </a:lnSpc>
              <a:buFontTx/>
              <a:buChar char="•"/>
            </a:pPr>
            <a:r>
              <a:rPr lang="en-US" sz="1800" b="1">
                <a:solidFill>
                  <a:schemeClr val="tx1"/>
                </a:solidFill>
                <a:latin typeface="Lucida Sans" pitchFamily="34" charset="0"/>
              </a:rPr>
              <a:t>Under the following conditions</a:t>
            </a:r>
            <a:r>
              <a:rPr lang="en-US" sz="1800">
                <a:solidFill>
                  <a:schemeClr val="tx1"/>
                </a:solidFill>
                <a:latin typeface="Lucida Sans" pitchFamily="34" charset="0"/>
              </a:rPr>
              <a:t>:</a:t>
            </a:r>
          </a:p>
          <a:p>
            <a:pPr marL="742950" lvl="1" indent="-285750">
              <a:lnSpc>
                <a:spcPct val="80000"/>
              </a:lnSpc>
              <a:buFontTx/>
              <a:buChar char="–"/>
            </a:pPr>
            <a:r>
              <a:rPr lang="en-US" sz="1800" b="1">
                <a:solidFill>
                  <a:schemeClr val="tx1"/>
                </a:solidFill>
                <a:latin typeface="Lucida Sans" pitchFamily="34" charset="0"/>
              </a:rPr>
              <a:t>Attribution</a:t>
            </a:r>
            <a:r>
              <a:rPr lang="en-US" sz="1800">
                <a:solidFill>
                  <a:schemeClr val="tx1"/>
                </a:solidFill>
                <a:latin typeface="Lucida Sans" pitchFamily="34" charset="0"/>
              </a:rPr>
              <a:t>. You must attribute the work to “The Art of Multiprocessor Programming” (but not in any way that suggests that the authors endorse you or your use of the work). </a:t>
            </a:r>
          </a:p>
          <a:p>
            <a:pPr marL="742950" lvl="1" indent="-285750">
              <a:lnSpc>
                <a:spcPct val="80000"/>
              </a:lnSpc>
              <a:buFontTx/>
              <a:buChar char="–"/>
            </a:pPr>
            <a:r>
              <a:rPr lang="en-US" sz="1800" b="1">
                <a:solidFill>
                  <a:schemeClr val="tx1"/>
                </a:solidFill>
                <a:latin typeface="Lucida Sans" pitchFamily="34" charset="0"/>
              </a:rPr>
              <a:t>Share Alike</a:t>
            </a:r>
            <a:r>
              <a:rPr lang="en-US" sz="1800">
                <a:solidFill>
                  <a:schemeClr val="tx1"/>
                </a:solidFill>
                <a:latin typeface="Lucida Sans" pitchFamily="34" charset="0"/>
              </a:rPr>
              <a:t>. If you alter, transform, or build upon this work, you may distribute the resulting work only under the same, similar or a compatible license. </a:t>
            </a:r>
          </a:p>
          <a:p>
            <a:pPr marL="342900" indent="-342900">
              <a:lnSpc>
                <a:spcPct val="80000"/>
              </a:lnSpc>
              <a:buFontTx/>
              <a:buChar char="•"/>
            </a:pPr>
            <a:r>
              <a:rPr lang="en-US" sz="1800">
                <a:solidFill>
                  <a:schemeClr val="tx1"/>
                </a:solidFill>
                <a:latin typeface="Lucida Sans" pitchFamily="34" charset="0"/>
              </a:rPr>
              <a:t>For any reuse or distribution, you must make clear to others the license terms of this work. The best way to do this is with a link to</a:t>
            </a:r>
          </a:p>
          <a:p>
            <a:pPr marL="742950" lvl="1" indent="-285750">
              <a:lnSpc>
                <a:spcPct val="80000"/>
              </a:lnSpc>
              <a:buFontTx/>
              <a:buChar char="–"/>
            </a:pPr>
            <a:r>
              <a:rPr lang="en-US" sz="1800">
                <a:solidFill>
                  <a:schemeClr val="tx1"/>
                </a:solidFill>
                <a:latin typeface="Lucida Sans" pitchFamily="34" charset="0"/>
              </a:rPr>
              <a:t>http://creativecommons.org/licenses/by-sa/3.0/. </a:t>
            </a:r>
          </a:p>
          <a:p>
            <a:pPr marL="342900" indent="-342900">
              <a:lnSpc>
                <a:spcPct val="80000"/>
              </a:lnSpc>
              <a:buFontTx/>
              <a:buChar char="•"/>
            </a:pPr>
            <a:r>
              <a:rPr lang="en-US" sz="1800">
                <a:solidFill>
                  <a:schemeClr val="tx1"/>
                </a:solidFill>
                <a:latin typeface="Lucida Sans" pitchFamily="34" charset="0"/>
              </a:rPr>
              <a:t>Any of the above conditions can be waived if you get permission from the copyright holder. </a:t>
            </a:r>
          </a:p>
          <a:p>
            <a:pPr marL="342900" indent="-342900">
              <a:lnSpc>
                <a:spcPct val="80000"/>
              </a:lnSpc>
              <a:buFontTx/>
              <a:buChar char="•"/>
            </a:pPr>
            <a:r>
              <a:rPr lang="en-US" sz="1800">
                <a:solidFill>
                  <a:schemeClr val="tx1"/>
                </a:solidFill>
                <a:latin typeface="Lucida Sans" pitchFamily="34" charset="0"/>
              </a:rPr>
              <a:t>Nothing in this license impairs or restricts the author's moral rights. </a:t>
            </a:r>
          </a:p>
          <a:p>
            <a:pPr marL="342900" indent="-342900">
              <a:lnSpc>
                <a:spcPct val="80000"/>
              </a:lnSpc>
              <a:buFontTx/>
              <a:buChar char="•"/>
            </a:pPr>
            <a:endParaRPr lang="en-US" sz="1800">
              <a:solidFill>
                <a:schemeClr val="tx1"/>
              </a:solidFill>
              <a:latin typeface="Lucida Sans"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pPr>
              <a:defRPr/>
            </a:pPr>
            <a:fld id="{08521C51-D5D3-43F4-A1FB-47BFEBC91864}" type="slidenum">
              <a:rPr lang="ar-SA"/>
              <a:pPr>
                <a:defRPr/>
              </a:pPr>
              <a:t>2</a:t>
            </a:fld>
            <a:endParaRPr lang="en-US"/>
          </a:p>
        </p:txBody>
      </p:sp>
      <p:sp>
        <p:nvSpPr>
          <p:cNvPr id="920578" name="Rectangle 2"/>
          <p:cNvSpPr>
            <a:spLocks noGrp="1" noChangeArrowheads="1"/>
          </p:cNvSpPr>
          <p:nvPr>
            <p:ph type="title"/>
          </p:nvPr>
        </p:nvSpPr>
        <p:spPr/>
        <p:txBody>
          <a:bodyPr/>
          <a:lstStyle/>
          <a:p>
            <a:r>
              <a:rPr lang="en-US"/>
              <a:t>Summary</a:t>
            </a:r>
          </a:p>
        </p:txBody>
      </p:sp>
      <p:sp>
        <p:nvSpPr>
          <p:cNvPr id="920579" name="Rectangle 3"/>
          <p:cNvSpPr>
            <a:spLocks noGrp="1" noChangeArrowheads="1"/>
          </p:cNvSpPr>
          <p:nvPr>
            <p:ph type="body" idx="1"/>
          </p:nvPr>
        </p:nvSpPr>
        <p:spPr/>
        <p:txBody>
          <a:bodyPr/>
          <a:lstStyle/>
          <a:p>
            <a:r>
              <a:rPr lang="en-US"/>
              <a:t>Registers</a:t>
            </a:r>
          </a:p>
          <a:p>
            <a:r>
              <a:rPr lang="en-US"/>
              <a:t>AtomicMRSWRegister Q.</a:t>
            </a:r>
          </a:p>
          <a:p>
            <a:r>
              <a:rPr lang="en-US"/>
              <a:t>Consensus</a:t>
            </a:r>
          </a:p>
          <a:p>
            <a:r>
              <a:rPr lang="en-US"/>
              <a:t>Queue&lt;&gt; Q.</a:t>
            </a:r>
          </a:p>
          <a:p>
            <a:r>
              <a:rPr lang="en-US"/>
              <a:t>Team consensus Q.</a:t>
            </a:r>
          </a:p>
          <a:p>
            <a:endParaRPr lang="en-US"/>
          </a:p>
          <a:p>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p:cNvSpPr>
            <a:spLocks noGrp="1"/>
          </p:cNvSpPr>
          <p:nvPr>
            <p:ph type="sldNum" sz="quarter" idx="11"/>
          </p:nvPr>
        </p:nvSpPr>
        <p:spPr/>
        <p:txBody>
          <a:bodyPr/>
          <a:lstStyle/>
          <a:p>
            <a:pPr>
              <a:defRPr/>
            </a:pPr>
            <a:fld id="{37BF4090-08B8-4668-891F-6DF20BAA18F6}" type="slidenum">
              <a:rPr lang="ar-SA"/>
              <a:pPr>
                <a:defRPr/>
              </a:pPr>
              <a:t>3</a:t>
            </a:fld>
            <a:endParaRPr lang="en-US"/>
          </a:p>
        </p:txBody>
      </p:sp>
      <p:sp>
        <p:nvSpPr>
          <p:cNvPr id="898050"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lstStyle>
            <a:lvl1pPr>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gn="ctr">
              <a:lnSpc>
                <a:spcPct val="100000"/>
              </a:lnSpc>
            </a:pPr>
            <a:r>
              <a:rPr lang="en-US" sz="1400">
                <a:cs typeface="Courier New" pitchFamily="49" charset="0"/>
              </a:rPr>
              <a:t>© 2007 Herlihy &amp; Shavit</a:t>
            </a:r>
          </a:p>
        </p:txBody>
      </p:sp>
      <p:sp>
        <p:nvSpPr>
          <p:cNvPr id="898051"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lstStyle>
            <a:lvl1pPr>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gn="r">
              <a:lnSpc>
                <a:spcPct val="100000"/>
              </a:lnSpc>
            </a:pPr>
            <a:fld id="{57332C25-DC49-4CF9-9D8B-768FE7F191C9}" type="slidenum">
              <a:rPr lang="he-IL" sz="1400">
                <a:cs typeface="Arial" pitchFamily="34" charset="0"/>
              </a:rPr>
              <a:pPr algn="r">
                <a:lnSpc>
                  <a:spcPct val="100000"/>
                </a:lnSpc>
              </a:pPr>
              <a:t>3</a:t>
            </a:fld>
            <a:endParaRPr lang="en-US" sz="1400">
              <a:cs typeface="Arial" pitchFamily="34" charset="0"/>
            </a:endParaRPr>
          </a:p>
        </p:txBody>
      </p:sp>
      <p:sp>
        <p:nvSpPr>
          <p:cNvPr id="898052" name="Rectangle 2"/>
          <p:cNvSpPr>
            <a:spLocks noGrp="1" noChangeArrowheads="1"/>
          </p:cNvSpPr>
          <p:nvPr>
            <p:ph type="title" idx="4294967295"/>
          </p:nvPr>
        </p:nvSpPr>
        <p:spPr/>
        <p:txBody>
          <a:bodyPr/>
          <a:lstStyle/>
          <a:p>
            <a:r>
              <a:rPr lang="en-US"/>
              <a:t>Safe Register</a:t>
            </a:r>
          </a:p>
        </p:txBody>
      </p:sp>
      <p:sp>
        <p:nvSpPr>
          <p:cNvPr id="898053" name="AutoShape 3"/>
          <p:cNvSpPr>
            <a:spLocks noChangeArrowheads="1"/>
          </p:cNvSpPr>
          <p:nvPr/>
        </p:nvSpPr>
        <p:spPr bwMode="auto">
          <a:xfrm>
            <a:off x="2362200" y="2819400"/>
            <a:ext cx="2514600" cy="990600"/>
          </a:xfrm>
          <a:prstGeom prst="leftRightArrow">
            <a:avLst>
              <a:gd name="adj1" fmla="val 50000"/>
              <a:gd name="adj2" fmla="val 50769"/>
            </a:avLst>
          </a:prstGeom>
          <a:solidFill>
            <a:srgbClr xmlns:mc="http://schemas.openxmlformats.org/markup-compatibility/2006" xmlns:a14="http://schemas.microsoft.com/office/drawing/2010/main" val="CCECFF" mc:Ignorable=""/>
          </a:solidFill>
          <a:ln w="38100">
            <a:solidFill>
              <a:schemeClr val="tx1"/>
            </a:solidFill>
            <a:miter lim="800000"/>
            <a:headEnd/>
            <a:tailEnd/>
          </a:ln>
        </p:spPr>
        <p:txBody>
          <a:bodyPr wrap="none" anchor="ctr"/>
          <a:lstStyle/>
          <a:p>
            <a:pPr algn="ctr">
              <a:lnSpc>
                <a:spcPct val="100000"/>
              </a:lnSpc>
              <a:spcBef>
                <a:spcPct val="0"/>
              </a:spcBef>
            </a:pPr>
            <a:r>
              <a:rPr lang="en-US" b="1">
                <a:solidFill>
                  <a:schemeClr val="tx1"/>
                </a:solidFill>
                <a:cs typeface="Courier New" pitchFamily="49" charset="0"/>
              </a:rPr>
              <a:t>write(</a:t>
            </a:r>
            <a:r>
              <a:rPr lang="en-US" b="1">
                <a:solidFill>
                  <a:srgbClr xmlns:mc="http://schemas.openxmlformats.org/markup-compatibility/2006" xmlns:a14="http://schemas.microsoft.com/office/drawing/2010/main" val="FF0000" mc:Ignorable=""/>
                </a:solidFill>
                <a:cs typeface="Courier New" pitchFamily="49" charset="0"/>
              </a:rPr>
              <a:t>1001</a:t>
            </a:r>
            <a:r>
              <a:rPr lang="en-US" b="1">
                <a:solidFill>
                  <a:schemeClr val="tx1"/>
                </a:solidFill>
                <a:cs typeface="Courier New" pitchFamily="49" charset="0"/>
              </a:rPr>
              <a:t>)</a:t>
            </a:r>
          </a:p>
        </p:txBody>
      </p:sp>
      <p:sp>
        <p:nvSpPr>
          <p:cNvPr id="898054" name="Text Box 4"/>
          <p:cNvSpPr txBox="1">
            <a:spLocks noChangeArrowheads="1"/>
          </p:cNvSpPr>
          <p:nvPr/>
        </p:nvSpPr>
        <p:spPr bwMode="auto">
          <a:xfrm>
            <a:off x="4546600" y="1809750"/>
            <a:ext cx="4038600" cy="1554163"/>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spAutoFit/>
          </a:bodyPr>
          <a:lstStyle>
            <a:lvl1pPr>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gn="ctr">
              <a:lnSpc>
                <a:spcPct val="100000"/>
              </a:lnSpc>
            </a:pPr>
            <a:r>
              <a:rPr lang="en-US" sz="3200">
                <a:solidFill>
                  <a:srgbClr xmlns:mc="http://schemas.openxmlformats.org/markup-compatibility/2006" xmlns:a14="http://schemas.microsoft.com/office/drawing/2010/main" val="FF0000" mc:Ignorable=""/>
                </a:solidFill>
                <a:cs typeface="Courier New" pitchFamily="49" charset="0"/>
              </a:rPr>
              <a:t>Some valid value if reads and writes do overlap</a:t>
            </a:r>
          </a:p>
        </p:txBody>
      </p:sp>
      <p:sp>
        <p:nvSpPr>
          <p:cNvPr id="898055" name="AutoShape 7"/>
          <p:cNvSpPr>
            <a:spLocks noChangeArrowheads="1"/>
          </p:cNvSpPr>
          <p:nvPr/>
        </p:nvSpPr>
        <p:spPr bwMode="auto">
          <a:xfrm>
            <a:off x="3581400" y="3733800"/>
            <a:ext cx="2286000" cy="990600"/>
          </a:xfrm>
          <a:prstGeom prst="leftRightArrow">
            <a:avLst>
              <a:gd name="adj1" fmla="val 50000"/>
              <a:gd name="adj2" fmla="val 46154"/>
            </a:avLst>
          </a:prstGeom>
          <a:solidFill>
            <a:srgbClr xmlns:mc="http://schemas.openxmlformats.org/markup-compatibility/2006" xmlns:a14="http://schemas.microsoft.com/office/drawing/2010/main" val="CCECFF" mc:Ignorable=""/>
          </a:solidFill>
          <a:ln w="38100">
            <a:solidFill>
              <a:schemeClr val="tx1"/>
            </a:solidFill>
            <a:miter lim="800000"/>
            <a:headEnd/>
            <a:tailEnd/>
          </a:ln>
        </p:spPr>
        <p:txBody>
          <a:bodyPr wrap="none" anchor="ctr"/>
          <a:lstStyle/>
          <a:p>
            <a:pPr algn="ctr">
              <a:lnSpc>
                <a:spcPct val="100000"/>
              </a:lnSpc>
              <a:spcBef>
                <a:spcPct val="0"/>
              </a:spcBef>
            </a:pPr>
            <a:r>
              <a:rPr lang="en-US" b="1">
                <a:solidFill>
                  <a:schemeClr val="tx1"/>
                </a:solidFill>
                <a:cs typeface="Courier New" pitchFamily="49" charset="0"/>
              </a:rPr>
              <a:t>read(</a:t>
            </a:r>
            <a:r>
              <a:rPr lang="en-US" b="1">
                <a:solidFill>
                  <a:srgbClr xmlns:mc="http://schemas.openxmlformats.org/markup-compatibility/2006" xmlns:a14="http://schemas.microsoft.com/office/drawing/2010/main" val="6666FF" mc:Ignorable=""/>
                </a:solidFill>
                <a:cs typeface="Courier New" pitchFamily="49" charset="0"/>
              </a:rPr>
              <a:t>????</a:t>
            </a:r>
            <a:r>
              <a:rPr lang="en-US" b="1">
                <a:solidFill>
                  <a:schemeClr val="tx1"/>
                </a:solidFill>
                <a:cs typeface="Courier New" pitchFamily="49" charset="0"/>
              </a:rPr>
              <a:t>)</a:t>
            </a:r>
          </a:p>
        </p:txBody>
      </p:sp>
      <p:sp>
        <p:nvSpPr>
          <p:cNvPr id="898056" name="AutoShape 8"/>
          <p:cNvSpPr>
            <a:spLocks noChangeArrowheads="1"/>
          </p:cNvSpPr>
          <p:nvPr/>
        </p:nvSpPr>
        <p:spPr bwMode="auto">
          <a:xfrm>
            <a:off x="922338" y="5219700"/>
            <a:ext cx="1784350" cy="758825"/>
          </a:xfrm>
          <a:prstGeom prst="cloudCallout">
            <a:avLst>
              <a:gd name="adj1" fmla="val 97685"/>
              <a:gd name="adj2" fmla="val -118199"/>
            </a:avLst>
          </a:prstGeom>
          <a:solidFill>
            <a:schemeClr val="bg1"/>
          </a:solidFill>
          <a:ln w="38100">
            <a:solidFill>
              <a:schemeClr val="tx1"/>
            </a:solidFill>
            <a:round/>
            <a:headEnd/>
            <a:tailEnd/>
          </a:ln>
        </p:spPr>
        <p:txBody>
          <a:bodyPr anchor="ctr"/>
          <a:lstStyle/>
          <a:p>
            <a:pPr algn="ctr">
              <a:lnSpc>
                <a:spcPct val="100000"/>
              </a:lnSpc>
              <a:spcBef>
                <a:spcPct val="0"/>
              </a:spcBef>
            </a:pPr>
            <a:r>
              <a:rPr lang="en-US" sz="2800">
                <a:cs typeface="Courier New" pitchFamily="49" charset="0"/>
              </a:rPr>
              <a:t>0000</a:t>
            </a:r>
          </a:p>
        </p:txBody>
      </p:sp>
      <p:sp>
        <p:nvSpPr>
          <p:cNvPr id="898057" name="AutoShape 9"/>
          <p:cNvSpPr>
            <a:spLocks noChangeArrowheads="1"/>
          </p:cNvSpPr>
          <p:nvPr/>
        </p:nvSpPr>
        <p:spPr bwMode="auto">
          <a:xfrm>
            <a:off x="3051175" y="5197475"/>
            <a:ext cx="1784350" cy="758825"/>
          </a:xfrm>
          <a:prstGeom prst="cloudCallout">
            <a:avLst>
              <a:gd name="adj1" fmla="val 18593"/>
              <a:gd name="adj2" fmla="val -119875"/>
            </a:avLst>
          </a:prstGeom>
          <a:solidFill>
            <a:schemeClr val="bg1"/>
          </a:solidFill>
          <a:ln w="38100">
            <a:solidFill>
              <a:schemeClr val="tx1"/>
            </a:solidFill>
            <a:round/>
            <a:headEnd/>
            <a:tailEnd/>
          </a:ln>
        </p:spPr>
        <p:txBody>
          <a:bodyPr anchor="ctr"/>
          <a:lstStyle/>
          <a:p>
            <a:pPr algn="ctr">
              <a:lnSpc>
                <a:spcPct val="100000"/>
              </a:lnSpc>
              <a:spcBef>
                <a:spcPct val="0"/>
              </a:spcBef>
            </a:pPr>
            <a:r>
              <a:rPr lang="en-US" sz="2800">
                <a:cs typeface="Courier New" pitchFamily="49" charset="0"/>
              </a:rPr>
              <a:t>1001</a:t>
            </a:r>
          </a:p>
        </p:txBody>
      </p:sp>
      <p:sp>
        <p:nvSpPr>
          <p:cNvPr id="898058" name="AutoShape 10"/>
          <p:cNvSpPr>
            <a:spLocks noChangeArrowheads="1"/>
          </p:cNvSpPr>
          <p:nvPr/>
        </p:nvSpPr>
        <p:spPr bwMode="auto">
          <a:xfrm>
            <a:off x="6308725" y="5189538"/>
            <a:ext cx="1784350" cy="758825"/>
          </a:xfrm>
          <a:prstGeom prst="cloudCallout">
            <a:avLst>
              <a:gd name="adj1" fmla="val -86120"/>
              <a:gd name="adj2" fmla="val -118199"/>
            </a:avLst>
          </a:prstGeom>
          <a:solidFill>
            <a:schemeClr val="bg1"/>
          </a:solidFill>
          <a:ln w="38100">
            <a:solidFill>
              <a:schemeClr val="tx1"/>
            </a:solidFill>
            <a:round/>
            <a:headEnd/>
            <a:tailEnd/>
          </a:ln>
        </p:spPr>
        <p:txBody>
          <a:bodyPr anchor="ctr"/>
          <a:lstStyle/>
          <a:p>
            <a:pPr algn="ctr">
              <a:lnSpc>
                <a:spcPct val="100000"/>
              </a:lnSpc>
              <a:spcBef>
                <a:spcPct val="0"/>
              </a:spcBef>
            </a:pPr>
            <a:r>
              <a:rPr lang="en-US" sz="2800">
                <a:cs typeface="Courier New" pitchFamily="49" charset="0"/>
              </a:rPr>
              <a:t>1111</a:t>
            </a:r>
          </a:p>
        </p:txBody>
      </p:sp>
      <p:sp>
        <p:nvSpPr>
          <p:cNvPr id="898059" name="AutoShape 11"/>
          <p:cNvSpPr>
            <a:spLocks noChangeArrowheads="1"/>
          </p:cNvSpPr>
          <p:nvPr/>
        </p:nvSpPr>
        <p:spPr bwMode="auto">
          <a:xfrm>
            <a:off x="6878638" y="3903663"/>
            <a:ext cx="1784350" cy="758825"/>
          </a:xfrm>
          <a:prstGeom prst="cloudCallout">
            <a:avLst>
              <a:gd name="adj1" fmla="val -100444"/>
              <a:gd name="adj2" fmla="val -27824"/>
            </a:avLst>
          </a:prstGeom>
          <a:solidFill>
            <a:schemeClr val="bg1"/>
          </a:solidFill>
          <a:ln w="38100">
            <a:solidFill>
              <a:schemeClr val="tx1"/>
            </a:solidFill>
            <a:round/>
            <a:headEnd/>
            <a:tailEnd/>
          </a:ln>
        </p:spPr>
        <p:txBody>
          <a:bodyPr anchor="ctr"/>
          <a:lstStyle/>
          <a:p>
            <a:pPr algn="ctr">
              <a:lnSpc>
                <a:spcPct val="100000"/>
              </a:lnSpc>
              <a:spcBef>
                <a:spcPct val="0"/>
              </a:spcBef>
            </a:pPr>
            <a:r>
              <a:rPr lang="en-US" sz="2800">
                <a:cs typeface="Courier New" pitchFamily="49" charset="0"/>
              </a:rPr>
              <a:t>$*&amp;v</a:t>
            </a:r>
          </a:p>
        </p:txBody>
      </p:sp>
      <p:sp>
        <p:nvSpPr>
          <p:cNvPr id="660492" name="Line 12"/>
          <p:cNvSpPr>
            <a:spLocks noChangeShapeType="1"/>
          </p:cNvSpPr>
          <p:nvPr/>
        </p:nvSpPr>
        <p:spPr bwMode="auto">
          <a:xfrm flipV="1">
            <a:off x="7126288" y="3724275"/>
            <a:ext cx="1265237" cy="1049338"/>
          </a:xfrm>
          <a:prstGeom prst="line">
            <a:avLst/>
          </a:prstGeom>
          <a:noFill/>
          <a:ln w="57150">
            <a:solidFill>
              <a:srgbClr xmlns:mc="http://schemas.openxmlformats.org/markup-compatibility/2006" xmlns:a14="http://schemas.microsoft.com/office/drawing/2010/main" val="FF3300" mc:Ignorable=""/>
            </a:solidFill>
            <a:round/>
            <a:headEnd/>
            <a:tailEnd/>
          </a:ln>
          <a:extLst>
            <a:ext uri="{909E8E84-426E-40DD-AFC4-6F175D3DCCD1}">
              <a14:hiddenFill xmlns:a14="http://schemas.microsoft.com/office/drawing/2010/main">
                <a:noFill/>
              </a14:hiddenFill>
            </a:ext>
          </a:extLst>
        </p:spPr>
        <p:txBody>
          <a:bodyPr wrap="none" anchor="ctr"/>
          <a:lstStyle/>
          <a:p>
            <a:endParaRPr lang="he-IL"/>
          </a:p>
        </p:txBody>
      </p:sp>
      <p:sp>
        <p:nvSpPr>
          <p:cNvPr id="660493" name="Line 13"/>
          <p:cNvSpPr>
            <a:spLocks noChangeShapeType="1"/>
          </p:cNvSpPr>
          <p:nvPr/>
        </p:nvSpPr>
        <p:spPr bwMode="auto">
          <a:xfrm flipH="1" flipV="1">
            <a:off x="7186613" y="3741738"/>
            <a:ext cx="1382712" cy="1076325"/>
          </a:xfrm>
          <a:prstGeom prst="line">
            <a:avLst/>
          </a:prstGeom>
          <a:noFill/>
          <a:ln w="57150">
            <a:solidFill>
              <a:srgbClr xmlns:mc="http://schemas.openxmlformats.org/markup-compatibility/2006" xmlns:a14="http://schemas.microsoft.com/office/drawing/2010/main" val="FF3300" mc:Ignorable=""/>
            </a:solidFill>
            <a:round/>
            <a:headEnd/>
            <a:tailEnd/>
          </a:ln>
          <a:extLst>
            <a:ext uri="{909E8E84-426E-40DD-AFC4-6F175D3DCCD1}">
              <a14:hiddenFill xmlns:a14="http://schemas.microsoft.com/office/drawing/2010/main">
                <a:noFill/>
              </a14:hiddenFill>
            </a:ext>
          </a:extLst>
        </p:spPr>
        <p:txBody>
          <a:bodyPr wrap="none" anchor="ctr"/>
          <a:lstStyle/>
          <a:p>
            <a:endParaRPr lang="he-IL"/>
          </a:p>
        </p:txBody>
      </p:sp>
      <p:sp>
        <p:nvSpPr>
          <p:cNvPr id="898062" name="Oval 14"/>
          <p:cNvSpPr>
            <a:spLocks noChangeAspect="1" noChangeArrowheads="1"/>
          </p:cNvSpPr>
          <p:nvPr/>
        </p:nvSpPr>
        <p:spPr bwMode="auto">
          <a:xfrm>
            <a:off x="5126038" y="5461000"/>
            <a:ext cx="169862" cy="100013"/>
          </a:xfrm>
          <a:prstGeom prst="ellipse">
            <a:avLst/>
          </a:prstGeom>
          <a:noFill/>
          <a:ln w="28575">
            <a:solidFill>
              <a:schemeClr val="tx1"/>
            </a:solidFill>
            <a:round/>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txBody>
          <a:bodyPr wrap="none" anchor="ctr"/>
          <a:lstStyle/>
          <a:p>
            <a:pPr>
              <a:lnSpc>
                <a:spcPct val="80000"/>
              </a:lnSpc>
            </a:pPr>
            <a:endParaRPr lang="he-IL" b="1">
              <a:solidFill>
                <a:srgbClr xmlns:mc="http://schemas.openxmlformats.org/markup-compatibility/2006" xmlns:a14="http://schemas.microsoft.com/office/drawing/2010/main" val="009900" mc:Ignorable=""/>
              </a:solidFill>
              <a:cs typeface="Courier New" pitchFamily="49" charset="0"/>
            </a:endParaRPr>
          </a:p>
        </p:txBody>
      </p:sp>
      <p:sp>
        <p:nvSpPr>
          <p:cNvPr id="898063" name="Oval 15"/>
          <p:cNvSpPr>
            <a:spLocks noChangeAspect="1" noChangeArrowheads="1"/>
          </p:cNvSpPr>
          <p:nvPr/>
        </p:nvSpPr>
        <p:spPr bwMode="auto">
          <a:xfrm>
            <a:off x="5457825" y="5461000"/>
            <a:ext cx="169863" cy="100013"/>
          </a:xfrm>
          <a:prstGeom prst="ellipse">
            <a:avLst/>
          </a:prstGeom>
          <a:noFill/>
          <a:ln w="28575">
            <a:solidFill>
              <a:schemeClr val="tx1"/>
            </a:solidFill>
            <a:round/>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txBody>
          <a:bodyPr wrap="none" anchor="ctr"/>
          <a:lstStyle/>
          <a:p>
            <a:pPr>
              <a:lnSpc>
                <a:spcPct val="80000"/>
              </a:lnSpc>
            </a:pPr>
            <a:endParaRPr lang="he-IL" b="1">
              <a:solidFill>
                <a:srgbClr xmlns:mc="http://schemas.openxmlformats.org/markup-compatibility/2006" xmlns:a14="http://schemas.microsoft.com/office/drawing/2010/main" val="009900" mc:Ignorable=""/>
              </a:solidFill>
              <a:cs typeface="Courier New" pitchFamily="49" charset="0"/>
            </a:endParaRPr>
          </a:p>
        </p:txBody>
      </p:sp>
      <p:sp>
        <p:nvSpPr>
          <p:cNvPr id="898064" name="Oval 16"/>
          <p:cNvSpPr>
            <a:spLocks noChangeAspect="1" noChangeArrowheads="1"/>
          </p:cNvSpPr>
          <p:nvPr/>
        </p:nvSpPr>
        <p:spPr bwMode="auto">
          <a:xfrm>
            <a:off x="5773738" y="5461000"/>
            <a:ext cx="169862" cy="100013"/>
          </a:xfrm>
          <a:prstGeom prst="ellipse">
            <a:avLst/>
          </a:prstGeom>
          <a:noFill/>
          <a:ln w="28575">
            <a:solidFill>
              <a:schemeClr val="tx1"/>
            </a:solidFill>
            <a:round/>
            <a:headEnd/>
            <a:tailEnd/>
          </a:ln>
          <a:extLst>
            <a:ext uri="{909E8E84-426E-40DD-AFC4-6F175D3DCCD1}">
              <a14:hiddenFill xmlns:a14="http://schemas.microsoft.com/office/drawing/2010/main">
                <a:solidFill>
                  <a:srgbClr xmlns:mc="http://schemas.openxmlformats.org/markup-compatibility/2006" val="FFFFFF" mc:Ignorable=""/>
                </a:solidFill>
              </a14:hiddenFill>
            </a:ext>
          </a:extLst>
        </p:spPr>
        <p:txBody>
          <a:bodyPr wrap="none" anchor="ctr"/>
          <a:lstStyle/>
          <a:p>
            <a:pPr>
              <a:lnSpc>
                <a:spcPct val="80000"/>
              </a:lnSpc>
            </a:pPr>
            <a:endParaRPr lang="he-IL" b="1">
              <a:solidFill>
                <a:srgbClr xmlns:mc="http://schemas.openxmlformats.org/markup-compatibility/2006" xmlns:a14="http://schemas.microsoft.com/office/drawing/2010/main" val="009900" mc:Ignorable=""/>
              </a:solidFill>
              <a:cs typeface="Courier New" pitchFamily="49"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04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0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92" grpId="0" animBg="1"/>
      <p:bldP spid="66049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p:cNvSpPr>
            <a:spLocks noGrp="1"/>
          </p:cNvSpPr>
          <p:nvPr>
            <p:ph type="sldNum" sz="quarter" idx="11"/>
          </p:nvPr>
        </p:nvSpPr>
        <p:spPr/>
        <p:txBody>
          <a:bodyPr/>
          <a:lstStyle/>
          <a:p>
            <a:pPr>
              <a:defRPr/>
            </a:pPr>
            <a:fld id="{E51277EE-4777-4422-9B71-DE035AB7035D}" type="slidenum">
              <a:rPr lang="ar-SA"/>
              <a:pPr>
                <a:defRPr/>
              </a:pPr>
              <a:t>4</a:t>
            </a:fld>
            <a:endParaRPr lang="en-US"/>
          </a:p>
        </p:txBody>
      </p:sp>
      <p:sp>
        <p:nvSpPr>
          <p:cNvPr id="900098"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lstStyle>
            <a:lvl1pPr>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gn="ctr">
              <a:lnSpc>
                <a:spcPct val="100000"/>
              </a:lnSpc>
            </a:pPr>
            <a:r>
              <a:rPr lang="en-US" sz="1400">
                <a:cs typeface="Courier New" pitchFamily="49" charset="0"/>
              </a:rPr>
              <a:t>© 2007 Herlihy &amp; Shavit</a:t>
            </a:r>
          </a:p>
        </p:txBody>
      </p:sp>
      <p:sp>
        <p:nvSpPr>
          <p:cNvPr id="900099"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lstStyle>
            <a:lvl1pPr>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gn="r">
              <a:lnSpc>
                <a:spcPct val="100000"/>
              </a:lnSpc>
            </a:pPr>
            <a:fld id="{A2AC0A99-528B-441A-B946-846FD26BDF07}" type="slidenum">
              <a:rPr lang="he-IL" sz="1400">
                <a:cs typeface="Arial" pitchFamily="34" charset="0"/>
              </a:rPr>
              <a:pPr algn="r">
                <a:lnSpc>
                  <a:spcPct val="100000"/>
                </a:lnSpc>
              </a:pPr>
              <a:t>4</a:t>
            </a:fld>
            <a:endParaRPr lang="en-US" sz="1400">
              <a:cs typeface="Arial" pitchFamily="34" charset="0"/>
            </a:endParaRPr>
          </a:p>
        </p:txBody>
      </p:sp>
      <p:sp>
        <p:nvSpPr>
          <p:cNvPr id="900100" name="Rectangle 2"/>
          <p:cNvSpPr>
            <a:spLocks noGrp="1" noChangeArrowheads="1"/>
          </p:cNvSpPr>
          <p:nvPr>
            <p:ph type="title" idx="4294967295"/>
          </p:nvPr>
        </p:nvSpPr>
        <p:spPr/>
        <p:txBody>
          <a:bodyPr/>
          <a:lstStyle/>
          <a:p>
            <a:r>
              <a:rPr lang="en-US"/>
              <a:t>Regular Register</a:t>
            </a:r>
          </a:p>
        </p:txBody>
      </p:sp>
      <p:sp>
        <p:nvSpPr>
          <p:cNvPr id="403459" name="AutoShape 3"/>
          <p:cNvSpPr>
            <a:spLocks noChangeArrowheads="1"/>
          </p:cNvSpPr>
          <p:nvPr/>
        </p:nvSpPr>
        <p:spPr bwMode="auto">
          <a:xfrm>
            <a:off x="685800" y="2209800"/>
            <a:ext cx="2514600" cy="990600"/>
          </a:xfrm>
          <a:prstGeom prst="leftRightArrow">
            <a:avLst>
              <a:gd name="adj1" fmla="val 50000"/>
              <a:gd name="adj2" fmla="val 50769"/>
            </a:avLst>
          </a:prstGeom>
          <a:solidFill>
            <a:srgbClr xmlns:mc="http://schemas.openxmlformats.org/markup-compatibility/2006" xmlns:a14="http://schemas.microsoft.com/office/drawing/2010/main" val="CCECFF" mc:Ignorable=""/>
          </a:solidFill>
          <a:ln w="38100">
            <a:solidFill>
              <a:schemeClr val="tx1"/>
            </a:solidFill>
            <a:miter lim="800000"/>
            <a:headEnd/>
            <a:tailEnd/>
          </a:ln>
        </p:spPr>
        <p:txBody>
          <a:bodyPr wrap="none" anchor="ctr"/>
          <a:lstStyle/>
          <a:p>
            <a:pPr algn="ctr">
              <a:lnSpc>
                <a:spcPct val="100000"/>
              </a:lnSpc>
              <a:spcBef>
                <a:spcPct val="0"/>
              </a:spcBef>
            </a:pPr>
            <a:r>
              <a:rPr lang="en-US" b="1">
                <a:solidFill>
                  <a:schemeClr val="tx1"/>
                </a:solidFill>
                <a:cs typeface="Courier New" pitchFamily="49" charset="0"/>
              </a:rPr>
              <a:t>write(</a:t>
            </a:r>
            <a:r>
              <a:rPr lang="en-US" b="1">
                <a:solidFill>
                  <a:srgbClr xmlns:mc="http://schemas.openxmlformats.org/markup-compatibility/2006" xmlns:a14="http://schemas.microsoft.com/office/drawing/2010/main" val="FF0000" mc:Ignorable=""/>
                </a:solidFill>
                <a:cs typeface="Courier New" pitchFamily="49" charset="0"/>
              </a:rPr>
              <a:t>0</a:t>
            </a:r>
            <a:r>
              <a:rPr lang="en-US" b="1">
                <a:solidFill>
                  <a:schemeClr val="tx1"/>
                </a:solidFill>
                <a:cs typeface="Courier New" pitchFamily="49" charset="0"/>
              </a:rPr>
              <a:t>)</a:t>
            </a:r>
          </a:p>
        </p:txBody>
      </p:sp>
      <p:sp>
        <p:nvSpPr>
          <p:cNvPr id="403460"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xmlns:mc="http://schemas.openxmlformats.org/markup-compatibility/2006" xmlns:a14="http://schemas.microsoft.com/office/drawing/2010/main" val="CCECFF" mc:Ignorable=""/>
          </a:solidFill>
          <a:ln w="38100">
            <a:solidFill>
              <a:schemeClr val="tx1"/>
            </a:solidFill>
            <a:miter lim="800000"/>
            <a:headEnd/>
            <a:tailEnd/>
          </a:ln>
        </p:spPr>
        <p:txBody>
          <a:bodyPr wrap="none" anchor="ctr"/>
          <a:lstStyle/>
          <a:p>
            <a:pPr algn="ctr">
              <a:lnSpc>
                <a:spcPct val="100000"/>
              </a:lnSpc>
              <a:spcBef>
                <a:spcPct val="0"/>
              </a:spcBef>
            </a:pPr>
            <a:r>
              <a:rPr lang="en-US" b="1">
                <a:solidFill>
                  <a:schemeClr val="tx1"/>
                </a:solidFill>
                <a:cs typeface="Courier New" pitchFamily="49" charset="0"/>
              </a:rPr>
              <a:t>read(</a:t>
            </a:r>
            <a:r>
              <a:rPr lang="en-US" b="1">
                <a:solidFill>
                  <a:schemeClr val="accent2"/>
                </a:solidFill>
                <a:cs typeface="Courier New" pitchFamily="49" charset="0"/>
              </a:rPr>
              <a:t>1</a:t>
            </a:r>
            <a:r>
              <a:rPr lang="en-US" b="1">
                <a:solidFill>
                  <a:schemeClr val="tx1"/>
                </a:solidFill>
                <a:cs typeface="Courier New" pitchFamily="49" charset="0"/>
              </a:rPr>
              <a:t>)</a:t>
            </a:r>
          </a:p>
        </p:txBody>
      </p:sp>
      <p:sp>
        <p:nvSpPr>
          <p:cNvPr id="403462" name="AutoShape 6"/>
          <p:cNvSpPr>
            <a:spLocks noChangeArrowheads="1"/>
          </p:cNvSpPr>
          <p:nvPr/>
        </p:nvSpPr>
        <p:spPr bwMode="auto">
          <a:xfrm>
            <a:off x="3352800" y="2209800"/>
            <a:ext cx="2514600" cy="990600"/>
          </a:xfrm>
          <a:prstGeom prst="leftRightArrow">
            <a:avLst>
              <a:gd name="adj1" fmla="val 50000"/>
              <a:gd name="adj2" fmla="val 50769"/>
            </a:avLst>
          </a:prstGeom>
          <a:solidFill>
            <a:srgbClr xmlns:mc="http://schemas.openxmlformats.org/markup-compatibility/2006" xmlns:a14="http://schemas.microsoft.com/office/drawing/2010/main" val="CCECFF" mc:Ignorable=""/>
          </a:solidFill>
          <a:ln w="38100">
            <a:solidFill>
              <a:schemeClr val="tx1"/>
            </a:solidFill>
            <a:miter lim="800000"/>
            <a:headEnd/>
            <a:tailEnd/>
          </a:ln>
        </p:spPr>
        <p:txBody>
          <a:bodyPr wrap="none" anchor="ctr"/>
          <a:lstStyle/>
          <a:p>
            <a:pPr algn="ctr">
              <a:lnSpc>
                <a:spcPct val="100000"/>
              </a:lnSpc>
              <a:spcBef>
                <a:spcPct val="0"/>
              </a:spcBef>
            </a:pPr>
            <a:r>
              <a:rPr lang="en-US" b="1">
                <a:solidFill>
                  <a:schemeClr val="tx1"/>
                </a:solidFill>
                <a:cs typeface="Courier New" pitchFamily="49" charset="0"/>
              </a:rPr>
              <a:t>write(</a:t>
            </a:r>
            <a:r>
              <a:rPr lang="en-US" b="1">
                <a:solidFill>
                  <a:schemeClr val="accent2"/>
                </a:solidFill>
                <a:cs typeface="Courier New" pitchFamily="49" charset="0"/>
              </a:rPr>
              <a:t>1</a:t>
            </a:r>
            <a:r>
              <a:rPr lang="en-US" b="1">
                <a:solidFill>
                  <a:schemeClr val="tx1"/>
                </a:solidFill>
                <a:cs typeface="Courier New" pitchFamily="49" charset="0"/>
              </a:rPr>
              <a:t>)</a:t>
            </a:r>
          </a:p>
        </p:txBody>
      </p:sp>
      <p:sp>
        <p:nvSpPr>
          <p:cNvPr id="403463" name="AutoShape 7"/>
          <p:cNvSpPr>
            <a:spLocks noChangeArrowheads="1"/>
          </p:cNvSpPr>
          <p:nvPr/>
        </p:nvSpPr>
        <p:spPr bwMode="auto">
          <a:xfrm>
            <a:off x="4724400" y="3048000"/>
            <a:ext cx="2362200" cy="990600"/>
          </a:xfrm>
          <a:prstGeom prst="leftRightArrow">
            <a:avLst>
              <a:gd name="adj1" fmla="val 50000"/>
              <a:gd name="adj2" fmla="val 47692"/>
            </a:avLst>
          </a:prstGeom>
          <a:solidFill>
            <a:srgbClr xmlns:mc="http://schemas.openxmlformats.org/markup-compatibility/2006" xmlns:a14="http://schemas.microsoft.com/office/drawing/2010/main" val="CCECFF" mc:Ignorable=""/>
          </a:solidFill>
          <a:ln w="38100">
            <a:solidFill>
              <a:schemeClr val="tx1"/>
            </a:solidFill>
            <a:miter lim="800000"/>
            <a:headEnd/>
            <a:tailEnd/>
          </a:ln>
        </p:spPr>
        <p:txBody>
          <a:bodyPr wrap="none" anchor="ctr"/>
          <a:lstStyle/>
          <a:p>
            <a:pPr algn="ctr">
              <a:lnSpc>
                <a:spcPct val="100000"/>
              </a:lnSpc>
              <a:spcBef>
                <a:spcPct val="0"/>
              </a:spcBef>
            </a:pPr>
            <a:r>
              <a:rPr lang="en-US" b="1">
                <a:solidFill>
                  <a:schemeClr val="tx1"/>
                </a:solidFill>
                <a:cs typeface="Courier New" pitchFamily="49" charset="0"/>
              </a:rPr>
              <a:t>read(</a:t>
            </a:r>
            <a:r>
              <a:rPr lang="en-US" b="1">
                <a:solidFill>
                  <a:srgbClr xmlns:mc="http://schemas.openxmlformats.org/markup-compatibility/2006" xmlns:a14="http://schemas.microsoft.com/office/drawing/2010/main" val="FF0000" mc:Ignorable=""/>
                </a:solidFill>
                <a:cs typeface="Courier New" pitchFamily="49" charset="0"/>
              </a:rPr>
              <a:t>0</a:t>
            </a:r>
            <a:r>
              <a:rPr lang="en-US" b="1">
                <a:solidFill>
                  <a:schemeClr val="tx1"/>
                </a:solidFill>
                <a:cs typeface="Courier New" pitchFamily="49" charset="0"/>
              </a:rPr>
              <a:t>)</a:t>
            </a:r>
          </a:p>
        </p:txBody>
      </p:sp>
      <p:sp>
        <p:nvSpPr>
          <p:cNvPr id="403466" name="Rectangle 10"/>
          <p:cNvSpPr>
            <a:spLocks noGrp="1" noChangeArrowheads="1"/>
          </p:cNvSpPr>
          <p:nvPr>
            <p:ph type="body" idx="4294967295"/>
          </p:nvPr>
        </p:nvSpPr>
        <p:spPr>
          <a:xfrm>
            <a:off x="685800" y="4064000"/>
            <a:ext cx="7772400" cy="2032000"/>
          </a:xfrm>
        </p:spPr>
        <p:txBody>
          <a:bodyPr/>
          <a:lstStyle/>
          <a:p>
            <a:pPr>
              <a:lnSpc>
                <a:spcPct val="90000"/>
              </a:lnSpc>
            </a:pPr>
            <a:r>
              <a:rPr lang="en-US"/>
              <a:t>Single Writer</a:t>
            </a:r>
          </a:p>
          <a:p>
            <a:pPr>
              <a:lnSpc>
                <a:spcPct val="90000"/>
              </a:lnSpc>
            </a:pPr>
            <a:r>
              <a:rPr lang="en-US"/>
              <a:t>Readers return:</a:t>
            </a:r>
          </a:p>
          <a:p>
            <a:pPr lvl="1">
              <a:lnSpc>
                <a:spcPct val="90000"/>
              </a:lnSpc>
            </a:pPr>
            <a:r>
              <a:rPr lang="en-US"/>
              <a:t>Old value if no overlap (</a:t>
            </a:r>
            <a:r>
              <a:rPr lang="en-US">
                <a:solidFill>
                  <a:schemeClr val="tx1"/>
                </a:solidFill>
              </a:rPr>
              <a:t>safe</a:t>
            </a:r>
            <a:r>
              <a:rPr lang="en-US"/>
              <a:t>)</a:t>
            </a:r>
          </a:p>
          <a:p>
            <a:pPr lvl="1">
              <a:lnSpc>
                <a:spcPct val="90000"/>
              </a:lnSpc>
            </a:pPr>
            <a:r>
              <a:rPr lang="en-US"/>
              <a:t>Old or one of new values if overlap</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3459"/>
                                        </p:tgtEl>
                                        <p:attrNameLst>
                                          <p:attrName>style.visibility</p:attrName>
                                        </p:attrNameLst>
                                      </p:cBhvr>
                                      <p:to>
                                        <p:strVal val="visible"/>
                                      </p:to>
                                    </p:set>
                                    <p:animEffect transition="in" filter="blinds(horizontal)">
                                      <p:cBhvr>
                                        <p:cTn id="7" dur="500"/>
                                        <p:tgtEl>
                                          <p:spTgt spid="403459"/>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03462"/>
                                        </p:tgtEl>
                                        <p:attrNameLst>
                                          <p:attrName>style.visibility</p:attrName>
                                        </p:attrNameLst>
                                      </p:cBhvr>
                                      <p:to>
                                        <p:strVal val="visible"/>
                                      </p:to>
                                    </p:set>
                                    <p:animEffect transition="in" filter="blinds(horizontal)">
                                      <p:cBhvr>
                                        <p:cTn id="11" dur="500"/>
                                        <p:tgtEl>
                                          <p:spTgt spid="403462"/>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03466">
                                            <p:txEl>
                                              <p:pRg st="0" end="0"/>
                                            </p:txEl>
                                          </p:spTgt>
                                        </p:tgtEl>
                                        <p:attrNameLst>
                                          <p:attrName>style.visibility</p:attrName>
                                        </p:attrNameLst>
                                      </p:cBhvr>
                                      <p:to>
                                        <p:strVal val="visible"/>
                                      </p:to>
                                    </p:set>
                                    <p:animEffect transition="in" filter="blinds(horizontal)">
                                      <p:cBhvr>
                                        <p:cTn id="15" dur="500"/>
                                        <p:tgtEl>
                                          <p:spTgt spid="403466">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3460"/>
                                        </p:tgtEl>
                                        <p:attrNameLst>
                                          <p:attrName>style.visibility</p:attrName>
                                        </p:attrNameLst>
                                      </p:cBhvr>
                                      <p:to>
                                        <p:strVal val="visible"/>
                                      </p:to>
                                    </p:set>
                                    <p:animEffect transition="in" filter="blinds(horizontal)">
                                      <p:cBhvr>
                                        <p:cTn id="20" dur="500"/>
                                        <p:tgtEl>
                                          <p:spTgt spid="403460"/>
                                        </p:tgtEl>
                                      </p:cBhvr>
                                    </p:animEffect>
                                  </p:childTnLst>
                                </p:cTn>
                              </p:par>
                            </p:childTnLst>
                          </p:cTn>
                        </p:par>
                        <p:par>
                          <p:cTn id="21" fill="hold" nodeType="after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403463"/>
                                        </p:tgtEl>
                                        <p:attrNameLst>
                                          <p:attrName>style.visibility</p:attrName>
                                        </p:attrNameLst>
                                      </p:cBhvr>
                                      <p:to>
                                        <p:strVal val="visible"/>
                                      </p:to>
                                    </p:set>
                                    <p:animEffect transition="in" filter="blinds(horizontal)">
                                      <p:cBhvr>
                                        <p:cTn id="24" dur="500"/>
                                        <p:tgtEl>
                                          <p:spTgt spid="403463"/>
                                        </p:tgtEl>
                                      </p:cBhvr>
                                    </p:animEffect>
                                  </p:childTnLst>
                                </p:cTn>
                              </p:par>
                            </p:childTnLst>
                          </p:cTn>
                        </p:par>
                        <p:par>
                          <p:cTn id="25" fill="hold" nodeType="afterGroup">
                            <p:stCondLst>
                              <p:cond delay="1000"/>
                            </p:stCondLst>
                            <p:childTnLst>
                              <p:par>
                                <p:cTn id="26" presetID="3" presetClass="entr" presetSubtype="10" fill="hold" grpId="0" nodeType="afterEffect">
                                  <p:stCondLst>
                                    <p:cond delay="0"/>
                                  </p:stCondLst>
                                  <p:childTnLst>
                                    <p:set>
                                      <p:cBhvr>
                                        <p:cTn id="27" dur="1" fill="hold">
                                          <p:stCondLst>
                                            <p:cond delay="0"/>
                                          </p:stCondLst>
                                        </p:cTn>
                                        <p:tgtEl>
                                          <p:spTgt spid="403466">
                                            <p:txEl>
                                              <p:pRg st="1" end="1"/>
                                            </p:txEl>
                                          </p:spTgt>
                                        </p:tgtEl>
                                        <p:attrNameLst>
                                          <p:attrName>style.visibility</p:attrName>
                                        </p:attrNameLst>
                                      </p:cBhvr>
                                      <p:to>
                                        <p:strVal val="visible"/>
                                      </p:to>
                                    </p:set>
                                    <p:animEffect transition="in" filter="blinds(horizontal)">
                                      <p:cBhvr>
                                        <p:cTn id="28" dur="500"/>
                                        <p:tgtEl>
                                          <p:spTgt spid="403466">
                                            <p:txEl>
                                              <p:pRg st="1" end="1"/>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03466">
                                            <p:txEl>
                                              <p:pRg st="2" end="2"/>
                                            </p:txEl>
                                          </p:spTgt>
                                        </p:tgtEl>
                                        <p:attrNameLst>
                                          <p:attrName>style.visibility</p:attrName>
                                        </p:attrNameLst>
                                      </p:cBhvr>
                                      <p:to>
                                        <p:strVal val="visible"/>
                                      </p:to>
                                    </p:set>
                                    <p:animEffect transition="in" filter="blinds(horizontal)">
                                      <p:cBhvr>
                                        <p:cTn id="31" dur="500"/>
                                        <p:tgtEl>
                                          <p:spTgt spid="403466">
                                            <p:txEl>
                                              <p:pRg st="2" end="2"/>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03466">
                                            <p:txEl>
                                              <p:pRg st="3" end="3"/>
                                            </p:txEl>
                                          </p:spTgt>
                                        </p:tgtEl>
                                        <p:attrNameLst>
                                          <p:attrName>style.visibility</p:attrName>
                                        </p:attrNameLst>
                                      </p:cBhvr>
                                      <p:to>
                                        <p:strVal val="visible"/>
                                      </p:to>
                                    </p:set>
                                    <p:animEffect transition="in" filter="blinds(horizontal)">
                                      <p:cBhvr>
                                        <p:cTn id="34" dur="500"/>
                                        <p:tgtEl>
                                          <p:spTgt spid="4034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animBg="1"/>
      <p:bldP spid="403460" grpId="0" animBg="1"/>
      <p:bldP spid="403462" grpId="0" animBg="1"/>
      <p:bldP spid="403463" grpId="0" animBg="1"/>
      <p:bldP spid="40346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p:cNvSpPr>
            <a:spLocks noGrp="1"/>
          </p:cNvSpPr>
          <p:nvPr>
            <p:ph type="sldNum" sz="quarter" idx="11"/>
          </p:nvPr>
        </p:nvSpPr>
        <p:spPr/>
        <p:txBody>
          <a:bodyPr/>
          <a:lstStyle/>
          <a:p>
            <a:pPr>
              <a:defRPr/>
            </a:pPr>
            <a:fld id="{60DC5118-476C-4511-83CD-6AC6FE500C31}" type="slidenum">
              <a:rPr lang="ar-SA"/>
              <a:pPr>
                <a:defRPr/>
              </a:pPr>
              <a:t>5</a:t>
            </a:fld>
            <a:endParaRPr lang="en-US"/>
          </a:p>
        </p:txBody>
      </p:sp>
      <p:sp>
        <p:nvSpPr>
          <p:cNvPr id="902146"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lstStyle>
            <a:lvl1pPr>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gn="ctr">
              <a:lnSpc>
                <a:spcPct val="100000"/>
              </a:lnSpc>
            </a:pPr>
            <a:r>
              <a:rPr lang="en-US" sz="1400">
                <a:cs typeface="Courier New" pitchFamily="49" charset="0"/>
              </a:rPr>
              <a:t>© 2007 Herlihy &amp; Shavit</a:t>
            </a:r>
          </a:p>
        </p:txBody>
      </p:sp>
      <p:sp>
        <p:nvSpPr>
          <p:cNvPr id="902147"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lstStyle>
            <a:lvl1pPr>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gn="r">
              <a:lnSpc>
                <a:spcPct val="100000"/>
              </a:lnSpc>
            </a:pPr>
            <a:fld id="{EFF60894-B349-467F-982B-9FB6057EC848}" type="slidenum">
              <a:rPr lang="he-IL" sz="1400">
                <a:cs typeface="Arial" pitchFamily="34" charset="0"/>
              </a:rPr>
              <a:pPr algn="r">
                <a:lnSpc>
                  <a:spcPct val="100000"/>
                </a:lnSpc>
              </a:pPr>
              <a:t>5</a:t>
            </a:fld>
            <a:endParaRPr lang="en-US" sz="1400">
              <a:cs typeface="Arial" pitchFamily="34" charset="0"/>
            </a:endParaRPr>
          </a:p>
        </p:txBody>
      </p:sp>
      <p:sp>
        <p:nvSpPr>
          <p:cNvPr id="902148" name="Rectangle 2"/>
          <p:cNvSpPr>
            <a:spLocks noGrp="1" noChangeArrowheads="1"/>
          </p:cNvSpPr>
          <p:nvPr>
            <p:ph type="title" idx="4294967295"/>
          </p:nvPr>
        </p:nvSpPr>
        <p:spPr/>
        <p:txBody>
          <a:bodyPr/>
          <a:lstStyle/>
          <a:p>
            <a:r>
              <a:rPr lang="en-US"/>
              <a:t>Atomic Register</a:t>
            </a:r>
          </a:p>
        </p:txBody>
      </p:sp>
      <p:sp>
        <p:nvSpPr>
          <p:cNvPr id="404483" name="AutoShape 3"/>
          <p:cNvSpPr>
            <a:spLocks noChangeArrowheads="1"/>
          </p:cNvSpPr>
          <p:nvPr/>
        </p:nvSpPr>
        <p:spPr bwMode="auto">
          <a:xfrm>
            <a:off x="685800" y="2209800"/>
            <a:ext cx="2514600" cy="990600"/>
          </a:xfrm>
          <a:prstGeom prst="leftRightArrow">
            <a:avLst>
              <a:gd name="adj1" fmla="val 50000"/>
              <a:gd name="adj2" fmla="val 50769"/>
            </a:avLst>
          </a:prstGeom>
          <a:solidFill>
            <a:srgbClr xmlns:mc="http://schemas.openxmlformats.org/markup-compatibility/2006" xmlns:a14="http://schemas.microsoft.com/office/drawing/2010/main" val="CCECFF" mc:Ignorable=""/>
          </a:solidFill>
          <a:ln w="38100">
            <a:solidFill>
              <a:schemeClr val="tx1"/>
            </a:solidFill>
            <a:miter lim="800000"/>
            <a:headEnd/>
            <a:tailEnd/>
          </a:ln>
        </p:spPr>
        <p:txBody>
          <a:bodyPr wrap="none" anchor="ctr"/>
          <a:lstStyle/>
          <a:p>
            <a:pPr algn="ctr">
              <a:lnSpc>
                <a:spcPct val="100000"/>
              </a:lnSpc>
              <a:spcBef>
                <a:spcPct val="0"/>
              </a:spcBef>
            </a:pPr>
            <a:r>
              <a:rPr lang="en-US" b="1">
                <a:solidFill>
                  <a:schemeClr val="tx1"/>
                </a:solidFill>
                <a:cs typeface="Courier New" pitchFamily="49" charset="0"/>
              </a:rPr>
              <a:t>write(</a:t>
            </a:r>
            <a:r>
              <a:rPr lang="en-US" b="1">
                <a:solidFill>
                  <a:srgbClr xmlns:mc="http://schemas.openxmlformats.org/markup-compatibility/2006" xmlns:a14="http://schemas.microsoft.com/office/drawing/2010/main" val="FF0000" mc:Ignorable=""/>
                </a:solidFill>
                <a:cs typeface="Courier New" pitchFamily="49" charset="0"/>
              </a:rPr>
              <a:t>1001</a:t>
            </a:r>
            <a:r>
              <a:rPr lang="en-US" b="1">
                <a:solidFill>
                  <a:schemeClr val="tx1"/>
                </a:solidFill>
                <a:cs typeface="Courier New" pitchFamily="49" charset="0"/>
              </a:rPr>
              <a:t>)</a:t>
            </a:r>
          </a:p>
        </p:txBody>
      </p:sp>
      <p:sp>
        <p:nvSpPr>
          <p:cNvPr id="404484"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xmlns:mc="http://schemas.openxmlformats.org/markup-compatibility/2006" xmlns:a14="http://schemas.microsoft.com/office/drawing/2010/main" val="CCECFF" mc:Ignorable=""/>
          </a:solidFill>
          <a:ln w="38100">
            <a:solidFill>
              <a:schemeClr val="tx1"/>
            </a:solidFill>
            <a:miter lim="800000"/>
            <a:headEnd/>
            <a:tailEnd/>
          </a:ln>
        </p:spPr>
        <p:txBody>
          <a:bodyPr wrap="none" anchor="ctr"/>
          <a:lstStyle/>
          <a:p>
            <a:pPr algn="ctr">
              <a:lnSpc>
                <a:spcPct val="100000"/>
              </a:lnSpc>
              <a:spcBef>
                <a:spcPct val="0"/>
              </a:spcBef>
            </a:pPr>
            <a:r>
              <a:rPr lang="en-US" b="1">
                <a:solidFill>
                  <a:schemeClr val="tx1"/>
                </a:solidFill>
                <a:cs typeface="Courier New" pitchFamily="49" charset="0"/>
              </a:rPr>
              <a:t>read(</a:t>
            </a:r>
            <a:r>
              <a:rPr lang="en-US" b="1">
                <a:solidFill>
                  <a:srgbClr xmlns:mc="http://schemas.openxmlformats.org/markup-compatibility/2006" xmlns:a14="http://schemas.microsoft.com/office/drawing/2010/main" val="FF0000" mc:Ignorable=""/>
                </a:solidFill>
                <a:cs typeface="Courier New" pitchFamily="49" charset="0"/>
              </a:rPr>
              <a:t>1001</a:t>
            </a:r>
            <a:r>
              <a:rPr lang="en-US" b="1">
                <a:solidFill>
                  <a:schemeClr val="tx1"/>
                </a:solidFill>
                <a:cs typeface="Courier New" pitchFamily="49" charset="0"/>
              </a:rPr>
              <a:t>)</a:t>
            </a:r>
          </a:p>
        </p:txBody>
      </p:sp>
      <p:sp>
        <p:nvSpPr>
          <p:cNvPr id="404485" name="Text Box 5"/>
          <p:cNvSpPr txBox="1">
            <a:spLocks noChangeArrowheads="1"/>
          </p:cNvSpPr>
          <p:nvPr/>
        </p:nvSpPr>
        <p:spPr bwMode="auto">
          <a:xfrm>
            <a:off x="1143000" y="4953000"/>
            <a:ext cx="6705600" cy="10668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spAutoFit/>
          </a:bodyPr>
          <a:lstStyle>
            <a:lvl1pPr>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gn="ctr">
              <a:lnSpc>
                <a:spcPct val="100000"/>
              </a:lnSpc>
            </a:pPr>
            <a:r>
              <a:rPr lang="en-US" sz="3200">
                <a:solidFill>
                  <a:srgbClr xmlns:mc="http://schemas.openxmlformats.org/markup-compatibility/2006" xmlns:a14="http://schemas.microsoft.com/office/drawing/2010/main" val="FF0000" mc:Ignorable=""/>
                </a:solidFill>
                <a:cs typeface="Courier New" pitchFamily="49" charset="0"/>
              </a:rPr>
              <a:t>Linearizable to sequential safe register</a:t>
            </a:r>
          </a:p>
        </p:txBody>
      </p:sp>
      <p:sp>
        <p:nvSpPr>
          <p:cNvPr id="404486" name="AutoShape 6"/>
          <p:cNvSpPr>
            <a:spLocks noChangeArrowheads="1"/>
          </p:cNvSpPr>
          <p:nvPr/>
        </p:nvSpPr>
        <p:spPr bwMode="auto">
          <a:xfrm>
            <a:off x="3352800" y="2209800"/>
            <a:ext cx="2514600" cy="990600"/>
          </a:xfrm>
          <a:prstGeom prst="leftRightArrow">
            <a:avLst>
              <a:gd name="adj1" fmla="val 50000"/>
              <a:gd name="adj2" fmla="val 50769"/>
            </a:avLst>
          </a:prstGeom>
          <a:solidFill>
            <a:srgbClr xmlns:mc="http://schemas.openxmlformats.org/markup-compatibility/2006" xmlns:a14="http://schemas.microsoft.com/office/drawing/2010/main" val="CCECFF" mc:Ignorable=""/>
          </a:solidFill>
          <a:ln w="38100">
            <a:solidFill>
              <a:schemeClr val="tx1"/>
            </a:solidFill>
            <a:miter lim="800000"/>
            <a:headEnd/>
            <a:tailEnd/>
          </a:ln>
        </p:spPr>
        <p:txBody>
          <a:bodyPr wrap="none" anchor="ctr"/>
          <a:lstStyle/>
          <a:p>
            <a:pPr algn="ctr">
              <a:lnSpc>
                <a:spcPct val="100000"/>
              </a:lnSpc>
              <a:spcBef>
                <a:spcPct val="0"/>
              </a:spcBef>
            </a:pPr>
            <a:r>
              <a:rPr lang="en-US" b="1">
                <a:solidFill>
                  <a:schemeClr val="tx1"/>
                </a:solidFill>
                <a:cs typeface="Courier New" pitchFamily="49" charset="0"/>
              </a:rPr>
              <a:t>write(</a:t>
            </a:r>
            <a:r>
              <a:rPr lang="en-US" b="1">
                <a:solidFill>
                  <a:schemeClr val="accent2"/>
                </a:solidFill>
                <a:cs typeface="Courier New" pitchFamily="49" charset="0"/>
              </a:rPr>
              <a:t>1010</a:t>
            </a:r>
            <a:r>
              <a:rPr lang="en-US" b="1">
                <a:solidFill>
                  <a:schemeClr val="tx1"/>
                </a:solidFill>
                <a:cs typeface="Courier New" pitchFamily="49" charset="0"/>
              </a:rPr>
              <a:t>)</a:t>
            </a:r>
          </a:p>
        </p:txBody>
      </p:sp>
      <p:sp>
        <p:nvSpPr>
          <p:cNvPr id="404487" name="AutoShape 7"/>
          <p:cNvSpPr>
            <a:spLocks noChangeArrowheads="1"/>
          </p:cNvSpPr>
          <p:nvPr/>
        </p:nvSpPr>
        <p:spPr bwMode="auto">
          <a:xfrm>
            <a:off x="4724400" y="3048000"/>
            <a:ext cx="2362200" cy="990600"/>
          </a:xfrm>
          <a:prstGeom prst="leftRightArrow">
            <a:avLst>
              <a:gd name="adj1" fmla="val 50000"/>
              <a:gd name="adj2" fmla="val 47692"/>
            </a:avLst>
          </a:prstGeom>
          <a:solidFill>
            <a:srgbClr xmlns:mc="http://schemas.openxmlformats.org/markup-compatibility/2006" xmlns:a14="http://schemas.microsoft.com/office/drawing/2010/main" val="CCECFF" mc:Ignorable=""/>
          </a:solidFill>
          <a:ln w="38100">
            <a:solidFill>
              <a:schemeClr val="tx1"/>
            </a:solidFill>
            <a:miter lim="800000"/>
            <a:headEnd/>
            <a:tailEnd/>
          </a:ln>
        </p:spPr>
        <p:txBody>
          <a:bodyPr wrap="none" anchor="ctr"/>
          <a:lstStyle/>
          <a:p>
            <a:pPr algn="ctr">
              <a:lnSpc>
                <a:spcPct val="100000"/>
              </a:lnSpc>
              <a:spcBef>
                <a:spcPct val="0"/>
              </a:spcBef>
            </a:pPr>
            <a:r>
              <a:rPr lang="en-US" b="1">
                <a:solidFill>
                  <a:schemeClr val="tx1"/>
                </a:solidFill>
                <a:cs typeface="Courier New" pitchFamily="49" charset="0"/>
              </a:rPr>
              <a:t>read(</a:t>
            </a:r>
            <a:r>
              <a:rPr lang="en-US" b="1">
                <a:solidFill>
                  <a:schemeClr val="accent2"/>
                </a:solidFill>
                <a:cs typeface="Courier New" pitchFamily="49" charset="0"/>
              </a:rPr>
              <a:t>1010</a:t>
            </a:r>
            <a:r>
              <a:rPr lang="en-US" b="1">
                <a:solidFill>
                  <a:schemeClr val="tx1"/>
                </a:solidFill>
                <a:cs typeface="Courier New" pitchFamily="49" charset="0"/>
              </a:rPr>
              <a:t>)</a:t>
            </a:r>
          </a:p>
        </p:txBody>
      </p:sp>
      <p:sp>
        <p:nvSpPr>
          <p:cNvPr id="404488" name="AutoShape 8"/>
          <p:cNvSpPr>
            <a:spLocks noChangeArrowheads="1"/>
          </p:cNvSpPr>
          <p:nvPr/>
        </p:nvSpPr>
        <p:spPr bwMode="auto">
          <a:xfrm>
            <a:off x="6019800" y="2209800"/>
            <a:ext cx="2362200" cy="990600"/>
          </a:xfrm>
          <a:prstGeom prst="leftRightArrow">
            <a:avLst>
              <a:gd name="adj1" fmla="val 50000"/>
              <a:gd name="adj2" fmla="val 47692"/>
            </a:avLst>
          </a:prstGeom>
          <a:solidFill>
            <a:srgbClr xmlns:mc="http://schemas.openxmlformats.org/markup-compatibility/2006" xmlns:a14="http://schemas.microsoft.com/office/drawing/2010/main" val="CCECFF" mc:Ignorable=""/>
          </a:solidFill>
          <a:ln w="38100">
            <a:solidFill>
              <a:schemeClr val="tx1"/>
            </a:solidFill>
            <a:miter lim="800000"/>
            <a:headEnd/>
            <a:tailEnd/>
          </a:ln>
        </p:spPr>
        <p:txBody>
          <a:bodyPr wrap="none" anchor="ctr"/>
          <a:lstStyle/>
          <a:p>
            <a:pPr algn="ctr">
              <a:lnSpc>
                <a:spcPct val="100000"/>
              </a:lnSpc>
              <a:spcBef>
                <a:spcPct val="0"/>
              </a:spcBef>
            </a:pPr>
            <a:r>
              <a:rPr lang="en-US" b="1">
                <a:solidFill>
                  <a:schemeClr val="tx1"/>
                </a:solidFill>
                <a:cs typeface="Courier New" pitchFamily="49" charset="0"/>
              </a:rPr>
              <a:t>read(</a:t>
            </a:r>
            <a:r>
              <a:rPr lang="en-US" b="1">
                <a:solidFill>
                  <a:schemeClr val="accent2"/>
                </a:solidFill>
                <a:cs typeface="Courier New" pitchFamily="49" charset="0"/>
              </a:rPr>
              <a:t>1010</a:t>
            </a:r>
            <a:r>
              <a:rPr lang="en-US" b="1">
                <a:solidFill>
                  <a:schemeClr val="tx1"/>
                </a:solidFill>
                <a:cs typeface="Courier New" pitchFamily="49"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4483"/>
                                        </p:tgtEl>
                                        <p:attrNameLst>
                                          <p:attrName>style.visibility</p:attrName>
                                        </p:attrNameLst>
                                      </p:cBhvr>
                                      <p:to>
                                        <p:strVal val="visible"/>
                                      </p:to>
                                    </p:set>
                                    <p:animEffect transition="in" filter="blinds(horizontal)">
                                      <p:cBhvr>
                                        <p:cTn id="7" dur="500"/>
                                        <p:tgtEl>
                                          <p:spTgt spid="404483"/>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04484"/>
                                        </p:tgtEl>
                                        <p:attrNameLst>
                                          <p:attrName>style.visibility</p:attrName>
                                        </p:attrNameLst>
                                      </p:cBhvr>
                                      <p:to>
                                        <p:strVal val="visible"/>
                                      </p:to>
                                    </p:set>
                                    <p:animEffect transition="in" filter="blinds(horizontal)">
                                      <p:cBhvr>
                                        <p:cTn id="11" dur="500"/>
                                        <p:tgtEl>
                                          <p:spTgt spid="404484"/>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04486"/>
                                        </p:tgtEl>
                                        <p:attrNameLst>
                                          <p:attrName>style.visibility</p:attrName>
                                        </p:attrNameLst>
                                      </p:cBhvr>
                                      <p:to>
                                        <p:strVal val="visible"/>
                                      </p:to>
                                    </p:set>
                                    <p:animEffect transition="in" filter="blinds(horizontal)">
                                      <p:cBhvr>
                                        <p:cTn id="15" dur="500"/>
                                        <p:tgtEl>
                                          <p:spTgt spid="404486"/>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404487"/>
                                        </p:tgtEl>
                                        <p:attrNameLst>
                                          <p:attrName>style.visibility</p:attrName>
                                        </p:attrNameLst>
                                      </p:cBhvr>
                                      <p:to>
                                        <p:strVal val="visible"/>
                                      </p:to>
                                    </p:set>
                                    <p:animEffect transition="in" filter="blinds(horizontal)">
                                      <p:cBhvr>
                                        <p:cTn id="19" dur="500"/>
                                        <p:tgtEl>
                                          <p:spTgt spid="404487"/>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404488"/>
                                        </p:tgtEl>
                                        <p:attrNameLst>
                                          <p:attrName>style.visibility</p:attrName>
                                        </p:attrNameLst>
                                      </p:cBhvr>
                                      <p:to>
                                        <p:strVal val="visible"/>
                                      </p:to>
                                    </p:set>
                                    <p:animEffect transition="in" filter="blinds(horizontal)">
                                      <p:cBhvr>
                                        <p:cTn id="23" dur="500"/>
                                        <p:tgtEl>
                                          <p:spTgt spid="404488"/>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404485"/>
                                        </p:tgtEl>
                                        <p:attrNameLst>
                                          <p:attrName>style.visibility</p:attrName>
                                        </p:attrNameLst>
                                      </p:cBhvr>
                                      <p:to>
                                        <p:strVal val="visible"/>
                                      </p:to>
                                    </p:set>
                                    <p:animEffect transition="in" filter="blinds(horizontal)">
                                      <p:cBhvr>
                                        <p:cTn id="27" dur="500"/>
                                        <p:tgtEl>
                                          <p:spTgt spid="404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animBg="1"/>
      <p:bldP spid="404484" grpId="0" animBg="1"/>
      <p:bldP spid="404485" grpId="0"/>
      <p:bldP spid="404486" grpId="0" animBg="1"/>
      <p:bldP spid="404487" grpId="0" animBg="1"/>
      <p:bldP spid="40448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1"/>
          </p:nvPr>
        </p:nvSpPr>
        <p:spPr/>
        <p:txBody>
          <a:bodyPr/>
          <a:lstStyle/>
          <a:p>
            <a:pPr>
              <a:defRPr/>
            </a:pPr>
            <a:fld id="{F243921E-D6BA-4E0A-BFA0-F494F4FF8363}" type="slidenum">
              <a:rPr lang="ar-SA"/>
              <a:pPr>
                <a:defRPr/>
              </a:pPr>
              <a:t>6</a:t>
            </a:fld>
            <a:endParaRPr lang="en-US"/>
          </a:p>
        </p:txBody>
      </p:sp>
      <p:sp>
        <p:nvSpPr>
          <p:cNvPr id="926722" name="Footer Placeholder 1"/>
          <p:cNvSpPr txBox="1">
            <a:spLocks noGrp="1"/>
          </p:cNvSpPr>
          <p:nvPr/>
        </p:nvSpPr>
        <p:spPr bwMode="auto">
          <a:xfrm>
            <a:off x="3048000" y="6245225"/>
            <a:ext cx="3124200" cy="47625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lstStyle>
            <a:lvl1pPr>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gn="ctr">
              <a:lnSpc>
                <a:spcPct val="100000"/>
              </a:lnSpc>
            </a:pPr>
            <a:r>
              <a:rPr lang="en-US" sz="1400">
                <a:latin typeface="Arial" pitchFamily="34" charset="0"/>
              </a:rPr>
              <a:t>Art of Multiprocessor Programming</a:t>
            </a:r>
          </a:p>
          <a:p>
            <a:pPr algn="ctr">
              <a:lnSpc>
                <a:spcPct val="100000"/>
              </a:lnSpc>
            </a:pPr>
            <a:endParaRPr lang="en-US" sz="1400">
              <a:latin typeface="Arial" pitchFamily="34" charset="0"/>
            </a:endParaRPr>
          </a:p>
        </p:txBody>
      </p:sp>
      <p:sp>
        <p:nvSpPr>
          <p:cNvPr id="926723"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lstStyle>
            <a:lvl1pPr>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gn="r">
              <a:lnSpc>
                <a:spcPct val="100000"/>
              </a:lnSpc>
            </a:pPr>
            <a:fld id="{584CB718-A8A4-49E4-929D-420B0B64F9BA}" type="slidenum">
              <a:rPr lang="he-IL" sz="1400">
                <a:cs typeface="Arial" pitchFamily="34" charset="0"/>
              </a:rPr>
              <a:pPr algn="r">
                <a:lnSpc>
                  <a:spcPct val="100000"/>
                </a:lnSpc>
              </a:pPr>
              <a:t>6</a:t>
            </a:fld>
            <a:endParaRPr lang="en-US" sz="1400">
              <a:cs typeface="Arial" pitchFamily="34" charset="0"/>
            </a:endParaRPr>
          </a:p>
        </p:txBody>
      </p:sp>
      <p:sp>
        <p:nvSpPr>
          <p:cNvPr id="926724" name="Rectangle 2"/>
          <p:cNvSpPr>
            <a:spLocks noGrp="1" noChangeArrowheads="1"/>
          </p:cNvSpPr>
          <p:nvPr>
            <p:ph type="title" idx="4294967295"/>
          </p:nvPr>
        </p:nvSpPr>
        <p:spPr>
          <a:xfrm>
            <a:off x="685800" y="304800"/>
            <a:ext cx="7772400" cy="1143000"/>
          </a:xfrm>
        </p:spPr>
        <p:txBody>
          <a:bodyPr/>
          <a:lstStyle/>
          <a:p>
            <a:pPr eaLnBrk="1" hangingPunct="1"/>
            <a:r>
              <a:rPr lang="en-US" sz="4000">
                <a:solidFill>
                  <a:schemeClr val="tx1"/>
                </a:solidFill>
              </a:rPr>
              <a:t>Safe Boolean MRSW </a:t>
            </a:r>
            <a:r>
              <a:rPr lang="en-US" sz="4000">
                <a:solidFill>
                  <a:schemeClr val="tx1"/>
                </a:solidFill>
                <a:sym typeface="Wingdings" pitchFamily="2" charset="2"/>
              </a:rPr>
              <a:t>from</a:t>
            </a:r>
            <a:br>
              <a:rPr lang="en-US" sz="4000">
                <a:solidFill>
                  <a:schemeClr val="tx1"/>
                </a:solidFill>
                <a:sym typeface="Wingdings" pitchFamily="2" charset="2"/>
              </a:rPr>
            </a:br>
            <a:r>
              <a:rPr lang="en-US" sz="4000">
                <a:solidFill>
                  <a:schemeClr val="tx1"/>
                </a:solidFill>
                <a:sym typeface="Wingdings" pitchFamily="2" charset="2"/>
              </a:rPr>
              <a:t>Safe Boolean SRSW</a:t>
            </a:r>
          </a:p>
        </p:txBody>
      </p:sp>
      <p:sp>
        <p:nvSpPr>
          <p:cNvPr id="926725" name="Rectangle 3"/>
          <p:cNvSpPr>
            <a:spLocks noGrp="1" noChangeArrowheads="1"/>
          </p:cNvSpPr>
          <p:nvPr>
            <p:ph type="body" idx="4294967295"/>
          </p:nvPr>
        </p:nvSpPr>
        <p:spPr>
          <a:xfrm>
            <a:off x="1117600" y="2051050"/>
            <a:ext cx="7196138" cy="3878263"/>
          </a:xfrm>
          <a:solidFill>
            <a:srgbClr xmlns:mc="http://schemas.openxmlformats.org/markup-compatibility/2006" xmlns:a14="http://schemas.microsoft.com/office/drawing/2010/main" val="FFFFCC" mc:Ignorable=""/>
          </a:solidFill>
        </p:spPr>
        <p:txBody>
          <a:bodyPr/>
          <a:lstStyle/>
          <a:p>
            <a:pPr eaLnBrk="1" hangingPunct="1">
              <a:lnSpc>
                <a:spcPct val="90000"/>
              </a:lnSpc>
              <a:buFontTx/>
              <a:buNone/>
            </a:pPr>
            <a:r>
              <a:rPr lang="en-US" sz="2000" b="1">
                <a:solidFill>
                  <a:schemeClr val="tx1"/>
                </a:solidFill>
                <a:latin typeface="Lucida Console" pitchFamily="49" charset="0"/>
              </a:rPr>
              <a:t>public class</a:t>
            </a:r>
            <a:r>
              <a:rPr lang="en-US" sz="2000" b="1">
                <a:latin typeface="Lucida Console" pitchFamily="49" charset="0"/>
              </a:rPr>
              <a:t> SafeBoolMRSWRegister</a:t>
            </a:r>
          </a:p>
          <a:p>
            <a:pPr eaLnBrk="1" hangingPunct="1">
              <a:lnSpc>
                <a:spcPct val="90000"/>
              </a:lnSpc>
              <a:buFontTx/>
              <a:buNone/>
            </a:pPr>
            <a:r>
              <a:rPr lang="en-US" sz="2000" b="1">
                <a:latin typeface="Lucida Console" pitchFamily="49" charset="0"/>
              </a:rPr>
              <a:t> </a:t>
            </a:r>
            <a:r>
              <a:rPr lang="en-US" sz="2000" b="1">
                <a:solidFill>
                  <a:schemeClr val="tx1"/>
                </a:solidFill>
                <a:latin typeface="Lucida Console" pitchFamily="49" charset="0"/>
              </a:rPr>
              <a:t>implements</a:t>
            </a:r>
            <a:r>
              <a:rPr lang="en-US" sz="2000" b="1">
                <a:latin typeface="Lucida Console" pitchFamily="49" charset="0"/>
              </a:rPr>
              <a:t> Register&lt;Boolean&gt; {</a:t>
            </a:r>
          </a:p>
          <a:p>
            <a:pPr eaLnBrk="1" hangingPunct="1">
              <a:lnSpc>
                <a:spcPct val="90000"/>
              </a:lnSpc>
              <a:buFontTx/>
              <a:buNone/>
            </a:pPr>
            <a:r>
              <a:rPr lang="en-US" sz="2000" b="1">
                <a:latin typeface="Lucida Console" pitchFamily="49" charset="0"/>
              </a:rPr>
              <a:t> </a:t>
            </a:r>
            <a:r>
              <a:rPr lang="en-US" sz="2000" b="1">
                <a:solidFill>
                  <a:schemeClr val="tx1"/>
                </a:solidFill>
                <a:latin typeface="Lucida Console" pitchFamily="49" charset="0"/>
              </a:rPr>
              <a:t>private</a:t>
            </a:r>
            <a:r>
              <a:rPr lang="en-US" sz="2000" b="1">
                <a:latin typeface="Lucida Console" pitchFamily="49" charset="0"/>
              </a:rPr>
              <a:t> SafeBoolSRSWRegister[] r =</a:t>
            </a:r>
          </a:p>
          <a:p>
            <a:pPr eaLnBrk="1" hangingPunct="1">
              <a:lnSpc>
                <a:spcPct val="90000"/>
              </a:lnSpc>
              <a:buFontTx/>
              <a:buNone/>
            </a:pPr>
            <a:r>
              <a:rPr lang="en-US" sz="2000" b="1">
                <a:latin typeface="Lucida Console" pitchFamily="49" charset="0"/>
              </a:rPr>
              <a:t>   </a:t>
            </a:r>
            <a:r>
              <a:rPr lang="en-US" sz="2000" b="1">
                <a:solidFill>
                  <a:schemeClr val="tx1"/>
                </a:solidFill>
                <a:latin typeface="Lucida Console" pitchFamily="49" charset="0"/>
              </a:rPr>
              <a:t>new</a:t>
            </a:r>
            <a:r>
              <a:rPr lang="en-US" sz="2000" b="1">
                <a:latin typeface="Lucida Console" pitchFamily="49" charset="0"/>
              </a:rPr>
              <a:t> SafeBoolSRSWRegister[N];</a:t>
            </a:r>
          </a:p>
          <a:p>
            <a:pPr eaLnBrk="1" hangingPunct="1">
              <a:lnSpc>
                <a:spcPct val="90000"/>
              </a:lnSpc>
              <a:buFontTx/>
              <a:buNone/>
            </a:pPr>
            <a:r>
              <a:rPr lang="en-US" sz="2000" b="1">
                <a:latin typeface="Lucida Console" pitchFamily="49" charset="0"/>
              </a:rPr>
              <a:t>  </a:t>
            </a:r>
            <a:r>
              <a:rPr lang="en-US" sz="2000" b="1">
                <a:solidFill>
                  <a:schemeClr val="tx1"/>
                </a:solidFill>
                <a:latin typeface="Lucida Console" pitchFamily="49" charset="0"/>
              </a:rPr>
              <a:t>public void</a:t>
            </a:r>
            <a:r>
              <a:rPr lang="en-US" sz="2000" b="1">
                <a:latin typeface="Lucida Console" pitchFamily="49" charset="0"/>
              </a:rPr>
              <a:t> write(</a:t>
            </a:r>
            <a:r>
              <a:rPr lang="en-US" sz="2000" b="1">
                <a:solidFill>
                  <a:schemeClr val="tx1"/>
                </a:solidFill>
                <a:latin typeface="Lucida Console" pitchFamily="49" charset="0"/>
              </a:rPr>
              <a:t>boolean</a:t>
            </a:r>
            <a:r>
              <a:rPr lang="en-US" sz="2000" b="1">
                <a:latin typeface="Lucida Console" pitchFamily="49" charset="0"/>
              </a:rPr>
              <a:t> x) {</a:t>
            </a:r>
          </a:p>
          <a:p>
            <a:pPr eaLnBrk="1" hangingPunct="1">
              <a:lnSpc>
                <a:spcPct val="90000"/>
              </a:lnSpc>
              <a:buFontTx/>
              <a:buNone/>
            </a:pPr>
            <a:r>
              <a:rPr lang="en-US" sz="2000" b="1">
                <a:latin typeface="Lucida Console" pitchFamily="49" charset="0"/>
              </a:rPr>
              <a:t>   </a:t>
            </a:r>
            <a:r>
              <a:rPr lang="en-US" sz="2000" b="1">
                <a:solidFill>
                  <a:schemeClr val="tx1"/>
                </a:solidFill>
                <a:latin typeface="Lucida Console" pitchFamily="49" charset="0"/>
              </a:rPr>
              <a:t>for</a:t>
            </a:r>
            <a:r>
              <a:rPr lang="en-US" sz="2000" b="1">
                <a:latin typeface="Lucida Console" pitchFamily="49" charset="0"/>
              </a:rPr>
              <a:t> (</a:t>
            </a:r>
            <a:r>
              <a:rPr lang="en-US" sz="2000" b="1">
                <a:solidFill>
                  <a:schemeClr val="tx1"/>
                </a:solidFill>
                <a:latin typeface="Lucida Console" pitchFamily="49" charset="0"/>
              </a:rPr>
              <a:t>int</a:t>
            </a:r>
            <a:r>
              <a:rPr lang="en-US" sz="2000" b="1">
                <a:latin typeface="Lucida Console" pitchFamily="49" charset="0"/>
              </a:rPr>
              <a:t> j = 0; j &lt; N; j++)</a:t>
            </a:r>
          </a:p>
          <a:p>
            <a:pPr eaLnBrk="1" hangingPunct="1">
              <a:lnSpc>
                <a:spcPct val="90000"/>
              </a:lnSpc>
              <a:buFontTx/>
              <a:buNone/>
            </a:pPr>
            <a:r>
              <a:rPr lang="en-US" sz="2000" b="1">
                <a:latin typeface="Lucida Console" pitchFamily="49" charset="0"/>
              </a:rPr>
              <a:t>    r[j].write(x);</a:t>
            </a:r>
          </a:p>
          <a:p>
            <a:pPr eaLnBrk="1" hangingPunct="1">
              <a:lnSpc>
                <a:spcPct val="90000"/>
              </a:lnSpc>
              <a:buFontTx/>
              <a:buNone/>
            </a:pPr>
            <a:r>
              <a:rPr lang="en-US" sz="2000" b="1">
                <a:latin typeface="Lucida Console" pitchFamily="49" charset="0"/>
              </a:rPr>
              <a:t>  }</a:t>
            </a:r>
          </a:p>
          <a:p>
            <a:pPr eaLnBrk="1" hangingPunct="1">
              <a:lnSpc>
                <a:spcPct val="90000"/>
              </a:lnSpc>
              <a:buFontTx/>
              <a:buNone/>
            </a:pPr>
            <a:r>
              <a:rPr lang="en-US" sz="2000" b="1">
                <a:latin typeface="Lucida Console" pitchFamily="49" charset="0"/>
              </a:rPr>
              <a:t>  </a:t>
            </a:r>
            <a:r>
              <a:rPr lang="en-US" sz="2000" b="1">
                <a:solidFill>
                  <a:schemeClr val="tx1"/>
                </a:solidFill>
                <a:latin typeface="Lucida Console" pitchFamily="49" charset="0"/>
              </a:rPr>
              <a:t>public boolean</a:t>
            </a:r>
            <a:r>
              <a:rPr lang="en-US" sz="2000" b="1">
                <a:latin typeface="Lucida Console" pitchFamily="49" charset="0"/>
              </a:rPr>
              <a:t> read() {</a:t>
            </a:r>
          </a:p>
          <a:p>
            <a:pPr eaLnBrk="1" hangingPunct="1">
              <a:lnSpc>
                <a:spcPct val="90000"/>
              </a:lnSpc>
              <a:buFontTx/>
              <a:buNone/>
            </a:pPr>
            <a:r>
              <a:rPr lang="en-US" sz="2000" b="1">
                <a:latin typeface="Lucida Console" pitchFamily="49" charset="0"/>
              </a:rPr>
              <a:t>   </a:t>
            </a:r>
            <a:r>
              <a:rPr lang="en-US" sz="2000" b="1">
                <a:solidFill>
                  <a:schemeClr val="tx1"/>
                </a:solidFill>
                <a:latin typeface="Lucida Console" pitchFamily="49" charset="0"/>
              </a:rPr>
              <a:t>int</a:t>
            </a:r>
            <a:r>
              <a:rPr lang="en-US" sz="2000" b="1">
                <a:latin typeface="Lucida Console" pitchFamily="49" charset="0"/>
              </a:rPr>
              <a:t> i = ThreadID.get();</a:t>
            </a:r>
          </a:p>
          <a:p>
            <a:pPr eaLnBrk="1" hangingPunct="1">
              <a:lnSpc>
                <a:spcPct val="90000"/>
              </a:lnSpc>
              <a:buFontTx/>
              <a:buNone/>
            </a:pPr>
            <a:r>
              <a:rPr lang="en-US" sz="2000" b="1">
                <a:latin typeface="Lucida Console" pitchFamily="49" charset="0"/>
              </a:rPr>
              <a:t>   </a:t>
            </a:r>
            <a:r>
              <a:rPr lang="en-US" sz="2000" b="1">
                <a:solidFill>
                  <a:schemeClr val="tx1"/>
                </a:solidFill>
                <a:latin typeface="Lucida Console" pitchFamily="49" charset="0"/>
              </a:rPr>
              <a:t>return</a:t>
            </a:r>
            <a:r>
              <a:rPr lang="en-US" sz="2000" b="1">
                <a:latin typeface="Lucida Console" pitchFamily="49" charset="0"/>
              </a:rPr>
              <a:t> r[i].read();</a:t>
            </a:r>
          </a:p>
          <a:p>
            <a:pPr eaLnBrk="1" hangingPunct="1">
              <a:lnSpc>
                <a:spcPct val="90000"/>
              </a:lnSpc>
              <a:buFontTx/>
              <a:buNone/>
            </a:pPr>
            <a:r>
              <a:rPr lang="en-US" sz="2000" b="1">
                <a:latin typeface="Lucida Console" pitchFamily="49" charset="0"/>
              </a:rPr>
              <a:t>  }}</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97439BF5-372A-4DDD-8FBD-6EDEA1F1D438}" type="slidenum">
              <a:rPr lang="ar-SA"/>
              <a:pPr>
                <a:defRPr/>
              </a:pPr>
              <a:t>7</a:t>
            </a:fld>
            <a:endParaRPr lang="en-US"/>
          </a:p>
        </p:txBody>
      </p:sp>
      <p:sp>
        <p:nvSpPr>
          <p:cNvPr id="928770" name="Rectangle 2"/>
          <p:cNvSpPr>
            <a:spLocks noGrp="1" noChangeArrowheads="1"/>
          </p:cNvSpPr>
          <p:nvPr>
            <p:ph type="title"/>
          </p:nvPr>
        </p:nvSpPr>
        <p:spPr/>
        <p:txBody>
          <a:bodyPr/>
          <a:lstStyle/>
          <a:p>
            <a:r>
              <a:rPr lang="en-US" sz="4000">
                <a:solidFill>
                  <a:schemeClr val="tx1"/>
                </a:solidFill>
              </a:rPr>
              <a:t>Safe Boolean MRSW </a:t>
            </a:r>
            <a:r>
              <a:rPr lang="en-US" sz="4000"/>
              <a:t>Qeustion</a:t>
            </a:r>
          </a:p>
        </p:txBody>
      </p:sp>
      <p:sp>
        <p:nvSpPr>
          <p:cNvPr id="928771" name="Rectangle 3"/>
          <p:cNvSpPr>
            <a:spLocks noGrp="1" noChangeArrowheads="1"/>
          </p:cNvSpPr>
          <p:nvPr>
            <p:ph type="body" idx="1"/>
          </p:nvPr>
        </p:nvSpPr>
        <p:spPr/>
        <p:txBody>
          <a:bodyPr/>
          <a:lstStyle/>
          <a:p>
            <a:pPr>
              <a:buFontTx/>
              <a:buNone/>
            </a:pPr>
            <a:r>
              <a:rPr lang="en-US"/>
              <a:t>True/False: </a:t>
            </a:r>
          </a:p>
          <a:p>
            <a:pPr>
              <a:buFontTx/>
              <a:buNone/>
            </a:pPr>
            <a:r>
              <a:rPr lang="en-US"/>
              <a:t>	If we replace the </a:t>
            </a:r>
            <a:r>
              <a:rPr lang="en-US">
                <a:solidFill>
                  <a:srgbClr xmlns:mc="http://schemas.openxmlformats.org/markup-compatibility/2006" xmlns:a14="http://schemas.microsoft.com/office/drawing/2010/main" val="FF3300" mc:Ignorable=""/>
                </a:solidFill>
              </a:rPr>
              <a:t>safe Boolean SRSW registers</a:t>
            </a:r>
            <a:r>
              <a:rPr lang="en-US"/>
              <a:t> with </a:t>
            </a:r>
            <a:r>
              <a:rPr lang="en-US">
                <a:solidFill>
                  <a:srgbClr xmlns:mc="http://schemas.openxmlformats.org/markup-compatibility/2006" xmlns:a14="http://schemas.microsoft.com/office/drawing/2010/main" val="FF3300" mc:Ignorable=""/>
                </a:solidFill>
              </a:rPr>
              <a:t>regular Boolean SRSW </a:t>
            </a:r>
            <a:r>
              <a:rPr lang="en-US"/>
              <a:t>registers, then the construction yields an </a:t>
            </a:r>
            <a:r>
              <a:rPr lang="en-US">
                <a:solidFill>
                  <a:srgbClr xmlns:mc="http://schemas.openxmlformats.org/markup-compatibility/2006" xmlns:a14="http://schemas.microsoft.com/office/drawing/2010/main" val="FF3300" mc:Ignorable=""/>
                </a:solidFill>
              </a:rPr>
              <a:t>regular Boolean</a:t>
            </a:r>
            <a:r>
              <a:rPr lang="en-US"/>
              <a:t> </a:t>
            </a:r>
            <a:r>
              <a:rPr lang="en-US">
                <a:solidFill>
                  <a:srgbClr xmlns:mc="http://schemas.openxmlformats.org/markup-compatibility/2006" xmlns:a14="http://schemas.microsoft.com/office/drawing/2010/main" val="FF3300" mc:Ignorable=""/>
                </a:solidFill>
              </a:rPr>
              <a:t>MRSW</a:t>
            </a:r>
            <a:r>
              <a:rPr lang="en-US"/>
              <a:t> register.</a:t>
            </a:r>
          </a:p>
          <a:p>
            <a:pPr>
              <a:buFontTx/>
              <a:buNone/>
            </a:pPr>
            <a:endParaRPr lang="en-US"/>
          </a:p>
        </p:txBody>
      </p:sp>
      <p:sp>
        <p:nvSpPr>
          <p:cNvPr id="916521" name="Text Box 41"/>
          <p:cNvSpPr txBox="1">
            <a:spLocks noChangeArrowheads="1"/>
          </p:cNvSpPr>
          <p:nvPr/>
        </p:nvSpPr>
        <p:spPr bwMode="auto">
          <a:xfrm rot="-1437750">
            <a:off x="3740150" y="3225800"/>
            <a:ext cx="1466850" cy="800100"/>
          </a:xfrm>
          <a:prstGeom prst="rect">
            <a:avLst/>
          </a:prstGeom>
          <a:solidFill>
            <a:srgbClr xmlns:mc="http://schemas.openxmlformats.org/markup-compatibility/2006" xmlns:a14="http://schemas.microsoft.com/office/drawing/2010/main" val="FFFF00" mc:Ignorable=""/>
          </a:solidFill>
          <a:ln w="38100" algn="ctr">
            <a:solidFill>
              <a:schemeClr val="tx1"/>
            </a:solidFill>
            <a:miter lim="800000"/>
            <a:headEnd/>
            <a:tailEnd/>
          </a:ln>
        </p:spPr>
        <p:txBody>
          <a:bodyPr wrap="none">
            <a:spAutoFit/>
          </a:bodyPr>
          <a:lstStyle>
            <a:lvl1pPr marL="231775" indent="-231775">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nSpc>
                <a:spcPct val="100000"/>
              </a:lnSpc>
            </a:pPr>
            <a:r>
              <a:rPr lang="en-US" sz="4400">
                <a:solidFill>
                  <a:srgbClr xmlns:mc="http://schemas.openxmlformats.org/markup-compatibility/2006" xmlns:a14="http://schemas.microsoft.com/office/drawing/2010/main" val="0000FF" mc:Ignorable=""/>
                </a:solidFill>
              </a:rPr>
              <a:t>True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65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5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ph type="sldNum" sz="quarter" idx="11"/>
          </p:nvPr>
        </p:nvSpPr>
        <p:spPr/>
        <p:txBody>
          <a:bodyPr/>
          <a:lstStyle/>
          <a:p>
            <a:pPr>
              <a:defRPr/>
            </a:pPr>
            <a:fld id="{D3CAEE55-E2DB-4CDC-B394-322F18995F31}" type="slidenum">
              <a:rPr lang="ar-SA"/>
              <a:pPr>
                <a:defRPr/>
              </a:pPr>
              <a:t>8</a:t>
            </a:fld>
            <a:endParaRPr lang="en-US"/>
          </a:p>
        </p:txBody>
      </p:sp>
      <p:sp>
        <p:nvSpPr>
          <p:cNvPr id="931842"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lstStyle>
            <a:lvl1pPr>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gn="ctr">
              <a:lnSpc>
                <a:spcPct val="100000"/>
              </a:lnSpc>
            </a:pPr>
            <a:r>
              <a:rPr lang="en-US" sz="1400">
                <a:cs typeface="Courier New" pitchFamily="49" charset="0"/>
              </a:rPr>
              <a:t>© 2007 Herlihy &amp; Shavit</a:t>
            </a:r>
          </a:p>
        </p:txBody>
      </p:sp>
      <p:sp>
        <p:nvSpPr>
          <p:cNvPr id="931843"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solidFill>
                  <a:srgbClr xmlns:mc="http://schemas.openxmlformats.org/markup-compatibility/2006" val="000000" mc:Ignorable=""/>
                </a:solidFill>
                <a:miter lim="800000"/>
                <a:headEnd/>
                <a:tailEnd/>
              </a14:hiddenLine>
            </a:ext>
          </a:extLst>
        </p:spPr>
        <p:txBody>
          <a:bodyPr/>
          <a:lstStyle>
            <a:lvl1pPr>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gn="r">
              <a:lnSpc>
                <a:spcPct val="100000"/>
              </a:lnSpc>
            </a:pPr>
            <a:fld id="{36864856-582A-46E8-BDF9-D28375F4547C}" type="slidenum">
              <a:rPr lang="he-IL" sz="1400">
                <a:cs typeface="Arial" pitchFamily="34" charset="0"/>
              </a:rPr>
              <a:pPr algn="r">
                <a:lnSpc>
                  <a:spcPct val="100000"/>
                </a:lnSpc>
              </a:pPr>
              <a:t>8</a:t>
            </a:fld>
            <a:endParaRPr lang="en-US" sz="1400">
              <a:cs typeface="Arial" pitchFamily="34" charset="0"/>
            </a:endParaRPr>
          </a:p>
        </p:txBody>
      </p:sp>
      <p:sp>
        <p:nvSpPr>
          <p:cNvPr id="931844" name="Rectangle 2"/>
          <p:cNvSpPr>
            <a:spLocks noGrp="1" noChangeArrowheads="1"/>
          </p:cNvSpPr>
          <p:nvPr>
            <p:ph type="title" idx="4294967295"/>
          </p:nvPr>
        </p:nvSpPr>
        <p:spPr/>
        <p:txBody>
          <a:bodyPr/>
          <a:lstStyle/>
          <a:p>
            <a:r>
              <a:rPr lang="en-US" sz="4000">
                <a:solidFill>
                  <a:schemeClr val="tx1"/>
                </a:solidFill>
              </a:rPr>
              <a:t>Safe Boolean MRSW</a:t>
            </a:r>
            <a:r>
              <a:rPr lang="en-US" sz="4000"/>
              <a:t> Qeustion cont.</a:t>
            </a:r>
          </a:p>
        </p:txBody>
      </p:sp>
      <p:sp>
        <p:nvSpPr>
          <p:cNvPr id="931845" name="AutoShape 4"/>
          <p:cNvSpPr>
            <a:spLocks noChangeArrowheads="1"/>
          </p:cNvSpPr>
          <p:nvPr/>
        </p:nvSpPr>
        <p:spPr bwMode="auto">
          <a:xfrm>
            <a:off x="889000" y="5219700"/>
            <a:ext cx="7391400" cy="762000"/>
          </a:xfrm>
          <a:prstGeom prst="rightArrow">
            <a:avLst>
              <a:gd name="adj1" fmla="val 50000"/>
              <a:gd name="adj2" fmla="val 242500"/>
            </a:avLst>
          </a:prstGeom>
          <a:solidFill>
            <a:srgbClr xmlns:mc="http://schemas.openxmlformats.org/markup-compatibility/2006" xmlns:a14="http://schemas.microsoft.com/office/drawing/2010/main" val="0099FF" mc:Ignorable=""/>
          </a:solidFill>
          <a:ln w="38100">
            <a:solidFill>
              <a:srgbClr xmlns:mc="http://schemas.openxmlformats.org/markup-compatibility/2006" xmlns:a14="http://schemas.microsoft.com/office/drawing/2010/main" val="0099FF" mc:Ignorable=""/>
            </a:solidFill>
            <a:miter lim="800000"/>
            <a:headEnd/>
            <a:tailEnd/>
          </a:ln>
        </p:spPr>
        <p:txBody>
          <a:bodyPr wrap="none" anchor="ctr"/>
          <a:lstStyle/>
          <a:p>
            <a:pPr marL="231775" indent="-231775">
              <a:lnSpc>
                <a:spcPct val="80000"/>
              </a:lnSpc>
            </a:pPr>
            <a:r>
              <a:rPr lang="en-US" b="1">
                <a:solidFill>
                  <a:schemeClr val="bg1"/>
                </a:solidFill>
                <a:cs typeface="Courier New" pitchFamily="49" charset="0"/>
              </a:rPr>
              <a:t>time</a:t>
            </a:r>
          </a:p>
        </p:txBody>
      </p:sp>
      <p:sp>
        <p:nvSpPr>
          <p:cNvPr id="931846" name="AutoShape 5"/>
          <p:cNvSpPr>
            <a:spLocks noChangeArrowheads="1"/>
          </p:cNvSpPr>
          <p:nvPr/>
        </p:nvSpPr>
        <p:spPr bwMode="auto">
          <a:xfrm>
            <a:off x="1647825" y="2219325"/>
            <a:ext cx="1920875" cy="509588"/>
          </a:xfrm>
          <a:prstGeom prst="leftRightArrow">
            <a:avLst>
              <a:gd name="adj1" fmla="val 50000"/>
              <a:gd name="adj2" fmla="val 75389"/>
            </a:avLst>
          </a:prstGeom>
          <a:solidFill>
            <a:srgbClr xmlns:mc="http://schemas.openxmlformats.org/markup-compatibility/2006" xmlns:a14="http://schemas.microsoft.com/office/drawing/2010/main" val="FF3300" mc:Ignorable=""/>
          </a:solidFill>
          <a:ln w="38100">
            <a:solidFill>
              <a:schemeClr val="tx1"/>
            </a:solidFill>
            <a:miter lim="800000"/>
            <a:headEnd/>
            <a:tailEnd/>
          </a:ln>
        </p:spPr>
        <p:txBody>
          <a:bodyPr wrap="none" anchor="ctr"/>
          <a:lstStyle/>
          <a:p>
            <a:pPr algn="ctr">
              <a:lnSpc>
                <a:spcPct val="100000"/>
              </a:lnSpc>
              <a:spcBef>
                <a:spcPct val="0"/>
              </a:spcBef>
            </a:pPr>
            <a:r>
              <a:rPr lang="en-US" sz="1800" b="1">
                <a:solidFill>
                  <a:schemeClr val="tx2"/>
                </a:solidFill>
                <a:cs typeface="Courier New" pitchFamily="49" charset="0"/>
              </a:rPr>
              <a:t>R[0]=1</a:t>
            </a:r>
            <a:endParaRPr lang="en-US" sz="1800" b="1">
              <a:solidFill>
                <a:schemeClr val="tx1"/>
              </a:solidFill>
              <a:cs typeface="Courier New" pitchFamily="49" charset="0"/>
            </a:endParaRPr>
          </a:p>
        </p:txBody>
      </p:sp>
      <p:sp>
        <p:nvSpPr>
          <p:cNvPr id="931847" name="AutoShape 6"/>
          <p:cNvSpPr>
            <a:spLocks noChangeArrowheads="1"/>
          </p:cNvSpPr>
          <p:nvPr/>
        </p:nvSpPr>
        <p:spPr bwMode="auto">
          <a:xfrm>
            <a:off x="2397125" y="3632200"/>
            <a:ext cx="2376488" cy="509588"/>
          </a:xfrm>
          <a:prstGeom prst="leftRightArrow">
            <a:avLst>
              <a:gd name="adj1" fmla="val 50000"/>
              <a:gd name="adj2" fmla="val 93271"/>
            </a:avLst>
          </a:prstGeom>
          <a:solidFill>
            <a:srgbClr xmlns:mc="http://schemas.openxmlformats.org/markup-compatibility/2006" xmlns:a14="http://schemas.microsoft.com/office/drawing/2010/main" val="FFFF00" mc:Ignorable=""/>
          </a:solidFill>
          <a:ln w="38100">
            <a:solidFill>
              <a:schemeClr val="tx1"/>
            </a:solidFill>
            <a:miter lim="800000"/>
            <a:headEnd/>
            <a:tailEnd/>
          </a:ln>
        </p:spPr>
        <p:txBody>
          <a:bodyPr wrap="none" anchor="ctr"/>
          <a:lstStyle/>
          <a:p>
            <a:pPr algn="ctr">
              <a:lnSpc>
                <a:spcPct val="100000"/>
              </a:lnSpc>
              <a:spcBef>
                <a:spcPct val="0"/>
              </a:spcBef>
            </a:pPr>
            <a:r>
              <a:rPr lang="en-US" sz="1800" b="1">
                <a:solidFill>
                  <a:schemeClr val="tx2"/>
                </a:solidFill>
                <a:cs typeface="Courier New" pitchFamily="49" charset="0"/>
              </a:rPr>
              <a:t>1/0</a:t>
            </a:r>
            <a:r>
              <a:rPr lang="en-US" sz="1800" b="1">
                <a:solidFill>
                  <a:schemeClr val="tx2"/>
                </a:solidFill>
                <a:cs typeface="Courier New" pitchFamily="49" charset="0"/>
                <a:sym typeface="Wingdings" pitchFamily="2" charset="2"/>
              </a:rPr>
              <a:t></a:t>
            </a:r>
            <a:r>
              <a:rPr lang="en-US" sz="1800" b="1">
                <a:solidFill>
                  <a:schemeClr val="tx2"/>
                </a:solidFill>
                <a:cs typeface="Courier New" pitchFamily="49" charset="0"/>
              </a:rPr>
              <a:t>read(R[1])</a:t>
            </a:r>
          </a:p>
        </p:txBody>
      </p:sp>
      <p:sp>
        <p:nvSpPr>
          <p:cNvPr id="931849" name="AutoShape 8"/>
          <p:cNvSpPr>
            <a:spLocks noChangeArrowheads="1"/>
          </p:cNvSpPr>
          <p:nvPr/>
        </p:nvSpPr>
        <p:spPr bwMode="auto">
          <a:xfrm>
            <a:off x="3984625" y="2963863"/>
            <a:ext cx="2376488" cy="509587"/>
          </a:xfrm>
          <a:prstGeom prst="leftRightArrow">
            <a:avLst>
              <a:gd name="adj1" fmla="val 50000"/>
              <a:gd name="adj2" fmla="val 93271"/>
            </a:avLst>
          </a:prstGeom>
          <a:solidFill>
            <a:srgbClr xmlns:mc="http://schemas.openxmlformats.org/markup-compatibility/2006" xmlns:a14="http://schemas.microsoft.com/office/drawing/2010/main" val="0000FF" mc:Ignorable=""/>
          </a:solidFill>
          <a:ln w="38100">
            <a:solidFill>
              <a:schemeClr val="tx1"/>
            </a:solidFill>
            <a:miter lim="800000"/>
            <a:headEnd/>
            <a:tailEnd/>
          </a:ln>
        </p:spPr>
        <p:txBody>
          <a:bodyPr wrap="none" anchor="ctr"/>
          <a:lstStyle/>
          <a:p>
            <a:pPr algn="ctr">
              <a:lnSpc>
                <a:spcPct val="100000"/>
              </a:lnSpc>
              <a:spcBef>
                <a:spcPct val="0"/>
              </a:spcBef>
            </a:pPr>
            <a:r>
              <a:rPr lang="en-US" sz="1800" b="1">
                <a:solidFill>
                  <a:schemeClr val="bg1"/>
                </a:solidFill>
                <a:cs typeface="Courier New" pitchFamily="49" charset="0"/>
              </a:rPr>
              <a:t>1</a:t>
            </a:r>
            <a:r>
              <a:rPr lang="en-US" sz="1800" b="1">
                <a:solidFill>
                  <a:schemeClr val="bg1"/>
                </a:solidFill>
                <a:cs typeface="Courier New" pitchFamily="49" charset="0"/>
                <a:sym typeface="Wingdings" pitchFamily="2" charset="2"/>
              </a:rPr>
              <a:t></a:t>
            </a:r>
            <a:r>
              <a:rPr lang="en-US" sz="1800" b="1">
                <a:solidFill>
                  <a:schemeClr val="bg1"/>
                </a:solidFill>
                <a:cs typeface="Courier New" pitchFamily="49" charset="0"/>
              </a:rPr>
              <a:t>read(R[0])</a:t>
            </a:r>
          </a:p>
        </p:txBody>
      </p:sp>
      <p:sp>
        <p:nvSpPr>
          <p:cNvPr id="931850" name="Text Box 11"/>
          <p:cNvSpPr txBox="1">
            <a:spLocks noChangeArrowheads="1"/>
          </p:cNvSpPr>
          <p:nvPr/>
        </p:nvSpPr>
        <p:spPr bwMode="auto">
          <a:xfrm>
            <a:off x="4860925" y="5284788"/>
            <a:ext cx="184150" cy="384175"/>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algn="ctr">
                <a:solidFill>
                  <a:srgbClr xmlns:mc="http://schemas.openxmlformats.org/markup-compatibility/2006" val="000000" mc:Ignorable=""/>
                </a:solidFill>
                <a:miter lim="800000"/>
                <a:headEnd/>
                <a:tailEnd/>
              </a14:hiddenLine>
            </a:ext>
          </a:extLst>
        </p:spPr>
        <p:txBody>
          <a:bodyPr wrap="none">
            <a:spAutoFit/>
          </a:bodyPr>
          <a:lstStyle>
            <a:lvl1pPr marL="231775" indent="-231775">
              <a:spcBef>
                <a:spcPct val="0"/>
              </a:spcBef>
              <a:defRPr sz="2400">
                <a:solidFill>
                  <a:schemeClr val="tx1"/>
                </a:solidFill>
                <a:latin typeface="Comic Sans MS" pitchFamily="66" charset="0"/>
              </a:defRPr>
            </a:lvl1pPr>
            <a:lvl2pPr marL="742950" indent="-285750">
              <a:spcBef>
                <a:spcPct val="0"/>
              </a:spcBef>
              <a:defRPr sz="2400">
                <a:solidFill>
                  <a:schemeClr val="tx1"/>
                </a:solidFill>
                <a:latin typeface="Comic Sans MS" pitchFamily="66" charset="0"/>
              </a:defRPr>
            </a:lvl2pPr>
            <a:lvl3pPr marL="1143000" indent="-228600">
              <a:spcBef>
                <a:spcPct val="0"/>
              </a:spcBef>
              <a:defRPr sz="2400">
                <a:solidFill>
                  <a:schemeClr val="tx1"/>
                </a:solidFill>
                <a:latin typeface="Comic Sans MS" pitchFamily="66" charset="0"/>
              </a:defRPr>
            </a:lvl3pPr>
            <a:lvl4pPr marL="1600200" indent="-228600">
              <a:spcBef>
                <a:spcPct val="0"/>
              </a:spcBef>
              <a:defRPr sz="2400">
                <a:solidFill>
                  <a:schemeClr val="tx1"/>
                </a:solidFill>
                <a:latin typeface="Comic Sans MS" pitchFamily="66" charset="0"/>
              </a:defRPr>
            </a:lvl4pPr>
            <a:lvl5pPr marL="2057400" indent="-228600">
              <a:spcBef>
                <a:spcPct val="0"/>
              </a:spcBef>
              <a:defRPr sz="2400">
                <a:solidFill>
                  <a:schemeClr val="tx1"/>
                </a:solidFill>
                <a:latin typeface="Comic Sans MS" pitchFamily="66" charset="0"/>
              </a:defRPr>
            </a:lvl5pPr>
            <a:lvl6pPr marL="2514600" indent="-228600" algn="l" rtl="0" eaLnBrk="0" fontAlgn="base" hangingPunct="0">
              <a:spcBef>
                <a:spcPct val="0"/>
              </a:spcBef>
              <a:spcAft>
                <a:spcPct val="0"/>
              </a:spcAft>
              <a:defRPr sz="2400">
                <a:solidFill>
                  <a:schemeClr val="tx1"/>
                </a:solidFill>
                <a:latin typeface="Comic Sans MS" pitchFamily="66" charset="0"/>
              </a:defRPr>
            </a:lvl6pPr>
            <a:lvl7pPr marL="2971800" indent="-228600" algn="l" rtl="0" eaLnBrk="0" fontAlgn="base" hangingPunct="0">
              <a:spcBef>
                <a:spcPct val="0"/>
              </a:spcBef>
              <a:spcAft>
                <a:spcPct val="0"/>
              </a:spcAft>
              <a:defRPr sz="2400">
                <a:solidFill>
                  <a:schemeClr val="tx1"/>
                </a:solidFill>
                <a:latin typeface="Comic Sans MS" pitchFamily="66" charset="0"/>
              </a:defRPr>
            </a:lvl7pPr>
            <a:lvl8pPr marL="3429000" indent="-228600" algn="l" rtl="0" eaLnBrk="0" fontAlgn="base" hangingPunct="0">
              <a:spcBef>
                <a:spcPct val="0"/>
              </a:spcBef>
              <a:spcAft>
                <a:spcPct val="0"/>
              </a:spcAft>
              <a:defRPr sz="2400">
                <a:solidFill>
                  <a:schemeClr val="tx1"/>
                </a:solidFill>
                <a:latin typeface="Comic Sans MS" pitchFamily="66" charset="0"/>
              </a:defRPr>
            </a:lvl8pPr>
            <a:lvl9pPr marL="3886200" indent="-228600" algn="l" rtl="0" eaLnBrk="0" fontAlgn="base" hangingPunct="0">
              <a:spcBef>
                <a:spcPct val="0"/>
              </a:spcBef>
              <a:spcAft>
                <a:spcPct val="0"/>
              </a:spcAft>
              <a:defRPr sz="2400">
                <a:solidFill>
                  <a:schemeClr val="tx1"/>
                </a:solidFill>
                <a:latin typeface="Comic Sans MS" pitchFamily="66" charset="0"/>
              </a:defRPr>
            </a:lvl9pPr>
          </a:lstStyle>
          <a:p>
            <a:pPr>
              <a:lnSpc>
                <a:spcPct val="80000"/>
              </a:lnSpc>
              <a:spcBef>
                <a:spcPct val="20000"/>
              </a:spcBef>
            </a:pPr>
            <a:endParaRPr lang="he-IL" b="1">
              <a:solidFill>
                <a:srgbClr xmlns:mc="http://schemas.openxmlformats.org/markup-compatibility/2006" xmlns:a14="http://schemas.microsoft.com/office/drawing/2010/main" val="009900" mc:Ignorable=""/>
              </a:solidFill>
              <a:cs typeface="Courier New" pitchFamily="49" charset="0"/>
            </a:endParaRPr>
          </a:p>
        </p:txBody>
      </p:sp>
      <p:sp>
        <p:nvSpPr>
          <p:cNvPr id="931856" name="AutoShape 5"/>
          <p:cNvSpPr>
            <a:spLocks noChangeArrowheads="1"/>
          </p:cNvSpPr>
          <p:nvPr/>
        </p:nvSpPr>
        <p:spPr bwMode="auto">
          <a:xfrm>
            <a:off x="3609975" y="2206625"/>
            <a:ext cx="1920875" cy="509588"/>
          </a:xfrm>
          <a:prstGeom prst="leftRightArrow">
            <a:avLst>
              <a:gd name="adj1" fmla="val 50000"/>
              <a:gd name="adj2" fmla="val 75389"/>
            </a:avLst>
          </a:prstGeom>
          <a:solidFill>
            <a:srgbClr xmlns:mc="http://schemas.openxmlformats.org/markup-compatibility/2006" xmlns:a14="http://schemas.microsoft.com/office/drawing/2010/main" val="FF3300" mc:Ignorable=""/>
          </a:solidFill>
          <a:ln w="38100">
            <a:solidFill>
              <a:schemeClr val="tx1"/>
            </a:solidFill>
            <a:miter lim="800000"/>
            <a:headEnd/>
            <a:tailEnd/>
          </a:ln>
        </p:spPr>
        <p:txBody>
          <a:bodyPr wrap="none" anchor="ctr"/>
          <a:lstStyle/>
          <a:p>
            <a:pPr algn="ctr">
              <a:lnSpc>
                <a:spcPct val="100000"/>
              </a:lnSpc>
              <a:spcBef>
                <a:spcPct val="0"/>
              </a:spcBef>
            </a:pPr>
            <a:r>
              <a:rPr lang="en-US" sz="1800" b="1">
                <a:solidFill>
                  <a:schemeClr val="tx2"/>
                </a:solidFill>
                <a:cs typeface="Courier New" pitchFamily="49" charset="0"/>
              </a:rPr>
              <a:t>R[1]=1</a:t>
            </a:r>
            <a:endParaRPr lang="en-US" sz="1800" b="1">
              <a:solidFill>
                <a:schemeClr val="tx1"/>
              </a:solidFill>
              <a:cs typeface="Courier New" pitchFamily="49" charset="0"/>
            </a:endParaRPr>
          </a:p>
        </p:txBody>
      </p:sp>
      <p:sp>
        <p:nvSpPr>
          <p:cNvPr id="931857" name="AutoShape 5"/>
          <p:cNvSpPr>
            <a:spLocks noChangeArrowheads="1"/>
          </p:cNvSpPr>
          <p:nvPr/>
        </p:nvSpPr>
        <p:spPr bwMode="auto">
          <a:xfrm>
            <a:off x="5575300" y="2206625"/>
            <a:ext cx="1920875" cy="509588"/>
          </a:xfrm>
          <a:prstGeom prst="leftRightArrow">
            <a:avLst>
              <a:gd name="adj1" fmla="val 50000"/>
              <a:gd name="adj2" fmla="val 75389"/>
            </a:avLst>
          </a:prstGeom>
          <a:solidFill>
            <a:srgbClr xmlns:mc="http://schemas.openxmlformats.org/markup-compatibility/2006" xmlns:a14="http://schemas.microsoft.com/office/drawing/2010/main" val="FF3300" mc:Ignorable=""/>
          </a:solidFill>
          <a:ln w="38100">
            <a:solidFill>
              <a:schemeClr val="tx1"/>
            </a:solidFill>
            <a:miter lim="800000"/>
            <a:headEnd/>
            <a:tailEnd/>
          </a:ln>
        </p:spPr>
        <p:txBody>
          <a:bodyPr wrap="none" anchor="ctr"/>
          <a:lstStyle/>
          <a:p>
            <a:pPr algn="ctr">
              <a:lnSpc>
                <a:spcPct val="100000"/>
              </a:lnSpc>
              <a:spcBef>
                <a:spcPct val="0"/>
              </a:spcBef>
            </a:pPr>
            <a:r>
              <a:rPr lang="en-US" sz="1800" b="1">
                <a:solidFill>
                  <a:schemeClr val="tx2"/>
                </a:solidFill>
                <a:cs typeface="Courier New" pitchFamily="49" charset="0"/>
              </a:rPr>
              <a:t>R[2]=1</a:t>
            </a:r>
            <a:endParaRPr lang="en-US" sz="1800" b="1">
              <a:solidFill>
                <a:schemeClr val="tx1"/>
              </a:solidFill>
              <a:cs typeface="Courier New" pitchFamily="49" charset="0"/>
            </a:endParaRPr>
          </a:p>
        </p:txBody>
      </p:sp>
      <p:sp>
        <p:nvSpPr>
          <p:cNvPr id="931858" name="AutoShape 6"/>
          <p:cNvSpPr>
            <a:spLocks noChangeArrowheads="1"/>
          </p:cNvSpPr>
          <p:nvPr/>
        </p:nvSpPr>
        <p:spPr bwMode="auto">
          <a:xfrm>
            <a:off x="3016250" y="4470400"/>
            <a:ext cx="2376488" cy="509588"/>
          </a:xfrm>
          <a:prstGeom prst="leftRightArrow">
            <a:avLst>
              <a:gd name="adj1" fmla="val 50000"/>
              <a:gd name="adj2" fmla="val 93271"/>
            </a:avLst>
          </a:prstGeom>
          <a:solidFill>
            <a:srgbClr xmlns:mc="http://schemas.openxmlformats.org/markup-compatibility/2006" xmlns:a14="http://schemas.microsoft.com/office/drawing/2010/main" val="33CC33" mc:Ignorable=""/>
          </a:solidFill>
          <a:ln w="38100">
            <a:solidFill>
              <a:schemeClr val="tx1"/>
            </a:solidFill>
            <a:miter lim="800000"/>
            <a:headEnd/>
            <a:tailEnd/>
          </a:ln>
        </p:spPr>
        <p:txBody>
          <a:bodyPr wrap="none" anchor="ctr"/>
          <a:lstStyle/>
          <a:p>
            <a:pPr algn="ctr">
              <a:lnSpc>
                <a:spcPct val="100000"/>
              </a:lnSpc>
              <a:spcBef>
                <a:spcPct val="0"/>
              </a:spcBef>
            </a:pPr>
            <a:r>
              <a:rPr lang="en-US" sz="1800" b="1">
                <a:solidFill>
                  <a:schemeClr val="tx2"/>
                </a:solidFill>
                <a:cs typeface="Courier New" pitchFamily="49" charset="0"/>
                <a:sym typeface="Wingdings" pitchFamily="2" charset="2"/>
              </a:rPr>
              <a:t>0</a:t>
            </a:r>
            <a:r>
              <a:rPr lang="en-US" sz="1800" b="1">
                <a:solidFill>
                  <a:schemeClr val="tx2"/>
                </a:solidFill>
                <a:cs typeface="Courier New" pitchFamily="49" charset="0"/>
              </a:rPr>
              <a:t>read(R[2])</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pPr>
              <a:defRPr/>
            </a:pPr>
            <a:fld id="{CA83FBCD-0DC8-4267-858F-CC1184A93518}" type="slidenum">
              <a:rPr lang="ar-SA"/>
              <a:pPr>
                <a:defRPr/>
              </a:pPr>
              <a:t>9</a:t>
            </a:fld>
            <a:endParaRPr lang="en-US"/>
          </a:p>
        </p:txBody>
      </p:sp>
      <p:sp>
        <p:nvSpPr>
          <p:cNvPr id="885762" name="Rectangle 2"/>
          <p:cNvSpPr>
            <a:spLocks noGrp="1" noChangeArrowheads="1"/>
          </p:cNvSpPr>
          <p:nvPr>
            <p:ph type="title"/>
          </p:nvPr>
        </p:nvSpPr>
        <p:spPr/>
        <p:txBody>
          <a:bodyPr/>
          <a:lstStyle/>
          <a:p>
            <a:r>
              <a:rPr lang="en-US"/>
              <a:t>AtomicMRSWRegister</a:t>
            </a:r>
          </a:p>
        </p:txBody>
      </p:sp>
      <p:sp>
        <p:nvSpPr>
          <p:cNvPr id="885763" name="Rectangle 3"/>
          <p:cNvSpPr>
            <a:spLocks noGrp="1" noChangeArrowheads="1"/>
          </p:cNvSpPr>
          <p:nvPr>
            <p:ph type="body" idx="1"/>
          </p:nvPr>
        </p:nvSpPr>
        <p:spPr>
          <a:xfrm>
            <a:off x="685800" y="1981200"/>
            <a:ext cx="8001000" cy="4114800"/>
          </a:xfrm>
        </p:spPr>
        <p:txBody>
          <a:bodyPr/>
          <a:lstStyle/>
          <a:p>
            <a:pPr>
              <a:lnSpc>
                <a:spcPct val="80000"/>
              </a:lnSpc>
              <a:buFontTx/>
              <a:buNone/>
            </a:pPr>
            <a:r>
              <a:rPr lang="en-US" sz="1600">
                <a:solidFill>
                  <a:srgbClr xmlns:mc="http://schemas.openxmlformats.org/markup-compatibility/2006" xmlns:a14="http://schemas.microsoft.com/office/drawing/2010/main" val="CC0000" mc:Ignorable=""/>
                </a:solidFill>
              </a:rPr>
              <a:t>public class</a:t>
            </a:r>
            <a:r>
              <a:rPr lang="en-US" sz="1600"/>
              <a:t> AtomicMRSWRegister&lt;T&gt; implements Register&lt;T&gt; {</a:t>
            </a:r>
          </a:p>
          <a:p>
            <a:pPr>
              <a:lnSpc>
                <a:spcPct val="80000"/>
              </a:lnSpc>
              <a:buFontTx/>
              <a:buNone/>
            </a:pPr>
            <a:r>
              <a:rPr lang="en-US" sz="1600"/>
              <a:t>	ThreadLocal&lt;Long&gt; lastStamp; </a:t>
            </a:r>
            <a:r>
              <a:rPr lang="en-US" sz="1600">
                <a:solidFill>
                  <a:srgbClr xmlns:mc="http://schemas.openxmlformats.org/markup-compatibility/2006" xmlns:a14="http://schemas.microsoft.com/office/drawing/2010/main" val="33CC33" mc:Ignorable=""/>
                </a:solidFill>
              </a:rPr>
              <a:t>// last timestamp written</a:t>
            </a:r>
          </a:p>
          <a:p>
            <a:pPr>
              <a:lnSpc>
                <a:spcPct val="80000"/>
              </a:lnSpc>
              <a:buFontTx/>
              <a:buNone/>
            </a:pPr>
            <a:r>
              <a:rPr lang="en-US" sz="1600"/>
              <a:t>	</a:t>
            </a:r>
            <a:r>
              <a:rPr lang="en-US" sz="1600">
                <a:solidFill>
                  <a:srgbClr xmlns:mc="http://schemas.openxmlformats.org/markup-compatibility/2006" xmlns:a14="http://schemas.microsoft.com/office/drawing/2010/main" val="CC0000" mc:Ignorable=""/>
                </a:solidFill>
              </a:rPr>
              <a:t>private</a:t>
            </a:r>
            <a:r>
              <a:rPr lang="en-US" sz="1600"/>
              <a:t> StampedValue&lt;T&gt;[][] a_table; </a:t>
            </a:r>
            <a:r>
              <a:rPr lang="en-US" sz="1600">
                <a:solidFill>
                  <a:srgbClr xmlns:mc="http://schemas.openxmlformats.org/markup-compatibility/2006" xmlns:a14="http://schemas.microsoft.com/office/drawing/2010/main" val="33CC33" mc:Ignorable=""/>
                </a:solidFill>
              </a:rPr>
              <a:t>// each entry is SRSW atomic</a:t>
            </a:r>
          </a:p>
          <a:p>
            <a:pPr>
              <a:lnSpc>
                <a:spcPct val="80000"/>
              </a:lnSpc>
              <a:buFontTx/>
              <a:buNone/>
            </a:pPr>
            <a:endParaRPr lang="en-US" sz="1600"/>
          </a:p>
          <a:p>
            <a:pPr>
              <a:lnSpc>
                <a:spcPct val="80000"/>
              </a:lnSpc>
              <a:buFontTx/>
              <a:buNone/>
            </a:pPr>
            <a:r>
              <a:rPr lang="en-US" sz="1600"/>
              <a:t>	</a:t>
            </a:r>
            <a:r>
              <a:rPr lang="en-US" sz="1600">
                <a:solidFill>
                  <a:srgbClr xmlns:mc="http://schemas.openxmlformats.org/markup-compatibility/2006" xmlns:a14="http://schemas.microsoft.com/office/drawing/2010/main" val="CC0000" mc:Ignorable=""/>
                </a:solidFill>
              </a:rPr>
              <a:t>public</a:t>
            </a:r>
            <a:r>
              <a:rPr lang="en-US" sz="1600"/>
              <a:t> AtomicMRSWRegister(T init, </a:t>
            </a:r>
            <a:r>
              <a:rPr lang="en-US" sz="1600">
                <a:solidFill>
                  <a:srgbClr xmlns:mc="http://schemas.openxmlformats.org/markup-compatibility/2006" xmlns:a14="http://schemas.microsoft.com/office/drawing/2010/main" val="CC0000" mc:Ignorable=""/>
                </a:solidFill>
              </a:rPr>
              <a:t>int</a:t>
            </a:r>
            <a:r>
              <a:rPr lang="en-US" sz="1600"/>
              <a:t> readers) {</a:t>
            </a:r>
          </a:p>
          <a:p>
            <a:pPr>
              <a:lnSpc>
                <a:spcPct val="80000"/>
              </a:lnSpc>
              <a:buFontTx/>
              <a:buNone/>
            </a:pPr>
            <a:r>
              <a:rPr lang="en-US" sz="1600"/>
              <a:t>		</a:t>
            </a:r>
            <a:r>
              <a:rPr lang="en-US" sz="1600">
                <a:solidFill>
                  <a:srgbClr xmlns:mc="http://schemas.openxmlformats.org/markup-compatibility/2006" xmlns:a14="http://schemas.microsoft.com/office/drawing/2010/main" val="CC0000" mc:Ignorable=""/>
                </a:solidFill>
              </a:rPr>
              <a:t>this</a:t>
            </a:r>
            <a:r>
              <a:rPr lang="en-US" sz="1600"/>
              <a:t>.lastStamp = </a:t>
            </a:r>
            <a:r>
              <a:rPr lang="en-US" sz="1600">
                <a:solidFill>
                  <a:srgbClr xmlns:mc="http://schemas.openxmlformats.org/markup-compatibility/2006" xmlns:a14="http://schemas.microsoft.com/office/drawing/2010/main" val="CC0000" mc:Ignorable=""/>
                </a:solidFill>
              </a:rPr>
              <a:t>new</a:t>
            </a:r>
            <a:r>
              <a:rPr lang="en-US" sz="1600"/>
              <a:t> ThreadLocal&lt;Long&gt;() {</a:t>
            </a:r>
          </a:p>
          <a:p>
            <a:pPr>
              <a:lnSpc>
                <a:spcPct val="80000"/>
              </a:lnSpc>
              <a:buFontTx/>
              <a:buNone/>
            </a:pPr>
            <a:r>
              <a:rPr lang="en-US" sz="1600"/>
              <a:t>			protected </a:t>
            </a:r>
            <a:r>
              <a:rPr lang="en-US" sz="1600">
                <a:solidFill>
                  <a:srgbClr xmlns:mc="http://schemas.openxmlformats.org/markup-compatibility/2006" xmlns:a14="http://schemas.microsoft.com/office/drawing/2010/main" val="CC0000" mc:Ignorable=""/>
                </a:solidFill>
              </a:rPr>
              <a:t>Long</a:t>
            </a:r>
            <a:r>
              <a:rPr lang="en-US" sz="1600"/>
              <a:t> initialValue () { return 0; };</a:t>
            </a:r>
          </a:p>
          <a:p>
            <a:pPr>
              <a:lnSpc>
                <a:spcPct val="80000"/>
              </a:lnSpc>
              <a:buFontTx/>
              <a:buNone/>
            </a:pPr>
            <a:r>
              <a:rPr lang="en-US" sz="1600"/>
              <a:t>		};</a:t>
            </a:r>
          </a:p>
          <a:p>
            <a:pPr>
              <a:lnSpc>
                <a:spcPct val="80000"/>
              </a:lnSpc>
              <a:buFontTx/>
              <a:buNone/>
            </a:pPr>
            <a:r>
              <a:rPr lang="en-US" sz="1600"/>
              <a:t>		a_table = </a:t>
            </a:r>
            <a:r>
              <a:rPr lang="en-US" sz="1600">
                <a:solidFill>
                  <a:srgbClr xmlns:mc="http://schemas.openxmlformats.org/markup-compatibility/2006" xmlns:a14="http://schemas.microsoft.com/office/drawing/2010/main" val="CC0000" mc:Ignorable=""/>
                </a:solidFill>
              </a:rPr>
              <a:t>new</a:t>
            </a:r>
            <a:r>
              <a:rPr lang="en-US" sz="1600"/>
              <a:t> StampedValue[readers][readers];</a:t>
            </a:r>
          </a:p>
          <a:p>
            <a:pPr>
              <a:lnSpc>
                <a:spcPct val="80000"/>
              </a:lnSpc>
              <a:buFontTx/>
              <a:buNone/>
            </a:pPr>
            <a:r>
              <a:rPr lang="en-US" sz="1600"/>
              <a:t>		StampedValue&lt;T&gt; value = </a:t>
            </a:r>
            <a:r>
              <a:rPr lang="en-US" sz="1600">
                <a:solidFill>
                  <a:srgbClr xmlns:mc="http://schemas.openxmlformats.org/markup-compatibility/2006" xmlns:a14="http://schemas.microsoft.com/office/drawing/2010/main" val="CC0000" mc:Ignorable=""/>
                </a:solidFill>
              </a:rPr>
              <a:t>new</a:t>
            </a:r>
            <a:r>
              <a:rPr lang="en-US" sz="1600"/>
              <a:t> StampedValue&lt;T&gt;(init);</a:t>
            </a:r>
          </a:p>
          <a:p>
            <a:pPr>
              <a:lnSpc>
                <a:spcPct val="80000"/>
              </a:lnSpc>
              <a:buFontTx/>
              <a:buNone/>
            </a:pPr>
            <a:r>
              <a:rPr lang="en-US" sz="1600"/>
              <a:t>		</a:t>
            </a:r>
            <a:r>
              <a:rPr lang="en-US" sz="1600">
                <a:solidFill>
                  <a:srgbClr xmlns:mc="http://schemas.openxmlformats.org/markup-compatibility/2006" xmlns:a14="http://schemas.microsoft.com/office/drawing/2010/main" val="CC0000" mc:Ignorable=""/>
                </a:solidFill>
              </a:rPr>
              <a:t>for</a:t>
            </a:r>
            <a:r>
              <a:rPr lang="en-US" sz="1600"/>
              <a:t> (</a:t>
            </a:r>
            <a:r>
              <a:rPr lang="en-US" sz="1600">
                <a:solidFill>
                  <a:srgbClr xmlns:mc="http://schemas.openxmlformats.org/markup-compatibility/2006" xmlns:a14="http://schemas.microsoft.com/office/drawing/2010/main" val="CC0000" mc:Ignorable=""/>
                </a:solidFill>
              </a:rPr>
              <a:t>int</a:t>
            </a:r>
            <a:r>
              <a:rPr lang="en-US" sz="1600"/>
              <a:t> i = 0; i &lt; readers; i++){</a:t>
            </a:r>
          </a:p>
          <a:p>
            <a:pPr>
              <a:lnSpc>
                <a:spcPct val="80000"/>
              </a:lnSpc>
              <a:buFontTx/>
              <a:buNone/>
            </a:pPr>
            <a:r>
              <a:rPr lang="en-US" sz="1600"/>
              <a:t>			</a:t>
            </a:r>
            <a:r>
              <a:rPr lang="en-US" sz="1600">
                <a:solidFill>
                  <a:srgbClr xmlns:mc="http://schemas.openxmlformats.org/markup-compatibility/2006" xmlns:a14="http://schemas.microsoft.com/office/drawing/2010/main" val="CC0000" mc:Ignorable=""/>
                </a:solidFill>
              </a:rPr>
              <a:t>for</a:t>
            </a:r>
            <a:r>
              <a:rPr lang="en-US" sz="1600"/>
              <a:t> (</a:t>
            </a:r>
            <a:r>
              <a:rPr lang="en-US" sz="1600">
                <a:solidFill>
                  <a:srgbClr xmlns:mc="http://schemas.openxmlformats.org/markup-compatibility/2006" xmlns:a14="http://schemas.microsoft.com/office/drawing/2010/main" val="CC0000" mc:Ignorable=""/>
                </a:solidFill>
              </a:rPr>
              <a:t>int</a:t>
            </a:r>
            <a:r>
              <a:rPr lang="en-US" sz="1600"/>
              <a:t> j = 0; j &lt; readers; j++){</a:t>
            </a:r>
          </a:p>
          <a:p>
            <a:pPr>
              <a:lnSpc>
                <a:spcPct val="80000"/>
              </a:lnSpc>
              <a:buFontTx/>
              <a:buNone/>
            </a:pPr>
            <a:r>
              <a:rPr lang="en-US" sz="1600"/>
              <a:t>				a_table[ i ][ j ] = value;</a:t>
            </a:r>
          </a:p>
          <a:p>
            <a:pPr>
              <a:lnSpc>
                <a:spcPct val="80000"/>
              </a:lnSpc>
              <a:buFontTx/>
              <a:buNone/>
            </a:pPr>
            <a:r>
              <a:rPr lang="en-US" sz="1600"/>
              <a:t>			}</a:t>
            </a:r>
          </a:p>
          <a:p>
            <a:pPr>
              <a:lnSpc>
                <a:spcPct val="80000"/>
              </a:lnSpc>
              <a:buFontTx/>
              <a:buNone/>
            </a:pPr>
            <a:r>
              <a:rPr lang="en-US" sz="1600"/>
              <a:t>		}</a:t>
            </a:r>
          </a:p>
          <a:p>
            <a:pPr>
              <a:lnSpc>
                <a:spcPct val="80000"/>
              </a:lnSpc>
              <a:buFontTx/>
              <a:buNone/>
            </a:pPr>
            <a:r>
              <a:rPr lang="en-US" sz="1600"/>
              <a:t>	}</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Blank Presentation">
  <a:themeElements>
    <a:clrScheme name="1_Blank Presentation 1">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00CC99" mc:Ignorable=""/>
      </a:accent1>
      <a:accent2>
        <a:srgbClr xmlns:mc="http://schemas.openxmlformats.org/markup-compatibility/2006" xmlns:a14="http://schemas.microsoft.com/office/drawing/2010/main" val="3333CC"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AAE2CA" mc:Ignorable=""/>
      </a:accent5>
      <a:accent6>
        <a:srgbClr xmlns:mc="http://schemas.openxmlformats.org/markup-compatibility/2006" xmlns:a14="http://schemas.microsoft.com/office/drawing/2010/main" val="2D2DB9" mc:Ignorable=""/>
      </a:accent6>
      <a:hlink>
        <a:srgbClr xmlns:mc="http://schemas.openxmlformats.org/markup-compatibility/2006" xmlns:a14="http://schemas.microsoft.com/office/drawing/2010/main" val="CCCCFF" mc:Ignorable=""/>
      </a:hlink>
      <a:folHlink>
        <a:srgbClr xmlns:mc="http://schemas.openxmlformats.org/markup-compatibility/2006" xmlns:a14="http://schemas.microsoft.com/office/drawing/2010/main" val="B2B2B2" mc:Ignorable=""/>
      </a:folHlink>
    </a:clrScheme>
    <a:fontScheme name="1_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cap="flat" cmpd="sng" algn="ctr">
              <a:solidFill>
                <a:srgbClr xmlns:mc="http://schemas.openxmlformats.org/markup-compatibility/2006" val="000000" mc:Ignorable=""/>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xmlns:mc="http://schemas.openxmlformats.org/markup-compatibility/2006" val="808080" mc:Ignorable=""/>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Tx/>
          <a:buSzTx/>
          <a:buFontTx/>
          <a:buNone/>
          <a:tabLst/>
          <a:defRPr kumimoji="0" lang="en-US" sz="2400" b="0" i="0" u="none" strike="noStrike" cap="none" normalizeH="0" baseline="0" smtClean="0">
            <a:ln>
              <a:noFill/>
            </a:ln>
            <a:solidFill>
              <a:srgbClr xmlns:mc="http://schemas.openxmlformats.org/markup-compatibility/2006" xmlns:a14="http://schemas.microsoft.com/office/drawing/2010/main" val="0000FF" mc:Ignorable=""/>
            </a:solidFill>
            <a:effectLst/>
            <a:latin typeface="Comic Sans MS" pitchFamily="66"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cap="flat" cmpd="sng" algn="ctr">
              <a:solidFill>
                <a:srgbClr xmlns:mc="http://schemas.openxmlformats.org/markup-compatibility/2006" val="000000" mc:Ignorable=""/>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xmlns:mc="http://schemas.openxmlformats.org/markup-compatibility/2006" val="808080" mc:Ignorable=""/>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Tx/>
          <a:buSzTx/>
          <a:buFontTx/>
          <a:buNone/>
          <a:tabLst/>
          <a:defRPr kumimoji="0" lang="en-US" sz="2400" b="0" i="0" u="none" strike="noStrike" cap="none" normalizeH="0" baseline="0" smtClean="0">
            <a:ln>
              <a:noFill/>
            </a:ln>
            <a:solidFill>
              <a:srgbClr xmlns:mc="http://schemas.openxmlformats.org/markup-compatibility/2006" xmlns:a14="http://schemas.microsoft.com/office/drawing/2010/main" val="0000FF" mc:Ignorable=""/>
            </a:solidFill>
            <a:effectLst/>
            <a:latin typeface="Comic Sans MS" pitchFamily="66" charset="0"/>
          </a:defRPr>
        </a:defPPr>
      </a:lstStyle>
    </a:lnDef>
  </a:objectDefaults>
  <a:extraClrSchemeLst>
    <a:extraClrScheme>
      <a:clrScheme name="1_Blank Presentation 1">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00CC99" mc:Ignorable=""/>
        </a:accent1>
        <a:accent2>
          <a:srgbClr xmlns:mc="http://schemas.openxmlformats.org/markup-compatibility/2006" xmlns:a14="http://schemas.microsoft.com/office/drawing/2010/main" val="3333CC"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AAE2CA" mc:Ignorable=""/>
        </a:accent5>
        <a:accent6>
          <a:srgbClr xmlns:mc="http://schemas.openxmlformats.org/markup-compatibility/2006" xmlns:a14="http://schemas.microsoft.com/office/drawing/2010/main" val="2D2DB9" mc:Ignorable=""/>
        </a:accent6>
        <a:hlink>
          <a:srgbClr xmlns:mc="http://schemas.openxmlformats.org/markup-compatibility/2006" xmlns:a14="http://schemas.microsoft.com/office/drawing/2010/main" val="CCCCFF" mc:Ignorable=""/>
        </a:hlink>
        <a:folHlink>
          <a:srgbClr xmlns:mc="http://schemas.openxmlformats.org/markup-compatibility/2006" xmlns:a14="http://schemas.microsoft.com/office/drawing/2010/main" val="B2B2B2" mc:Ignorable=""/>
        </a:folHlink>
      </a:clrScheme>
      <a:clrMap bg1="lt1" tx1="dk1" bg2="lt2" tx2="dk2" accent1="accent1" accent2="accent2" accent3="accent3" accent4="accent4" accent5="accent5" accent6="accent6" hlink="hlink" folHlink="folHlink"/>
    </a:extraClrScheme>
    <a:extraClrScheme>
      <a:clrScheme name="1_Blank Presentation 2">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FF" mc:Ignorable=""/>
        </a:dk2>
        <a:lt2>
          <a:srgbClr xmlns:mc="http://schemas.openxmlformats.org/markup-compatibility/2006" xmlns:a14="http://schemas.microsoft.com/office/drawing/2010/main" val="FFFF00" mc:Ignorable=""/>
        </a:lt2>
        <a:accent1>
          <a:srgbClr xmlns:mc="http://schemas.openxmlformats.org/markup-compatibility/2006" xmlns:a14="http://schemas.microsoft.com/office/drawing/2010/main" val="FF9900" mc:Ignorable=""/>
        </a:accent1>
        <a:accent2>
          <a:srgbClr xmlns:mc="http://schemas.openxmlformats.org/markup-compatibility/2006" xmlns:a14="http://schemas.microsoft.com/office/drawing/2010/main" val="00FFFF" mc:Ignorable=""/>
        </a:accent2>
        <a:accent3>
          <a:srgbClr xmlns:mc="http://schemas.openxmlformats.org/markup-compatibility/2006" xmlns:a14="http://schemas.microsoft.com/office/drawing/2010/main" val="AAAAFF" mc:Ignorable=""/>
        </a:accent3>
        <a:accent4>
          <a:srgbClr xmlns:mc="http://schemas.openxmlformats.org/markup-compatibility/2006" xmlns:a14="http://schemas.microsoft.com/office/drawing/2010/main" val="DADADA" mc:Ignorable=""/>
        </a:accent4>
        <a:accent5>
          <a:srgbClr xmlns:mc="http://schemas.openxmlformats.org/markup-compatibility/2006" xmlns:a14="http://schemas.microsoft.com/office/drawing/2010/main" val="FFCAAA" mc:Ignorable=""/>
        </a:accent5>
        <a:accent6>
          <a:srgbClr xmlns:mc="http://schemas.openxmlformats.org/markup-compatibility/2006" xmlns:a14="http://schemas.microsoft.com/office/drawing/2010/main" val="00E7E7" mc:Ignorable=""/>
        </a:accent6>
        <a:hlink>
          <a:srgbClr xmlns:mc="http://schemas.openxmlformats.org/markup-compatibility/2006" xmlns:a14="http://schemas.microsoft.com/office/drawing/2010/main" val="FF0000" mc:Ignorable=""/>
        </a:hlink>
        <a:folHlink>
          <a:srgbClr xmlns:mc="http://schemas.openxmlformats.org/markup-compatibility/2006" xmlns:a14="http://schemas.microsoft.com/office/drawing/2010/main" val="969696" mc:Ignorable=""/>
        </a:folHlink>
      </a:clrScheme>
      <a:clrMap bg1="dk2" tx1="lt1" bg2="dk1" tx2="lt2" accent1="accent1" accent2="accent2" accent3="accent3" accent4="accent4" accent5="accent5" accent6="accent6" hlink="hlink" folHlink="folHlink"/>
    </a:extraClrScheme>
    <a:extraClrScheme>
      <a:clrScheme name="1_Blank Presentation 3">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CC" mc:Ignorable=""/>
        </a:lt1>
        <a:dk2>
          <a:srgbClr xmlns:mc="http://schemas.openxmlformats.org/markup-compatibility/2006" xmlns:a14="http://schemas.microsoft.com/office/drawing/2010/main" val="808000" mc:Ignorable=""/>
        </a:dk2>
        <a:lt2>
          <a:srgbClr xmlns:mc="http://schemas.openxmlformats.org/markup-compatibility/2006" xmlns:a14="http://schemas.microsoft.com/office/drawing/2010/main" val="666633" mc:Ignorable=""/>
        </a:lt2>
        <a:accent1>
          <a:srgbClr xmlns:mc="http://schemas.openxmlformats.org/markup-compatibility/2006" xmlns:a14="http://schemas.microsoft.com/office/drawing/2010/main" val="339933" mc:Ignorable=""/>
        </a:accent1>
        <a:accent2>
          <a:srgbClr xmlns:mc="http://schemas.openxmlformats.org/markup-compatibility/2006" xmlns:a14="http://schemas.microsoft.com/office/drawing/2010/main" val="800000" mc:Ignorable=""/>
        </a:accent2>
        <a:accent3>
          <a:srgbClr xmlns:mc="http://schemas.openxmlformats.org/markup-compatibility/2006" xmlns:a14="http://schemas.microsoft.com/office/drawing/2010/main" val="FFFFE2"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ADCAAD" mc:Ignorable=""/>
        </a:accent5>
        <a:accent6>
          <a:srgbClr xmlns:mc="http://schemas.openxmlformats.org/markup-compatibility/2006" xmlns:a14="http://schemas.microsoft.com/office/drawing/2010/main" val="730000" mc:Ignorable=""/>
        </a:accent6>
        <a:hlink>
          <a:srgbClr xmlns:mc="http://schemas.openxmlformats.org/markup-compatibility/2006" xmlns:a14="http://schemas.microsoft.com/office/drawing/2010/main" val="0033CC" mc:Ignorable=""/>
        </a:hlink>
        <a:folHlink>
          <a:srgbClr xmlns:mc="http://schemas.openxmlformats.org/markup-compatibility/2006" xmlns:a14="http://schemas.microsoft.com/office/drawing/2010/main" val="FFCC66" mc:Ignorable=""/>
        </a:folHlink>
      </a:clrScheme>
      <a:clrMap bg1="lt1" tx1="dk1" bg2="lt2" tx2="dk2" accent1="accent1" accent2="accent2" accent3="accent3" accent4="accent4" accent5="accent5" accent6="accent6" hlink="hlink" folHlink="folHlink"/>
    </a:extraClrScheme>
    <a:extraClrScheme>
      <a:clrScheme name="1_Blank Presentation 4">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333333" mc:Ignorable=""/>
        </a:lt2>
        <a:accent1>
          <a:srgbClr xmlns:mc="http://schemas.openxmlformats.org/markup-compatibility/2006" xmlns:a14="http://schemas.microsoft.com/office/drawing/2010/main" val="DDDDDD" mc:Ignorable=""/>
        </a:accent1>
        <a:accent2>
          <a:srgbClr xmlns:mc="http://schemas.openxmlformats.org/markup-compatibility/2006" xmlns:a14="http://schemas.microsoft.com/office/drawing/2010/main" val="808080"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EBEBEB" mc:Ignorable=""/>
        </a:accent5>
        <a:accent6>
          <a:srgbClr xmlns:mc="http://schemas.openxmlformats.org/markup-compatibility/2006" xmlns:a14="http://schemas.microsoft.com/office/drawing/2010/main" val="737373" mc:Ignorable=""/>
        </a:accent6>
        <a:hlink>
          <a:srgbClr xmlns:mc="http://schemas.openxmlformats.org/markup-compatibility/2006" xmlns:a14="http://schemas.microsoft.com/office/drawing/2010/main" val="4D4D4D" mc:Ignorable=""/>
        </a:hlink>
        <a:folHlink>
          <a:srgbClr xmlns:mc="http://schemas.openxmlformats.org/markup-compatibility/2006" xmlns:a14="http://schemas.microsoft.com/office/drawing/2010/main" val="EAEAEA" mc:Ignorable=""/>
        </a:folHlink>
      </a:clrScheme>
      <a:clrMap bg1="lt1" tx1="dk1" bg2="lt2" tx2="dk2" accent1="accent1" accent2="accent2" accent3="accent3" accent4="accent4" accent5="accent5" accent6="accent6" hlink="hlink" folHlink="folHlink"/>
    </a:extraClrScheme>
    <a:extraClrScheme>
      <a:clrScheme name="1_Blank Presentation 5">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FFCC66" mc:Ignorable=""/>
        </a:accent1>
        <a:accent2>
          <a:srgbClr xmlns:mc="http://schemas.openxmlformats.org/markup-compatibility/2006" xmlns:a14="http://schemas.microsoft.com/office/drawing/2010/main" val="0000FF"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FFE2B8" mc:Ignorable=""/>
        </a:accent5>
        <a:accent6>
          <a:srgbClr xmlns:mc="http://schemas.openxmlformats.org/markup-compatibility/2006" xmlns:a14="http://schemas.microsoft.com/office/drawing/2010/main" val="0000E7" mc:Ignorable=""/>
        </a:accent6>
        <a:hlink>
          <a:srgbClr xmlns:mc="http://schemas.openxmlformats.org/markup-compatibility/2006" xmlns:a14="http://schemas.microsoft.com/office/drawing/2010/main" val="CC00CC" mc:Ignorable=""/>
        </a:hlink>
        <a:folHlink>
          <a:srgbClr xmlns:mc="http://schemas.openxmlformats.org/markup-compatibility/2006" xmlns:a14="http://schemas.microsoft.com/office/drawing/2010/main" val="C0C0C0" mc:Ignorable=""/>
        </a:folHlink>
      </a:clrScheme>
      <a:clrMap bg1="lt1" tx1="dk1" bg2="lt2" tx2="dk2" accent1="accent1" accent2="accent2" accent3="accent3" accent4="accent4" accent5="accent5" accent6="accent6" hlink="hlink" folHlink="folHlink"/>
    </a:extraClrScheme>
    <a:extraClrScheme>
      <a:clrScheme name="1_Blank Presentation 6">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C0C0C0" mc:Ignorable=""/>
        </a:accent1>
        <a:accent2>
          <a:srgbClr xmlns:mc="http://schemas.openxmlformats.org/markup-compatibility/2006" xmlns:a14="http://schemas.microsoft.com/office/drawing/2010/main" val="0066FF"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CDCDC" mc:Ignorable=""/>
        </a:accent5>
        <a:accent6>
          <a:srgbClr xmlns:mc="http://schemas.openxmlformats.org/markup-compatibility/2006" xmlns:a14="http://schemas.microsoft.com/office/drawing/2010/main" val="005CE7" mc:Ignorable=""/>
        </a:accent6>
        <a:hlink>
          <a:srgbClr xmlns:mc="http://schemas.openxmlformats.org/markup-compatibility/2006" xmlns:a14="http://schemas.microsoft.com/office/drawing/2010/main" val="FF0000" mc:Ignorable=""/>
        </a:hlink>
        <a:folHlink>
          <a:srgbClr xmlns:mc="http://schemas.openxmlformats.org/markup-compatibility/2006" xmlns:a14="http://schemas.microsoft.com/office/drawing/2010/main" val="009900" mc:Ignorable=""/>
        </a:folHlink>
      </a:clrScheme>
      <a:clrMap bg1="lt1" tx1="dk1" bg2="lt2" tx2="dk2" accent1="accent1" accent2="accent2" accent3="accent3" accent4="accent4" accent5="accent5" accent6="accent6" hlink="hlink" folHlink="folHlink"/>
    </a:extraClrScheme>
    <a:extraClrScheme>
      <a:clrScheme name="1_Blank Presentation 7">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3399FF" mc:Ignorable=""/>
        </a:accent1>
        <a:accent2>
          <a:srgbClr xmlns:mc="http://schemas.openxmlformats.org/markup-compatibility/2006" xmlns:a14="http://schemas.microsoft.com/office/drawing/2010/main" val="99FFCC"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ADCAFF" mc:Ignorable=""/>
        </a:accent5>
        <a:accent6>
          <a:srgbClr xmlns:mc="http://schemas.openxmlformats.org/markup-compatibility/2006" xmlns:a14="http://schemas.microsoft.com/office/drawing/2010/main" val="8AE7B9" mc:Ignorable=""/>
        </a:accent6>
        <a:hlink>
          <a:srgbClr xmlns:mc="http://schemas.openxmlformats.org/markup-compatibility/2006" xmlns:a14="http://schemas.microsoft.com/office/drawing/2010/main" val="CC00CC" mc:Ignorable=""/>
        </a:hlink>
        <a:folHlink>
          <a:srgbClr xmlns:mc="http://schemas.openxmlformats.org/markup-compatibility/2006" xmlns:a14="http://schemas.microsoft.com/office/drawing/2010/main" val="B2B2B2" mc:Ignorabl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Blank Presentation 1">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00CC99" mc:Ignorable=""/>
      </a:accent1>
      <a:accent2>
        <a:srgbClr xmlns:mc="http://schemas.openxmlformats.org/markup-compatibility/2006" xmlns:a14="http://schemas.microsoft.com/office/drawing/2010/main" val="3333CC"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AAE2CA" mc:Ignorable=""/>
      </a:accent5>
      <a:accent6>
        <a:srgbClr xmlns:mc="http://schemas.openxmlformats.org/markup-compatibility/2006" xmlns:a14="http://schemas.microsoft.com/office/drawing/2010/main" val="2D2DB9" mc:Ignorable=""/>
      </a:accent6>
      <a:hlink>
        <a:srgbClr xmlns:mc="http://schemas.openxmlformats.org/markup-compatibility/2006" xmlns:a14="http://schemas.microsoft.com/office/drawing/2010/main" val="CCCCFF" mc:Ignorable=""/>
      </a:hlink>
      <a:folHlink>
        <a:srgbClr xmlns:mc="http://schemas.openxmlformats.org/markup-compatibility/2006" xmlns:a14="http://schemas.microsoft.com/office/drawing/2010/main" val="B2B2B2" mc:Ignorable=""/>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cap="flat" cmpd="sng" algn="ctr">
              <a:solidFill>
                <a:srgbClr xmlns:mc="http://schemas.openxmlformats.org/markup-compatibility/2006" val="000000" mc:Ignorable=""/>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xmlns:mc="http://schemas.openxmlformats.org/markup-compatibility/2006" val="808080" mc:Ignorable=""/>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Tx/>
          <a:buSzTx/>
          <a:buFontTx/>
          <a:buNone/>
          <a:tabLst/>
          <a:defRPr kumimoji="0" lang="en-US" sz="2400" b="0" i="0" u="none" strike="noStrike" cap="none" normalizeH="0" baseline="0" smtClean="0">
            <a:ln>
              <a:noFill/>
            </a:ln>
            <a:solidFill>
              <a:srgbClr xmlns:mc="http://schemas.openxmlformats.org/markup-compatibility/2006" xmlns:a14="http://schemas.microsoft.com/office/drawing/2010/main" val="0000FF" mc:Ignorable=""/>
            </a:solidFill>
            <a:effectLst/>
            <a:latin typeface="Comic Sans MS" pitchFamily="66"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cap="flat" cmpd="sng" algn="ctr">
              <a:solidFill>
                <a:srgbClr xmlns:mc="http://schemas.openxmlformats.org/markup-compatibility/2006" val="000000" mc:Ignorable=""/>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xmlns:mc="http://schemas.openxmlformats.org/markup-compatibility/2006" val="808080" mc:Ignorable=""/>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Tx/>
          <a:buSzTx/>
          <a:buFontTx/>
          <a:buNone/>
          <a:tabLst/>
          <a:defRPr kumimoji="0" lang="en-US" sz="2400" b="0" i="0" u="none" strike="noStrike" cap="none" normalizeH="0" baseline="0" smtClean="0">
            <a:ln>
              <a:noFill/>
            </a:ln>
            <a:solidFill>
              <a:srgbClr xmlns:mc="http://schemas.openxmlformats.org/markup-compatibility/2006" xmlns:a14="http://schemas.microsoft.com/office/drawing/2010/main" val="0000FF" mc:Ignorable=""/>
            </a:solidFill>
            <a:effectLst/>
            <a:latin typeface="Comic Sans MS" pitchFamily="66" charset="0"/>
          </a:defRPr>
        </a:defPPr>
      </a:lstStyle>
    </a:lnDef>
  </a:objectDefaults>
  <a:extraClrSchemeLst>
    <a:extraClrScheme>
      <a:clrScheme name="Blank Presentation 1">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00CC99" mc:Ignorable=""/>
        </a:accent1>
        <a:accent2>
          <a:srgbClr xmlns:mc="http://schemas.openxmlformats.org/markup-compatibility/2006" xmlns:a14="http://schemas.microsoft.com/office/drawing/2010/main" val="3333CC"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AAE2CA" mc:Ignorable=""/>
        </a:accent5>
        <a:accent6>
          <a:srgbClr xmlns:mc="http://schemas.openxmlformats.org/markup-compatibility/2006" xmlns:a14="http://schemas.microsoft.com/office/drawing/2010/main" val="2D2DB9" mc:Ignorable=""/>
        </a:accent6>
        <a:hlink>
          <a:srgbClr xmlns:mc="http://schemas.openxmlformats.org/markup-compatibility/2006" xmlns:a14="http://schemas.microsoft.com/office/drawing/2010/main" val="CCCCFF" mc:Ignorable=""/>
        </a:hlink>
        <a:folHlink>
          <a:srgbClr xmlns:mc="http://schemas.openxmlformats.org/markup-compatibility/2006" xmlns:a14="http://schemas.microsoft.com/office/drawing/2010/main" val="B2B2B2" mc:Ignorable=""/>
        </a:folHlink>
      </a:clrScheme>
      <a:clrMap bg1="lt1" tx1="dk1" bg2="lt2" tx2="dk2" accent1="accent1" accent2="accent2" accent3="accent3" accent4="accent4" accent5="accent5" accent6="accent6" hlink="hlink" folHlink="folHlink"/>
    </a:extraClrScheme>
    <a:extraClrScheme>
      <a:clrScheme name="Blank Presentation 2">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FF" mc:Ignorable=""/>
        </a:dk2>
        <a:lt2>
          <a:srgbClr xmlns:mc="http://schemas.openxmlformats.org/markup-compatibility/2006" xmlns:a14="http://schemas.microsoft.com/office/drawing/2010/main" val="FFFF00" mc:Ignorable=""/>
        </a:lt2>
        <a:accent1>
          <a:srgbClr xmlns:mc="http://schemas.openxmlformats.org/markup-compatibility/2006" xmlns:a14="http://schemas.microsoft.com/office/drawing/2010/main" val="FF9900" mc:Ignorable=""/>
        </a:accent1>
        <a:accent2>
          <a:srgbClr xmlns:mc="http://schemas.openxmlformats.org/markup-compatibility/2006" xmlns:a14="http://schemas.microsoft.com/office/drawing/2010/main" val="00FFFF" mc:Ignorable=""/>
        </a:accent2>
        <a:accent3>
          <a:srgbClr xmlns:mc="http://schemas.openxmlformats.org/markup-compatibility/2006" xmlns:a14="http://schemas.microsoft.com/office/drawing/2010/main" val="AAAAFF" mc:Ignorable=""/>
        </a:accent3>
        <a:accent4>
          <a:srgbClr xmlns:mc="http://schemas.openxmlformats.org/markup-compatibility/2006" xmlns:a14="http://schemas.microsoft.com/office/drawing/2010/main" val="DADADA" mc:Ignorable=""/>
        </a:accent4>
        <a:accent5>
          <a:srgbClr xmlns:mc="http://schemas.openxmlformats.org/markup-compatibility/2006" xmlns:a14="http://schemas.microsoft.com/office/drawing/2010/main" val="FFCAAA" mc:Ignorable=""/>
        </a:accent5>
        <a:accent6>
          <a:srgbClr xmlns:mc="http://schemas.openxmlformats.org/markup-compatibility/2006" xmlns:a14="http://schemas.microsoft.com/office/drawing/2010/main" val="00E7E7" mc:Ignorable=""/>
        </a:accent6>
        <a:hlink>
          <a:srgbClr xmlns:mc="http://schemas.openxmlformats.org/markup-compatibility/2006" xmlns:a14="http://schemas.microsoft.com/office/drawing/2010/main" val="FF0000" mc:Ignorable=""/>
        </a:hlink>
        <a:folHlink>
          <a:srgbClr xmlns:mc="http://schemas.openxmlformats.org/markup-compatibility/2006" xmlns:a14="http://schemas.microsoft.com/office/drawing/2010/main" val="969696" mc:Ignorable=""/>
        </a:folHlink>
      </a:clrScheme>
      <a:clrMap bg1="dk2" tx1="lt1" bg2="dk1" tx2="lt2" accent1="accent1" accent2="accent2" accent3="accent3" accent4="accent4" accent5="accent5" accent6="accent6" hlink="hlink" folHlink="folHlink"/>
    </a:extraClrScheme>
    <a:extraClrScheme>
      <a:clrScheme name="Blank Presentation 3">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CC" mc:Ignorable=""/>
        </a:lt1>
        <a:dk2>
          <a:srgbClr xmlns:mc="http://schemas.openxmlformats.org/markup-compatibility/2006" xmlns:a14="http://schemas.microsoft.com/office/drawing/2010/main" val="808000" mc:Ignorable=""/>
        </a:dk2>
        <a:lt2>
          <a:srgbClr xmlns:mc="http://schemas.openxmlformats.org/markup-compatibility/2006" xmlns:a14="http://schemas.microsoft.com/office/drawing/2010/main" val="666633" mc:Ignorable=""/>
        </a:lt2>
        <a:accent1>
          <a:srgbClr xmlns:mc="http://schemas.openxmlformats.org/markup-compatibility/2006" xmlns:a14="http://schemas.microsoft.com/office/drawing/2010/main" val="339933" mc:Ignorable=""/>
        </a:accent1>
        <a:accent2>
          <a:srgbClr xmlns:mc="http://schemas.openxmlformats.org/markup-compatibility/2006" xmlns:a14="http://schemas.microsoft.com/office/drawing/2010/main" val="800000" mc:Ignorable=""/>
        </a:accent2>
        <a:accent3>
          <a:srgbClr xmlns:mc="http://schemas.openxmlformats.org/markup-compatibility/2006" xmlns:a14="http://schemas.microsoft.com/office/drawing/2010/main" val="FFFFE2"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ADCAAD" mc:Ignorable=""/>
        </a:accent5>
        <a:accent6>
          <a:srgbClr xmlns:mc="http://schemas.openxmlformats.org/markup-compatibility/2006" xmlns:a14="http://schemas.microsoft.com/office/drawing/2010/main" val="730000" mc:Ignorable=""/>
        </a:accent6>
        <a:hlink>
          <a:srgbClr xmlns:mc="http://schemas.openxmlformats.org/markup-compatibility/2006" xmlns:a14="http://schemas.microsoft.com/office/drawing/2010/main" val="0033CC" mc:Ignorable=""/>
        </a:hlink>
        <a:folHlink>
          <a:srgbClr xmlns:mc="http://schemas.openxmlformats.org/markup-compatibility/2006" xmlns:a14="http://schemas.microsoft.com/office/drawing/2010/main" val="FFCC66" mc:Ignorable=""/>
        </a:folHlink>
      </a:clrScheme>
      <a:clrMap bg1="lt1" tx1="dk1" bg2="lt2" tx2="dk2" accent1="accent1" accent2="accent2" accent3="accent3" accent4="accent4" accent5="accent5" accent6="accent6" hlink="hlink" folHlink="folHlink"/>
    </a:extraClrScheme>
    <a:extraClrScheme>
      <a:clrScheme name="Blank Presentation 4">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333333" mc:Ignorable=""/>
        </a:lt2>
        <a:accent1>
          <a:srgbClr xmlns:mc="http://schemas.openxmlformats.org/markup-compatibility/2006" xmlns:a14="http://schemas.microsoft.com/office/drawing/2010/main" val="DDDDDD" mc:Ignorable=""/>
        </a:accent1>
        <a:accent2>
          <a:srgbClr xmlns:mc="http://schemas.openxmlformats.org/markup-compatibility/2006" xmlns:a14="http://schemas.microsoft.com/office/drawing/2010/main" val="808080"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EBEBEB" mc:Ignorable=""/>
        </a:accent5>
        <a:accent6>
          <a:srgbClr xmlns:mc="http://schemas.openxmlformats.org/markup-compatibility/2006" xmlns:a14="http://schemas.microsoft.com/office/drawing/2010/main" val="737373" mc:Ignorable=""/>
        </a:accent6>
        <a:hlink>
          <a:srgbClr xmlns:mc="http://schemas.openxmlformats.org/markup-compatibility/2006" xmlns:a14="http://schemas.microsoft.com/office/drawing/2010/main" val="4D4D4D" mc:Ignorable=""/>
        </a:hlink>
        <a:folHlink>
          <a:srgbClr xmlns:mc="http://schemas.openxmlformats.org/markup-compatibility/2006" xmlns:a14="http://schemas.microsoft.com/office/drawing/2010/main" val="EAEAEA" mc:Ignorable=""/>
        </a:folHlink>
      </a:clrScheme>
      <a:clrMap bg1="lt1" tx1="dk1" bg2="lt2" tx2="dk2" accent1="accent1" accent2="accent2" accent3="accent3" accent4="accent4" accent5="accent5" accent6="accent6" hlink="hlink" folHlink="folHlink"/>
    </a:extraClrScheme>
    <a:extraClrScheme>
      <a:clrScheme name="Blank Presentation 5">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FFCC66" mc:Ignorable=""/>
        </a:accent1>
        <a:accent2>
          <a:srgbClr xmlns:mc="http://schemas.openxmlformats.org/markup-compatibility/2006" xmlns:a14="http://schemas.microsoft.com/office/drawing/2010/main" val="0000FF"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FFE2B8" mc:Ignorable=""/>
        </a:accent5>
        <a:accent6>
          <a:srgbClr xmlns:mc="http://schemas.openxmlformats.org/markup-compatibility/2006" xmlns:a14="http://schemas.microsoft.com/office/drawing/2010/main" val="0000E7" mc:Ignorable=""/>
        </a:accent6>
        <a:hlink>
          <a:srgbClr xmlns:mc="http://schemas.openxmlformats.org/markup-compatibility/2006" xmlns:a14="http://schemas.microsoft.com/office/drawing/2010/main" val="CC00CC" mc:Ignorable=""/>
        </a:hlink>
        <a:folHlink>
          <a:srgbClr xmlns:mc="http://schemas.openxmlformats.org/markup-compatibility/2006" xmlns:a14="http://schemas.microsoft.com/office/drawing/2010/main" val="C0C0C0" mc:Ignorable=""/>
        </a:folHlink>
      </a:clrScheme>
      <a:clrMap bg1="lt1" tx1="dk1" bg2="lt2" tx2="dk2" accent1="accent1" accent2="accent2" accent3="accent3" accent4="accent4" accent5="accent5" accent6="accent6" hlink="hlink" folHlink="folHlink"/>
    </a:extraClrScheme>
    <a:extraClrScheme>
      <a:clrScheme name="Blank Presentation 6">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C0C0C0" mc:Ignorable=""/>
        </a:accent1>
        <a:accent2>
          <a:srgbClr xmlns:mc="http://schemas.openxmlformats.org/markup-compatibility/2006" xmlns:a14="http://schemas.microsoft.com/office/drawing/2010/main" val="0066FF"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CDCDC" mc:Ignorable=""/>
        </a:accent5>
        <a:accent6>
          <a:srgbClr xmlns:mc="http://schemas.openxmlformats.org/markup-compatibility/2006" xmlns:a14="http://schemas.microsoft.com/office/drawing/2010/main" val="005CE7" mc:Ignorable=""/>
        </a:accent6>
        <a:hlink>
          <a:srgbClr xmlns:mc="http://schemas.openxmlformats.org/markup-compatibility/2006" xmlns:a14="http://schemas.microsoft.com/office/drawing/2010/main" val="FF0000" mc:Ignorable=""/>
        </a:hlink>
        <a:folHlink>
          <a:srgbClr xmlns:mc="http://schemas.openxmlformats.org/markup-compatibility/2006" xmlns:a14="http://schemas.microsoft.com/office/drawing/2010/main" val="009900" mc:Ignorable=""/>
        </a:folHlink>
      </a:clrScheme>
      <a:clrMap bg1="lt1" tx1="dk1" bg2="lt2" tx2="dk2" accent1="accent1" accent2="accent2" accent3="accent3" accent4="accent4" accent5="accent5" accent6="accent6" hlink="hlink" folHlink="folHlink"/>
    </a:extraClrScheme>
    <a:extraClrScheme>
      <a:clrScheme name="Blank Presentation 7">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3399FF" mc:Ignorable=""/>
        </a:accent1>
        <a:accent2>
          <a:srgbClr xmlns:mc="http://schemas.openxmlformats.org/markup-compatibility/2006" xmlns:a14="http://schemas.microsoft.com/office/drawing/2010/main" val="99FFCC"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ADCAFF" mc:Ignorable=""/>
        </a:accent5>
        <a:accent6>
          <a:srgbClr xmlns:mc="http://schemas.openxmlformats.org/markup-compatibility/2006" xmlns:a14="http://schemas.microsoft.com/office/drawing/2010/main" val="8AE7B9" mc:Ignorable=""/>
        </a:accent6>
        <a:hlink>
          <a:srgbClr xmlns:mc="http://schemas.openxmlformats.org/markup-compatibility/2006" xmlns:a14="http://schemas.microsoft.com/office/drawing/2010/main" val="CC00CC" mc:Ignorable=""/>
        </a:hlink>
        <a:folHlink>
          <a:srgbClr xmlns:mc="http://schemas.openxmlformats.org/markup-compatibility/2006" xmlns:a14="http://schemas.microsoft.com/office/drawing/2010/main" val="B2B2B2" mc:Ignorabl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Blank Presentation">
  <a:themeElements>
    <a:clrScheme name="2_Blank Presentation 1">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00CC99" mc:Ignorable=""/>
      </a:accent1>
      <a:accent2>
        <a:srgbClr xmlns:mc="http://schemas.openxmlformats.org/markup-compatibility/2006" xmlns:a14="http://schemas.microsoft.com/office/drawing/2010/main" val="3333CC"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AAE2CA" mc:Ignorable=""/>
      </a:accent5>
      <a:accent6>
        <a:srgbClr xmlns:mc="http://schemas.openxmlformats.org/markup-compatibility/2006" xmlns:a14="http://schemas.microsoft.com/office/drawing/2010/main" val="2D2DB9" mc:Ignorable=""/>
      </a:accent6>
      <a:hlink>
        <a:srgbClr xmlns:mc="http://schemas.openxmlformats.org/markup-compatibility/2006" xmlns:a14="http://schemas.microsoft.com/office/drawing/2010/main" val="CCCCFF" mc:Ignorable=""/>
      </a:hlink>
      <a:folHlink>
        <a:srgbClr xmlns:mc="http://schemas.openxmlformats.org/markup-compatibility/2006" xmlns:a14="http://schemas.microsoft.com/office/drawing/2010/main" val="B2B2B2" mc:Ignorable=""/>
      </a:folHlink>
    </a:clrScheme>
    <a:fontScheme name="2_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cap="flat" cmpd="sng" algn="ctr">
              <a:solidFill>
                <a:srgbClr xmlns:mc="http://schemas.openxmlformats.org/markup-compatibility/2006" val="000000" mc:Ignorable=""/>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xmlns:mc="http://schemas.openxmlformats.org/markup-compatibility/2006" val="808080" mc:Ignorable=""/>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Tx/>
          <a:buSzTx/>
          <a:buFontTx/>
          <a:buNone/>
          <a:tabLst/>
          <a:defRPr kumimoji="0" lang="en-US" sz="2400" b="0" i="0" u="none" strike="noStrike" cap="none" normalizeH="0" baseline="0" smtClean="0">
            <a:ln>
              <a:noFill/>
            </a:ln>
            <a:solidFill>
              <a:srgbClr xmlns:mc="http://schemas.openxmlformats.org/markup-compatibility/2006" xmlns:a14="http://schemas.microsoft.com/office/drawing/2010/main" val="0000FF" mc:Ignorable=""/>
            </a:solidFill>
            <a:effectLst/>
            <a:latin typeface="Comic Sans MS" pitchFamily="66"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cap="flat" cmpd="sng" algn="ctr">
              <a:solidFill>
                <a:srgbClr xmlns:mc="http://schemas.openxmlformats.org/markup-compatibility/2006" val="000000" mc:Ignorable=""/>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xmlns:mc="http://schemas.openxmlformats.org/markup-compatibility/2006" val="808080" mc:Ignorable=""/>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Tx/>
          <a:buSzTx/>
          <a:buFontTx/>
          <a:buNone/>
          <a:tabLst/>
          <a:defRPr kumimoji="0" lang="en-US" sz="2400" b="0" i="0" u="none" strike="noStrike" cap="none" normalizeH="0" baseline="0" smtClean="0">
            <a:ln>
              <a:noFill/>
            </a:ln>
            <a:solidFill>
              <a:srgbClr xmlns:mc="http://schemas.openxmlformats.org/markup-compatibility/2006" xmlns:a14="http://schemas.microsoft.com/office/drawing/2010/main" val="0000FF" mc:Ignorable=""/>
            </a:solidFill>
            <a:effectLst/>
            <a:latin typeface="Comic Sans MS" pitchFamily="66" charset="0"/>
          </a:defRPr>
        </a:defPPr>
      </a:lstStyle>
    </a:lnDef>
  </a:objectDefaults>
  <a:extraClrSchemeLst>
    <a:extraClrScheme>
      <a:clrScheme name="2_Blank Presentation 1">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00CC99" mc:Ignorable=""/>
        </a:accent1>
        <a:accent2>
          <a:srgbClr xmlns:mc="http://schemas.openxmlformats.org/markup-compatibility/2006" xmlns:a14="http://schemas.microsoft.com/office/drawing/2010/main" val="3333CC"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AAE2CA" mc:Ignorable=""/>
        </a:accent5>
        <a:accent6>
          <a:srgbClr xmlns:mc="http://schemas.openxmlformats.org/markup-compatibility/2006" xmlns:a14="http://schemas.microsoft.com/office/drawing/2010/main" val="2D2DB9" mc:Ignorable=""/>
        </a:accent6>
        <a:hlink>
          <a:srgbClr xmlns:mc="http://schemas.openxmlformats.org/markup-compatibility/2006" xmlns:a14="http://schemas.microsoft.com/office/drawing/2010/main" val="CCCCFF" mc:Ignorable=""/>
        </a:hlink>
        <a:folHlink>
          <a:srgbClr xmlns:mc="http://schemas.openxmlformats.org/markup-compatibility/2006" xmlns:a14="http://schemas.microsoft.com/office/drawing/2010/main" val="B2B2B2" mc:Ignorable=""/>
        </a:folHlink>
      </a:clrScheme>
      <a:clrMap bg1="lt1" tx1="dk1" bg2="lt2" tx2="dk2" accent1="accent1" accent2="accent2" accent3="accent3" accent4="accent4" accent5="accent5" accent6="accent6" hlink="hlink" folHlink="folHlink"/>
    </a:extraClrScheme>
    <a:extraClrScheme>
      <a:clrScheme name="2_Blank Presentation 2">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FF" mc:Ignorable=""/>
        </a:dk2>
        <a:lt2>
          <a:srgbClr xmlns:mc="http://schemas.openxmlformats.org/markup-compatibility/2006" xmlns:a14="http://schemas.microsoft.com/office/drawing/2010/main" val="FFFF00" mc:Ignorable=""/>
        </a:lt2>
        <a:accent1>
          <a:srgbClr xmlns:mc="http://schemas.openxmlformats.org/markup-compatibility/2006" xmlns:a14="http://schemas.microsoft.com/office/drawing/2010/main" val="FF9900" mc:Ignorable=""/>
        </a:accent1>
        <a:accent2>
          <a:srgbClr xmlns:mc="http://schemas.openxmlformats.org/markup-compatibility/2006" xmlns:a14="http://schemas.microsoft.com/office/drawing/2010/main" val="00FFFF" mc:Ignorable=""/>
        </a:accent2>
        <a:accent3>
          <a:srgbClr xmlns:mc="http://schemas.openxmlformats.org/markup-compatibility/2006" xmlns:a14="http://schemas.microsoft.com/office/drawing/2010/main" val="AAAAFF" mc:Ignorable=""/>
        </a:accent3>
        <a:accent4>
          <a:srgbClr xmlns:mc="http://schemas.openxmlformats.org/markup-compatibility/2006" xmlns:a14="http://schemas.microsoft.com/office/drawing/2010/main" val="DADADA" mc:Ignorable=""/>
        </a:accent4>
        <a:accent5>
          <a:srgbClr xmlns:mc="http://schemas.openxmlformats.org/markup-compatibility/2006" xmlns:a14="http://schemas.microsoft.com/office/drawing/2010/main" val="FFCAAA" mc:Ignorable=""/>
        </a:accent5>
        <a:accent6>
          <a:srgbClr xmlns:mc="http://schemas.openxmlformats.org/markup-compatibility/2006" xmlns:a14="http://schemas.microsoft.com/office/drawing/2010/main" val="00E7E7" mc:Ignorable=""/>
        </a:accent6>
        <a:hlink>
          <a:srgbClr xmlns:mc="http://schemas.openxmlformats.org/markup-compatibility/2006" xmlns:a14="http://schemas.microsoft.com/office/drawing/2010/main" val="FF0000" mc:Ignorable=""/>
        </a:hlink>
        <a:folHlink>
          <a:srgbClr xmlns:mc="http://schemas.openxmlformats.org/markup-compatibility/2006" xmlns:a14="http://schemas.microsoft.com/office/drawing/2010/main" val="969696" mc:Ignorable=""/>
        </a:folHlink>
      </a:clrScheme>
      <a:clrMap bg1="dk2" tx1="lt1" bg2="dk1" tx2="lt2" accent1="accent1" accent2="accent2" accent3="accent3" accent4="accent4" accent5="accent5" accent6="accent6" hlink="hlink" folHlink="folHlink"/>
    </a:extraClrScheme>
    <a:extraClrScheme>
      <a:clrScheme name="2_Blank Presentation 3">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CC" mc:Ignorable=""/>
        </a:lt1>
        <a:dk2>
          <a:srgbClr xmlns:mc="http://schemas.openxmlformats.org/markup-compatibility/2006" xmlns:a14="http://schemas.microsoft.com/office/drawing/2010/main" val="808000" mc:Ignorable=""/>
        </a:dk2>
        <a:lt2>
          <a:srgbClr xmlns:mc="http://schemas.openxmlformats.org/markup-compatibility/2006" xmlns:a14="http://schemas.microsoft.com/office/drawing/2010/main" val="666633" mc:Ignorable=""/>
        </a:lt2>
        <a:accent1>
          <a:srgbClr xmlns:mc="http://schemas.openxmlformats.org/markup-compatibility/2006" xmlns:a14="http://schemas.microsoft.com/office/drawing/2010/main" val="339933" mc:Ignorable=""/>
        </a:accent1>
        <a:accent2>
          <a:srgbClr xmlns:mc="http://schemas.openxmlformats.org/markup-compatibility/2006" xmlns:a14="http://schemas.microsoft.com/office/drawing/2010/main" val="800000" mc:Ignorable=""/>
        </a:accent2>
        <a:accent3>
          <a:srgbClr xmlns:mc="http://schemas.openxmlformats.org/markup-compatibility/2006" xmlns:a14="http://schemas.microsoft.com/office/drawing/2010/main" val="FFFFE2"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ADCAAD" mc:Ignorable=""/>
        </a:accent5>
        <a:accent6>
          <a:srgbClr xmlns:mc="http://schemas.openxmlformats.org/markup-compatibility/2006" xmlns:a14="http://schemas.microsoft.com/office/drawing/2010/main" val="730000" mc:Ignorable=""/>
        </a:accent6>
        <a:hlink>
          <a:srgbClr xmlns:mc="http://schemas.openxmlformats.org/markup-compatibility/2006" xmlns:a14="http://schemas.microsoft.com/office/drawing/2010/main" val="0033CC" mc:Ignorable=""/>
        </a:hlink>
        <a:folHlink>
          <a:srgbClr xmlns:mc="http://schemas.openxmlformats.org/markup-compatibility/2006" xmlns:a14="http://schemas.microsoft.com/office/drawing/2010/main" val="FFCC66" mc:Ignorable=""/>
        </a:folHlink>
      </a:clrScheme>
      <a:clrMap bg1="lt1" tx1="dk1" bg2="lt2" tx2="dk2" accent1="accent1" accent2="accent2" accent3="accent3" accent4="accent4" accent5="accent5" accent6="accent6" hlink="hlink" folHlink="folHlink"/>
    </a:extraClrScheme>
    <a:extraClrScheme>
      <a:clrScheme name="2_Blank Presentation 4">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333333" mc:Ignorable=""/>
        </a:lt2>
        <a:accent1>
          <a:srgbClr xmlns:mc="http://schemas.openxmlformats.org/markup-compatibility/2006" xmlns:a14="http://schemas.microsoft.com/office/drawing/2010/main" val="DDDDDD" mc:Ignorable=""/>
        </a:accent1>
        <a:accent2>
          <a:srgbClr xmlns:mc="http://schemas.openxmlformats.org/markup-compatibility/2006" xmlns:a14="http://schemas.microsoft.com/office/drawing/2010/main" val="808080"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EBEBEB" mc:Ignorable=""/>
        </a:accent5>
        <a:accent6>
          <a:srgbClr xmlns:mc="http://schemas.openxmlformats.org/markup-compatibility/2006" xmlns:a14="http://schemas.microsoft.com/office/drawing/2010/main" val="737373" mc:Ignorable=""/>
        </a:accent6>
        <a:hlink>
          <a:srgbClr xmlns:mc="http://schemas.openxmlformats.org/markup-compatibility/2006" xmlns:a14="http://schemas.microsoft.com/office/drawing/2010/main" val="4D4D4D" mc:Ignorable=""/>
        </a:hlink>
        <a:folHlink>
          <a:srgbClr xmlns:mc="http://schemas.openxmlformats.org/markup-compatibility/2006" xmlns:a14="http://schemas.microsoft.com/office/drawing/2010/main" val="EAEAEA" mc:Ignorable=""/>
        </a:folHlink>
      </a:clrScheme>
      <a:clrMap bg1="lt1" tx1="dk1" bg2="lt2" tx2="dk2" accent1="accent1" accent2="accent2" accent3="accent3" accent4="accent4" accent5="accent5" accent6="accent6" hlink="hlink" folHlink="folHlink"/>
    </a:extraClrScheme>
    <a:extraClrScheme>
      <a:clrScheme name="2_Blank Presentation 5">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FFCC66" mc:Ignorable=""/>
        </a:accent1>
        <a:accent2>
          <a:srgbClr xmlns:mc="http://schemas.openxmlformats.org/markup-compatibility/2006" xmlns:a14="http://schemas.microsoft.com/office/drawing/2010/main" val="0000FF"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FFE2B8" mc:Ignorable=""/>
        </a:accent5>
        <a:accent6>
          <a:srgbClr xmlns:mc="http://schemas.openxmlformats.org/markup-compatibility/2006" xmlns:a14="http://schemas.microsoft.com/office/drawing/2010/main" val="0000E7" mc:Ignorable=""/>
        </a:accent6>
        <a:hlink>
          <a:srgbClr xmlns:mc="http://schemas.openxmlformats.org/markup-compatibility/2006" xmlns:a14="http://schemas.microsoft.com/office/drawing/2010/main" val="CC00CC" mc:Ignorable=""/>
        </a:hlink>
        <a:folHlink>
          <a:srgbClr xmlns:mc="http://schemas.openxmlformats.org/markup-compatibility/2006" xmlns:a14="http://schemas.microsoft.com/office/drawing/2010/main" val="C0C0C0" mc:Ignorable=""/>
        </a:folHlink>
      </a:clrScheme>
      <a:clrMap bg1="lt1" tx1="dk1" bg2="lt2" tx2="dk2" accent1="accent1" accent2="accent2" accent3="accent3" accent4="accent4" accent5="accent5" accent6="accent6" hlink="hlink" folHlink="folHlink"/>
    </a:extraClrScheme>
    <a:extraClrScheme>
      <a:clrScheme name="2_Blank Presentation 6">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C0C0C0" mc:Ignorable=""/>
        </a:accent1>
        <a:accent2>
          <a:srgbClr xmlns:mc="http://schemas.openxmlformats.org/markup-compatibility/2006" xmlns:a14="http://schemas.microsoft.com/office/drawing/2010/main" val="0066FF"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CDCDC" mc:Ignorable=""/>
        </a:accent5>
        <a:accent6>
          <a:srgbClr xmlns:mc="http://schemas.openxmlformats.org/markup-compatibility/2006" xmlns:a14="http://schemas.microsoft.com/office/drawing/2010/main" val="005CE7" mc:Ignorable=""/>
        </a:accent6>
        <a:hlink>
          <a:srgbClr xmlns:mc="http://schemas.openxmlformats.org/markup-compatibility/2006" xmlns:a14="http://schemas.microsoft.com/office/drawing/2010/main" val="FF0000" mc:Ignorable=""/>
        </a:hlink>
        <a:folHlink>
          <a:srgbClr xmlns:mc="http://schemas.openxmlformats.org/markup-compatibility/2006" xmlns:a14="http://schemas.microsoft.com/office/drawing/2010/main" val="009900" mc:Ignorable=""/>
        </a:folHlink>
      </a:clrScheme>
      <a:clrMap bg1="lt1" tx1="dk1" bg2="lt2" tx2="dk2" accent1="accent1" accent2="accent2" accent3="accent3" accent4="accent4" accent5="accent5" accent6="accent6" hlink="hlink" folHlink="folHlink"/>
    </a:extraClrScheme>
    <a:extraClrScheme>
      <a:clrScheme name="2_Blank Presentation 7">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3399FF" mc:Ignorable=""/>
        </a:accent1>
        <a:accent2>
          <a:srgbClr xmlns:mc="http://schemas.openxmlformats.org/markup-compatibility/2006" xmlns:a14="http://schemas.microsoft.com/office/drawing/2010/main" val="99FFCC"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ADCAFF" mc:Ignorable=""/>
        </a:accent5>
        <a:accent6>
          <a:srgbClr xmlns:mc="http://schemas.openxmlformats.org/markup-compatibility/2006" xmlns:a14="http://schemas.microsoft.com/office/drawing/2010/main" val="8AE7B9" mc:Ignorable=""/>
        </a:accent6>
        <a:hlink>
          <a:srgbClr xmlns:mc="http://schemas.openxmlformats.org/markup-compatibility/2006" xmlns:a14="http://schemas.microsoft.com/office/drawing/2010/main" val="CC00CC" mc:Ignorable=""/>
        </a:hlink>
        <a:folHlink>
          <a:srgbClr xmlns:mc="http://schemas.openxmlformats.org/markup-compatibility/2006" xmlns:a14="http://schemas.microsoft.com/office/drawing/2010/main" val="B2B2B2" mc:Ignorabl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Blank Presentation">
  <a:themeElements>
    <a:clrScheme name="3_Blank Presentation 1">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00CC99" mc:Ignorable=""/>
      </a:accent1>
      <a:accent2>
        <a:srgbClr xmlns:mc="http://schemas.openxmlformats.org/markup-compatibility/2006" xmlns:a14="http://schemas.microsoft.com/office/drawing/2010/main" val="3333CC"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AAE2CA" mc:Ignorable=""/>
      </a:accent5>
      <a:accent6>
        <a:srgbClr xmlns:mc="http://schemas.openxmlformats.org/markup-compatibility/2006" xmlns:a14="http://schemas.microsoft.com/office/drawing/2010/main" val="2D2DB9" mc:Ignorable=""/>
      </a:accent6>
      <a:hlink>
        <a:srgbClr xmlns:mc="http://schemas.openxmlformats.org/markup-compatibility/2006" xmlns:a14="http://schemas.microsoft.com/office/drawing/2010/main" val="CCCCFF" mc:Ignorable=""/>
      </a:hlink>
      <a:folHlink>
        <a:srgbClr xmlns:mc="http://schemas.openxmlformats.org/markup-compatibility/2006" xmlns:a14="http://schemas.microsoft.com/office/drawing/2010/main" val="B2B2B2" mc:Ignorable=""/>
      </a:folHlink>
    </a:clrScheme>
    <a:fontScheme name="3_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cap="flat" cmpd="sng" algn="ctr">
              <a:solidFill>
                <a:srgbClr xmlns:mc="http://schemas.openxmlformats.org/markup-compatibility/2006" val="000000" mc:Ignorable=""/>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xmlns:mc="http://schemas.openxmlformats.org/markup-compatibility/2006" val="808080" mc:Ignorable=""/>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Tx/>
          <a:buSzTx/>
          <a:buFontTx/>
          <a:buNone/>
          <a:tabLst/>
          <a:defRPr kumimoji="0" lang="en-US" sz="2400" b="0" i="0" u="none" strike="noStrike" cap="none" normalizeH="0" baseline="0" smtClean="0">
            <a:ln>
              <a:noFill/>
            </a:ln>
            <a:solidFill>
              <a:srgbClr xmlns:mc="http://schemas.openxmlformats.org/markup-compatibility/2006" xmlns:a14="http://schemas.microsoft.com/office/drawing/2010/main" val="0000FF" mc:Ignorable=""/>
            </a:solidFill>
            <a:effectLst/>
            <a:latin typeface="Comic Sans MS" pitchFamily="66"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xmlns:mc="http://schemas.openxmlformats.org/markup-compatibility/2006" val="FFFFFF" mc:Ignorable=""/>
              </a:solidFill>
            </a14:hiddenFill>
          </a:ext>
          <a:ext uri="{91240B29-F687-4F45-9708-019B960494DF}">
            <a14:hiddenLine xmlns:a14="http://schemas.microsoft.com/office/drawing/2010/main" w="9525" cap="flat" cmpd="sng" algn="ctr">
              <a:solidFill>
                <a:srgbClr xmlns:mc="http://schemas.openxmlformats.org/markup-compatibility/2006" val="000000" mc:Ignorable=""/>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xmlns:mc="http://schemas.openxmlformats.org/markup-compatibility/2006" val="808080" mc:Ignorable=""/>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Tx/>
          <a:buSzTx/>
          <a:buFontTx/>
          <a:buNone/>
          <a:tabLst/>
          <a:defRPr kumimoji="0" lang="en-US" sz="2400" b="0" i="0" u="none" strike="noStrike" cap="none" normalizeH="0" baseline="0" smtClean="0">
            <a:ln>
              <a:noFill/>
            </a:ln>
            <a:solidFill>
              <a:srgbClr xmlns:mc="http://schemas.openxmlformats.org/markup-compatibility/2006" xmlns:a14="http://schemas.microsoft.com/office/drawing/2010/main" val="0000FF" mc:Ignorable=""/>
            </a:solidFill>
            <a:effectLst/>
            <a:latin typeface="Comic Sans MS" pitchFamily="66" charset="0"/>
          </a:defRPr>
        </a:defPPr>
      </a:lstStyle>
    </a:lnDef>
  </a:objectDefaults>
  <a:extraClrSchemeLst>
    <a:extraClrScheme>
      <a:clrScheme name="3_Blank Presentation 1">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00CC99" mc:Ignorable=""/>
        </a:accent1>
        <a:accent2>
          <a:srgbClr xmlns:mc="http://schemas.openxmlformats.org/markup-compatibility/2006" xmlns:a14="http://schemas.microsoft.com/office/drawing/2010/main" val="3333CC"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AAE2CA" mc:Ignorable=""/>
        </a:accent5>
        <a:accent6>
          <a:srgbClr xmlns:mc="http://schemas.openxmlformats.org/markup-compatibility/2006" xmlns:a14="http://schemas.microsoft.com/office/drawing/2010/main" val="2D2DB9" mc:Ignorable=""/>
        </a:accent6>
        <a:hlink>
          <a:srgbClr xmlns:mc="http://schemas.openxmlformats.org/markup-compatibility/2006" xmlns:a14="http://schemas.microsoft.com/office/drawing/2010/main" val="CCCCFF" mc:Ignorable=""/>
        </a:hlink>
        <a:folHlink>
          <a:srgbClr xmlns:mc="http://schemas.openxmlformats.org/markup-compatibility/2006" xmlns:a14="http://schemas.microsoft.com/office/drawing/2010/main" val="B2B2B2" mc:Ignorable=""/>
        </a:folHlink>
      </a:clrScheme>
      <a:clrMap bg1="lt1" tx1="dk1" bg2="lt2" tx2="dk2" accent1="accent1" accent2="accent2" accent3="accent3" accent4="accent4" accent5="accent5" accent6="accent6" hlink="hlink" folHlink="folHlink"/>
    </a:extraClrScheme>
    <a:extraClrScheme>
      <a:clrScheme name="3_Blank Presentation 2">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FF" mc:Ignorable=""/>
        </a:dk2>
        <a:lt2>
          <a:srgbClr xmlns:mc="http://schemas.openxmlformats.org/markup-compatibility/2006" xmlns:a14="http://schemas.microsoft.com/office/drawing/2010/main" val="FFFF00" mc:Ignorable=""/>
        </a:lt2>
        <a:accent1>
          <a:srgbClr xmlns:mc="http://schemas.openxmlformats.org/markup-compatibility/2006" xmlns:a14="http://schemas.microsoft.com/office/drawing/2010/main" val="FF9900" mc:Ignorable=""/>
        </a:accent1>
        <a:accent2>
          <a:srgbClr xmlns:mc="http://schemas.openxmlformats.org/markup-compatibility/2006" xmlns:a14="http://schemas.microsoft.com/office/drawing/2010/main" val="00FFFF" mc:Ignorable=""/>
        </a:accent2>
        <a:accent3>
          <a:srgbClr xmlns:mc="http://schemas.openxmlformats.org/markup-compatibility/2006" xmlns:a14="http://schemas.microsoft.com/office/drawing/2010/main" val="AAAAFF" mc:Ignorable=""/>
        </a:accent3>
        <a:accent4>
          <a:srgbClr xmlns:mc="http://schemas.openxmlformats.org/markup-compatibility/2006" xmlns:a14="http://schemas.microsoft.com/office/drawing/2010/main" val="DADADA" mc:Ignorable=""/>
        </a:accent4>
        <a:accent5>
          <a:srgbClr xmlns:mc="http://schemas.openxmlformats.org/markup-compatibility/2006" xmlns:a14="http://schemas.microsoft.com/office/drawing/2010/main" val="FFCAAA" mc:Ignorable=""/>
        </a:accent5>
        <a:accent6>
          <a:srgbClr xmlns:mc="http://schemas.openxmlformats.org/markup-compatibility/2006" xmlns:a14="http://schemas.microsoft.com/office/drawing/2010/main" val="00E7E7" mc:Ignorable=""/>
        </a:accent6>
        <a:hlink>
          <a:srgbClr xmlns:mc="http://schemas.openxmlformats.org/markup-compatibility/2006" xmlns:a14="http://schemas.microsoft.com/office/drawing/2010/main" val="FF0000" mc:Ignorable=""/>
        </a:hlink>
        <a:folHlink>
          <a:srgbClr xmlns:mc="http://schemas.openxmlformats.org/markup-compatibility/2006" xmlns:a14="http://schemas.microsoft.com/office/drawing/2010/main" val="969696" mc:Ignorable=""/>
        </a:folHlink>
      </a:clrScheme>
      <a:clrMap bg1="dk2" tx1="lt1" bg2="dk1" tx2="lt2" accent1="accent1" accent2="accent2" accent3="accent3" accent4="accent4" accent5="accent5" accent6="accent6" hlink="hlink" folHlink="folHlink"/>
    </a:extraClrScheme>
    <a:extraClrScheme>
      <a:clrScheme name="3_Blank Presentation 3">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CC" mc:Ignorable=""/>
        </a:lt1>
        <a:dk2>
          <a:srgbClr xmlns:mc="http://schemas.openxmlformats.org/markup-compatibility/2006" xmlns:a14="http://schemas.microsoft.com/office/drawing/2010/main" val="808000" mc:Ignorable=""/>
        </a:dk2>
        <a:lt2>
          <a:srgbClr xmlns:mc="http://schemas.openxmlformats.org/markup-compatibility/2006" xmlns:a14="http://schemas.microsoft.com/office/drawing/2010/main" val="666633" mc:Ignorable=""/>
        </a:lt2>
        <a:accent1>
          <a:srgbClr xmlns:mc="http://schemas.openxmlformats.org/markup-compatibility/2006" xmlns:a14="http://schemas.microsoft.com/office/drawing/2010/main" val="339933" mc:Ignorable=""/>
        </a:accent1>
        <a:accent2>
          <a:srgbClr xmlns:mc="http://schemas.openxmlformats.org/markup-compatibility/2006" xmlns:a14="http://schemas.microsoft.com/office/drawing/2010/main" val="800000" mc:Ignorable=""/>
        </a:accent2>
        <a:accent3>
          <a:srgbClr xmlns:mc="http://schemas.openxmlformats.org/markup-compatibility/2006" xmlns:a14="http://schemas.microsoft.com/office/drawing/2010/main" val="FFFFE2"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ADCAAD" mc:Ignorable=""/>
        </a:accent5>
        <a:accent6>
          <a:srgbClr xmlns:mc="http://schemas.openxmlformats.org/markup-compatibility/2006" xmlns:a14="http://schemas.microsoft.com/office/drawing/2010/main" val="730000" mc:Ignorable=""/>
        </a:accent6>
        <a:hlink>
          <a:srgbClr xmlns:mc="http://schemas.openxmlformats.org/markup-compatibility/2006" xmlns:a14="http://schemas.microsoft.com/office/drawing/2010/main" val="0033CC" mc:Ignorable=""/>
        </a:hlink>
        <a:folHlink>
          <a:srgbClr xmlns:mc="http://schemas.openxmlformats.org/markup-compatibility/2006" xmlns:a14="http://schemas.microsoft.com/office/drawing/2010/main" val="FFCC66" mc:Ignorable=""/>
        </a:folHlink>
      </a:clrScheme>
      <a:clrMap bg1="lt1" tx1="dk1" bg2="lt2" tx2="dk2" accent1="accent1" accent2="accent2" accent3="accent3" accent4="accent4" accent5="accent5" accent6="accent6" hlink="hlink" folHlink="folHlink"/>
    </a:extraClrScheme>
    <a:extraClrScheme>
      <a:clrScheme name="3_Blank Presentation 4">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333333" mc:Ignorable=""/>
        </a:lt2>
        <a:accent1>
          <a:srgbClr xmlns:mc="http://schemas.openxmlformats.org/markup-compatibility/2006" xmlns:a14="http://schemas.microsoft.com/office/drawing/2010/main" val="DDDDDD" mc:Ignorable=""/>
        </a:accent1>
        <a:accent2>
          <a:srgbClr xmlns:mc="http://schemas.openxmlformats.org/markup-compatibility/2006" xmlns:a14="http://schemas.microsoft.com/office/drawing/2010/main" val="808080"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EBEBEB" mc:Ignorable=""/>
        </a:accent5>
        <a:accent6>
          <a:srgbClr xmlns:mc="http://schemas.openxmlformats.org/markup-compatibility/2006" xmlns:a14="http://schemas.microsoft.com/office/drawing/2010/main" val="737373" mc:Ignorable=""/>
        </a:accent6>
        <a:hlink>
          <a:srgbClr xmlns:mc="http://schemas.openxmlformats.org/markup-compatibility/2006" xmlns:a14="http://schemas.microsoft.com/office/drawing/2010/main" val="4D4D4D" mc:Ignorable=""/>
        </a:hlink>
        <a:folHlink>
          <a:srgbClr xmlns:mc="http://schemas.openxmlformats.org/markup-compatibility/2006" xmlns:a14="http://schemas.microsoft.com/office/drawing/2010/main" val="EAEAEA" mc:Ignorable=""/>
        </a:folHlink>
      </a:clrScheme>
      <a:clrMap bg1="lt1" tx1="dk1" bg2="lt2" tx2="dk2" accent1="accent1" accent2="accent2" accent3="accent3" accent4="accent4" accent5="accent5" accent6="accent6" hlink="hlink" folHlink="folHlink"/>
    </a:extraClrScheme>
    <a:extraClrScheme>
      <a:clrScheme name="3_Blank Presentation 5">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FFCC66" mc:Ignorable=""/>
        </a:accent1>
        <a:accent2>
          <a:srgbClr xmlns:mc="http://schemas.openxmlformats.org/markup-compatibility/2006" xmlns:a14="http://schemas.microsoft.com/office/drawing/2010/main" val="0000FF"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FFE2B8" mc:Ignorable=""/>
        </a:accent5>
        <a:accent6>
          <a:srgbClr xmlns:mc="http://schemas.openxmlformats.org/markup-compatibility/2006" xmlns:a14="http://schemas.microsoft.com/office/drawing/2010/main" val="0000E7" mc:Ignorable=""/>
        </a:accent6>
        <a:hlink>
          <a:srgbClr xmlns:mc="http://schemas.openxmlformats.org/markup-compatibility/2006" xmlns:a14="http://schemas.microsoft.com/office/drawing/2010/main" val="CC00CC" mc:Ignorable=""/>
        </a:hlink>
        <a:folHlink>
          <a:srgbClr xmlns:mc="http://schemas.openxmlformats.org/markup-compatibility/2006" xmlns:a14="http://schemas.microsoft.com/office/drawing/2010/main" val="C0C0C0" mc:Ignorable=""/>
        </a:folHlink>
      </a:clrScheme>
      <a:clrMap bg1="lt1" tx1="dk1" bg2="lt2" tx2="dk2" accent1="accent1" accent2="accent2" accent3="accent3" accent4="accent4" accent5="accent5" accent6="accent6" hlink="hlink" folHlink="folHlink"/>
    </a:extraClrScheme>
    <a:extraClrScheme>
      <a:clrScheme name="3_Blank Presentation 6">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C0C0C0" mc:Ignorable=""/>
        </a:accent1>
        <a:accent2>
          <a:srgbClr xmlns:mc="http://schemas.openxmlformats.org/markup-compatibility/2006" xmlns:a14="http://schemas.microsoft.com/office/drawing/2010/main" val="0066FF"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CDCDC" mc:Ignorable=""/>
        </a:accent5>
        <a:accent6>
          <a:srgbClr xmlns:mc="http://schemas.openxmlformats.org/markup-compatibility/2006" xmlns:a14="http://schemas.microsoft.com/office/drawing/2010/main" val="005CE7" mc:Ignorable=""/>
        </a:accent6>
        <a:hlink>
          <a:srgbClr xmlns:mc="http://schemas.openxmlformats.org/markup-compatibility/2006" xmlns:a14="http://schemas.microsoft.com/office/drawing/2010/main" val="FF0000" mc:Ignorable=""/>
        </a:hlink>
        <a:folHlink>
          <a:srgbClr xmlns:mc="http://schemas.openxmlformats.org/markup-compatibility/2006" xmlns:a14="http://schemas.microsoft.com/office/drawing/2010/main" val="009900" mc:Ignorable=""/>
        </a:folHlink>
      </a:clrScheme>
      <a:clrMap bg1="lt1" tx1="dk1" bg2="lt2" tx2="dk2" accent1="accent1" accent2="accent2" accent3="accent3" accent4="accent4" accent5="accent5" accent6="accent6" hlink="hlink" folHlink="folHlink"/>
    </a:extraClrScheme>
    <a:extraClrScheme>
      <a:clrScheme name="3_Blank Presentation 7">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3399FF" mc:Ignorable=""/>
        </a:accent1>
        <a:accent2>
          <a:srgbClr xmlns:mc="http://schemas.openxmlformats.org/markup-compatibility/2006" xmlns:a14="http://schemas.microsoft.com/office/drawing/2010/main" val="99FFCC"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ADCAFF" mc:Ignorable=""/>
        </a:accent5>
        <a:accent6>
          <a:srgbClr xmlns:mc="http://schemas.openxmlformats.org/markup-compatibility/2006" xmlns:a14="http://schemas.microsoft.com/office/drawing/2010/main" val="8AE7B9" mc:Ignorable=""/>
        </a:accent6>
        <a:hlink>
          <a:srgbClr xmlns:mc="http://schemas.openxmlformats.org/markup-compatibility/2006" xmlns:a14="http://schemas.microsoft.com/office/drawing/2010/main" val="CC00CC" mc:Ignorable=""/>
        </a:hlink>
        <a:folHlink>
          <a:srgbClr xmlns:mc="http://schemas.openxmlformats.org/markup-compatibility/2006" xmlns:a14="http://schemas.microsoft.com/office/drawing/2010/main" val="B2B2B2" mc:Ignorabl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00CC99" mc:Ignorable=""/>
      </a:accent1>
      <a:accent2>
        <a:srgbClr xmlns:mc="http://schemas.openxmlformats.org/markup-compatibility/2006" xmlns:a14="http://schemas.microsoft.com/office/drawing/2010/main" val="3333CC"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AAE2CA" mc:Ignorable=""/>
      </a:accent5>
      <a:accent6>
        <a:srgbClr xmlns:mc="http://schemas.openxmlformats.org/markup-compatibility/2006" xmlns:a14="http://schemas.microsoft.com/office/drawing/2010/main" val="2D2DB9" mc:Ignorable=""/>
      </a:accent6>
      <a:hlink>
        <a:srgbClr xmlns:mc="http://schemas.openxmlformats.org/markup-compatibility/2006" xmlns:a14="http://schemas.microsoft.com/office/drawing/2010/main" val="CCCCFF" mc:Ignorable=""/>
      </a:hlink>
      <a:folHlink>
        <a:srgbClr xmlns:mc="http://schemas.openxmlformats.org/markup-compatibility/2006" xmlns:a14="http://schemas.microsoft.com/office/drawing/2010/main" val="B2B2B2"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00CC99" mc:Ignorable=""/>
      </a:accent1>
      <a:accent2>
        <a:srgbClr xmlns:mc="http://schemas.openxmlformats.org/markup-compatibility/2006" xmlns:a14="http://schemas.microsoft.com/office/drawing/2010/main" val="3333CC"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AAE2CA" mc:Ignorable=""/>
      </a:accent5>
      <a:accent6>
        <a:srgbClr xmlns:mc="http://schemas.openxmlformats.org/markup-compatibility/2006" xmlns:a14="http://schemas.microsoft.com/office/drawing/2010/main" val="2D2DB9" mc:Ignorable=""/>
      </a:accent6>
      <a:hlink>
        <a:srgbClr xmlns:mc="http://schemas.openxmlformats.org/markup-compatibility/2006" xmlns:a14="http://schemas.microsoft.com/office/drawing/2010/main" val="CCCCFF" mc:Ignorable=""/>
      </a:hlink>
      <a:folHlink>
        <a:srgbClr xmlns:mc="http://schemas.openxmlformats.org/markup-compatibility/2006" xmlns:a14="http://schemas.microsoft.com/office/drawing/2010/main" val="B2B2B2"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01~chapter_01-TAU</Template>
  <TotalTime>10549</TotalTime>
  <Words>995</Words>
  <Application>Microsoft Office PowerPoint</Application>
  <PresentationFormat>Overhead</PresentationFormat>
  <Paragraphs>267</Paragraphs>
  <Slides>19</Slides>
  <Notes>10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19</vt:i4>
      </vt:variant>
    </vt:vector>
  </HeadingPairs>
  <TitlesOfParts>
    <vt:vector size="30" baseType="lpstr">
      <vt:lpstr>Comic Sans MS</vt:lpstr>
      <vt:lpstr>Arial</vt:lpstr>
      <vt:lpstr>Marlett</vt:lpstr>
      <vt:lpstr>Courier New</vt:lpstr>
      <vt:lpstr>Wingdings</vt:lpstr>
      <vt:lpstr>Lucida Console</vt:lpstr>
      <vt:lpstr>Lucida Sans</vt:lpstr>
      <vt:lpstr>1_Blank Presentation</vt:lpstr>
      <vt:lpstr>Blank Presentation</vt:lpstr>
      <vt:lpstr>2_Blank Presentation</vt:lpstr>
      <vt:lpstr>3_Blank Presentation</vt:lpstr>
      <vt:lpstr>Multicore Programming</vt:lpstr>
      <vt:lpstr>Summary</vt:lpstr>
      <vt:lpstr>Safe Register</vt:lpstr>
      <vt:lpstr>Regular Register</vt:lpstr>
      <vt:lpstr>Atomic Register</vt:lpstr>
      <vt:lpstr>Safe Boolean MRSW from Safe Boolean SRSW</vt:lpstr>
      <vt:lpstr>Safe Boolean MRSW Qeustion</vt:lpstr>
      <vt:lpstr>Safe Boolean MRSW Qeustion cont.</vt:lpstr>
      <vt:lpstr>AtomicMRSWRegister</vt:lpstr>
      <vt:lpstr>AtomicMRSWRegister</vt:lpstr>
      <vt:lpstr>AtomicMRSWRegister</vt:lpstr>
      <vt:lpstr>AtomicMRSWRegister</vt:lpstr>
      <vt:lpstr>AtomicMRSWRegister Qeustion</vt:lpstr>
      <vt:lpstr>AtomicMRSWRegister Qeustion cont.</vt:lpstr>
      <vt:lpstr>AtomicMRSWRegister Qeustion cont.</vt:lpstr>
      <vt:lpstr>AcmRegister Qeustion </vt:lpstr>
      <vt:lpstr>AcmRegister Qeustion cont. </vt:lpstr>
      <vt:lpstr>AcmRegister Qeustion cont.</vt:lpstr>
      <vt:lpstr>PowerPoint Presentation</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Algebraic Topology and Distributed Computing</dc:title>
  <dc:creator>Maurice Herlihy</dc:creator>
  <cp:lastModifiedBy>Guy Korland</cp:lastModifiedBy>
  <cp:revision>798</cp:revision>
  <cp:lastPrinted>1999-05-13T01:42:18Z</cp:lastPrinted>
  <dcterms:created xsi:type="dcterms:W3CDTF">1999-05-12T13:47:53Z</dcterms:created>
  <dcterms:modified xsi:type="dcterms:W3CDTF">2010-03-22T10:53:14Z</dcterms:modified>
</cp:coreProperties>
</file>