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445" r:id="rId4"/>
    <p:sldId id="446" r:id="rId5"/>
    <p:sldId id="260" r:id="rId6"/>
    <p:sldId id="261" r:id="rId7"/>
    <p:sldId id="379" r:id="rId8"/>
    <p:sldId id="382" r:id="rId9"/>
    <p:sldId id="405" r:id="rId10"/>
    <p:sldId id="406" r:id="rId11"/>
    <p:sldId id="408" r:id="rId12"/>
    <p:sldId id="409" r:id="rId13"/>
    <p:sldId id="437" r:id="rId14"/>
    <p:sldId id="303" r:id="rId15"/>
    <p:sldId id="345" r:id="rId16"/>
    <p:sldId id="450" r:id="rId17"/>
    <p:sldId id="346" r:id="rId18"/>
    <p:sldId id="347" r:id="rId19"/>
    <p:sldId id="451" r:id="rId20"/>
    <p:sldId id="363" r:id="rId21"/>
    <p:sldId id="416" r:id="rId22"/>
    <p:sldId id="423" r:id="rId23"/>
    <p:sldId id="424" r:id="rId24"/>
    <p:sldId id="425" r:id="rId25"/>
    <p:sldId id="443" r:id="rId26"/>
    <p:sldId id="428" r:id="rId27"/>
    <p:sldId id="364" r:id="rId28"/>
    <p:sldId id="422" r:id="rId29"/>
    <p:sldId id="366" r:id="rId30"/>
    <p:sldId id="367" r:id="rId31"/>
    <p:sldId id="388" r:id="rId32"/>
    <p:sldId id="449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81" autoAdjust="0"/>
  </p:normalViewPr>
  <p:slideViewPr>
    <p:cSldViewPr snapToGrid="0" showGuides="1">
      <p:cViewPr varScale="1">
        <p:scale>
          <a:sx n="67" d="100"/>
          <a:sy n="67" d="100"/>
        </p:scale>
        <p:origin x="1428" y="48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8F276-A532-4D70-A4C6-73F937531CFE}" type="doc">
      <dgm:prSet loTypeId="urn:microsoft.com/office/officeart/2005/8/layout/hProcess10" loCatId="process" qsTypeId="urn:microsoft.com/office/officeart/2005/8/quickstyle/3d1" qsCatId="3D" csTypeId="urn:microsoft.com/office/officeart/2005/8/colors/colorful2" csCatId="colorful" phldr="1"/>
      <dgm:spPr/>
    </dgm:pt>
    <dgm:pt modelId="{09B214FD-DA3A-4F47-BDAF-86A71899CF3C}">
      <dgm:prSet custT="1"/>
      <dgm:spPr>
        <a:xfrm>
          <a:off x="463319" y="2847720"/>
          <a:ext cx="2809470" cy="15170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0DE72">
                <a:hueOff val="0"/>
                <a:satOff val="0"/>
                <a:lumOff val="0"/>
                <a:tint val="94000"/>
                <a:satMod val="103000"/>
                <a:lumMod val="102000"/>
                <a:alpha val="80000"/>
              </a:srgbClr>
            </a:gs>
            <a:gs pos="50000">
              <a:srgbClr val="00B050"/>
            </a:gs>
            <a:gs pos="100000">
              <a:srgbClr val="60DE72">
                <a:lumMod val="5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ja-JP" sz="24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PM </a:t>
          </a:r>
        </a:p>
        <a:p>
          <a:r>
            <a:rPr lang="en-US" altLang="ja-JP" sz="24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Windows/IE/OE</a:t>
          </a:r>
        </a:p>
        <a:p>
          <a:r>
            <a:rPr lang="en-US" altLang="ja-JP" sz="24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Microsoft Japan</a:t>
          </a:r>
        </a:p>
      </dgm:t>
    </dgm:pt>
    <dgm:pt modelId="{537EDEF0-4C7B-4987-9A4E-EE64353123B1}" type="parTrans" cxnId="{7DB779AC-FF6C-4632-B5B2-E6699E04B65E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F8FA7-6C32-4BFE-87FB-D8F4C4A8B579}" type="sibTrans" cxnId="{7DB779AC-FF6C-4632-B5B2-E6699E04B65E}">
      <dgm:prSet/>
      <dgm:spPr>
        <a:xfrm>
          <a:off x="3356599" y="1583028"/>
          <a:ext cx="541166" cy="675076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rgbClr val="1F8094">
                <a:lumMod val="20000"/>
                <a:lumOff val="80000"/>
              </a:srgbClr>
            </a:gs>
            <a:gs pos="45000">
              <a:srgbClr val="39CDE7">
                <a:lumMod val="60000"/>
                <a:lumOff val="40000"/>
              </a:srgbClr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kumimoji="1" lang="ja-JP" altLang="en-US">
            <a:solidFill>
              <a:sysClr val="window" lastClr="FFFFFF"/>
            </a:solidFill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endParaRPr>
        </a:p>
      </dgm:t>
    </dgm:pt>
    <dgm:pt modelId="{907F56A0-00ED-4A5E-BD5E-1A4A09BD6CDB}">
      <dgm:prSet custT="1"/>
      <dgm:spPr>
        <a:xfrm>
          <a:off x="4818977" y="2847720"/>
          <a:ext cx="2809470" cy="15170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CDE7">
                <a:lumMod val="60000"/>
                <a:lumOff val="40000"/>
                <a:alpha val="80000"/>
              </a:srgbClr>
            </a:gs>
            <a:gs pos="50000">
              <a:srgbClr val="39CDE7">
                <a:lumMod val="75000"/>
              </a:srgbClr>
            </a:gs>
            <a:gs pos="100000">
              <a:srgbClr val="39CDE7">
                <a:lumMod val="5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kumimoji="1" lang="en-US" altLang="ja-JP" sz="24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PM</a:t>
          </a:r>
        </a:p>
        <a:p>
          <a:r>
            <a:rPr lang="en-US" altLang="ja-JP" sz="24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Windows</a:t>
          </a:r>
        </a:p>
        <a:p>
          <a:r>
            <a:rPr lang="en-US" altLang="ja-JP" sz="24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Microsoft HQ</a:t>
          </a:r>
        </a:p>
      </dgm:t>
    </dgm:pt>
    <dgm:pt modelId="{CD996CD1-C4C5-4F02-B895-666CF1CEBFC3}" type="parTrans" cxnId="{6F8BD1F3-0E4D-489D-B306-D40447403A63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D43A9C-8827-4ABF-B57A-848EA73DCFA9}" type="sibTrans" cxnId="{6F8BD1F3-0E4D-489D-B306-D40447403A63}">
      <dgm:prSet/>
      <dgm:spPr>
        <a:xfrm>
          <a:off x="7712258" y="1583028"/>
          <a:ext cx="541166" cy="675076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E44951"/>
            </a:gs>
            <a:gs pos="92000">
              <a:srgbClr val="E44951">
                <a:lumMod val="60000"/>
                <a:lumOff val="40000"/>
              </a:srgbClr>
            </a:gs>
            <a:gs pos="100000">
              <a:srgbClr val="E44951">
                <a:lumMod val="40000"/>
                <a:lumOff val="60000"/>
              </a:srgbClr>
            </a:gs>
          </a:gsLst>
          <a:lin ang="108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kumimoji="1" lang="ja-JP" altLang="en-US">
            <a:solidFill>
              <a:sysClr val="window" lastClr="FFFFFF"/>
            </a:solidFill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endParaRPr>
        </a:p>
      </dgm:t>
    </dgm:pt>
    <dgm:pt modelId="{992560C7-B09F-442E-98FB-9C7B3D23E625}">
      <dgm:prSet custT="1"/>
      <dgm:spPr>
        <a:xfrm>
          <a:off x="9174636" y="2847720"/>
          <a:ext cx="2809470" cy="15170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44951">
                <a:alpha val="80000"/>
              </a:srgbClr>
            </a:gs>
            <a:gs pos="50000">
              <a:srgbClr val="E44951">
                <a:lumMod val="75000"/>
              </a:srgbClr>
            </a:gs>
            <a:gs pos="100000">
              <a:srgbClr val="E44951">
                <a:lumMod val="75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kumimoji="1" lang="en-US" altLang="ja-JP" sz="24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PM</a:t>
          </a:r>
        </a:p>
        <a:p>
          <a:r>
            <a:rPr lang="en-US" altLang="ja-JP" sz="24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 Rakuten Travel Rakuten.inc</a:t>
          </a:r>
          <a:endParaRPr kumimoji="1" lang="ja-JP" altLang="en-US" sz="24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endParaRPr>
        </a:p>
      </dgm:t>
    </dgm:pt>
    <dgm:pt modelId="{2ABB7587-CAD1-467C-A945-29248FA70731}" type="parTrans" cxnId="{D40BF989-8B1E-419E-8996-875F9298982A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2F0634-E889-4E68-A683-9C956658D2CD}" type="sibTrans" cxnId="{D40BF989-8B1E-419E-8996-875F9298982A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8782AB-E015-42CF-88E6-129B21E989FB}" type="pres">
      <dgm:prSet presAssocID="{BE48F276-A532-4D70-A4C6-73F937531CFE}" presName="Name0" presStyleCnt="0">
        <dgm:presLayoutVars>
          <dgm:dir/>
          <dgm:resizeHandles val="exact"/>
        </dgm:presLayoutVars>
      </dgm:prSet>
      <dgm:spPr/>
    </dgm:pt>
    <dgm:pt modelId="{19C7706B-0E84-4EBB-A1D5-11D2B2670BAC}" type="pres">
      <dgm:prSet presAssocID="{09B214FD-DA3A-4F47-BDAF-86A71899CF3C}" presName="composite" presStyleCnt="0"/>
      <dgm:spPr/>
    </dgm:pt>
    <dgm:pt modelId="{0F37E911-CA96-4615-B508-BC65607C0490}" type="pres">
      <dgm:prSet presAssocID="{09B214FD-DA3A-4F47-BDAF-86A71899CF3C}" presName="imagSh" presStyleLbl="bgImgPlace1" presStyleIdx="0" presStyleCnt="3"/>
      <dgm:spPr>
        <a:xfrm>
          <a:off x="5963" y="515832"/>
          <a:ext cx="2809470" cy="28094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gm:spPr>
    </dgm:pt>
    <dgm:pt modelId="{FEB5849F-70D2-4C19-8900-603CDF926D1B}" type="pres">
      <dgm:prSet presAssocID="{09B214FD-DA3A-4F47-BDAF-86A71899CF3C}" presName="txNode" presStyleLbl="node1" presStyleIdx="0" presStyleCnt="3" custScaleY="53998">
        <dgm:presLayoutVars>
          <dgm:bulletEnabled val="1"/>
        </dgm:presLayoutVars>
      </dgm:prSet>
      <dgm:spPr/>
    </dgm:pt>
    <dgm:pt modelId="{B2DAD171-CAD9-4AF5-9B31-D2CA0812AA62}" type="pres">
      <dgm:prSet presAssocID="{D23F8FA7-6C32-4BFE-87FB-D8F4C4A8B579}" presName="sibTrans" presStyleLbl="sibTrans2D1" presStyleIdx="0" presStyleCnt="2"/>
      <dgm:spPr/>
    </dgm:pt>
    <dgm:pt modelId="{4A2AC8B7-7E16-4D10-9AAE-D101931EE5D2}" type="pres">
      <dgm:prSet presAssocID="{D23F8FA7-6C32-4BFE-87FB-D8F4C4A8B579}" presName="connTx" presStyleLbl="sibTrans2D1" presStyleIdx="0" presStyleCnt="2"/>
      <dgm:spPr/>
    </dgm:pt>
    <dgm:pt modelId="{FD80CDE7-E926-4865-8DDB-C2791EB8745B}" type="pres">
      <dgm:prSet presAssocID="{907F56A0-00ED-4A5E-BD5E-1A4A09BD6CDB}" presName="composite" presStyleCnt="0"/>
      <dgm:spPr/>
    </dgm:pt>
    <dgm:pt modelId="{BD7AA7B4-33F0-43A0-B167-7ED9FADBEBC0}" type="pres">
      <dgm:prSet presAssocID="{907F56A0-00ED-4A5E-BD5E-1A4A09BD6CDB}" presName="imagSh" presStyleLbl="bgImgPlace1" presStyleIdx="1" presStyleCnt="3"/>
      <dgm:spPr>
        <a:xfrm>
          <a:off x="4361622" y="515832"/>
          <a:ext cx="2809470" cy="28094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gm:spPr>
    </dgm:pt>
    <dgm:pt modelId="{52134912-CEF3-4DFF-BE29-3FECC9CB558A}" type="pres">
      <dgm:prSet presAssocID="{907F56A0-00ED-4A5E-BD5E-1A4A09BD6CDB}" presName="txNode" presStyleLbl="node1" presStyleIdx="1" presStyleCnt="3" custScaleY="53998">
        <dgm:presLayoutVars>
          <dgm:bulletEnabled val="1"/>
        </dgm:presLayoutVars>
      </dgm:prSet>
      <dgm:spPr/>
    </dgm:pt>
    <dgm:pt modelId="{61FEDBC2-9DDC-457F-B27C-F014BD402AB8}" type="pres">
      <dgm:prSet presAssocID="{B9D43A9C-8827-4ABF-B57A-848EA73DCFA9}" presName="sibTrans" presStyleLbl="sibTrans2D1" presStyleIdx="1" presStyleCnt="2"/>
      <dgm:spPr/>
    </dgm:pt>
    <dgm:pt modelId="{16AC1EF0-4DAD-4F70-A8C4-994BA8302344}" type="pres">
      <dgm:prSet presAssocID="{B9D43A9C-8827-4ABF-B57A-848EA73DCFA9}" presName="connTx" presStyleLbl="sibTrans2D1" presStyleIdx="1" presStyleCnt="2"/>
      <dgm:spPr/>
    </dgm:pt>
    <dgm:pt modelId="{7A9FCF5E-6EFC-460C-A144-F227761049F6}" type="pres">
      <dgm:prSet presAssocID="{992560C7-B09F-442E-98FB-9C7B3D23E625}" presName="composite" presStyleCnt="0"/>
      <dgm:spPr/>
    </dgm:pt>
    <dgm:pt modelId="{A083118A-BF7E-4A33-BD13-08C8DF716682}" type="pres">
      <dgm:prSet presAssocID="{992560C7-B09F-442E-98FB-9C7B3D23E625}" presName="imagSh" presStyleLbl="bgImgPlace1" presStyleIdx="2" presStyleCnt="3"/>
      <dgm:spPr>
        <a:xfrm>
          <a:off x="8717280" y="515832"/>
          <a:ext cx="2809470" cy="28094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gm:spPr>
    </dgm:pt>
    <dgm:pt modelId="{2EC7BC39-94E0-4C65-8C9B-35256D5A0C7B}" type="pres">
      <dgm:prSet presAssocID="{992560C7-B09F-442E-98FB-9C7B3D23E625}" presName="txNode" presStyleLbl="node1" presStyleIdx="2" presStyleCnt="3" custScaleY="53998">
        <dgm:presLayoutVars>
          <dgm:bulletEnabled val="1"/>
        </dgm:presLayoutVars>
      </dgm:prSet>
      <dgm:spPr/>
    </dgm:pt>
  </dgm:ptLst>
  <dgm:cxnLst>
    <dgm:cxn modelId="{C69F5129-DA8B-47C6-9E10-4668897D8A95}" type="presOf" srcId="{907F56A0-00ED-4A5E-BD5E-1A4A09BD6CDB}" destId="{52134912-CEF3-4DFF-BE29-3FECC9CB558A}" srcOrd="0" destOrd="0" presId="urn:microsoft.com/office/officeart/2005/8/layout/hProcess10"/>
    <dgm:cxn modelId="{3EAC5040-BDF2-4676-B791-9734B6F1CEBA}" type="presOf" srcId="{09B214FD-DA3A-4F47-BDAF-86A71899CF3C}" destId="{FEB5849F-70D2-4C19-8900-603CDF926D1B}" srcOrd="0" destOrd="0" presId="urn:microsoft.com/office/officeart/2005/8/layout/hProcess10"/>
    <dgm:cxn modelId="{C9460D64-80E1-4B5F-A545-E7D38C88E78C}" type="presOf" srcId="{B9D43A9C-8827-4ABF-B57A-848EA73DCFA9}" destId="{16AC1EF0-4DAD-4F70-A8C4-994BA8302344}" srcOrd="1" destOrd="0" presId="urn:microsoft.com/office/officeart/2005/8/layout/hProcess10"/>
    <dgm:cxn modelId="{10317B4C-406A-44FC-AB7B-B817B694E63B}" type="presOf" srcId="{BE48F276-A532-4D70-A4C6-73F937531CFE}" destId="{FB8782AB-E015-42CF-88E6-129B21E989FB}" srcOrd="0" destOrd="0" presId="urn:microsoft.com/office/officeart/2005/8/layout/hProcess10"/>
    <dgm:cxn modelId="{D40BF989-8B1E-419E-8996-875F9298982A}" srcId="{BE48F276-A532-4D70-A4C6-73F937531CFE}" destId="{992560C7-B09F-442E-98FB-9C7B3D23E625}" srcOrd="2" destOrd="0" parTransId="{2ABB7587-CAD1-467C-A945-29248FA70731}" sibTransId="{832F0634-E889-4E68-A683-9C956658D2CD}"/>
    <dgm:cxn modelId="{7DB779AC-FF6C-4632-B5B2-E6699E04B65E}" srcId="{BE48F276-A532-4D70-A4C6-73F937531CFE}" destId="{09B214FD-DA3A-4F47-BDAF-86A71899CF3C}" srcOrd="0" destOrd="0" parTransId="{537EDEF0-4C7B-4987-9A4E-EE64353123B1}" sibTransId="{D23F8FA7-6C32-4BFE-87FB-D8F4C4A8B579}"/>
    <dgm:cxn modelId="{68CEA0B0-E97C-4871-9267-FE5382D31BD7}" type="presOf" srcId="{B9D43A9C-8827-4ABF-B57A-848EA73DCFA9}" destId="{61FEDBC2-9DDC-457F-B27C-F014BD402AB8}" srcOrd="0" destOrd="0" presId="urn:microsoft.com/office/officeart/2005/8/layout/hProcess10"/>
    <dgm:cxn modelId="{642FEFD7-F4CC-4EA4-AFB3-6733AF2EDBF4}" type="presOf" srcId="{D23F8FA7-6C32-4BFE-87FB-D8F4C4A8B579}" destId="{4A2AC8B7-7E16-4D10-9AAE-D101931EE5D2}" srcOrd="1" destOrd="0" presId="urn:microsoft.com/office/officeart/2005/8/layout/hProcess10"/>
    <dgm:cxn modelId="{98C79BF0-04F3-4D50-BBBB-8125F58D476A}" type="presOf" srcId="{D23F8FA7-6C32-4BFE-87FB-D8F4C4A8B579}" destId="{B2DAD171-CAD9-4AF5-9B31-D2CA0812AA62}" srcOrd="0" destOrd="0" presId="urn:microsoft.com/office/officeart/2005/8/layout/hProcess10"/>
    <dgm:cxn modelId="{6F8BD1F3-0E4D-489D-B306-D40447403A63}" srcId="{BE48F276-A532-4D70-A4C6-73F937531CFE}" destId="{907F56A0-00ED-4A5E-BD5E-1A4A09BD6CDB}" srcOrd="1" destOrd="0" parTransId="{CD996CD1-C4C5-4F02-B895-666CF1CEBFC3}" sibTransId="{B9D43A9C-8827-4ABF-B57A-848EA73DCFA9}"/>
    <dgm:cxn modelId="{0A21BAF8-5EBF-4B07-8145-34E18D14FBEB}" type="presOf" srcId="{992560C7-B09F-442E-98FB-9C7B3D23E625}" destId="{2EC7BC39-94E0-4C65-8C9B-35256D5A0C7B}" srcOrd="0" destOrd="0" presId="urn:microsoft.com/office/officeart/2005/8/layout/hProcess10"/>
    <dgm:cxn modelId="{5FB917EE-7768-403E-8DEE-BF1047240EB5}" type="presParOf" srcId="{FB8782AB-E015-42CF-88E6-129B21E989FB}" destId="{19C7706B-0E84-4EBB-A1D5-11D2B2670BAC}" srcOrd="0" destOrd="0" presId="urn:microsoft.com/office/officeart/2005/8/layout/hProcess10"/>
    <dgm:cxn modelId="{A610CB17-C748-4D36-BBDF-FBE366E4F884}" type="presParOf" srcId="{19C7706B-0E84-4EBB-A1D5-11D2B2670BAC}" destId="{0F37E911-CA96-4615-B508-BC65607C0490}" srcOrd="0" destOrd="0" presId="urn:microsoft.com/office/officeart/2005/8/layout/hProcess10"/>
    <dgm:cxn modelId="{3D10182B-8DA7-40CC-A126-395E3B80721C}" type="presParOf" srcId="{19C7706B-0E84-4EBB-A1D5-11D2B2670BAC}" destId="{FEB5849F-70D2-4C19-8900-603CDF926D1B}" srcOrd="1" destOrd="0" presId="urn:microsoft.com/office/officeart/2005/8/layout/hProcess10"/>
    <dgm:cxn modelId="{26FF0FFF-A64D-4C29-BC26-CC7829941E4C}" type="presParOf" srcId="{FB8782AB-E015-42CF-88E6-129B21E989FB}" destId="{B2DAD171-CAD9-4AF5-9B31-D2CA0812AA62}" srcOrd="1" destOrd="0" presId="urn:microsoft.com/office/officeart/2005/8/layout/hProcess10"/>
    <dgm:cxn modelId="{882C500F-9734-4BE6-B86C-EC6347807A6B}" type="presParOf" srcId="{B2DAD171-CAD9-4AF5-9B31-D2CA0812AA62}" destId="{4A2AC8B7-7E16-4D10-9AAE-D101931EE5D2}" srcOrd="0" destOrd="0" presId="urn:microsoft.com/office/officeart/2005/8/layout/hProcess10"/>
    <dgm:cxn modelId="{77E644A2-9483-41F6-A8D5-9C2929C691C0}" type="presParOf" srcId="{FB8782AB-E015-42CF-88E6-129B21E989FB}" destId="{FD80CDE7-E926-4865-8DDB-C2791EB8745B}" srcOrd="2" destOrd="0" presId="urn:microsoft.com/office/officeart/2005/8/layout/hProcess10"/>
    <dgm:cxn modelId="{740E9920-B74C-4860-B3E1-A85514A783F5}" type="presParOf" srcId="{FD80CDE7-E926-4865-8DDB-C2791EB8745B}" destId="{BD7AA7B4-33F0-43A0-B167-7ED9FADBEBC0}" srcOrd="0" destOrd="0" presId="urn:microsoft.com/office/officeart/2005/8/layout/hProcess10"/>
    <dgm:cxn modelId="{1954E35F-7A25-4BF4-9BDD-C2AE74EDB4D5}" type="presParOf" srcId="{FD80CDE7-E926-4865-8DDB-C2791EB8745B}" destId="{52134912-CEF3-4DFF-BE29-3FECC9CB558A}" srcOrd="1" destOrd="0" presId="urn:microsoft.com/office/officeart/2005/8/layout/hProcess10"/>
    <dgm:cxn modelId="{83250374-67F5-4811-BDF7-6021731FB002}" type="presParOf" srcId="{FB8782AB-E015-42CF-88E6-129B21E989FB}" destId="{61FEDBC2-9DDC-457F-B27C-F014BD402AB8}" srcOrd="3" destOrd="0" presId="urn:microsoft.com/office/officeart/2005/8/layout/hProcess10"/>
    <dgm:cxn modelId="{D0E1F414-EDDE-42DF-A015-B9E769E736E8}" type="presParOf" srcId="{61FEDBC2-9DDC-457F-B27C-F014BD402AB8}" destId="{16AC1EF0-4DAD-4F70-A8C4-994BA8302344}" srcOrd="0" destOrd="0" presId="urn:microsoft.com/office/officeart/2005/8/layout/hProcess10"/>
    <dgm:cxn modelId="{21A3ACAA-4DE1-4793-BBAA-F0DBD2968256}" type="presParOf" srcId="{FB8782AB-E015-42CF-88E6-129B21E989FB}" destId="{7A9FCF5E-6EFC-460C-A144-F227761049F6}" srcOrd="4" destOrd="0" presId="urn:microsoft.com/office/officeart/2005/8/layout/hProcess10"/>
    <dgm:cxn modelId="{32671E39-8F5A-4FBB-B544-C201265EC347}" type="presParOf" srcId="{7A9FCF5E-6EFC-460C-A144-F227761049F6}" destId="{A083118A-BF7E-4A33-BD13-08C8DF716682}" srcOrd="0" destOrd="0" presId="urn:microsoft.com/office/officeart/2005/8/layout/hProcess10"/>
    <dgm:cxn modelId="{A4EEFDF4-78D1-45E4-A7B7-CDBBA8E027AB}" type="presParOf" srcId="{7A9FCF5E-6EFC-460C-A144-F227761049F6}" destId="{2EC7BC39-94E0-4C65-8C9B-35256D5A0C7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CD55F4E-31F2-4CBC-AF03-B24C68CF20E7}" type="doc">
      <dgm:prSet loTypeId="urn:microsoft.com/office/officeart/2005/8/layout/radial6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BCDFB9CF-1969-493D-9D6B-377562E9D195}">
      <dgm:prSet phldrT="[Text]" custT="1"/>
      <dgm:spPr/>
      <dgm:t>
        <a:bodyPr/>
        <a:lstStyle/>
        <a:p>
          <a:r>
            <a:rPr kumimoji="1" lang="en-US" altLang="ja-JP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Goal</a:t>
          </a:r>
          <a:endParaRPr kumimoji="1" lang="ja-JP" altLang="en-US" sz="4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7708CC-E48A-4326-AE55-594D6519C212}" type="parTrans" cxnId="{610F5C5D-A1FF-4E0E-9AF5-64AAC45167B1}">
      <dgm:prSet/>
      <dgm:spPr/>
      <dgm:t>
        <a:bodyPr/>
        <a:lstStyle/>
        <a:p>
          <a:endParaRPr kumimoji="1" lang="ja-JP" altLang="en-US"/>
        </a:p>
      </dgm:t>
    </dgm:pt>
    <dgm:pt modelId="{777A1A30-21EC-4C0C-9FAA-C87214D37C0B}" type="sibTrans" cxnId="{610F5C5D-A1FF-4E0E-9AF5-64AAC45167B1}">
      <dgm:prSet/>
      <dgm:spPr/>
      <dgm:t>
        <a:bodyPr/>
        <a:lstStyle/>
        <a:p>
          <a:endParaRPr kumimoji="1" lang="ja-JP" altLang="en-US"/>
        </a:p>
      </dgm:t>
    </dgm:pt>
    <dgm:pt modelId="{15DF68BA-4836-43D7-AFC2-226FC56D6A5B}">
      <dgm:prSet phldrT="[Text]" custT="1"/>
      <dgm:spPr/>
      <dgm:t>
        <a:bodyPr/>
        <a:lstStyle/>
        <a:p>
          <a:r>
            <a: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</a:t>
          </a:r>
          <a:endParaRPr kumimoji="1" lang="ja-JP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8FBD7F-6F9E-46C2-AF72-E04457B1FE17}" type="parTrans" cxnId="{E99E6CD7-EEB6-4EEC-8FD4-075C76B3FA6A}">
      <dgm:prSet/>
      <dgm:spPr/>
      <dgm:t>
        <a:bodyPr/>
        <a:lstStyle/>
        <a:p>
          <a:endParaRPr kumimoji="1" lang="ja-JP" altLang="en-US"/>
        </a:p>
      </dgm:t>
    </dgm:pt>
    <dgm:pt modelId="{01F06F7D-698D-4F5B-B298-7B16EB075642}" type="sibTrans" cxnId="{E99E6CD7-EEB6-4EEC-8FD4-075C76B3FA6A}">
      <dgm:prSet/>
      <dgm:spPr/>
      <dgm:t>
        <a:bodyPr/>
        <a:lstStyle/>
        <a:p>
          <a:endParaRPr kumimoji="1" lang="ja-JP" altLang="en-US"/>
        </a:p>
      </dgm:t>
    </dgm:pt>
    <dgm:pt modelId="{33C0EBD6-46BD-4A9A-AB7F-1BE07FA607DB}" type="pres">
      <dgm:prSet presAssocID="{3CD55F4E-31F2-4CBC-AF03-B24C68CF20E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9E49DF-A8B7-449B-A9FC-9D8D755863D0}" type="pres">
      <dgm:prSet presAssocID="{BCDFB9CF-1969-493D-9D6B-377562E9D195}" presName="centerShape" presStyleLbl="node0" presStyleIdx="0" presStyleCnt="1"/>
      <dgm:spPr/>
    </dgm:pt>
    <dgm:pt modelId="{7C4AD983-C613-42DA-AEC5-1BABA3759601}" type="pres">
      <dgm:prSet presAssocID="{15DF68BA-4836-43D7-AFC2-226FC56D6A5B}" presName="oneComp" presStyleCnt="0"/>
      <dgm:spPr/>
    </dgm:pt>
    <dgm:pt modelId="{04028F05-89EB-438B-A8C1-E2D5AB122EC8}" type="pres">
      <dgm:prSet presAssocID="{15DF68BA-4836-43D7-AFC2-226FC56D6A5B}" presName="dummyConnPt" presStyleCnt="0"/>
      <dgm:spPr/>
    </dgm:pt>
    <dgm:pt modelId="{E1211113-F546-4A5A-A53A-24D33D68596A}" type="pres">
      <dgm:prSet presAssocID="{15DF68BA-4836-43D7-AFC2-226FC56D6A5B}" presName="oneNode" presStyleLbl="node1" presStyleIdx="0" presStyleCnt="1">
        <dgm:presLayoutVars>
          <dgm:bulletEnabled val="1"/>
        </dgm:presLayoutVars>
      </dgm:prSet>
      <dgm:spPr/>
    </dgm:pt>
    <dgm:pt modelId="{B1C1E229-8DCD-4A7C-9452-D2EED1C82CA5}" type="pres">
      <dgm:prSet presAssocID="{15DF68BA-4836-43D7-AFC2-226FC56D6A5B}" presName="dummya" presStyleCnt="0"/>
      <dgm:spPr/>
    </dgm:pt>
    <dgm:pt modelId="{83435D16-7810-400B-B537-F57721D6F73E}" type="pres">
      <dgm:prSet presAssocID="{15DF68BA-4836-43D7-AFC2-226FC56D6A5B}" presName="dummyb" presStyleCnt="0"/>
      <dgm:spPr/>
    </dgm:pt>
    <dgm:pt modelId="{CCA2D7B4-4566-4AFD-B719-0CA0AEC1E882}" type="pres">
      <dgm:prSet presAssocID="{15DF68BA-4836-43D7-AFC2-226FC56D6A5B}" presName="dummyc" presStyleCnt="0"/>
      <dgm:spPr/>
    </dgm:pt>
    <dgm:pt modelId="{772BCF3D-86AA-444D-86D7-AE8A23C95A0D}" type="pres">
      <dgm:prSet presAssocID="{01F06F7D-698D-4F5B-B298-7B16EB075642}" presName="singleconn" presStyleLbl="sibTrans2D1" presStyleIdx="0" presStyleCnt="1"/>
      <dgm:spPr/>
    </dgm:pt>
  </dgm:ptLst>
  <dgm:cxnLst>
    <dgm:cxn modelId="{9823F739-7A6D-49D1-97C3-E99C4B88040F}" type="presOf" srcId="{BCDFB9CF-1969-493D-9D6B-377562E9D195}" destId="{D39E49DF-A8B7-449B-A9FC-9D8D755863D0}" srcOrd="0" destOrd="0" presId="urn:microsoft.com/office/officeart/2005/8/layout/radial6"/>
    <dgm:cxn modelId="{610F5C5D-A1FF-4E0E-9AF5-64AAC45167B1}" srcId="{3CD55F4E-31F2-4CBC-AF03-B24C68CF20E7}" destId="{BCDFB9CF-1969-493D-9D6B-377562E9D195}" srcOrd="0" destOrd="0" parTransId="{9D7708CC-E48A-4326-AE55-594D6519C212}" sibTransId="{777A1A30-21EC-4C0C-9FAA-C87214D37C0B}"/>
    <dgm:cxn modelId="{CC416061-3AC9-4B0E-902F-81FAFC4053F2}" type="presOf" srcId="{01F06F7D-698D-4F5B-B298-7B16EB075642}" destId="{772BCF3D-86AA-444D-86D7-AE8A23C95A0D}" srcOrd="0" destOrd="0" presId="urn:microsoft.com/office/officeart/2005/8/layout/radial6"/>
    <dgm:cxn modelId="{CA6F1569-E059-4311-A341-9D3BC0D890D1}" type="presOf" srcId="{3CD55F4E-31F2-4CBC-AF03-B24C68CF20E7}" destId="{33C0EBD6-46BD-4A9A-AB7F-1BE07FA607DB}" srcOrd="0" destOrd="0" presId="urn:microsoft.com/office/officeart/2005/8/layout/radial6"/>
    <dgm:cxn modelId="{43275779-22DA-476F-8327-DE8DCCF0406E}" type="presOf" srcId="{15DF68BA-4836-43D7-AFC2-226FC56D6A5B}" destId="{E1211113-F546-4A5A-A53A-24D33D68596A}" srcOrd="0" destOrd="0" presId="urn:microsoft.com/office/officeart/2005/8/layout/radial6"/>
    <dgm:cxn modelId="{E99E6CD7-EEB6-4EEC-8FD4-075C76B3FA6A}" srcId="{BCDFB9CF-1969-493D-9D6B-377562E9D195}" destId="{15DF68BA-4836-43D7-AFC2-226FC56D6A5B}" srcOrd="0" destOrd="0" parTransId="{2C8FBD7F-6F9E-46C2-AF72-E04457B1FE17}" sibTransId="{01F06F7D-698D-4F5B-B298-7B16EB075642}"/>
    <dgm:cxn modelId="{7999653C-1733-4D8B-B05A-6F6DFDD89F13}" type="presParOf" srcId="{33C0EBD6-46BD-4A9A-AB7F-1BE07FA607DB}" destId="{D39E49DF-A8B7-449B-A9FC-9D8D755863D0}" srcOrd="0" destOrd="0" presId="urn:microsoft.com/office/officeart/2005/8/layout/radial6"/>
    <dgm:cxn modelId="{03B08B30-E754-486E-9E1C-484534A4C059}" type="presParOf" srcId="{33C0EBD6-46BD-4A9A-AB7F-1BE07FA607DB}" destId="{7C4AD983-C613-42DA-AEC5-1BABA3759601}" srcOrd="1" destOrd="0" presId="urn:microsoft.com/office/officeart/2005/8/layout/radial6"/>
    <dgm:cxn modelId="{D8C25103-F420-403C-9EA3-708FBB1602AC}" type="presParOf" srcId="{7C4AD983-C613-42DA-AEC5-1BABA3759601}" destId="{04028F05-89EB-438B-A8C1-E2D5AB122EC8}" srcOrd="0" destOrd="0" presId="urn:microsoft.com/office/officeart/2005/8/layout/radial6"/>
    <dgm:cxn modelId="{95AE117B-4643-4B45-92FB-A53E9EE46362}" type="presParOf" srcId="{7C4AD983-C613-42DA-AEC5-1BABA3759601}" destId="{E1211113-F546-4A5A-A53A-24D33D68596A}" srcOrd="1" destOrd="0" presId="urn:microsoft.com/office/officeart/2005/8/layout/radial6"/>
    <dgm:cxn modelId="{6B1B88F0-7453-422E-A006-359B92EB08D3}" type="presParOf" srcId="{33C0EBD6-46BD-4A9A-AB7F-1BE07FA607DB}" destId="{B1C1E229-8DCD-4A7C-9452-D2EED1C82CA5}" srcOrd="2" destOrd="0" presId="urn:microsoft.com/office/officeart/2005/8/layout/radial6"/>
    <dgm:cxn modelId="{766F87F5-E6C1-4D31-8786-F5BCDBCA39A2}" type="presParOf" srcId="{33C0EBD6-46BD-4A9A-AB7F-1BE07FA607DB}" destId="{83435D16-7810-400B-B537-F57721D6F73E}" srcOrd="3" destOrd="0" presId="urn:microsoft.com/office/officeart/2005/8/layout/radial6"/>
    <dgm:cxn modelId="{A6C2022D-FBCF-4815-A329-14623499876B}" type="presParOf" srcId="{33C0EBD6-46BD-4A9A-AB7F-1BE07FA607DB}" destId="{CCA2D7B4-4566-4AFD-B719-0CA0AEC1E882}" srcOrd="4" destOrd="0" presId="urn:microsoft.com/office/officeart/2005/8/layout/radial6"/>
    <dgm:cxn modelId="{50B4069D-4AEA-4E7E-8BDD-750CAE2A3981}" type="presParOf" srcId="{33C0EBD6-46BD-4A9A-AB7F-1BE07FA607DB}" destId="{772BCF3D-86AA-444D-86D7-AE8A23C95A0D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F60ADC-1642-4FE9-9246-FEB926667CAB}" type="doc">
      <dgm:prSet loTypeId="urn:microsoft.com/office/officeart/2005/8/layout/radial6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4A3A17C0-134B-47B9-8EF3-624E7342AEB7}">
      <dgm:prSet phldrT="[Text]" custT="1"/>
      <dgm:spPr/>
      <dgm:t>
        <a:bodyPr/>
        <a:lstStyle/>
        <a:p>
          <a:r>
            <a:rPr kumimoji="1"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Goal</a:t>
          </a:r>
          <a:endParaRPr kumimoji="1" lang="ja-JP" alt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0E55BB-C4EB-4A23-A84C-F39B788DA7E0}" type="parTrans" cxnId="{C5C631C8-75B2-4ECB-96DF-8B2E7612E258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0B05F2-DBC0-49FD-9E01-A4A68E6D191A}" type="sibTrans" cxnId="{C5C631C8-75B2-4ECB-96DF-8B2E7612E258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B537C1-BEB1-426B-84D4-D58D9EFDEFB6}">
      <dgm:prSet phldrT="[Text]" custT="1"/>
      <dgm:spPr/>
      <dgm:t>
        <a:bodyPr/>
        <a:lstStyle/>
        <a:p>
          <a:r>
            <a:rPr kumimoji="1"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D5715B-B495-45FE-83AC-DCFDB4781B32}" type="parTrans" cxnId="{BCBB3116-9732-44C9-9555-06342A2A0109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26DBEA-4F81-428C-976C-1C76DAE32670}" type="sibTrans" cxnId="{BCBB3116-9732-44C9-9555-06342A2A0109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3E8EE8-BEFD-47B7-9995-51687C42B278}">
      <dgm:prSet phldrT="[Text]" custT="1"/>
      <dgm:spPr/>
      <dgm:t>
        <a:bodyPr/>
        <a:lstStyle/>
        <a:p>
          <a:r>
            <a:rPr kumimoji="1"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D67151-BB08-4294-80A0-5BB357207D49}" type="parTrans" cxnId="{1AE06C5B-5A5F-4C1A-8146-17A31B6A6F32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99A19A-8F1D-4F17-AE26-63C0A3822A6E}" type="sibTrans" cxnId="{1AE06C5B-5A5F-4C1A-8146-17A31B6A6F32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F3B57B-9C5A-4F35-B6F6-FD2DC040C760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DC370B-25C2-4FBD-A56B-D1CCDA7A3669}" type="parTrans" cxnId="{2F5B3E76-39FE-42CE-99BD-BA564FB21EBB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F9F249-4C63-4918-BAFA-1CF061C0BB64}" type="sibTrans" cxnId="{2F5B3E76-39FE-42CE-99BD-BA564FB21EBB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EF380C-4CF8-4304-9729-6BD34900F687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B610E4-0544-4F9C-A713-D9E81E955971}" type="parTrans" cxnId="{95C5C738-8E6E-45A7-8A14-4C680FDD1BC5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AFECE3-9B50-4D64-9C48-D19A7AFE9E6C}" type="sibTrans" cxnId="{95C5C738-8E6E-45A7-8A14-4C680FDD1BC5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082116-E584-416E-B5C4-9862CFCA110B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7B6038-9AFC-4AA3-9EC3-3E62CAFDCB7E}" type="parTrans" cxnId="{54CCCE41-1A98-4597-B382-08D546636262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FB0FA9-69A5-40D0-92CA-6EEB64770A25}" type="sibTrans" cxnId="{54CCCE41-1A98-4597-B382-08D546636262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39B285-707B-454D-A575-6C7CA92B32E0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DCA2FA-5BFD-43EC-A4EB-71315A9B093D}" type="parTrans" cxnId="{9B741FCF-2EAD-400D-A381-E596815B4F67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D54707-FC85-4E66-A733-9E4497DEB210}" type="sibTrans" cxnId="{9B741FCF-2EAD-400D-A381-E596815B4F67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BE1E5C-0A13-459B-99FF-FE7BB1A6507D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266095-C3FB-46B8-8EF9-0AAED7B16659}" type="parTrans" cxnId="{2A26AAA3-2A5E-4CC0-B4D7-7F566E35454F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19033A-D19D-4380-847B-47F864A685C4}" type="sibTrans" cxnId="{2A26AAA3-2A5E-4CC0-B4D7-7F566E35454F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733921-5E59-4D72-A633-D197EAD94FB8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159F70-33D8-4FA8-B084-63EEAD77509C}" type="parTrans" cxnId="{E91D9E87-A833-4990-924F-B7C3A7CEC6E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A2E481-1883-42B7-95BF-7F8D4E57FA87}" type="sibTrans" cxnId="{E91D9E87-A833-4990-924F-B7C3A7CEC6E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3AA1EB-D5AB-4B9D-929D-EA9944418F08}">
      <dgm:prSet phldrT="[Text]" custT="1"/>
      <dgm:spPr/>
      <dgm:t>
        <a:bodyPr/>
        <a:lstStyle/>
        <a:p>
          <a:r>
            <a:rPr kumimoji="1"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D4EAAF-66B0-49D2-96A1-6820660BE636}" type="parTrans" cxnId="{AC9FB003-4116-458E-8722-8DE594553BA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0C83E5-0274-466D-B63B-9020F4090FDF}" type="sibTrans" cxnId="{AC9FB003-4116-458E-8722-8DE594553BA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9ABC86-48E4-43E4-AD8B-01AC212F765B}" type="pres">
      <dgm:prSet presAssocID="{D9F60ADC-1642-4FE9-9246-FEB926667CA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F6F1C66-1EA6-4119-B768-2B825F0BB806}" type="pres">
      <dgm:prSet presAssocID="{4A3A17C0-134B-47B9-8EF3-624E7342AEB7}" presName="centerShape" presStyleLbl="node0" presStyleIdx="0" presStyleCnt="1"/>
      <dgm:spPr/>
    </dgm:pt>
    <dgm:pt modelId="{75D59DA6-5E41-40A7-9C30-5182E6DCA2EA}" type="pres">
      <dgm:prSet presAssocID="{8CB537C1-BEB1-426B-84D4-D58D9EFDEFB6}" presName="node" presStyleLbl="node1" presStyleIdx="0" presStyleCnt="3">
        <dgm:presLayoutVars>
          <dgm:bulletEnabled val="1"/>
        </dgm:presLayoutVars>
      </dgm:prSet>
      <dgm:spPr/>
    </dgm:pt>
    <dgm:pt modelId="{4B4FB306-E4E1-4E9D-864E-6492F81D7017}" type="pres">
      <dgm:prSet presAssocID="{8CB537C1-BEB1-426B-84D4-D58D9EFDEFB6}" presName="dummy" presStyleCnt="0"/>
      <dgm:spPr/>
    </dgm:pt>
    <dgm:pt modelId="{F66C3697-598B-4BCE-A53A-A5715C2C3EE2}" type="pres">
      <dgm:prSet presAssocID="{6E26DBEA-4F81-428C-976C-1C76DAE32670}" presName="sibTrans" presStyleLbl="sibTrans2D1" presStyleIdx="0" presStyleCnt="3"/>
      <dgm:spPr/>
    </dgm:pt>
    <dgm:pt modelId="{7069007D-3C86-4BB7-A217-97E150294BCF}" type="pres">
      <dgm:prSet presAssocID="{B93AA1EB-D5AB-4B9D-929D-EA9944418F08}" presName="node" presStyleLbl="node1" presStyleIdx="1" presStyleCnt="3">
        <dgm:presLayoutVars>
          <dgm:bulletEnabled val="1"/>
        </dgm:presLayoutVars>
      </dgm:prSet>
      <dgm:spPr/>
    </dgm:pt>
    <dgm:pt modelId="{7D0BDC77-07C5-4A66-9901-C1052D19205A}" type="pres">
      <dgm:prSet presAssocID="{B93AA1EB-D5AB-4B9D-929D-EA9944418F08}" presName="dummy" presStyleCnt="0"/>
      <dgm:spPr/>
    </dgm:pt>
    <dgm:pt modelId="{4CC1A25E-E9E7-4196-8FE0-EBAD6F93FE88}" type="pres">
      <dgm:prSet presAssocID="{370C83E5-0274-466D-B63B-9020F4090FDF}" presName="sibTrans" presStyleLbl="sibTrans2D1" presStyleIdx="1" presStyleCnt="3"/>
      <dgm:spPr/>
    </dgm:pt>
    <dgm:pt modelId="{A1F8CA45-8D3C-4805-B6BD-CC7B33014810}" type="pres">
      <dgm:prSet presAssocID="{F93E8EE8-BEFD-47B7-9995-51687C42B278}" presName="node" presStyleLbl="node1" presStyleIdx="2" presStyleCnt="3">
        <dgm:presLayoutVars>
          <dgm:bulletEnabled val="1"/>
        </dgm:presLayoutVars>
      </dgm:prSet>
      <dgm:spPr/>
    </dgm:pt>
    <dgm:pt modelId="{B692AA04-F3C5-4A75-ABFD-29D6E120F8B0}" type="pres">
      <dgm:prSet presAssocID="{F93E8EE8-BEFD-47B7-9995-51687C42B278}" presName="dummy" presStyleCnt="0"/>
      <dgm:spPr/>
    </dgm:pt>
    <dgm:pt modelId="{F6AEDC3D-6F4D-4939-8CCE-8E91012CC8A0}" type="pres">
      <dgm:prSet presAssocID="{1199A19A-8F1D-4F17-AE26-63C0A3822A6E}" presName="sibTrans" presStyleLbl="sibTrans2D1" presStyleIdx="2" presStyleCnt="3"/>
      <dgm:spPr/>
    </dgm:pt>
  </dgm:ptLst>
  <dgm:cxnLst>
    <dgm:cxn modelId="{AC9FB003-4116-458E-8722-8DE594553BAD}" srcId="{4A3A17C0-134B-47B9-8EF3-624E7342AEB7}" destId="{B93AA1EB-D5AB-4B9D-929D-EA9944418F08}" srcOrd="1" destOrd="0" parTransId="{5ED4EAAF-66B0-49D2-96A1-6820660BE636}" sibTransId="{370C83E5-0274-466D-B63B-9020F4090FDF}"/>
    <dgm:cxn modelId="{BCBB3116-9732-44C9-9555-06342A2A0109}" srcId="{4A3A17C0-134B-47B9-8EF3-624E7342AEB7}" destId="{8CB537C1-BEB1-426B-84D4-D58D9EFDEFB6}" srcOrd="0" destOrd="0" parTransId="{F6D5715B-B495-45FE-83AC-DCFDB4781B32}" sibTransId="{6E26DBEA-4F81-428C-976C-1C76DAE32670}"/>
    <dgm:cxn modelId="{0FC2E134-89FC-47C5-899C-1898D9DFBD12}" type="presOf" srcId="{370C83E5-0274-466D-B63B-9020F4090FDF}" destId="{4CC1A25E-E9E7-4196-8FE0-EBAD6F93FE88}" srcOrd="0" destOrd="0" presId="urn:microsoft.com/office/officeart/2005/8/layout/radial6"/>
    <dgm:cxn modelId="{95C5C738-8E6E-45A7-8A14-4C680FDD1BC5}" srcId="{15F3B57B-9C5A-4F35-B6F6-FD2DC040C760}" destId="{41EF380C-4CF8-4304-9729-6BD34900F687}" srcOrd="0" destOrd="0" parTransId="{74B610E4-0544-4F9C-A713-D9E81E955971}" sibTransId="{2EAFECE3-9B50-4D64-9C48-D19A7AFE9E6C}"/>
    <dgm:cxn modelId="{1AE06C5B-5A5F-4C1A-8146-17A31B6A6F32}" srcId="{4A3A17C0-134B-47B9-8EF3-624E7342AEB7}" destId="{F93E8EE8-BEFD-47B7-9995-51687C42B278}" srcOrd="2" destOrd="0" parTransId="{BFD67151-BB08-4294-80A0-5BB357207D49}" sibTransId="{1199A19A-8F1D-4F17-AE26-63C0A3822A6E}"/>
    <dgm:cxn modelId="{54CCCE41-1A98-4597-B382-08D546636262}" srcId="{15F3B57B-9C5A-4F35-B6F6-FD2DC040C760}" destId="{09082116-E584-416E-B5C4-9862CFCA110B}" srcOrd="1" destOrd="0" parTransId="{1D7B6038-9AFC-4AA3-9EC3-3E62CAFDCB7E}" sibTransId="{9FFB0FA9-69A5-40D0-92CA-6EEB64770A25}"/>
    <dgm:cxn modelId="{EA274B4D-DD93-42FC-9E24-74C50B3B7C3B}" type="presOf" srcId="{D9F60ADC-1642-4FE9-9246-FEB926667CAB}" destId="{E29ABC86-48E4-43E4-AD8B-01AC212F765B}" srcOrd="0" destOrd="0" presId="urn:microsoft.com/office/officeart/2005/8/layout/radial6"/>
    <dgm:cxn modelId="{C6917570-B680-4194-9ED1-58395C93714D}" type="presOf" srcId="{B93AA1EB-D5AB-4B9D-929D-EA9944418F08}" destId="{7069007D-3C86-4BB7-A217-97E150294BCF}" srcOrd="0" destOrd="0" presId="urn:microsoft.com/office/officeart/2005/8/layout/radial6"/>
    <dgm:cxn modelId="{A4E59050-F7CB-494F-A721-ED566E31FB88}" type="presOf" srcId="{6E26DBEA-4F81-428C-976C-1C76DAE32670}" destId="{F66C3697-598B-4BCE-A53A-A5715C2C3EE2}" srcOrd="0" destOrd="0" presId="urn:microsoft.com/office/officeart/2005/8/layout/radial6"/>
    <dgm:cxn modelId="{2F5B3E76-39FE-42CE-99BD-BA564FB21EBB}" srcId="{D9F60ADC-1642-4FE9-9246-FEB926667CAB}" destId="{15F3B57B-9C5A-4F35-B6F6-FD2DC040C760}" srcOrd="1" destOrd="0" parTransId="{76DC370B-25C2-4FBD-A56B-D1CCDA7A3669}" sibTransId="{6AF9F249-4C63-4918-BAFA-1CF061C0BB64}"/>
    <dgm:cxn modelId="{E899197A-4746-4966-B263-1CC6AD36A57E}" type="presOf" srcId="{1199A19A-8F1D-4F17-AE26-63C0A3822A6E}" destId="{F6AEDC3D-6F4D-4939-8CCE-8E91012CC8A0}" srcOrd="0" destOrd="0" presId="urn:microsoft.com/office/officeart/2005/8/layout/radial6"/>
    <dgm:cxn modelId="{E91D9E87-A833-4990-924F-B7C3A7CEC6ED}" srcId="{A939B285-707B-454D-A575-6C7CA92B32E0}" destId="{0A733921-5E59-4D72-A633-D197EAD94FB8}" srcOrd="1" destOrd="0" parTransId="{EB159F70-33D8-4FA8-B084-63EEAD77509C}" sibTransId="{A5A2E481-1883-42B7-95BF-7F8D4E57FA87}"/>
    <dgm:cxn modelId="{4763C889-13DE-44B1-B4F2-9DA700DD104A}" type="presOf" srcId="{F93E8EE8-BEFD-47B7-9995-51687C42B278}" destId="{A1F8CA45-8D3C-4805-B6BD-CC7B33014810}" srcOrd="0" destOrd="0" presId="urn:microsoft.com/office/officeart/2005/8/layout/radial6"/>
    <dgm:cxn modelId="{2A26AAA3-2A5E-4CC0-B4D7-7F566E35454F}" srcId="{A939B285-707B-454D-A575-6C7CA92B32E0}" destId="{58BE1E5C-0A13-459B-99FF-FE7BB1A6507D}" srcOrd="0" destOrd="0" parTransId="{0F266095-C3FB-46B8-8EF9-0AAED7B16659}" sibTransId="{E019033A-D19D-4380-847B-47F864A685C4}"/>
    <dgm:cxn modelId="{EDD882A6-FD3C-4A14-9D4B-55386C86804C}" type="presOf" srcId="{4A3A17C0-134B-47B9-8EF3-624E7342AEB7}" destId="{6F6F1C66-1EA6-4119-B768-2B825F0BB806}" srcOrd="0" destOrd="0" presId="urn:microsoft.com/office/officeart/2005/8/layout/radial6"/>
    <dgm:cxn modelId="{C5C631C8-75B2-4ECB-96DF-8B2E7612E258}" srcId="{D9F60ADC-1642-4FE9-9246-FEB926667CAB}" destId="{4A3A17C0-134B-47B9-8EF3-624E7342AEB7}" srcOrd="0" destOrd="0" parTransId="{560E55BB-C4EB-4A23-A84C-F39B788DA7E0}" sibTransId="{860B05F2-DBC0-49FD-9E01-A4A68E6D191A}"/>
    <dgm:cxn modelId="{9B741FCF-2EAD-400D-A381-E596815B4F67}" srcId="{D9F60ADC-1642-4FE9-9246-FEB926667CAB}" destId="{A939B285-707B-454D-A575-6C7CA92B32E0}" srcOrd="2" destOrd="0" parTransId="{4FDCA2FA-5BFD-43EC-A4EB-71315A9B093D}" sibTransId="{42D54707-FC85-4E66-A733-9E4497DEB210}"/>
    <dgm:cxn modelId="{255CD5D7-99C9-4377-A3A3-A7C028356B78}" type="presOf" srcId="{8CB537C1-BEB1-426B-84D4-D58D9EFDEFB6}" destId="{75D59DA6-5E41-40A7-9C30-5182E6DCA2EA}" srcOrd="0" destOrd="0" presId="urn:microsoft.com/office/officeart/2005/8/layout/radial6"/>
    <dgm:cxn modelId="{7623F3C7-37D3-4187-BEDC-37713BB4B244}" type="presParOf" srcId="{E29ABC86-48E4-43E4-AD8B-01AC212F765B}" destId="{6F6F1C66-1EA6-4119-B768-2B825F0BB806}" srcOrd="0" destOrd="0" presId="urn:microsoft.com/office/officeart/2005/8/layout/radial6"/>
    <dgm:cxn modelId="{5310B5CE-4136-4B75-AF9B-5ABA91314D84}" type="presParOf" srcId="{E29ABC86-48E4-43E4-AD8B-01AC212F765B}" destId="{75D59DA6-5E41-40A7-9C30-5182E6DCA2EA}" srcOrd="1" destOrd="0" presId="urn:microsoft.com/office/officeart/2005/8/layout/radial6"/>
    <dgm:cxn modelId="{B2AC4473-EA02-4C9D-B897-4F4EFF0989F1}" type="presParOf" srcId="{E29ABC86-48E4-43E4-AD8B-01AC212F765B}" destId="{4B4FB306-E4E1-4E9D-864E-6492F81D7017}" srcOrd="2" destOrd="0" presId="urn:microsoft.com/office/officeart/2005/8/layout/radial6"/>
    <dgm:cxn modelId="{ED0B19FE-4AFE-4056-A06E-DBA35BB3E442}" type="presParOf" srcId="{E29ABC86-48E4-43E4-AD8B-01AC212F765B}" destId="{F66C3697-598B-4BCE-A53A-A5715C2C3EE2}" srcOrd="3" destOrd="0" presId="urn:microsoft.com/office/officeart/2005/8/layout/radial6"/>
    <dgm:cxn modelId="{845E2D7E-78DD-4B10-B10F-84C06B6FD31B}" type="presParOf" srcId="{E29ABC86-48E4-43E4-AD8B-01AC212F765B}" destId="{7069007D-3C86-4BB7-A217-97E150294BCF}" srcOrd="4" destOrd="0" presId="urn:microsoft.com/office/officeart/2005/8/layout/radial6"/>
    <dgm:cxn modelId="{1868A56D-F20C-44B7-A00E-C22422C1BE8D}" type="presParOf" srcId="{E29ABC86-48E4-43E4-AD8B-01AC212F765B}" destId="{7D0BDC77-07C5-4A66-9901-C1052D19205A}" srcOrd="5" destOrd="0" presId="urn:microsoft.com/office/officeart/2005/8/layout/radial6"/>
    <dgm:cxn modelId="{304F234D-0696-4237-960A-78D11E65E532}" type="presParOf" srcId="{E29ABC86-48E4-43E4-AD8B-01AC212F765B}" destId="{4CC1A25E-E9E7-4196-8FE0-EBAD6F93FE88}" srcOrd="6" destOrd="0" presId="urn:microsoft.com/office/officeart/2005/8/layout/radial6"/>
    <dgm:cxn modelId="{741C8D40-C00D-4171-8AAE-9406EE68A8B6}" type="presParOf" srcId="{E29ABC86-48E4-43E4-AD8B-01AC212F765B}" destId="{A1F8CA45-8D3C-4805-B6BD-CC7B33014810}" srcOrd="7" destOrd="0" presId="urn:microsoft.com/office/officeart/2005/8/layout/radial6"/>
    <dgm:cxn modelId="{8A683EF4-EEC0-438C-911E-7830BF0A5771}" type="presParOf" srcId="{E29ABC86-48E4-43E4-AD8B-01AC212F765B}" destId="{B692AA04-F3C5-4A75-ABFD-29D6E120F8B0}" srcOrd="8" destOrd="0" presId="urn:microsoft.com/office/officeart/2005/8/layout/radial6"/>
    <dgm:cxn modelId="{A4D03626-A6BE-4FA9-B912-5E79B6D770C0}" type="presParOf" srcId="{E29ABC86-48E4-43E4-AD8B-01AC212F765B}" destId="{F6AEDC3D-6F4D-4939-8CCE-8E91012CC8A0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D3BF25-309D-4A90-B923-63CE20695E98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E2159F-663E-4E7C-85EC-DF1F8CCD2F88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Culture</a:t>
          </a:r>
        </a:p>
      </dgm:t>
    </dgm:pt>
    <dgm:pt modelId="{6449E79F-27BE-4028-8CD4-2CCF97DD93FE}" type="parTrans" cxnId="{65EE65E5-9240-409A-9BCF-63D137BB729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395A8-6CE2-4383-8BE6-DFF7857BAC09}" type="sibTrans" cxnId="{65EE65E5-9240-409A-9BCF-63D137BB729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81E25A-2135-4A77-968F-46C9484A417D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Personality</a:t>
          </a:r>
        </a:p>
      </dgm:t>
    </dgm:pt>
    <dgm:pt modelId="{DA7DA592-FF4F-4BBF-854F-5466C06E66F9}" type="parTrans" cxnId="{6FC13D58-B56C-470E-8F52-37506569B072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F14199-1543-4C7D-852B-6FF112B8D816}" type="sibTrans" cxnId="{6FC13D58-B56C-470E-8F52-37506569B072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431353-51D3-4A7C-97C5-99D0F12F0E5F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Services</a:t>
          </a:r>
        </a:p>
      </dgm:t>
    </dgm:pt>
    <dgm:pt modelId="{326B4B77-B923-421D-A696-8D5614564C4D}" type="parTrans" cxnId="{6A8284E7-0EE9-44B4-A4C7-127BACDD8418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AFA719-D05A-42E7-8D9E-7722ED840C3F}" type="sibTrans" cxnId="{6A8284E7-0EE9-44B4-A4C7-127BACDD8418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536EC-0403-48EB-A1D7-2BB3376343A3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Data type</a:t>
          </a:r>
        </a:p>
      </dgm:t>
    </dgm:pt>
    <dgm:pt modelId="{0D03B363-85D6-4C2B-9B8B-6B21671F8107}" type="parTrans" cxnId="{0FC9F618-442B-4E11-BC73-5411F9550A98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FD863D-1A38-4334-8EE2-44BF8309AA47}" type="sibTrans" cxnId="{0FC9F618-442B-4E11-BC73-5411F9550A98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9231F8-1133-4066-BFE6-37F2EF748181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Action/Method</a:t>
          </a:r>
        </a:p>
      </dgm:t>
    </dgm:pt>
    <dgm:pt modelId="{6A08EDA4-97AE-4090-8840-570974354D7F}" type="parTrans" cxnId="{F5AA206F-252A-4FA3-94F0-23788B54991D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FD7BFE-99CD-4F56-B7EA-623FC3F1B2DB}" type="sibTrans" cxnId="{F5AA206F-252A-4FA3-94F0-23788B54991D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0F56E0-4FA5-47B9-9399-474417160F1A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Categorization</a:t>
          </a:r>
        </a:p>
      </dgm:t>
    </dgm:pt>
    <dgm:pt modelId="{B198B7C7-6EF9-439C-AB01-A45194539530}" type="parTrans" cxnId="{8B65EB25-6EDA-4AD7-838E-5D4EAA84CF90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8672FC-BEE1-441B-95AC-0752C376F42E}" type="sibTrans" cxnId="{8B65EB25-6EDA-4AD7-838E-5D4EAA84CF90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88C965-9524-4CB5-A7F0-0A59D2AB3DAF}" type="pres">
      <dgm:prSet presAssocID="{39D3BF25-309D-4A90-B923-63CE20695E98}" presName="diagram" presStyleCnt="0">
        <dgm:presLayoutVars>
          <dgm:dir/>
          <dgm:resizeHandles val="exact"/>
        </dgm:presLayoutVars>
      </dgm:prSet>
      <dgm:spPr/>
    </dgm:pt>
    <dgm:pt modelId="{072CFE93-4488-44A5-99BF-4592A702965E}" type="pres">
      <dgm:prSet presAssocID="{B8E2159F-663E-4E7C-85EC-DF1F8CCD2F88}" presName="node" presStyleLbl="node1" presStyleIdx="0" presStyleCnt="6">
        <dgm:presLayoutVars>
          <dgm:bulletEnabled val="1"/>
        </dgm:presLayoutVars>
      </dgm:prSet>
      <dgm:spPr/>
    </dgm:pt>
    <dgm:pt modelId="{EF7CC5B1-FA32-4260-8260-9FEF65A3CEEE}" type="pres">
      <dgm:prSet presAssocID="{4F6395A8-6CE2-4383-8BE6-DFF7857BAC09}" presName="sibTrans" presStyleCnt="0"/>
      <dgm:spPr/>
    </dgm:pt>
    <dgm:pt modelId="{F9C0FC16-7EBC-465E-8F7C-005BBD6159A7}" type="pres">
      <dgm:prSet presAssocID="{BC81E25A-2135-4A77-968F-46C9484A417D}" presName="node" presStyleLbl="node1" presStyleIdx="1" presStyleCnt="6">
        <dgm:presLayoutVars>
          <dgm:bulletEnabled val="1"/>
        </dgm:presLayoutVars>
      </dgm:prSet>
      <dgm:spPr/>
    </dgm:pt>
    <dgm:pt modelId="{FAD006AC-6C4D-455C-95A2-85202CCA673A}" type="pres">
      <dgm:prSet presAssocID="{7DF14199-1543-4C7D-852B-6FF112B8D816}" presName="sibTrans" presStyleCnt="0"/>
      <dgm:spPr/>
    </dgm:pt>
    <dgm:pt modelId="{299358A5-F09A-426B-961B-F946B5CC9383}" type="pres">
      <dgm:prSet presAssocID="{4B431353-51D3-4A7C-97C5-99D0F12F0E5F}" presName="node" presStyleLbl="node1" presStyleIdx="2" presStyleCnt="6">
        <dgm:presLayoutVars>
          <dgm:bulletEnabled val="1"/>
        </dgm:presLayoutVars>
      </dgm:prSet>
      <dgm:spPr/>
    </dgm:pt>
    <dgm:pt modelId="{490045AB-BAB3-4ACD-8F31-8C6EAE2BEE79}" type="pres">
      <dgm:prSet presAssocID="{A6AFA719-D05A-42E7-8D9E-7722ED840C3F}" presName="sibTrans" presStyleCnt="0"/>
      <dgm:spPr/>
    </dgm:pt>
    <dgm:pt modelId="{030D5EAE-42CD-4448-9F35-05A39903E9AE}" type="pres">
      <dgm:prSet presAssocID="{095536EC-0403-48EB-A1D7-2BB3376343A3}" presName="node" presStyleLbl="node1" presStyleIdx="3" presStyleCnt="6">
        <dgm:presLayoutVars>
          <dgm:bulletEnabled val="1"/>
        </dgm:presLayoutVars>
      </dgm:prSet>
      <dgm:spPr/>
    </dgm:pt>
    <dgm:pt modelId="{4717EE86-AD70-4355-8347-6D9D860B65A4}" type="pres">
      <dgm:prSet presAssocID="{9CFD863D-1A38-4334-8EE2-44BF8309AA47}" presName="sibTrans" presStyleCnt="0"/>
      <dgm:spPr/>
    </dgm:pt>
    <dgm:pt modelId="{0D362A47-8B8F-42D8-AF7D-EE31059025AF}" type="pres">
      <dgm:prSet presAssocID="{289231F8-1133-4066-BFE6-37F2EF748181}" presName="node" presStyleLbl="node1" presStyleIdx="4" presStyleCnt="6">
        <dgm:presLayoutVars>
          <dgm:bulletEnabled val="1"/>
        </dgm:presLayoutVars>
      </dgm:prSet>
      <dgm:spPr/>
    </dgm:pt>
    <dgm:pt modelId="{690396F0-BD36-414B-827F-C8C358700E26}" type="pres">
      <dgm:prSet presAssocID="{83FD7BFE-99CD-4F56-B7EA-623FC3F1B2DB}" presName="sibTrans" presStyleCnt="0"/>
      <dgm:spPr/>
    </dgm:pt>
    <dgm:pt modelId="{9D5EE370-3683-43A8-A7FD-3F6547A1AE59}" type="pres">
      <dgm:prSet presAssocID="{620F56E0-4FA5-47B9-9399-474417160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69162B02-B83F-4B76-825F-76B8D17A7F69}" type="presOf" srcId="{39D3BF25-309D-4A90-B923-63CE20695E98}" destId="{8888C965-9524-4CB5-A7F0-0A59D2AB3DAF}" srcOrd="0" destOrd="0" presId="urn:microsoft.com/office/officeart/2005/8/layout/default"/>
    <dgm:cxn modelId="{A014F20B-5013-43BA-84A2-34C7EC49FC6F}" type="presOf" srcId="{289231F8-1133-4066-BFE6-37F2EF748181}" destId="{0D362A47-8B8F-42D8-AF7D-EE31059025AF}" srcOrd="0" destOrd="0" presId="urn:microsoft.com/office/officeart/2005/8/layout/default"/>
    <dgm:cxn modelId="{0FC9F618-442B-4E11-BC73-5411F9550A98}" srcId="{39D3BF25-309D-4A90-B923-63CE20695E98}" destId="{095536EC-0403-48EB-A1D7-2BB3376343A3}" srcOrd="3" destOrd="0" parTransId="{0D03B363-85D6-4C2B-9B8B-6B21671F8107}" sibTransId="{9CFD863D-1A38-4334-8EE2-44BF8309AA47}"/>
    <dgm:cxn modelId="{8B65EB25-6EDA-4AD7-838E-5D4EAA84CF90}" srcId="{39D3BF25-309D-4A90-B923-63CE20695E98}" destId="{620F56E0-4FA5-47B9-9399-474417160F1A}" srcOrd="5" destOrd="0" parTransId="{B198B7C7-6EF9-439C-AB01-A45194539530}" sibTransId="{328672FC-BEE1-441B-95AC-0752C376F42E}"/>
    <dgm:cxn modelId="{3B887E26-B5E9-4180-BF45-8747F53B79B8}" type="presOf" srcId="{BC81E25A-2135-4A77-968F-46C9484A417D}" destId="{F9C0FC16-7EBC-465E-8F7C-005BBD6159A7}" srcOrd="0" destOrd="0" presId="urn:microsoft.com/office/officeart/2005/8/layout/default"/>
    <dgm:cxn modelId="{F5AA206F-252A-4FA3-94F0-23788B54991D}" srcId="{39D3BF25-309D-4A90-B923-63CE20695E98}" destId="{289231F8-1133-4066-BFE6-37F2EF748181}" srcOrd="4" destOrd="0" parTransId="{6A08EDA4-97AE-4090-8840-570974354D7F}" sibTransId="{83FD7BFE-99CD-4F56-B7EA-623FC3F1B2DB}"/>
    <dgm:cxn modelId="{25839076-00C8-471F-96CA-F1D69A796A0F}" type="presOf" srcId="{620F56E0-4FA5-47B9-9399-474417160F1A}" destId="{9D5EE370-3683-43A8-A7FD-3F6547A1AE59}" srcOrd="0" destOrd="0" presId="urn:microsoft.com/office/officeart/2005/8/layout/default"/>
    <dgm:cxn modelId="{6FC13D58-B56C-470E-8F52-37506569B072}" srcId="{39D3BF25-309D-4A90-B923-63CE20695E98}" destId="{BC81E25A-2135-4A77-968F-46C9484A417D}" srcOrd="1" destOrd="0" parTransId="{DA7DA592-FF4F-4BBF-854F-5466C06E66F9}" sibTransId="{7DF14199-1543-4C7D-852B-6FF112B8D816}"/>
    <dgm:cxn modelId="{A4291092-C916-4848-B0DB-6C60425EE1C6}" type="presOf" srcId="{B8E2159F-663E-4E7C-85EC-DF1F8CCD2F88}" destId="{072CFE93-4488-44A5-99BF-4592A702965E}" srcOrd="0" destOrd="0" presId="urn:microsoft.com/office/officeart/2005/8/layout/default"/>
    <dgm:cxn modelId="{B2B515D3-3AAF-4BE9-AC34-F5919A85F8F5}" type="presOf" srcId="{095536EC-0403-48EB-A1D7-2BB3376343A3}" destId="{030D5EAE-42CD-4448-9F35-05A39903E9AE}" srcOrd="0" destOrd="0" presId="urn:microsoft.com/office/officeart/2005/8/layout/default"/>
    <dgm:cxn modelId="{65EE65E5-9240-409A-9BCF-63D137BB729B}" srcId="{39D3BF25-309D-4A90-B923-63CE20695E98}" destId="{B8E2159F-663E-4E7C-85EC-DF1F8CCD2F88}" srcOrd="0" destOrd="0" parTransId="{6449E79F-27BE-4028-8CD4-2CCF97DD93FE}" sibTransId="{4F6395A8-6CE2-4383-8BE6-DFF7857BAC09}"/>
    <dgm:cxn modelId="{6A8284E7-0EE9-44B4-A4C7-127BACDD8418}" srcId="{39D3BF25-309D-4A90-B923-63CE20695E98}" destId="{4B431353-51D3-4A7C-97C5-99D0F12F0E5F}" srcOrd="2" destOrd="0" parTransId="{326B4B77-B923-421D-A696-8D5614564C4D}" sibTransId="{A6AFA719-D05A-42E7-8D9E-7722ED840C3F}"/>
    <dgm:cxn modelId="{C8A28DEA-B00A-47D8-B7FA-45B2073C2D4F}" type="presOf" srcId="{4B431353-51D3-4A7C-97C5-99D0F12F0E5F}" destId="{299358A5-F09A-426B-961B-F946B5CC9383}" srcOrd="0" destOrd="0" presId="urn:microsoft.com/office/officeart/2005/8/layout/default"/>
    <dgm:cxn modelId="{ACFBA35A-E7C0-45A6-A16E-81A14F8181D1}" type="presParOf" srcId="{8888C965-9524-4CB5-A7F0-0A59D2AB3DAF}" destId="{072CFE93-4488-44A5-99BF-4592A702965E}" srcOrd="0" destOrd="0" presId="urn:microsoft.com/office/officeart/2005/8/layout/default"/>
    <dgm:cxn modelId="{C3B23447-0210-48BD-9006-AE7F1601680F}" type="presParOf" srcId="{8888C965-9524-4CB5-A7F0-0A59D2AB3DAF}" destId="{EF7CC5B1-FA32-4260-8260-9FEF65A3CEEE}" srcOrd="1" destOrd="0" presId="urn:microsoft.com/office/officeart/2005/8/layout/default"/>
    <dgm:cxn modelId="{603AD4A0-5387-4D0E-9A0A-6F4112D8D7A1}" type="presParOf" srcId="{8888C965-9524-4CB5-A7F0-0A59D2AB3DAF}" destId="{F9C0FC16-7EBC-465E-8F7C-005BBD6159A7}" srcOrd="2" destOrd="0" presId="urn:microsoft.com/office/officeart/2005/8/layout/default"/>
    <dgm:cxn modelId="{535E79E7-42D0-4AB3-A65D-0B4F06EFEF5B}" type="presParOf" srcId="{8888C965-9524-4CB5-A7F0-0A59D2AB3DAF}" destId="{FAD006AC-6C4D-455C-95A2-85202CCA673A}" srcOrd="3" destOrd="0" presId="urn:microsoft.com/office/officeart/2005/8/layout/default"/>
    <dgm:cxn modelId="{1BD89CFE-0368-4F8D-B75F-C1657FB4730B}" type="presParOf" srcId="{8888C965-9524-4CB5-A7F0-0A59D2AB3DAF}" destId="{299358A5-F09A-426B-961B-F946B5CC9383}" srcOrd="4" destOrd="0" presId="urn:microsoft.com/office/officeart/2005/8/layout/default"/>
    <dgm:cxn modelId="{F5758D82-DD78-4CC9-88A1-5E6EA87F4BEB}" type="presParOf" srcId="{8888C965-9524-4CB5-A7F0-0A59D2AB3DAF}" destId="{490045AB-BAB3-4ACD-8F31-8C6EAE2BEE79}" srcOrd="5" destOrd="0" presId="urn:microsoft.com/office/officeart/2005/8/layout/default"/>
    <dgm:cxn modelId="{5F751991-ADA2-47FC-9680-490EE402E21B}" type="presParOf" srcId="{8888C965-9524-4CB5-A7F0-0A59D2AB3DAF}" destId="{030D5EAE-42CD-4448-9F35-05A39903E9AE}" srcOrd="6" destOrd="0" presId="urn:microsoft.com/office/officeart/2005/8/layout/default"/>
    <dgm:cxn modelId="{2A283AC3-8BB5-4770-95D5-9DC025608554}" type="presParOf" srcId="{8888C965-9524-4CB5-A7F0-0A59D2AB3DAF}" destId="{4717EE86-AD70-4355-8347-6D9D860B65A4}" srcOrd="7" destOrd="0" presId="urn:microsoft.com/office/officeart/2005/8/layout/default"/>
    <dgm:cxn modelId="{3595FD13-C407-4289-AF7B-A47FA59E238A}" type="presParOf" srcId="{8888C965-9524-4CB5-A7F0-0A59D2AB3DAF}" destId="{0D362A47-8B8F-42D8-AF7D-EE31059025AF}" srcOrd="8" destOrd="0" presId="urn:microsoft.com/office/officeart/2005/8/layout/default"/>
    <dgm:cxn modelId="{2131303D-89B1-43C8-A726-20312BA4EF7A}" type="presParOf" srcId="{8888C965-9524-4CB5-A7F0-0A59D2AB3DAF}" destId="{690396F0-BD36-414B-827F-C8C358700E26}" srcOrd="9" destOrd="0" presId="urn:microsoft.com/office/officeart/2005/8/layout/default"/>
    <dgm:cxn modelId="{E39852CE-220D-4B43-AFF2-4D34D6613325}" type="presParOf" srcId="{8888C965-9524-4CB5-A7F0-0A59D2AB3DAF}" destId="{9D5EE370-3683-43A8-A7FD-3F6547A1AE5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639C425-FCD6-4953-BD1E-E6C5B6BA06C6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D5E3773-362D-49F4-9EBA-3BB2F8C9A096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You 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7B6085-45FA-492E-8315-7EBB3F40A01E}" type="parTrans" cxnId="{9E3847DD-1286-4900-A9BE-862B9EA4805A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B95F4F-E15E-4B9C-B22F-829B1242A185}" type="sibTrans" cxnId="{9E3847DD-1286-4900-A9BE-862B9EA4805A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F57CD0-06E6-4BD3-BAC3-5583A50EAD7F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Manager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34046D-DF83-47F7-A0D5-053F80F609A4}" type="parTrans" cxnId="{194736C2-8D14-466C-9D39-9D476754E01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11AF0A-D625-41DA-9B5B-D58DEBE0B649}" type="sibTrans" cxnId="{194736C2-8D14-466C-9D39-9D476754E01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5DDF6E-AA21-4356-97C0-9C764ABE5C6C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Stakeholders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FA55DB-A3E0-4E79-81AF-25D4616B2C22}" type="parTrans" cxnId="{64432C99-2C1D-44C4-9D90-295B1577E20E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FFAA26-6420-41FC-A3E3-98D3C711CAC5}" type="sibTrans" cxnId="{64432C99-2C1D-44C4-9D90-295B1577E20E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1592FF-CCCB-4265-B0C0-0B0B98AB06F2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Customer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B7DFC3-F7AA-4B54-85A3-A7B6AD4B2984}" type="parTrans" cxnId="{C3E8D00B-4CDB-4C57-913F-58E91C8AED2B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0F1809-9D29-4289-84C0-E47BD55C5A4F}" type="sibTrans" cxnId="{C3E8D00B-4CDB-4C57-913F-58E91C8AED2B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380955-0B5B-4F5E-A0D8-1878161D3AB2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Team Mates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D5BEFB-1305-4E5B-9D12-37427D650ED8}" type="parTrans" cxnId="{70A5090B-759B-4DAB-BC42-D6ADC4F5D137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E13B5A-3223-485F-80E8-4299264810F6}" type="sibTrans" cxnId="{70A5090B-759B-4DAB-BC42-D6ADC4F5D137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E95D0-F7A3-4DF0-8811-944574635D1A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Developers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079065-E081-4D4F-95B9-0BF60E824414}" type="parTrans" cxnId="{29D33849-3BF0-48E1-B331-C95A571B3D58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E618D9-06C1-4156-858D-05084EBEE558}" type="sibTrans" cxnId="{29D33849-3BF0-48E1-B331-C95A571B3D58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B2B79D-E58D-4ADA-A39C-0985905B354C}" type="pres">
      <dgm:prSet presAssocID="{E639C425-FCD6-4953-BD1E-E6C5B6BA06C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0901916-A0D8-4313-8D6C-EDFC88DA3C7C}" type="pres">
      <dgm:prSet presAssocID="{2D5E3773-362D-49F4-9EBA-3BB2F8C9A096}" presName="centerShape" presStyleLbl="node0" presStyleIdx="0" presStyleCnt="1"/>
      <dgm:spPr/>
    </dgm:pt>
    <dgm:pt modelId="{9C7DD0E8-9656-4A85-9A1B-B8D8D729D490}" type="pres">
      <dgm:prSet presAssocID="{1234046D-DF83-47F7-A0D5-053F80F609A4}" presName="parTrans" presStyleLbl="bgSibTrans2D1" presStyleIdx="0" presStyleCnt="5"/>
      <dgm:spPr/>
    </dgm:pt>
    <dgm:pt modelId="{05F71F20-B571-40D8-88DC-A1249A346022}" type="pres">
      <dgm:prSet presAssocID="{C6F57CD0-06E6-4BD3-BAC3-5583A50EAD7F}" presName="node" presStyleLbl="node1" presStyleIdx="0" presStyleCnt="5">
        <dgm:presLayoutVars>
          <dgm:bulletEnabled val="1"/>
        </dgm:presLayoutVars>
      </dgm:prSet>
      <dgm:spPr/>
    </dgm:pt>
    <dgm:pt modelId="{67B79B20-4FCD-4084-8DD5-607B370AE4EC}" type="pres">
      <dgm:prSet presAssocID="{A2FA55DB-A3E0-4E79-81AF-25D4616B2C22}" presName="parTrans" presStyleLbl="bgSibTrans2D1" presStyleIdx="1" presStyleCnt="5"/>
      <dgm:spPr/>
    </dgm:pt>
    <dgm:pt modelId="{27922CD6-37CE-4E8D-84B2-826F3E93262D}" type="pres">
      <dgm:prSet presAssocID="{0A5DDF6E-AA21-4356-97C0-9C764ABE5C6C}" presName="node" presStyleLbl="node1" presStyleIdx="1" presStyleCnt="5">
        <dgm:presLayoutVars>
          <dgm:bulletEnabled val="1"/>
        </dgm:presLayoutVars>
      </dgm:prSet>
      <dgm:spPr/>
    </dgm:pt>
    <dgm:pt modelId="{F2B66A83-C59A-4237-86E8-223FF3D3F7EC}" type="pres">
      <dgm:prSet presAssocID="{10B7DFC3-F7AA-4B54-85A3-A7B6AD4B2984}" presName="parTrans" presStyleLbl="bgSibTrans2D1" presStyleIdx="2" presStyleCnt="5"/>
      <dgm:spPr/>
    </dgm:pt>
    <dgm:pt modelId="{B94A79E0-5739-4ABB-9453-818C5D3C6822}" type="pres">
      <dgm:prSet presAssocID="{2F1592FF-CCCB-4265-B0C0-0B0B98AB06F2}" presName="node" presStyleLbl="node1" presStyleIdx="2" presStyleCnt="5">
        <dgm:presLayoutVars>
          <dgm:bulletEnabled val="1"/>
        </dgm:presLayoutVars>
      </dgm:prSet>
      <dgm:spPr/>
    </dgm:pt>
    <dgm:pt modelId="{A10B97C1-53E6-48FC-A83E-7D1794BDD46A}" type="pres">
      <dgm:prSet presAssocID="{FCD5BEFB-1305-4E5B-9D12-37427D650ED8}" presName="parTrans" presStyleLbl="bgSibTrans2D1" presStyleIdx="3" presStyleCnt="5"/>
      <dgm:spPr/>
    </dgm:pt>
    <dgm:pt modelId="{FA249044-21EB-48FC-A36E-B4E611325394}" type="pres">
      <dgm:prSet presAssocID="{17380955-0B5B-4F5E-A0D8-1878161D3AB2}" presName="node" presStyleLbl="node1" presStyleIdx="3" presStyleCnt="5">
        <dgm:presLayoutVars>
          <dgm:bulletEnabled val="1"/>
        </dgm:presLayoutVars>
      </dgm:prSet>
      <dgm:spPr/>
    </dgm:pt>
    <dgm:pt modelId="{DCA00406-1D0F-4B03-9DFF-E0CC2E952DDA}" type="pres">
      <dgm:prSet presAssocID="{F8079065-E081-4D4F-95B9-0BF60E824414}" presName="parTrans" presStyleLbl="bgSibTrans2D1" presStyleIdx="4" presStyleCnt="5"/>
      <dgm:spPr/>
    </dgm:pt>
    <dgm:pt modelId="{646F3AD4-E052-4B0F-9159-59FC928C6948}" type="pres">
      <dgm:prSet presAssocID="{0E8E95D0-F7A3-4DF0-8811-944574635D1A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5090B-759B-4DAB-BC42-D6ADC4F5D137}" srcId="{2D5E3773-362D-49F4-9EBA-3BB2F8C9A096}" destId="{17380955-0B5B-4F5E-A0D8-1878161D3AB2}" srcOrd="3" destOrd="0" parTransId="{FCD5BEFB-1305-4E5B-9D12-37427D650ED8}" sibTransId="{84E13B5A-3223-485F-80E8-4299264810F6}"/>
    <dgm:cxn modelId="{1345800B-63CB-4595-BD2D-E1BE9CECFCAF}" type="presOf" srcId="{F8079065-E081-4D4F-95B9-0BF60E824414}" destId="{DCA00406-1D0F-4B03-9DFF-E0CC2E952DDA}" srcOrd="0" destOrd="0" presId="urn:microsoft.com/office/officeart/2005/8/layout/radial4"/>
    <dgm:cxn modelId="{C3E8D00B-4CDB-4C57-913F-58E91C8AED2B}" srcId="{2D5E3773-362D-49F4-9EBA-3BB2F8C9A096}" destId="{2F1592FF-CCCB-4265-B0C0-0B0B98AB06F2}" srcOrd="2" destOrd="0" parTransId="{10B7DFC3-F7AA-4B54-85A3-A7B6AD4B2984}" sibTransId="{EB0F1809-9D29-4289-84C0-E47BD55C5A4F}"/>
    <dgm:cxn modelId="{3503E013-DC67-4F4D-9BE9-3BCB7A692D9B}" type="presOf" srcId="{10B7DFC3-F7AA-4B54-85A3-A7B6AD4B2984}" destId="{F2B66A83-C59A-4237-86E8-223FF3D3F7EC}" srcOrd="0" destOrd="0" presId="urn:microsoft.com/office/officeart/2005/8/layout/radial4"/>
    <dgm:cxn modelId="{E19B8429-7BB7-4B5F-8CE4-5941192E62AF}" type="presOf" srcId="{1234046D-DF83-47F7-A0D5-053F80F609A4}" destId="{9C7DD0E8-9656-4A85-9A1B-B8D8D729D490}" srcOrd="0" destOrd="0" presId="urn:microsoft.com/office/officeart/2005/8/layout/radial4"/>
    <dgm:cxn modelId="{2BAFDB63-6EAB-4F8E-BD67-3E3A5AF15E4F}" type="presOf" srcId="{2D5E3773-362D-49F4-9EBA-3BB2F8C9A096}" destId="{F0901916-A0D8-4313-8D6C-EDFC88DA3C7C}" srcOrd="0" destOrd="0" presId="urn:microsoft.com/office/officeart/2005/8/layout/radial4"/>
    <dgm:cxn modelId="{29D33849-3BF0-48E1-B331-C95A571B3D58}" srcId="{2D5E3773-362D-49F4-9EBA-3BB2F8C9A096}" destId="{0E8E95D0-F7A3-4DF0-8811-944574635D1A}" srcOrd="4" destOrd="0" parTransId="{F8079065-E081-4D4F-95B9-0BF60E824414}" sibTransId="{88E618D9-06C1-4156-858D-05084EBEE558}"/>
    <dgm:cxn modelId="{23A0F54A-B5D3-432D-AE16-9B8953CDCD6F}" type="presOf" srcId="{FCD5BEFB-1305-4E5B-9D12-37427D650ED8}" destId="{A10B97C1-53E6-48FC-A83E-7D1794BDD46A}" srcOrd="0" destOrd="0" presId="urn:microsoft.com/office/officeart/2005/8/layout/radial4"/>
    <dgm:cxn modelId="{A9DCB56C-E252-49F4-910A-8AFD3F9C6869}" type="presOf" srcId="{A2FA55DB-A3E0-4E79-81AF-25D4616B2C22}" destId="{67B79B20-4FCD-4084-8DD5-607B370AE4EC}" srcOrd="0" destOrd="0" presId="urn:microsoft.com/office/officeart/2005/8/layout/radial4"/>
    <dgm:cxn modelId="{D47F6B59-FE49-4ED6-9E6B-5BA7B17E8077}" type="presOf" srcId="{2F1592FF-CCCB-4265-B0C0-0B0B98AB06F2}" destId="{B94A79E0-5739-4ABB-9453-818C5D3C6822}" srcOrd="0" destOrd="0" presId="urn:microsoft.com/office/officeart/2005/8/layout/radial4"/>
    <dgm:cxn modelId="{64432C99-2C1D-44C4-9D90-295B1577E20E}" srcId="{2D5E3773-362D-49F4-9EBA-3BB2F8C9A096}" destId="{0A5DDF6E-AA21-4356-97C0-9C764ABE5C6C}" srcOrd="1" destOrd="0" parTransId="{A2FA55DB-A3E0-4E79-81AF-25D4616B2C22}" sibTransId="{F4FFAA26-6420-41FC-A3E3-98D3C711CAC5}"/>
    <dgm:cxn modelId="{7E2AB3B0-839F-4FF6-88E7-63E6C762C054}" type="presOf" srcId="{C6F57CD0-06E6-4BD3-BAC3-5583A50EAD7F}" destId="{05F71F20-B571-40D8-88DC-A1249A346022}" srcOrd="0" destOrd="0" presId="urn:microsoft.com/office/officeart/2005/8/layout/radial4"/>
    <dgm:cxn modelId="{194736C2-8D14-466C-9D39-9D476754E01D}" srcId="{2D5E3773-362D-49F4-9EBA-3BB2F8C9A096}" destId="{C6F57CD0-06E6-4BD3-BAC3-5583A50EAD7F}" srcOrd="0" destOrd="0" parTransId="{1234046D-DF83-47F7-A0D5-053F80F609A4}" sibTransId="{9D11AF0A-D625-41DA-9B5B-D58DEBE0B649}"/>
    <dgm:cxn modelId="{4D64A7CA-3C3C-4BB2-ADDD-7040CC60295B}" type="presOf" srcId="{E639C425-FCD6-4953-BD1E-E6C5B6BA06C6}" destId="{BCB2B79D-E58D-4ADA-A39C-0985905B354C}" srcOrd="0" destOrd="0" presId="urn:microsoft.com/office/officeart/2005/8/layout/radial4"/>
    <dgm:cxn modelId="{3B1DD0CA-A8C2-46B4-BC57-9D76A6381D01}" type="presOf" srcId="{17380955-0B5B-4F5E-A0D8-1878161D3AB2}" destId="{FA249044-21EB-48FC-A36E-B4E611325394}" srcOrd="0" destOrd="0" presId="urn:microsoft.com/office/officeart/2005/8/layout/radial4"/>
    <dgm:cxn modelId="{9E3847DD-1286-4900-A9BE-862B9EA4805A}" srcId="{E639C425-FCD6-4953-BD1E-E6C5B6BA06C6}" destId="{2D5E3773-362D-49F4-9EBA-3BB2F8C9A096}" srcOrd="0" destOrd="0" parTransId="{4E7B6085-45FA-492E-8315-7EBB3F40A01E}" sibTransId="{5BB95F4F-E15E-4B9C-B22F-829B1242A185}"/>
    <dgm:cxn modelId="{A1EEA9E7-36AE-46FA-8DE7-1C86D7926CAC}" type="presOf" srcId="{0E8E95D0-F7A3-4DF0-8811-944574635D1A}" destId="{646F3AD4-E052-4B0F-9159-59FC928C6948}" srcOrd="0" destOrd="0" presId="urn:microsoft.com/office/officeart/2005/8/layout/radial4"/>
    <dgm:cxn modelId="{BC9F31F5-368C-4B79-89BD-90827B0D1826}" type="presOf" srcId="{0A5DDF6E-AA21-4356-97C0-9C764ABE5C6C}" destId="{27922CD6-37CE-4E8D-84B2-826F3E93262D}" srcOrd="0" destOrd="0" presId="urn:microsoft.com/office/officeart/2005/8/layout/radial4"/>
    <dgm:cxn modelId="{298A0834-B1A9-4BF1-992E-30C37EACF2AC}" type="presParOf" srcId="{BCB2B79D-E58D-4ADA-A39C-0985905B354C}" destId="{F0901916-A0D8-4313-8D6C-EDFC88DA3C7C}" srcOrd="0" destOrd="0" presId="urn:microsoft.com/office/officeart/2005/8/layout/radial4"/>
    <dgm:cxn modelId="{4E6D45E3-8F5A-4640-8CD6-167B7E62DC7D}" type="presParOf" srcId="{BCB2B79D-E58D-4ADA-A39C-0985905B354C}" destId="{9C7DD0E8-9656-4A85-9A1B-B8D8D729D490}" srcOrd="1" destOrd="0" presId="urn:microsoft.com/office/officeart/2005/8/layout/radial4"/>
    <dgm:cxn modelId="{0AD18669-3D9A-4A94-91AF-0DC36C44009C}" type="presParOf" srcId="{BCB2B79D-E58D-4ADA-A39C-0985905B354C}" destId="{05F71F20-B571-40D8-88DC-A1249A346022}" srcOrd="2" destOrd="0" presId="urn:microsoft.com/office/officeart/2005/8/layout/radial4"/>
    <dgm:cxn modelId="{48F51497-B60B-4391-87C8-39A9D3CE2AE1}" type="presParOf" srcId="{BCB2B79D-E58D-4ADA-A39C-0985905B354C}" destId="{67B79B20-4FCD-4084-8DD5-607B370AE4EC}" srcOrd="3" destOrd="0" presId="urn:microsoft.com/office/officeart/2005/8/layout/radial4"/>
    <dgm:cxn modelId="{D5C7399D-EFFF-40AD-B52B-2A8F55C59824}" type="presParOf" srcId="{BCB2B79D-E58D-4ADA-A39C-0985905B354C}" destId="{27922CD6-37CE-4E8D-84B2-826F3E93262D}" srcOrd="4" destOrd="0" presId="urn:microsoft.com/office/officeart/2005/8/layout/radial4"/>
    <dgm:cxn modelId="{E01AB205-A6C5-45A8-8B22-7EC9650DE2AB}" type="presParOf" srcId="{BCB2B79D-E58D-4ADA-A39C-0985905B354C}" destId="{F2B66A83-C59A-4237-86E8-223FF3D3F7EC}" srcOrd="5" destOrd="0" presId="urn:microsoft.com/office/officeart/2005/8/layout/radial4"/>
    <dgm:cxn modelId="{C9ADE511-6024-4F9A-9FF9-016247A3C4D7}" type="presParOf" srcId="{BCB2B79D-E58D-4ADA-A39C-0985905B354C}" destId="{B94A79E0-5739-4ABB-9453-818C5D3C6822}" srcOrd="6" destOrd="0" presId="urn:microsoft.com/office/officeart/2005/8/layout/radial4"/>
    <dgm:cxn modelId="{038695DF-042A-4BEA-BB72-3AB06FC4DA75}" type="presParOf" srcId="{BCB2B79D-E58D-4ADA-A39C-0985905B354C}" destId="{A10B97C1-53E6-48FC-A83E-7D1794BDD46A}" srcOrd="7" destOrd="0" presId="urn:microsoft.com/office/officeart/2005/8/layout/radial4"/>
    <dgm:cxn modelId="{279E27B9-349A-490E-B5AA-99FDAAC6AF38}" type="presParOf" srcId="{BCB2B79D-E58D-4ADA-A39C-0985905B354C}" destId="{FA249044-21EB-48FC-A36E-B4E611325394}" srcOrd="8" destOrd="0" presId="urn:microsoft.com/office/officeart/2005/8/layout/radial4"/>
    <dgm:cxn modelId="{9FC090D0-2C2D-494C-8423-4787B0356150}" type="presParOf" srcId="{BCB2B79D-E58D-4ADA-A39C-0985905B354C}" destId="{DCA00406-1D0F-4B03-9DFF-E0CC2E952DDA}" srcOrd="9" destOrd="0" presId="urn:microsoft.com/office/officeart/2005/8/layout/radial4"/>
    <dgm:cxn modelId="{9B0D65A0-BA1F-4BDD-8388-F4AD22A748CE}" type="presParOf" srcId="{BCB2B79D-E58D-4ADA-A39C-0985905B354C}" destId="{646F3AD4-E052-4B0F-9159-59FC928C6948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B3026D-F69F-4049-9C66-E06925CA7BE5}" type="doc">
      <dgm:prSet loTypeId="urn:microsoft.com/office/officeart/2005/8/layout/radial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16CA91-1A3B-4DA9-8AC4-9C3EBF942E0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You</a:t>
          </a:r>
        </a:p>
      </dgm:t>
    </dgm:pt>
    <dgm:pt modelId="{9E244AE1-635F-4553-A167-423E78125D93}" type="parTrans" cxnId="{91268B7F-4ABE-4AA2-9ED6-C272C708D316}">
      <dgm:prSet/>
      <dgm:spPr/>
      <dgm:t>
        <a:bodyPr/>
        <a:lstStyle/>
        <a:p>
          <a:endParaRPr lang="en-US"/>
        </a:p>
      </dgm:t>
    </dgm:pt>
    <dgm:pt modelId="{91443093-7328-4D87-95F2-FC8AA13AE896}" type="sibTrans" cxnId="{91268B7F-4ABE-4AA2-9ED6-C272C708D316}">
      <dgm:prSet/>
      <dgm:spPr/>
      <dgm:t>
        <a:bodyPr/>
        <a:lstStyle/>
        <a:p>
          <a:endParaRPr lang="en-US"/>
        </a:p>
      </dgm:t>
    </dgm:pt>
    <dgm:pt modelId="{02E6B861-A1A4-4380-B704-4B1355955456}">
      <dgm:prSet phldrT="[Text]" custT="1"/>
      <dgm:spPr/>
      <dgm:t>
        <a:bodyPr/>
        <a:lstStyle/>
        <a:p>
          <a:r>
            <a:rPr lang="en-US" altLang="ja-JP" sz="2400" dirty="0">
              <a:latin typeface="Arial" panose="020B0604020202020204" pitchFamily="34" charset="0"/>
              <a:cs typeface="Arial" panose="020B0604020202020204" pitchFamily="34" charset="0"/>
            </a:rPr>
            <a:t>Partners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F860AA-0947-4234-899B-515FF5964AD3}" type="parTrans" cxnId="{CE379DE6-2E5F-4701-956A-381DB6618E17}">
      <dgm:prSet/>
      <dgm:spPr/>
      <dgm:t>
        <a:bodyPr/>
        <a:lstStyle/>
        <a:p>
          <a:endParaRPr lang="en-US"/>
        </a:p>
      </dgm:t>
    </dgm:pt>
    <dgm:pt modelId="{56D889E6-4122-4853-8B67-F583DA76FA20}" type="sibTrans" cxnId="{CE379DE6-2E5F-4701-956A-381DB6618E17}">
      <dgm:prSet/>
      <dgm:spPr/>
      <dgm:t>
        <a:bodyPr/>
        <a:lstStyle/>
        <a:p>
          <a:endParaRPr lang="en-US"/>
        </a:p>
      </dgm:t>
    </dgm:pt>
    <dgm:pt modelId="{649CB32F-5FBE-4850-82D1-808570A0B161}">
      <dgm:prSet custT="1"/>
      <dgm:spPr/>
      <dgm:t>
        <a:bodyPr/>
        <a:lstStyle/>
        <a:p>
          <a:r>
            <a:rPr lang="en-US" altLang="ja-JP" sz="2400" dirty="0">
              <a:latin typeface="Arial" panose="020B0604020202020204" pitchFamily="34" charset="0"/>
              <a:cs typeface="Arial" panose="020B0604020202020204" pitchFamily="34" charset="0"/>
            </a:rPr>
            <a:t>Users</a:t>
          </a:r>
        </a:p>
      </dgm:t>
    </dgm:pt>
    <dgm:pt modelId="{E4C952CF-0055-4B4E-B28C-10A09389984E}" type="parTrans" cxnId="{400F7EE2-D869-4E22-85CA-75EB2B536770}">
      <dgm:prSet/>
      <dgm:spPr/>
      <dgm:t>
        <a:bodyPr/>
        <a:lstStyle/>
        <a:p>
          <a:endParaRPr lang="en-US"/>
        </a:p>
      </dgm:t>
    </dgm:pt>
    <dgm:pt modelId="{AF68E8FB-336A-4BD4-9520-049E75950F21}" type="sibTrans" cxnId="{400F7EE2-D869-4E22-85CA-75EB2B536770}">
      <dgm:prSet/>
      <dgm:spPr/>
      <dgm:t>
        <a:bodyPr/>
        <a:lstStyle/>
        <a:p>
          <a:endParaRPr lang="en-US"/>
        </a:p>
      </dgm:t>
    </dgm:pt>
    <dgm:pt modelId="{0535780D-4AC2-4B54-8379-A781F597657B}">
      <dgm:prSet custT="1"/>
      <dgm:spPr/>
      <dgm:t>
        <a:bodyPr/>
        <a:lstStyle/>
        <a:p>
          <a:r>
            <a:rPr lang="en-US" altLang="ja-JP" sz="2400" dirty="0">
              <a:latin typeface="Arial" panose="020B0604020202020204" pitchFamily="34" charset="0"/>
              <a:cs typeface="Arial" panose="020B0604020202020204" pitchFamily="34" charset="0"/>
            </a:rPr>
            <a:t>Friends</a:t>
          </a:r>
        </a:p>
      </dgm:t>
    </dgm:pt>
    <dgm:pt modelId="{B47A167F-55CB-4538-AF68-DA42AB01E553}" type="sibTrans" cxnId="{6DA6C50C-CFBA-4ECF-A621-EC4DFF008D3C}">
      <dgm:prSet/>
      <dgm:spPr/>
      <dgm:t>
        <a:bodyPr/>
        <a:lstStyle/>
        <a:p>
          <a:endParaRPr lang="en-US"/>
        </a:p>
      </dgm:t>
    </dgm:pt>
    <dgm:pt modelId="{0D5BA5D2-2BAB-4201-B35F-15B13CB15BAD}" type="parTrans" cxnId="{6DA6C50C-CFBA-4ECF-A621-EC4DFF008D3C}">
      <dgm:prSet/>
      <dgm:spPr/>
      <dgm:t>
        <a:bodyPr/>
        <a:lstStyle/>
        <a:p>
          <a:endParaRPr lang="en-US"/>
        </a:p>
      </dgm:t>
    </dgm:pt>
    <dgm:pt modelId="{9F4DF96A-9E05-4DD2-A94E-4451F81B52B4}">
      <dgm:prSet custT="1"/>
      <dgm:spPr/>
      <dgm:t>
        <a:bodyPr/>
        <a:lstStyle/>
        <a:p>
          <a:r>
            <a:rPr lang="en-US" altLang="ja-JP" sz="2400" dirty="0">
              <a:latin typeface="Arial" panose="020B0604020202020204" pitchFamily="34" charset="0"/>
              <a:cs typeface="Arial" panose="020B0604020202020204" pitchFamily="34" charset="0"/>
            </a:rPr>
            <a:t>Mass Communication</a:t>
          </a:r>
        </a:p>
      </dgm:t>
    </dgm:pt>
    <dgm:pt modelId="{E88332FA-1814-4430-B8BB-F38332472C44}" type="sibTrans" cxnId="{2C73B85F-F8F6-4577-A9CC-6F19E4006BA2}">
      <dgm:prSet/>
      <dgm:spPr/>
      <dgm:t>
        <a:bodyPr/>
        <a:lstStyle/>
        <a:p>
          <a:endParaRPr lang="en-US"/>
        </a:p>
      </dgm:t>
    </dgm:pt>
    <dgm:pt modelId="{742E2A08-81D0-4D47-9808-C698FC7F16E2}" type="parTrans" cxnId="{2C73B85F-F8F6-4577-A9CC-6F19E4006BA2}">
      <dgm:prSet/>
      <dgm:spPr/>
      <dgm:t>
        <a:bodyPr/>
        <a:lstStyle/>
        <a:p>
          <a:endParaRPr lang="en-US"/>
        </a:p>
      </dgm:t>
    </dgm:pt>
    <dgm:pt modelId="{1B3CB445-687E-425C-807A-40BA33E821C4}">
      <dgm:prSet custT="1"/>
      <dgm:spPr/>
      <dgm:t>
        <a:bodyPr/>
        <a:lstStyle/>
        <a:p>
          <a:r>
            <a:rPr lang="en-US" altLang="ja-JP" sz="2400" dirty="0">
              <a:latin typeface="Arial" panose="020B0604020202020204" pitchFamily="34" charset="0"/>
              <a:cs typeface="Arial" panose="020B0604020202020204" pitchFamily="34" charset="0"/>
            </a:rPr>
            <a:t>Co-worker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6CBD61-050A-496D-AAB6-1DEF62899D56}" type="parTrans" cxnId="{06F7E079-42C5-4284-AE0D-E8C5043F9311}">
      <dgm:prSet/>
      <dgm:spPr/>
      <dgm:t>
        <a:bodyPr/>
        <a:lstStyle/>
        <a:p>
          <a:endParaRPr lang="en-US"/>
        </a:p>
      </dgm:t>
    </dgm:pt>
    <dgm:pt modelId="{946B3391-A81D-4DA2-82B5-BC9C88F71056}" type="sibTrans" cxnId="{06F7E079-42C5-4284-AE0D-E8C5043F9311}">
      <dgm:prSet/>
      <dgm:spPr/>
      <dgm:t>
        <a:bodyPr/>
        <a:lstStyle/>
        <a:p>
          <a:endParaRPr lang="en-US"/>
        </a:p>
      </dgm:t>
    </dgm:pt>
    <dgm:pt modelId="{FF704A9A-C26D-479D-9B3F-37ADF6883842}">
      <dgm:prSet custT="1"/>
      <dgm:spPr/>
      <dgm:t>
        <a:bodyPr/>
        <a:lstStyle/>
        <a:p>
          <a:r>
            <a:rPr lang="en-US" altLang="ja-JP" sz="2400" dirty="0">
              <a:latin typeface="Arial" panose="020B0604020202020204" pitchFamily="34" charset="0"/>
              <a:cs typeface="Arial" panose="020B0604020202020204" pitchFamily="34" charset="0"/>
            </a:rPr>
            <a:t>Family</a:t>
          </a:r>
        </a:p>
      </dgm:t>
    </dgm:pt>
    <dgm:pt modelId="{5A464E74-1197-4BFE-8563-72A904068543}" type="parTrans" cxnId="{2A5CE96A-7E04-4100-9502-72E40C84E5B6}">
      <dgm:prSet/>
      <dgm:spPr/>
      <dgm:t>
        <a:bodyPr/>
        <a:lstStyle/>
        <a:p>
          <a:endParaRPr lang="en-US"/>
        </a:p>
      </dgm:t>
    </dgm:pt>
    <dgm:pt modelId="{DEF9AF72-57A8-4446-8F2B-B13849369AE5}" type="sibTrans" cxnId="{2A5CE96A-7E04-4100-9502-72E40C84E5B6}">
      <dgm:prSet/>
      <dgm:spPr/>
      <dgm:t>
        <a:bodyPr/>
        <a:lstStyle/>
        <a:p>
          <a:endParaRPr lang="en-US"/>
        </a:p>
      </dgm:t>
    </dgm:pt>
    <dgm:pt modelId="{ABA961F9-DF7F-4217-99E9-F2ABA7105140}" type="pres">
      <dgm:prSet presAssocID="{C3B3026D-F69F-4049-9C66-E06925CA7BE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9AD304D-79AA-464A-B111-921714571EC2}" type="pres">
      <dgm:prSet presAssocID="{B716CA91-1A3B-4DA9-8AC4-9C3EBF942E07}" presName="centerShape" presStyleLbl="node0" presStyleIdx="0" presStyleCnt="1"/>
      <dgm:spPr/>
    </dgm:pt>
    <dgm:pt modelId="{0CF81F53-010E-4588-BFAD-562DD4EE90A5}" type="pres">
      <dgm:prSet presAssocID="{1B3CB445-687E-425C-807A-40BA33E821C4}" presName="node" presStyleLbl="node1" presStyleIdx="0" presStyleCnt="6" custScaleX="140790">
        <dgm:presLayoutVars>
          <dgm:bulletEnabled val="1"/>
        </dgm:presLayoutVars>
      </dgm:prSet>
      <dgm:spPr/>
    </dgm:pt>
    <dgm:pt modelId="{E928EB0C-576E-491F-8252-F30FC7A90042}" type="pres">
      <dgm:prSet presAssocID="{1B3CB445-687E-425C-807A-40BA33E821C4}" presName="dummy" presStyleCnt="0"/>
      <dgm:spPr/>
    </dgm:pt>
    <dgm:pt modelId="{6B9D0D6C-B806-404A-B31E-ADD6A5BC52C0}" type="pres">
      <dgm:prSet presAssocID="{946B3391-A81D-4DA2-82B5-BC9C88F71056}" presName="sibTrans" presStyleLbl="sibTrans2D1" presStyleIdx="0" presStyleCnt="6"/>
      <dgm:spPr/>
    </dgm:pt>
    <dgm:pt modelId="{BB39D3FF-F8FB-4EC8-8CBE-45043B6D43F2}" type="pres">
      <dgm:prSet presAssocID="{02E6B861-A1A4-4380-B704-4B1355955456}" presName="node" presStyleLbl="node1" presStyleIdx="1" presStyleCnt="6" custScaleX="147815">
        <dgm:presLayoutVars>
          <dgm:bulletEnabled val="1"/>
        </dgm:presLayoutVars>
      </dgm:prSet>
      <dgm:spPr/>
    </dgm:pt>
    <dgm:pt modelId="{650B022D-8E34-4ADB-89BC-189E8EBDDA77}" type="pres">
      <dgm:prSet presAssocID="{02E6B861-A1A4-4380-B704-4B1355955456}" presName="dummy" presStyleCnt="0"/>
      <dgm:spPr/>
    </dgm:pt>
    <dgm:pt modelId="{E07A08C8-E683-443C-91FF-612C0E8FF73A}" type="pres">
      <dgm:prSet presAssocID="{56D889E6-4122-4853-8B67-F583DA76FA20}" presName="sibTrans" presStyleLbl="sibTrans2D1" presStyleIdx="1" presStyleCnt="6"/>
      <dgm:spPr/>
    </dgm:pt>
    <dgm:pt modelId="{A13AC7CE-A1E4-4F7D-9B54-25D5B99DEDB7}" type="pres">
      <dgm:prSet presAssocID="{649CB32F-5FBE-4850-82D1-808570A0B161}" presName="node" presStyleLbl="node1" presStyleIdx="2" presStyleCnt="6" custScaleX="140863">
        <dgm:presLayoutVars>
          <dgm:bulletEnabled val="1"/>
        </dgm:presLayoutVars>
      </dgm:prSet>
      <dgm:spPr/>
    </dgm:pt>
    <dgm:pt modelId="{08E51FE2-D76A-4490-AB71-F19D473B67E7}" type="pres">
      <dgm:prSet presAssocID="{649CB32F-5FBE-4850-82D1-808570A0B161}" presName="dummy" presStyleCnt="0"/>
      <dgm:spPr/>
    </dgm:pt>
    <dgm:pt modelId="{243B90A7-4184-4B77-9953-9ED355484862}" type="pres">
      <dgm:prSet presAssocID="{AF68E8FB-336A-4BD4-9520-049E75950F21}" presName="sibTrans" presStyleLbl="sibTrans2D1" presStyleIdx="2" presStyleCnt="6"/>
      <dgm:spPr/>
    </dgm:pt>
    <dgm:pt modelId="{2385FC0A-208D-4F66-AE0F-5AF06198BDF5}" type="pres">
      <dgm:prSet presAssocID="{9F4DF96A-9E05-4DD2-A94E-4451F81B52B4}" presName="node" presStyleLbl="node1" presStyleIdx="3" presStyleCnt="6" custScaleX="152714">
        <dgm:presLayoutVars>
          <dgm:bulletEnabled val="1"/>
        </dgm:presLayoutVars>
      </dgm:prSet>
      <dgm:spPr/>
    </dgm:pt>
    <dgm:pt modelId="{EC4A6956-93D0-406F-9AE0-4E07A4823D43}" type="pres">
      <dgm:prSet presAssocID="{9F4DF96A-9E05-4DD2-A94E-4451F81B52B4}" presName="dummy" presStyleCnt="0"/>
      <dgm:spPr/>
    </dgm:pt>
    <dgm:pt modelId="{78EC9AFA-9914-4EE5-8620-F42A5B928BB5}" type="pres">
      <dgm:prSet presAssocID="{E88332FA-1814-4430-B8BB-F38332472C44}" presName="sibTrans" presStyleLbl="sibTrans2D1" presStyleIdx="3" presStyleCnt="6"/>
      <dgm:spPr/>
    </dgm:pt>
    <dgm:pt modelId="{90DECC1E-EC67-4534-8E3D-9599B0D51E7B}" type="pres">
      <dgm:prSet presAssocID="{0535780D-4AC2-4B54-8379-A781F597657B}" presName="node" presStyleLbl="node1" presStyleIdx="4" presStyleCnt="6" custScaleX="155042">
        <dgm:presLayoutVars>
          <dgm:bulletEnabled val="1"/>
        </dgm:presLayoutVars>
      </dgm:prSet>
      <dgm:spPr/>
    </dgm:pt>
    <dgm:pt modelId="{5FFC2345-D6F4-4CE8-A860-DB42620C20A7}" type="pres">
      <dgm:prSet presAssocID="{0535780D-4AC2-4B54-8379-A781F597657B}" presName="dummy" presStyleCnt="0"/>
      <dgm:spPr/>
    </dgm:pt>
    <dgm:pt modelId="{AB9F2B4C-71AF-4EB6-863C-412B3876DAAD}" type="pres">
      <dgm:prSet presAssocID="{B47A167F-55CB-4538-AF68-DA42AB01E553}" presName="sibTrans" presStyleLbl="sibTrans2D1" presStyleIdx="4" presStyleCnt="6"/>
      <dgm:spPr/>
    </dgm:pt>
    <dgm:pt modelId="{D5977AF9-528F-4992-8F1F-3BD51435FF04}" type="pres">
      <dgm:prSet presAssocID="{FF704A9A-C26D-479D-9B3F-37ADF6883842}" presName="node" presStyleLbl="node1" presStyleIdx="5" presStyleCnt="6" custScaleX="142133">
        <dgm:presLayoutVars>
          <dgm:bulletEnabled val="1"/>
        </dgm:presLayoutVars>
      </dgm:prSet>
      <dgm:spPr/>
    </dgm:pt>
    <dgm:pt modelId="{5329DB06-8773-47C8-A5C1-87A93F86F2AC}" type="pres">
      <dgm:prSet presAssocID="{FF704A9A-C26D-479D-9B3F-37ADF6883842}" presName="dummy" presStyleCnt="0"/>
      <dgm:spPr/>
    </dgm:pt>
    <dgm:pt modelId="{BE3D175A-2103-4495-9F52-9497F8FF7822}" type="pres">
      <dgm:prSet presAssocID="{DEF9AF72-57A8-4446-8F2B-B13849369AE5}" presName="sibTrans" presStyleLbl="sibTrans2D1" presStyleIdx="5" presStyleCnt="6"/>
      <dgm:spPr/>
    </dgm:pt>
  </dgm:ptLst>
  <dgm:cxnLst>
    <dgm:cxn modelId="{C45F8705-8817-42C0-BFD6-8F3A7CF9D96D}" type="presOf" srcId="{FF704A9A-C26D-479D-9B3F-37ADF6883842}" destId="{D5977AF9-528F-4992-8F1F-3BD51435FF04}" srcOrd="0" destOrd="0" presId="urn:microsoft.com/office/officeart/2005/8/layout/radial6"/>
    <dgm:cxn modelId="{6DA6C50C-CFBA-4ECF-A621-EC4DFF008D3C}" srcId="{B716CA91-1A3B-4DA9-8AC4-9C3EBF942E07}" destId="{0535780D-4AC2-4B54-8379-A781F597657B}" srcOrd="4" destOrd="0" parTransId="{0D5BA5D2-2BAB-4201-B35F-15B13CB15BAD}" sibTransId="{B47A167F-55CB-4538-AF68-DA42AB01E553}"/>
    <dgm:cxn modelId="{03FA8C26-6C97-4320-9423-B1498EED67CB}" type="presOf" srcId="{0535780D-4AC2-4B54-8379-A781F597657B}" destId="{90DECC1E-EC67-4534-8E3D-9599B0D51E7B}" srcOrd="0" destOrd="0" presId="urn:microsoft.com/office/officeart/2005/8/layout/radial6"/>
    <dgm:cxn modelId="{8DC66234-1D37-4BCD-9E45-6CBE2EA277CF}" type="presOf" srcId="{02E6B861-A1A4-4380-B704-4B1355955456}" destId="{BB39D3FF-F8FB-4EC8-8CBE-45043B6D43F2}" srcOrd="0" destOrd="0" presId="urn:microsoft.com/office/officeart/2005/8/layout/radial6"/>
    <dgm:cxn modelId="{2C73B85F-F8F6-4577-A9CC-6F19E4006BA2}" srcId="{B716CA91-1A3B-4DA9-8AC4-9C3EBF942E07}" destId="{9F4DF96A-9E05-4DD2-A94E-4451F81B52B4}" srcOrd="3" destOrd="0" parTransId="{742E2A08-81D0-4D47-9808-C698FC7F16E2}" sibTransId="{E88332FA-1814-4430-B8BB-F38332472C44}"/>
    <dgm:cxn modelId="{2A5CE96A-7E04-4100-9502-72E40C84E5B6}" srcId="{B716CA91-1A3B-4DA9-8AC4-9C3EBF942E07}" destId="{FF704A9A-C26D-479D-9B3F-37ADF6883842}" srcOrd="5" destOrd="0" parTransId="{5A464E74-1197-4BFE-8563-72A904068543}" sibTransId="{DEF9AF72-57A8-4446-8F2B-B13849369AE5}"/>
    <dgm:cxn modelId="{7E53154F-CCFB-4815-9D29-5A669709F663}" type="presOf" srcId="{C3B3026D-F69F-4049-9C66-E06925CA7BE5}" destId="{ABA961F9-DF7F-4217-99E9-F2ABA7105140}" srcOrd="0" destOrd="0" presId="urn:microsoft.com/office/officeart/2005/8/layout/radial6"/>
    <dgm:cxn modelId="{06F7E079-42C5-4284-AE0D-E8C5043F9311}" srcId="{B716CA91-1A3B-4DA9-8AC4-9C3EBF942E07}" destId="{1B3CB445-687E-425C-807A-40BA33E821C4}" srcOrd="0" destOrd="0" parTransId="{D96CBD61-050A-496D-AAB6-1DEF62899D56}" sibTransId="{946B3391-A81D-4DA2-82B5-BC9C88F71056}"/>
    <dgm:cxn modelId="{4A1C107B-7676-404A-B5E6-3F305A1C5419}" type="presOf" srcId="{56D889E6-4122-4853-8B67-F583DA76FA20}" destId="{E07A08C8-E683-443C-91FF-612C0E8FF73A}" srcOrd="0" destOrd="0" presId="urn:microsoft.com/office/officeart/2005/8/layout/radial6"/>
    <dgm:cxn modelId="{91268B7F-4ABE-4AA2-9ED6-C272C708D316}" srcId="{C3B3026D-F69F-4049-9C66-E06925CA7BE5}" destId="{B716CA91-1A3B-4DA9-8AC4-9C3EBF942E07}" srcOrd="0" destOrd="0" parTransId="{9E244AE1-635F-4553-A167-423E78125D93}" sibTransId="{91443093-7328-4D87-95F2-FC8AA13AE896}"/>
    <dgm:cxn modelId="{CE2EA186-9FB8-4CBC-88D2-0A41AF700E95}" type="presOf" srcId="{AF68E8FB-336A-4BD4-9520-049E75950F21}" destId="{243B90A7-4184-4B77-9953-9ED355484862}" srcOrd="0" destOrd="0" presId="urn:microsoft.com/office/officeart/2005/8/layout/radial6"/>
    <dgm:cxn modelId="{9C05308A-7DB5-4386-B9B3-E120E2379176}" type="presOf" srcId="{E88332FA-1814-4430-B8BB-F38332472C44}" destId="{78EC9AFA-9914-4EE5-8620-F42A5B928BB5}" srcOrd="0" destOrd="0" presId="urn:microsoft.com/office/officeart/2005/8/layout/radial6"/>
    <dgm:cxn modelId="{E6204BAD-F528-445A-9DAC-987007E251CD}" type="presOf" srcId="{649CB32F-5FBE-4850-82D1-808570A0B161}" destId="{A13AC7CE-A1E4-4F7D-9B54-25D5B99DEDB7}" srcOrd="0" destOrd="0" presId="urn:microsoft.com/office/officeart/2005/8/layout/radial6"/>
    <dgm:cxn modelId="{35BBFEB1-4E26-42C1-A7C2-C7A61A827D27}" type="presOf" srcId="{B47A167F-55CB-4538-AF68-DA42AB01E553}" destId="{AB9F2B4C-71AF-4EB6-863C-412B3876DAAD}" srcOrd="0" destOrd="0" presId="urn:microsoft.com/office/officeart/2005/8/layout/radial6"/>
    <dgm:cxn modelId="{432907B3-8367-4F7B-96EF-AA566520E16D}" type="presOf" srcId="{946B3391-A81D-4DA2-82B5-BC9C88F71056}" destId="{6B9D0D6C-B806-404A-B31E-ADD6A5BC52C0}" srcOrd="0" destOrd="0" presId="urn:microsoft.com/office/officeart/2005/8/layout/radial6"/>
    <dgm:cxn modelId="{8F76E5B4-36BF-4A91-8C19-D7EFB50349F8}" type="presOf" srcId="{9F4DF96A-9E05-4DD2-A94E-4451F81B52B4}" destId="{2385FC0A-208D-4F66-AE0F-5AF06198BDF5}" srcOrd="0" destOrd="0" presId="urn:microsoft.com/office/officeart/2005/8/layout/radial6"/>
    <dgm:cxn modelId="{421D29BA-00D4-4BB4-9E4E-8867D586FEC3}" type="presOf" srcId="{B716CA91-1A3B-4DA9-8AC4-9C3EBF942E07}" destId="{59AD304D-79AA-464A-B111-921714571EC2}" srcOrd="0" destOrd="0" presId="urn:microsoft.com/office/officeart/2005/8/layout/radial6"/>
    <dgm:cxn modelId="{5BB596BC-BA56-47BF-8E5A-CEA0C87F8B13}" type="presOf" srcId="{DEF9AF72-57A8-4446-8F2B-B13849369AE5}" destId="{BE3D175A-2103-4495-9F52-9497F8FF7822}" srcOrd="0" destOrd="0" presId="urn:microsoft.com/office/officeart/2005/8/layout/radial6"/>
    <dgm:cxn modelId="{400F7EE2-D869-4E22-85CA-75EB2B536770}" srcId="{B716CA91-1A3B-4DA9-8AC4-9C3EBF942E07}" destId="{649CB32F-5FBE-4850-82D1-808570A0B161}" srcOrd="2" destOrd="0" parTransId="{E4C952CF-0055-4B4E-B28C-10A09389984E}" sibTransId="{AF68E8FB-336A-4BD4-9520-049E75950F21}"/>
    <dgm:cxn modelId="{CE379DE6-2E5F-4701-956A-381DB6618E17}" srcId="{B716CA91-1A3B-4DA9-8AC4-9C3EBF942E07}" destId="{02E6B861-A1A4-4380-B704-4B1355955456}" srcOrd="1" destOrd="0" parTransId="{32F860AA-0947-4234-899B-515FF5964AD3}" sibTransId="{56D889E6-4122-4853-8B67-F583DA76FA20}"/>
    <dgm:cxn modelId="{1395BCEF-639D-46AF-9687-FEF01508E34D}" type="presOf" srcId="{1B3CB445-687E-425C-807A-40BA33E821C4}" destId="{0CF81F53-010E-4588-BFAD-562DD4EE90A5}" srcOrd="0" destOrd="0" presId="urn:microsoft.com/office/officeart/2005/8/layout/radial6"/>
    <dgm:cxn modelId="{6507B38A-1F6C-4F15-8548-3AC3A81B63C1}" type="presParOf" srcId="{ABA961F9-DF7F-4217-99E9-F2ABA7105140}" destId="{59AD304D-79AA-464A-B111-921714571EC2}" srcOrd="0" destOrd="0" presId="urn:microsoft.com/office/officeart/2005/8/layout/radial6"/>
    <dgm:cxn modelId="{9CB2810F-B1C6-4CE4-AA32-9BC29A45B5D9}" type="presParOf" srcId="{ABA961F9-DF7F-4217-99E9-F2ABA7105140}" destId="{0CF81F53-010E-4588-BFAD-562DD4EE90A5}" srcOrd="1" destOrd="0" presId="urn:microsoft.com/office/officeart/2005/8/layout/radial6"/>
    <dgm:cxn modelId="{18AAB3C5-6CC9-4ACC-AAF0-F413C848C048}" type="presParOf" srcId="{ABA961F9-DF7F-4217-99E9-F2ABA7105140}" destId="{E928EB0C-576E-491F-8252-F30FC7A90042}" srcOrd="2" destOrd="0" presId="urn:microsoft.com/office/officeart/2005/8/layout/radial6"/>
    <dgm:cxn modelId="{E931BF78-F6B5-4C02-81C5-F6D627541E33}" type="presParOf" srcId="{ABA961F9-DF7F-4217-99E9-F2ABA7105140}" destId="{6B9D0D6C-B806-404A-B31E-ADD6A5BC52C0}" srcOrd="3" destOrd="0" presId="urn:microsoft.com/office/officeart/2005/8/layout/radial6"/>
    <dgm:cxn modelId="{52E7FE7E-0415-4D9C-8417-08ACB8838086}" type="presParOf" srcId="{ABA961F9-DF7F-4217-99E9-F2ABA7105140}" destId="{BB39D3FF-F8FB-4EC8-8CBE-45043B6D43F2}" srcOrd="4" destOrd="0" presId="urn:microsoft.com/office/officeart/2005/8/layout/radial6"/>
    <dgm:cxn modelId="{BDD6C185-BCF8-404F-8D20-6E0989D77E11}" type="presParOf" srcId="{ABA961F9-DF7F-4217-99E9-F2ABA7105140}" destId="{650B022D-8E34-4ADB-89BC-189E8EBDDA77}" srcOrd="5" destOrd="0" presId="urn:microsoft.com/office/officeart/2005/8/layout/radial6"/>
    <dgm:cxn modelId="{8DC031C6-C6C4-47A7-B16C-DA743FA619B4}" type="presParOf" srcId="{ABA961F9-DF7F-4217-99E9-F2ABA7105140}" destId="{E07A08C8-E683-443C-91FF-612C0E8FF73A}" srcOrd="6" destOrd="0" presId="urn:microsoft.com/office/officeart/2005/8/layout/radial6"/>
    <dgm:cxn modelId="{39D4AFF1-FE3D-44FA-A958-A35AE1C6FDDF}" type="presParOf" srcId="{ABA961F9-DF7F-4217-99E9-F2ABA7105140}" destId="{A13AC7CE-A1E4-4F7D-9B54-25D5B99DEDB7}" srcOrd="7" destOrd="0" presId="urn:microsoft.com/office/officeart/2005/8/layout/radial6"/>
    <dgm:cxn modelId="{D8B410E9-A9C6-4E7C-9264-1FA33B750F72}" type="presParOf" srcId="{ABA961F9-DF7F-4217-99E9-F2ABA7105140}" destId="{08E51FE2-D76A-4490-AB71-F19D473B67E7}" srcOrd="8" destOrd="0" presId="urn:microsoft.com/office/officeart/2005/8/layout/radial6"/>
    <dgm:cxn modelId="{51F82BE3-2CED-45CD-A4CA-49A8EE5FCE1B}" type="presParOf" srcId="{ABA961F9-DF7F-4217-99E9-F2ABA7105140}" destId="{243B90A7-4184-4B77-9953-9ED355484862}" srcOrd="9" destOrd="0" presId="urn:microsoft.com/office/officeart/2005/8/layout/radial6"/>
    <dgm:cxn modelId="{AC59BC19-3A2E-4ABC-A488-8C3E70F194B8}" type="presParOf" srcId="{ABA961F9-DF7F-4217-99E9-F2ABA7105140}" destId="{2385FC0A-208D-4F66-AE0F-5AF06198BDF5}" srcOrd="10" destOrd="0" presId="urn:microsoft.com/office/officeart/2005/8/layout/radial6"/>
    <dgm:cxn modelId="{ABEAA389-EBDD-473D-99EB-B64A36BF1FE4}" type="presParOf" srcId="{ABA961F9-DF7F-4217-99E9-F2ABA7105140}" destId="{EC4A6956-93D0-406F-9AE0-4E07A4823D43}" srcOrd="11" destOrd="0" presId="urn:microsoft.com/office/officeart/2005/8/layout/radial6"/>
    <dgm:cxn modelId="{FFD84AF6-C64F-4923-8680-A455C55CC536}" type="presParOf" srcId="{ABA961F9-DF7F-4217-99E9-F2ABA7105140}" destId="{78EC9AFA-9914-4EE5-8620-F42A5B928BB5}" srcOrd="12" destOrd="0" presId="urn:microsoft.com/office/officeart/2005/8/layout/radial6"/>
    <dgm:cxn modelId="{C0443302-3F6E-4344-9BFE-7DBDCB376B06}" type="presParOf" srcId="{ABA961F9-DF7F-4217-99E9-F2ABA7105140}" destId="{90DECC1E-EC67-4534-8E3D-9599B0D51E7B}" srcOrd="13" destOrd="0" presId="urn:microsoft.com/office/officeart/2005/8/layout/radial6"/>
    <dgm:cxn modelId="{AB289A45-F236-4FE7-8F4C-AA622B597B3F}" type="presParOf" srcId="{ABA961F9-DF7F-4217-99E9-F2ABA7105140}" destId="{5FFC2345-D6F4-4CE8-A860-DB42620C20A7}" srcOrd="14" destOrd="0" presId="urn:microsoft.com/office/officeart/2005/8/layout/radial6"/>
    <dgm:cxn modelId="{050661D2-5004-4163-8A58-0B0DE23B398C}" type="presParOf" srcId="{ABA961F9-DF7F-4217-99E9-F2ABA7105140}" destId="{AB9F2B4C-71AF-4EB6-863C-412B3876DAAD}" srcOrd="15" destOrd="0" presId="urn:microsoft.com/office/officeart/2005/8/layout/radial6"/>
    <dgm:cxn modelId="{CB4F5868-BA8A-4916-B053-022EC19CAE53}" type="presParOf" srcId="{ABA961F9-DF7F-4217-99E9-F2ABA7105140}" destId="{D5977AF9-528F-4992-8F1F-3BD51435FF04}" srcOrd="16" destOrd="0" presId="urn:microsoft.com/office/officeart/2005/8/layout/radial6"/>
    <dgm:cxn modelId="{3AEDE8CD-B515-49CC-AB61-E4F42541AF3B}" type="presParOf" srcId="{ABA961F9-DF7F-4217-99E9-F2ABA7105140}" destId="{5329DB06-8773-47C8-A5C1-87A93F86F2AC}" srcOrd="17" destOrd="0" presId="urn:microsoft.com/office/officeart/2005/8/layout/radial6"/>
    <dgm:cxn modelId="{CFBDD59A-143B-4F3A-8F85-7E576737D79D}" type="presParOf" srcId="{ABA961F9-DF7F-4217-99E9-F2ABA7105140}" destId="{BE3D175A-2103-4495-9F52-9497F8FF7822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39C425-FCD6-4953-BD1E-E6C5B6BA06C6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D5E3773-362D-49F4-9EBA-3BB2F8C9A096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You 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7B6085-45FA-492E-8315-7EBB3F40A01E}" type="parTrans" cxnId="{9E3847DD-1286-4900-A9BE-862B9EA4805A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B95F4F-E15E-4B9C-B22F-829B1242A185}" type="sibTrans" cxnId="{9E3847DD-1286-4900-A9BE-862B9EA4805A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F57CD0-06E6-4BD3-BAC3-5583A50EAD7F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Manager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34046D-DF83-47F7-A0D5-053F80F609A4}" type="parTrans" cxnId="{194736C2-8D14-466C-9D39-9D476754E01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11AF0A-D625-41DA-9B5B-D58DEBE0B649}" type="sibTrans" cxnId="{194736C2-8D14-466C-9D39-9D476754E01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5DDF6E-AA21-4356-97C0-9C764ABE5C6C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Stakeholders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FA55DB-A3E0-4E79-81AF-25D4616B2C22}" type="parTrans" cxnId="{64432C99-2C1D-44C4-9D90-295B1577E20E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FFAA26-6420-41FC-A3E3-98D3C711CAC5}" type="sibTrans" cxnId="{64432C99-2C1D-44C4-9D90-295B1577E20E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1592FF-CCCB-4265-B0C0-0B0B98AB06F2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Customer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B7DFC3-F7AA-4B54-85A3-A7B6AD4B2984}" type="parTrans" cxnId="{C3E8D00B-4CDB-4C57-913F-58E91C8AED2B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0F1809-9D29-4289-84C0-E47BD55C5A4F}" type="sibTrans" cxnId="{C3E8D00B-4CDB-4C57-913F-58E91C8AED2B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380955-0B5B-4F5E-A0D8-1878161D3AB2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Team Mates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D5BEFB-1305-4E5B-9D12-37427D650ED8}" type="parTrans" cxnId="{70A5090B-759B-4DAB-BC42-D6ADC4F5D137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E13B5A-3223-485F-80E8-4299264810F6}" type="sibTrans" cxnId="{70A5090B-759B-4DAB-BC42-D6ADC4F5D137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E95D0-F7A3-4DF0-8811-944574635D1A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Research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079065-E081-4D4F-95B9-0BF60E824414}" type="parTrans" cxnId="{29D33849-3BF0-48E1-B331-C95A571B3D58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E618D9-06C1-4156-858D-05084EBEE558}" type="sibTrans" cxnId="{29D33849-3BF0-48E1-B331-C95A571B3D58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B2B79D-E58D-4ADA-A39C-0985905B354C}" type="pres">
      <dgm:prSet presAssocID="{E639C425-FCD6-4953-BD1E-E6C5B6BA06C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0901916-A0D8-4313-8D6C-EDFC88DA3C7C}" type="pres">
      <dgm:prSet presAssocID="{2D5E3773-362D-49F4-9EBA-3BB2F8C9A096}" presName="centerShape" presStyleLbl="node0" presStyleIdx="0" presStyleCnt="1"/>
      <dgm:spPr/>
    </dgm:pt>
    <dgm:pt modelId="{9C7DD0E8-9656-4A85-9A1B-B8D8D729D490}" type="pres">
      <dgm:prSet presAssocID="{1234046D-DF83-47F7-A0D5-053F80F609A4}" presName="parTrans" presStyleLbl="bgSibTrans2D1" presStyleIdx="0" presStyleCnt="5"/>
      <dgm:spPr/>
    </dgm:pt>
    <dgm:pt modelId="{05F71F20-B571-40D8-88DC-A1249A346022}" type="pres">
      <dgm:prSet presAssocID="{C6F57CD0-06E6-4BD3-BAC3-5583A50EAD7F}" presName="node" presStyleLbl="node1" presStyleIdx="0" presStyleCnt="5">
        <dgm:presLayoutVars>
          <dgm:bulletEnabled val="1"/>
        </dgm:presLayoutVars>
      </dgm:prSet>
      <dgm:spPr/>
    </dgm:pt>
    <dgm:pt modelId="{67B79B20-4FCD-4084-8DD5-607B370AE4EC}" type="pres">
      <dgm:prSet presAssocID="{A2FA55DB-A3E0-4E79-81AF-25D4616B2C22}" presName="parTrans" presStyleLbl="bgSibTrans2D1" presStyleIdx="1" presStyleCnt="5"/>
      <dgm:spPr/>
    </dgm:pt>
    <dgm:pt modelId="{27922CD6-37CE-4E8D-84B2-826F3E93262D}" type="pres">
      <dgm:prSet presAssocID="{0A5DDF6E-AA21-4356-97C0-9C764ABE5C6C}" presName="node" presStyleLbl="node1" presStyleIdx="1" presStyleCnt="5">
        <dgm:presLayoutVars>
          <dgm:bulletEnabled val="1"/>
        </dgm:presLayoutVars>
      </dgm:prSet>
      <dgm:spPr/>
    </dgm:pt>
    <dgm:pt modelId="{F2B66A83-C59A-4237-86E8-223FF3D3F7EC}" type="pres">
      <dgm:prSet presAssocID="{10B7DFC3-F7AA-4B54-85A3-A7B6AD4B2984}" presName="parTrans" presStyleLbl="bgSibTrans2D1" presStyleIdx="2" presStyleCnt="5"/>
      <dgm:spPr/>
    </dgm:pt>
    <dgm:pt modelId="{B94A79E0-5739-4ABB-9453-818C5D3C6822}" type="pres">
      <dgm:prSet presAssocID="{2F1592FF-CCCB-4265-B0C0-0B0B98AB06F2}" presName="node" presStyleLbl="node1" presStyleIdx="2" presStyleCnt="5">
        <dgm:presLayoutVars>
          <dgm:bulletEnabled val="1"/>
        </dgm:presLayoutVars>
      </dgm:prSet>
      <dgm:spPr/>
    </dgm:pt>
    <dgm:pt modelId="{A10B97C1-53E6-48FC-A83E-7D1794BDD46A}" type="pres">
      <dgm:prSet presAssocID="{FCD5BEFB-1305-4E5B-9D12-37427D650ED8}" presName="parTrans" presStyleLbl="bgSibTrans2D1" presStyleIdx="3" presStyleCnt="5"/>
      <dgm:spPr/>
    </dgm:pt>
    <dgm:pt modelId="{FA249044-21EB-48FC-A36E-B4E611325394}" type="pres">
      <dgm:prSet presAssocID="{17380955-0B5B-4F5E-A0D8-1878161D3AB2}" presName="node" presStyleLbl="node1" presStyleIdx="3" presStyleCnt="5">
        <dgm:presLayoutVars>
          <dgm:bulletEnabled val="1"/>
        </dgm:presLayoutVars>
      </dgm:prSet>
      <dgm:spPr/>
    </dgm:pt>
    <dgm:pt modelId="{DCA00406-1D0F-4B03-9DFF-E0CC2E952DDA}" type="pres">
      <dgm:prSet presAssocID="{F8079065-E081-4D4F-95B9-0BF60E824414}" presName="parTrans" presStyleLbl="bgSibTrans2D1" presStyleIdx="4" presStyleCnt="5"/>
      <dgm:spPr/>
    </dgm:pt>
    <dgm:pt modelId="{646F3AD4-E052-4B0F-9159-59FC928C6948}" type="pres">
      <dgm:prSet presAssocID="{0E8E95D0-F7A3-4DF0-8811-944574635D1A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5090B-759B-4DAB-BC42-D6ADC4F5D137}" srcId="{2D5E3773-362D-49F4-9EBA-3BB2F8C9A096}" destId="{17380955-0B5B-4F5E-A0D8-1878161D3AB2}" srcOrd="3" destOrd="0" parTransId="{FCD5BEFB-1305-4E5B-9D12-37427D650ED8}" sibTransId="{84E13B5A-3223-485F-80E8-4299264810F6}"/>
    <dgm:cxn modelId="{1345800B-63CB-4595-BD2D-E1BE9CECFCAF}" type="presOf" srcId="{F8079065-E081-4D4F-95B9-0BF60E824414}" destId="{DCA00406-1D0F-4B03-9DFF-E0CC2E952DDA}" srcOrd="0" destOrd="0" presId="urn:microsoft.com/office/officeart/2005/8/layout/radial4"/>
    <dgm:cxn modelId="{C3E8D00B-4CDB-4C57-913F-58E91C8AED2B}" srcId="{2D5E3773-362D-49F4-9EBA-3BB2F8C9A096}" destId="{2F1592FF-CCCB-4265-B0C0-0B0B98AB06F2}" srcOrd="2" destOrd="0" parTransId="{10B7DFC3-F7AA-4B54-85A3-A7B6AD4B2984}" sibTransId="{EB0F1809-9D29-4289-84C0-E47BD55C5A4F}"/>
    <dgm:cxn modelId="{3503E013-DC67-4F4D-9BE9-3BCB7A692D9B}" type="presOf" srcId="{10B7DFC3-F7AA-4B54-85A3-A7B6AD4B2984}" destId="{F2B66A83-C59A-4237-86E8-223FF3D3F7EC}" srcOrd="0" destOrd="0" presId="urn:microsoft.com/office/officeart/2005/8/layout/radial4"/>
    <dgm:cxn modelId="{E19B8429-7BB7-4B5F-8CE4-5941192E62AF}" type="presOf" srcId="{1234046D-DF83-47F7-A0D5-053F80F609A4}" destId="{9C7DD0E8-9656-4A85-9A1B-B8D8D729D490}" srcOrd="0" destOrd="0" presId="urn:microsoft.com/office/officeart/2005/8/layout/radial4"/>
    <dgm:cxn modelId="{2BAFDB63-6EAB-4F8E-BD67-3E3A5AF15E4F}" type="presOf" srcId="{2D5E3773-362D-49F4-9EBA-3BB2F8C9A096}" destId="{F0901916-A0D8-4313-8D6C-EDFC88DA3C7C}" srcOrd="0" destOrd="0" presId="urn:microsoft.com/office/officeart/2005/8/layout/radial4"/>
    <dgm:cxn modelId="{29D33849-3BF0-48E1-B331-C95A571B3D58}" srcId="{2D5E3773-362D-49F4-9EBA-3BB2F8C9A096}" destId="{0E8E95D0-F7A3-4DF0-8811-944574635D1A}" srcOrd="4" destOrd="0" parTransId="{F8079065-E081-4D4F-95B9-0BF60E824414}" sibTransId="{88E618D9-06C1-4156-858D-05084EBEE558}"/>
    <dgm:cxn modelId="{23A0F54A-B5D3-432D-AE16-9B8953CDCD6F}" type="presOf" srcId="{FCD5BEFB-1305-4E5B-9D12-37427D650ED8}" destId="{A10B97C1-53E6-48FC-A83E-7D1794BDD46A}" srcOrd="0" destOrd="0" presId="urn:microsoft.com/office/officeart/2005/8/layout/radial4"/>
    <dgm:cxn modelId="{A9DCB56C-E252-49F4-910A-8AFD3F9C6869}" type="presOf" srcId="{A2FA55DB-A3E0-4E79-81AF-25D4616B2C22}" destId="{67B79B20-4FCD-4084-8DD5-607B370AE4EC}" srcOrd="0" destOrd="0" presId="urn:microsoft.com/office/officeart/2005/8/layout/radial4"/>
    <dgm:cxn modelId="{D47F6B59-FE49-4ED6-9E6B-5BA7B17E8077}" type="presOf" srcId="{2F1592FF-CCCB-4265-B0C0-0B0B98AB06F2}" destId="{B94A79E0-5739-4ABB-9453-818C5D3C6822}" srcOrd="0" destOrd="0" presId="urn:microsoft.com/office/officeart/2005/8/layout/radial4"/>
    <dgm:cxn modelId="{64432C99-2C1D-44C4-9D90-295B1577E20E}" srcId="{2D5E3773-362D-49F4-9EBA-3BB2F8C9A096}" destId="{0A5DDF6E-AA21-4356-97C0-9C764ABE5C6C}" srcOrd="1" destOrd="0" parTransId="{A2FA55DB-A3E0-4E79-81AF-25D4616B2C22}" sibTransId="{F4FFAA26-6420-41FC-A3E3-98D3C711CAC5}"/>
    <dgm:cxn modelId="{7E2AB3B0-839F-4FF6-88E7-63E6C762C054}" type="presOf" srcId="{C6F57CD0-06E6-4BD3-BAC3-5583A50EAD7F}" destId="{05F71F20-B571-40D8-88DC-A1249A346022}" srcOrd="0" destOrd="0" presId="urn:microsoft.com/office/officeart/2005/8/layout/radial4"/>
    <dgm:cxn modelId="{194736C2-8D14-466C-9D39-9D476754E01D}" srcId="{2D5E3773-362D-49F4-9EBA-3BB2F8C9A096}" destId="{C6F57CD0-06E6-4BD3-BAC3-5583A50EAD7F}" srcOrd="0" destOrd="0" parTransId="{1234046D-DF83-47F7-A0D5-053F80F609A4}" sibTransId="{9D11AF0A-D625-41DA-9B5B-D58DEBE0B649}"/>
    <dgm:cxn modelId="{4D64A7CA-3C3C-4BB2-ADDD-7040CC60295B}" type="presOf" srcId="{E639C425-FCD6-4953-BD1E-E6C5B6BA06C6}" destId="{BCB2B79D-E58D-4ADA-A39C-0985905B354C}" srcOrd="0" destOrd="0" presId="urn:microsoft.com/office/officeart/2005/8/layout/radial4"/>
    <dgm:cxn modelId="{3B1DD0CA-A8C2-46B4-BC57-9D76A6381D01}" type="presOf" srcId="{17380955-0B5B-4F5E-A0D8-1878161D3AB2}" destId="{FA249044-21EB-48FC-A36E-B4E611325394}" srcOrd="0" destOrd="0" presId="urn:microsoft.com/office/officeart/2005/8/layout/radial4"/>
    <dgm:cxn modelId="{9E3847DD-1286-4900-A9BE-862B9EA4805A}" srcId="{E639C425-FCD6-4953-BD1E-E6C5B6BA06C6}" destId="{2D5E3773-362D-49F4-9EBA-3BB2F8C9A096}" srcOrd="0" destOrd="0" parTransId="{4E7B6085-45FA-492E-8315-7EBB3F40A01E}" sibTransId="{5BB95F4F-E15E-4B9C-B22F-829B1242A185}"/>
    <dgm:cxn modelId="{A1EEA9E7-36AE-46FA-8DE7-1C86D7926CAC}" type="presOf" srcId="{0E8E95D0-F7A3-4DF0-8811-944574635D1A}" destId="{646F3AD4-E052-4B0F-9159-59FC928C6948}" srcOrd="0" destOrd="0" presId="urn:microsoft.com/office/officeart/2005/8/layout/radial4"/>
    <dgm:cxn modelId="{BC9F31F5-368C-4B79-89BD-90827B0D1826}" type="presOf" srcId="{0A5DDF6E-AA21-4356-97C0-9C764ABE5C6C}" destId="{27922CD6-37CE-4E8D-84B2-826F3E93262D}" srcOrd="0" destOrd="0" presId="urn:microsoft.com/office/officeart/2005/8/layout/radial4"/>
    <dgm:cxn modelId="{298A0834-B1A9-4BF1-992E-30C37EACF2AC}" type="presParOf" srcId="{BCB2B79D-E58D-4ADA-A39C-0985905B354C}" destId="{F0901916-A0D8-4313-8D6C-EDFC88DA3C7C}" srcOrd="0" destOrd="0" presId="urn:microsoft.com/office/officeart/2005/8/layout/radial4"/>
    <dgm:cxn modelId="{4E6D45E3-8F5A-4640-8CD6-167B7E62DC7D}" type="presParOf" srcId="{BCB2B79D-E58D-4ADA-A39C-0985905B354C}" destId="{9C7DD0E8-9656-4A85-9A1B-B8D8D729D490}" srcOrd="1" destOrd="0" presId="urn:microsoft.com/office/officeart/2005/8/layout/radial4"/>
    <dgm:cxn modelId="{0AD18669-3D9A-4A94-91AF-0DC36C44009C}" type="presParOf" srcId="{BCB2B79D-E58D-4ADA-A39C-0985905B354C}" destId="{05F71F20-B571-40D8-88DC-A1249A346022}" srcOrd="2" destOrd="0" presId="urn:microsoft.com/office/officeart/2005/8/layout/radial4"/>
    <dgm:cxn modelId="{48F51497-B60B-4391-87C8-39A9D3CE2AE1}" type="presParOf" srcId="{BCB2B79D-E58D-4ADA-A39C-0985905B354C}" destId="{67B79B20-4FCD-4084-8DD5-607B370AE4EC}" srcOrd="3" destOrd="0" presId="urn:microsoft.com/office/officeart/2005/8/layout/radial4"/>
    <dgm:cxn modelId="{D5C7399D-EFFF-40AD-B52B-2A8F55C59824}" type="presParOf" srcId="{BCB2B79D-E58D-4ADA-A39C-0985905B354C}" destId="{27922CD6-37CE-4E8D-84B2-826F3E93262D}" srcOrd="4" destOrd="0" presId="urn:microsoft.com/office/officeart/2005/8/layout/radial4"/>
    <dgm:cxn modelId="{E01AB205-A6C5-45A8-8B22-7EC9650DE2AB}" type="presParOf" srcId="{BCB2B79D-E58D-4ADA-A39C-0985905B354C}" destId="{F2B66A83-C59A-4237-86E8-223FF3D3F7EC}" srcOrd="5" destOrd="0" presId="urn:microsoft.com/office/officeart/2005/8/layout/radial4"/>
    <dgm:cxn modelId="{C9ADE511-6024-4F9A-9FF9-016247A3C4D7}" type="presParOf" srcId="{BCB2B79D-E58D-4ADA-A39C-0985905B354C}" destId="{B94A79E0-5739-4ABB-9453-818C5D3C6822}" srcOrd="6" destOrd="0" presId="urn:microsoft.com/office/officeart/2005/8/layout/radial4"/>
    <dgm:cxn modelId="{038695DF-042A-4BEA-BB72-3AB06FC4DA75}" type="presParOf" srcId="{BCB2B79D-E58D-4ADA-A39C-0985905B354C}" destId="{A10B97C1-53E6-48FC-A83E-7D1794BDD46A}" srcOrd="7" destOrd="0" presId="urn:microsoft.com/office/officeart/2005/8/layout/radial4"/>
    <dgm:cxn modelId="{279E27B9-349A-490E-B5AA-99FDAAC6AF38}" type="presParOf" srcId="{BCB2B79D-E58D-4ADA-A39C-0985905B354C}" destId="{FA249044-21EB-48FC-A36E-B4E611325394}" srcOrd="8" destOrd="0" presId="urn:microsoft.com/office/officeart/2005/8/layout/radial4"/>
    <dgm:cxn modelId="{9FC090D0-2C2D-494C-8423-4787B0356150}" type="presParOf" srcId="{BCB2B79D-E58D-4ADA-A39C-0985905B354C}" destId="{DCA00406-1D0F-4B03-9DFF-E0CC2E952DDA}" srcOrd="9" destOrd="0" presId="urn:microsoft.com/office/officeart/2005/8/layout/radial4"/>
    <dgm:cxn modelId="{9B0D65A0-BA1F-4BDD-8388-F4AD22A748CE}" type="presParOf" srcId="{BCB2B79D-E58D-4ADA-A39C-0985905B354C}" destId="{646F3AD4-E052-4B0F-9159-59FC928C6948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1DD8FAB-3C11-4F2C-AA94-53CD5A7C56EC}" type="doc">
      <dgm:prSet loTypeId="urn:microsoft.com/office/officeart/2005/8/layout/cycle6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80FCD016-4C66-489D-A898-05D1E28B26AA}">
      <dgm:prSet phldrT="[Text]" custT="1"/>
      <dgm:spPr/>
      <dgm:t>
        <a:bodyPr/>
        <a:lstStyle/>
        <a:p>
          <a:r>
            <a: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Authority</a:t>
          </a:r>
          <a:endParaRPr kumimoji="1" lang="ja-JP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4B15B0-B928-4677-9200-1B0F5C093D97}" type="parTrans" cxnId="{A0014571-834C-4F4B-98F7-6044960CEC7C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E80C67-C13A-4A7C-943A-7A529D51C276}" type="sibTrans" cxnId="{A0014571-834C-4F4B-98F7-6044960CEC7C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A4350E-EB31-4F39-979A-05A8D8F78EEB}">
      <dgm:prSet phldrT="[Text]" custT="1"/>
      <dgm:spPr/>
      <dgm:t>
        <a:bodyPr/>
        <a:lstStyle/>
        <a:p>
          <a:r>
            <a: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Explanation</a:t>
          </a:r>
          <a:endParaRPr kumimoji="1" lang="ja-JP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2CCB68-6E8D-49EE-A471-26E26E7FC15C}" type="parTrans" cxnId="{7838152E-5855-4C49-BF01-7395F4749415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57D858-9430-4A9C-8D7F-52340AEACD9D}" type="sibTrans" cxnId="{7838152E-5855-4C49-BF01-7395F4749415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48FFF0-6AE1-4225-B58D-FEC332DB3038}">
      <dgm:prSet phldrT="[Text]" custT="1"/>
      <dgm:spPr/>
      <dgm:t>
        <a:bodyPr/>
        <a:lstStyle/>
        <a:p>
          <a:r>
            <a: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Confidence</a:t>
          </a:r>
          <a:endParaRPr kumimoji="1" lang="ja-JP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742D0D-C6C1-4CA6-9DE9-0CA975DD1387}" type="parTrans" cxnId="{23F95A57-7B69-46C2-B462-FB0A2E0593E2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D7D55D-F721-4872-A341-26933BC17CF5}" type="sibTrans" cxnId="{23F95A57-7B69-46C2-B462-FB0A2E0593E2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223A70-3E84-42A9-8B17-49AA95E43BEB}">
      <dgm:prSet phldrT="[Text]" custT="1"/>
      <dgm:spPr/>
      <dgm:t>
        <a:bodyPr/>
        <a:lstStyle/>
        <a:p>
          <a:r>
            <a: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Knowledge</a:t>
          </a:r>
          <a:endParaRPr kumimoji="1" lang="ja-JP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82DAA6-BE73-4F48-B150-98A968E9179A}" type="parTrans" cxnId="{B48A89C9-7086-4A38-B06A-2BFFA9EA560A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92F9C5-E404-4B55-8A93-78545C6EDAFD}" type="sibTrans" cxnId="{B48A89C9-7086-4A38-B06A-2BFFA9EA560A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566645-5010-43A3-AE13-CE116E2AF0E5}">
      <dgm:prSet phldrT="[Text]" custT="1"/>
      <dgm:spPr/>
      <dgm:t>
        <a:bodyPr/>
        <a:lstStyle/>
        <a:p>
          <a:r>
            <a: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Flexibility</a:t>
          </a:r>
          <a:endParaRPr kumimoji="1" lang="ja-JP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D442A7-B864-4166-8B7C-AA71387927BA}" type="parTrans" cxnId="{31D8406F-503B-4AD8-93BE-2C22293E1721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1A885F-5006-4591-94D4-65D9E298ED34}" type="sibTrans" cxnId="{31D8406F-503B-4AD8-93BE-2C22293E1721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FEA47B-C90F-4912-9B6F-00C6AB3A7E8D}" type="pres">
      <dgm:prSet presAssocID="{D1DD8FAB-3C11-4F2C-AA94-53CD5A7C56EC}" presName="cycle" presStyleCnt="0">
        <dgm:presLayoutVars>
          <dgm:dir/>
          <dgm:resizeHandles val="exact"/>
        </dgm:presLayoutVars>
      </dgm:prSet>
      <dgm:spPr/>
    </dgm:pt>
    <dgm:pt modelId="{DD022836-9DE9-499B-9E1C-872269861EC8}" type="pres">
      <dgm:prSet presAssocID="{A5223A70-3E84-42A9-8B17-49AA95E43BEB}" presName="node" presStyleLbl="node1" presStyleIdx="0" presStyleCnt="5">
        <dgm:presLayoutVars>
          <dgm:bulletEnabled val="1"/>
        </dgm:presLayoutVars>
      </dgm:prSet>
      <dgm:spPr/>
    </dgm:pt>
    <dgm:pt modelId="{5FCECC87-E05B-4E22-9A11-FD5414E550B1}" type="pres">
      <dgm:prSet presAssocID="{A5223A70-3E84-42A9-8B17-49AA95E43BEB}" presName="spNode" presStyleCnt="0"/>
      <dgm:spPr/>
    </dgm:pt>
    <dgm:pt modelId="{D909AE65-7B3B-4DE4-85D4-ABCDAC7F053B}" type="pres">
      <dgm:prSet presAssocID="{4A92F9C5-E404-4B55-8A93-78545C6EDAFD}" presName="sibTrans" presStyleLbl="sibTrans1D1" presStyleIdx="0" presStyleCnt="5"/>
      <dgm:spPr/>
    </dgm:pt>
    <dgm:pt modelId="{50AF0926-256C-4D45-B665-7463E625734D}" type="pres">
      <dgm:prSet presAssocID="{D0A4350E-EB31-4F39-979A-05A8D8F78EEB}" presName="node" presStyleLbl="node1" presStyleIdx="1" presStyleCnt="5">
        <dgm:presLayoutVars>
          <dgm:bulletEnabled val="1"/>
        </dgm:presLayoutVars>
      </dgm:prSet>
      <dgm:spPr/>
    </dgm:pt>
    <dgm:pt modelId="{65BBC0CC-1DB3-4633-ADD6-4C4ADB69D706}" type="pres">
      <dgm:prSet presAssocID="{D0A4350E-EB31-4F39-979A-05A8D8F78EEB}" presName="spNode" presStyleCnt="0"/>
      <dgm:spPr/>
    </dgm:pt>
    <dgm:pt modelId="{9D922379-7443-4279-8200-5E79375878CF}" type="pres">
      <dgm:prSet presAssocID="{6457D858-9430-4A9C-8D7F-52340AEACD9D}" presName="sibTrans" presStyleLbl="sibTrans1D1" presStyleIdx="1" presStyleCnt="5"/>
      <dgm:spPr/>
    </dgm:pt>
    <dgm:pt modelId="{367BB6C7-A4A3-4E41-A024-F2E3C4336E5B}" type="pres">
      <dgm:prSet presAssocID="{B0566645-5010-43A3-AE13-CE116E2AF0E5}" presName="node" presStyleLbl="node1" presStyleIdx="2" presStyleCnt="5">
        <dgm:presLayoutVars>
          <dgm:bulletEnabled val="1"/>
        </dgm:presLayoutVars>
      </dgm:prSet>
      <dgm:spPr/>
    </dgm:pt>
    <dgm:pt modelId="{643764C9-4B4E-4EBF-99BD-7A1429A605B5}" type="pres">
      <dgm:prSet presAssocID="{B0566645-5010-43A3-AE13-CE116E2AF0E5}" presName="spNode" presStyleCnt="0"/>
      <dgm:spPr/>
    </dgm:pt>
    <dgm:pt modelId="{D14FFF63-86BB-4AEE-B038-6E1CB0FF8E11}" type="pres">
      <dgm:prSet presAssocID="{1A1A885F-5006-4591-94D4-65D9E298ED34}" presName="sibTrans" presStyleLbl="sibTrans1D1" presStyleIdx="2" presStyleCnt="5"/>
      <dgm:spPr/>
    </dgm:pt>
    <dgm:pt modelId="{6BAD4343-4B78-4D0E-8712-C99D63C3DCF1}" type="pres">
      <dgm:prSet presAssocID="{4F48FFF0-6AE1-4225-B58D-FEC332DB3038}" presName="node" presStyleLbl="node1" presStyleIdx="3" presStyleCnt="5">
        <dgm:presLayoutVars>
          <dgm:bulletEnabled val="1"/>
        </dgm:presLayoutVars>
      </dgm:prSet>
      <dgm:spPr/>
    </dgm:pt>
    <dgm:pt modelId="{A3C69B62-09CE-4439-859C-1F48729FBE6B}" type="pres">
      <dgm:prSet presAssocID="{4F48FFF0-6AE1-4225-B58D-FEC332DB3038}" presName="spNode" presStyleCnt="0"/>
      <dgm:spPr/>
    </dgm:pt>
    <dgm:pt modelId="{CC86D6E8-E2A7-4AFD-B789-773E9520B2FB}" type="pres">
      <dgm:prSet presAssocID="{61D7D55D-F721-4872-A341-26933BC17CF5}" presName="sibTrans" presStyleLbl="sibTrans1D1" presStyleIdx="3" presStyleCnt="5"/>
      <dgm:spPr/>
    </dgm:pt>
    <dgm:pt modelId="{40FC1ECD-CAFD-4EE1-89DF-A389253BFB17}" type="pres">
      <dgm:prSet presAssocID="{80FCD016-4C66-489D-A898-05D1E28B26AA}" presName="node" presStyleLbl="node1" presStyleIdx="4" presStyleCnt="5">
        <dgm:presLayoutVars>
          <dgm:bulletEnabled val="1"/>
        </dgm:presLayoutVars>
      </dgm:prSet>
      <dgm:spPr/>
    </dgm:pt>
    <dgm:pt modelId="{C5EA15AB-7623-4D86-96BE-893F1679123C}" type="pres">
      <dgm:prSet presAssocID="{80FCD016-4C66-489D-A898-05D1E28B26AA}" presName="spNode" presStyleCnt="0"/>
      <dgm:spPr/>
    </dgm:pt>
    <dgm:pt modelId="{CDD5863A-AA1D-4ED6-944B-CE82B493D6AF}" type="pres">
      <dgm:prSet presAssocID="{AAE80C67-C13A-4A7C-943A-7A529D51C276}" presName="sibTrans" presStyleLbl="sibTrans1D1" presStyleIdx="4" presStyleCnt="5"/>
      <dgm:spPr/>
    </dgm:pt>
  </dgm:ptLst>
  <dgm:cxnLst>
    <dgm:cxn modelId="{4EEB0409-D2E1-4532-AA91-76661B87D7EB}" type="presOf" srcId="{D0A4350E-EB31-4F39-979A-05A8D8F78EEB}" destId="{50AF0926-256C-4D45-B665-7463E625734D}" srcOrd="0" destOrd="0" presId="urn:microsoft.com/office/officeart/2005/8/layout/cycle6"/>
    <dgm:cxn modelId="{85DD4821-9AB4-4B64-8974-CD37BA6BAA2C}" type="presOf" srcId="{D1DD8FAB-3C11-4F2C-AA94-53CD5A7C56EC}" destId="{4DFEA47B-C90F-4912-9B6F-00C6AB3A7E8D}" srcOrd="0" destOrd="0" presId="urn:microsoft.com/office/officeart/2005/8/layout/cycle6"/>
    <dgm:cxn modelId="{7838152E-5855-4C49-BF01-7395F4749415}" srcId="{D1DD8FAB-3C11-4F2C-AA94-53CD5A7C56EC}" destId="{D0A4350E-EB31-4F39-979A-05A8D8F78EEB}" srcOrd="1" destOrd="0" parTransId="{D22CCB68-6E8D-49EE-A471-26E26E7FC15C}" sibTransId="{6457D858-9430-4A9C-8D7F-52340AEACD9D}"/>
    <dgm:cxn modelId="{A2E43443-0F08-4AC8-993C-9DA4260AA6CE}" type="presOf" srcId="{4A92F9C5-E404-4B55-8A93-78545C6EDAFD}" destId="{D909AE65-7B3B-4DE4-85D4-ABCDAC7F053B}" srcOrd="0" destOrd="0" presId="urn:microsoft.com/office/officeart/2005/8/layout/cycle6"/>
    <dgm:cxn modelId="{BC390244-868E-45A7-88E5-F9D0BC9208B5}" type="presOf" srcId="{80FCD016-4C66-489D-A898-05D1E28B26AA}" destId="{40FC1ECD-CAFD-4EE1-89DF-A389253BFB17}" srcOrd="0" destOrd="0" presId="urn:microsoft.com/office/officeart/2005/8/layout/cycle6"/>
    <dgm:cxn modelId="{160EFF66-9733-41BD-A3CB-2976FD0A9DB5}" type="presOf" srcId="{1A1A885F-5006-4591-94D4-65D9E298ED34}" destId="{D14FFF63-86BB-4AEE-B038-6E1CB0FF8E11}" srcOrd="0" destOrd="0" presId="urn:microsoft.com/office/officeart/2005/8/layout/cycle6"/>
    <dgm:cxn modelId="{31D8406F-503B-4AD8-93BE-2C22293E1721}" srcId="{D1DD8FAB-3C11-4F2C-AA94-53CD5A7C56EC}" destId="{B0566645-5010-43A3-AE13-CE116E2AF0E5}" srcOrd="2" destOrd="0" parTransId="{33D442A7-B864-4166-8B7C-AA71387927BA}" sibTransId="{1A1A885F-5006-4591-94D4-65D9E298ED34}"/>
    <dgm:cxn modelId="{D8019750-A250-47B2-807C-CD8B0B2B906E}" type="presOf" srcId="{AAE80C67-C13A-4A7C-943A-7A529D51C276}" destId="{CDD5863A-AA1D-4ED6-944B-CE82B493D6AF}" srcOrd="0" destOrd="0" presId="urn:microsoft.com/office/officeart/2005/8/layout/cycle6"/>
    <dgm:cxn modelId="{D7C9A770-D147-4FAD-9E6D-8B341FD7AF27}" type="presOf" srcId="{A5223A70-3E84-42A9-8B17-49AA95E43BEB}" destId="{DD022836-9DE9-499B-9E1C-872269861EC8}" srcOrd="0" destOrd="0" presId="urn:microsoft.com/office/officeart/2005/8/layout/cycle6"/>
    <dgm:cxn modelId="{A0014571-834C-4F4B-98F7-6044960CEC7C}" srcId="{D1DD8FAB-3C11-4F2C-AA94-53CD5A7C56EC}" destId="{80FCD016-4C66-489D-A898-05D1E28B26AA}" srcOrd="4" destOrd="0" parTransId="{DF4B15B0-B928-4677-9200-1B0F5C093D97}" sibTransId="{AAE80C67-C13A-4A7C-943A-7A529D51C276}"/>
    <dgm:cxn modelId="{23F95A57-7B69-46C2-B462-FB0A2E0593E2}" srcId="{D1DD8FAB-3C11-4F2C-AA94-53CD5A7C56EC}" destId="{4F48FFF0-6AE1-4225-B58D-FEC332DB3038}" srcOrd="3" destOrd="0" parTransId="{2D742D0D-C6C1-4CA6-9DE9-0CA975DD1387}" sibTransId="{61D7D55D-F721-4872-A341-26933BC17CF5}"/>
    <dgm:cxn modelId="{FE6DBD97-715D-47F7-8635-8283B0C3FE8B}" type="presOf" srcId="{6457D858-9430-4A9C-8D7F-52340AEACD9D}" destId="{9D922379-7443-4279-8200-5E79375878CF}" srcOrd="0" destOrd="0" presId="urn:microsoft.com/office/officeart/2005/8/layout/cycle6"/>
    <dgm:cxn modelId="{B48A89C9-7086-4A38-B06A-2BFFA9EA560A}" srcId="{D1DD8FAB-3C11-4F2C-AA94-53CD5A7C56EC}" destId="{A5223A70-3E84-42A9-8B17-49AA95E43BEB}" srcOrd="0" destOrd="0" parTransId="{6882DAA6-BE73-4F48-B150-98A968E9179A}" sibTransId="{4A92F9C5-E404-4B55-8A93-78545C6EDAFD}"/>
    <dgm:cxn modelId="{0E238ACE-F745-4E1A-979F-D987FECFB2BE}" type="presOf" srcId="{4F48FFF0-6AE1-4225-B58D-FEC332DB3038}" destId="{6BAD4343-4B78-4D0E-8712-C99D63C3DCF1}" srcOrd="0" destOrd="0" presId="urn:microsoft.com/office/officeart/2005/8/layout/cycle6"/>
    <dgm:cxn modelId="{181961E7-C957-4B8C-82EF-2B4F7BD26CF7}" type="presOf" srcId="{61D7D55D-F721-4872-A341-26933BC17CF5}" destId="{CC86D6E8-E2A7-4AFD-B789-773E9520B2FB}" srcOrd="0" destOrd="0" presId="urn:microsoft.com/office/officeart/2005/8/layout/cycle6"/>
    <dgm:cxn modelId="{1835BAFC-C1AD-482D-A675-7E471F5B1FCA}" type="presOf" srcId="{B0566645-5010-43A3-AE13-CE116E2AF0E5}" destId="{367BB6C7-A4A3-4E41-A024-F2E3C4336E5B}" srcOrd="0" destOrd="0" presId="urn:microsoft.com/office/officeart/2005/8/layout/cycle6"/>
    <dgm:cxn modelId="{3BF3375E-AC87-4491-9156-0415A6CD36C4}" type="presParOf" srcId="{4DFEA47B-C90F-4912-9B6F-00C6AB3A7E8D}" destId="{DD022836-9DE9-499B-9E1C-872269861EC8}" srcOrd="0" destOrd="0" presId="urn:microsoft.com/office/officeart/2005/8/layout/cycle6"/>
    <dgm:cxn modelId="{D8D5C90F-74FF-4CA8-959F-F87B4EB0384D}" type="presParOf" srcId="{4DFEA47B-C90F-4912-9B6F-00C6AB3A7E8D}" destId="{5FCECC87-E05B-4E22-9A11-FD5414E550B1}" srcOrd="1" destOrd="0" presId="urn:microsoft.com/office/officeart/2005/8/layout/cycle6"/>
    <dgm:cxn modelId="{2600ADAF-3D90-439B-8115-DA7245967A0C}" type="presParOf" srcId="{4DFEA47B-C90F-4912-9B6F-00C6AB3A7E8D}" destId="{D909AE65-7B3B-4DE4-85D4-ABCDAC7F053B}" srcOrd="2" destOrd="0" presId="urn:microsoft.com/office/officeart/2005/8/layout/cycle6"/>
    <dgm:cxn modelId="{DD892754-EF3C-49B8-B4F3-5B047B648CEE}" type="presParOf" srcId="{4DFEA47B-C90F-4912-9B6F-00C6AB3A7E8D}" destId="{50AF0926-256C-4D45-B665-7463E625734D}" srcOrd="3" destOrd="0" presId="urn:microsoft.com/office/officeart/2005/8/layout/cycle6"/>
    <dgm:cxn modelId="{E6A3A0DA-D949-4D74-B230-755C0D4C007C}" type="presParOf" srcId="{4DFEA47B-C90F-4912-9B6F-00C6AB3A7E8D}" destId="{65BBC0CC-1DB3-4633-ADD6-4C4ADB69D706}" srcOrd="4" destOrd="0" presId="urn:microsoft.com/office/officeart/2005/8/layout/cycle6"/>
    <dgm:cxn modelId="{251BDB4B-B157-4F1F-93E5-94F833F3E785}" type="presParOf" srcId="{4DFEA47B-C90F-4912-9B6F-00C6AB3A7E8D}" destId="{9D922379-7443-4279-8200-5E79375878CF}" srcOrd="5" destOrd="0" presId="urn:microsoft.com/office/officeart/2005/8/layout/cycle6"/>
    <dgm:cxn modelId="{DF17C530-CB1D-4BBD-B0DD-3D991DE036B6}" type="presParOf" srcId="{4DFEA47B-C90F-4912-9B6F-00C6AB3A7E8D}" destId="{367BB6C7-A4A3-4E41-A024-F2E3C4336E5B}" srcOrd="6" destOrd="0" presId="urn:microsoft.com/office/officeart/2005/8/layout/cycle6"/>
    <dgm:cxn modelId="{97B3187F-75B6-4ACD-884C-BAEF0E9D7E60}" type="presParOf" srcId="{4DFEA47B-C90F-4912-9B6F-00C6AB3A7E8D}" destId="{643764C9-4B4E-4EBF-99BD-7A1429A605B5}" srcOrd="7" destOrd="0" presId="urn:microsoft.com/office/officeart/2005/8/layout/cycle6"/>
    <dgm:cxn modelId="{B2B76A6B-F468-456C-AD12-0CBBA5FFB882}" type="presParOf" srcId="{4DFEA47B-C90F-4912-9B6F-00C6AB3A7E8D}" destId="{D14FFF63-86BB-4AEE-B038-6E1CB0FF8E11}" srcOrd="8" destOrd="0" presId="urn:microsoft.com/office/officeart/2005/8/layout/cycle6"/>
    <dgm:cxn modelId="{6D3D2196-1FCD-4418-BE2F-94A9AF4E19D8}" type="presParOf" srcId="{4DFEA47B-C90F-4912-9B6F-00C6AB3A7E8D}" destId="{6BAD4343-4B78-4D0E-8712-C99D63C3DCF1}" srcOrd="9" destOrd="0" presId="urn:microsoft.com/office/officeart/2005/8/layout/cycle6"/>
    <dgm:cxn modelId="{038090E0-E499-470C-B03B-FCCA6DFC2F5F}" type="presParOf" srcId="{4DFEA47B-C90F-4912-9B6F-00C6AB3A7E8D}" destId="{A3C69B62-09CE-4439-859C-1F48729FBE6B}" srcOrd="10" destOrd="0" presId="urn:microsoft.com/office/officeart/2005/8/layout/cycle6"/>
    <dgm:cxn modelId="{251BBAC3-9C49-482D-B1DC-6154F8268D37}" type="presParOf" srcId="{4DFEA47B-C90F-4912-9B6F-00C6AB3A7E8D}" destId="{CC86D6E8-E2A7-4AFD-B789-773E9520B2FB}" srcOrd="11" destOrd="0" presId="urn:microsoft.com/office/officeart/2005/8/layout/cycle6"/>
    <dgm:cxn modelId="{E339FFBB-6476-442F-998E-B6C3EB7A71A7}" type="presParOf" srcId="{4DFEA47B-C90F-4912-9B6F-00C6AB3A7E8D}" destId="{40FC1ECD-CAFD-4EE1-89DF-A389253BFB17}" srcOrd="12" destOrd="0" presId="urn:microsoft.com/office/officeart/2005/8/layout/cycle6"/>
    <dgm:cxn modelId="{5AE36AFC-DC3B-4936-BA75-980D2FA6A213}" type="presParOf" srcId="{4DFEA47B-C90F-4912-9B6F-00C6AB3A7E8D}" destId="{C5EA15AB-7623-4D86-96BE-893F1679123C}" srcOrd="13" destOrd="0" presId="urn:microsoft.com/office/officeart/2005/8/layout/cycle6"/>
    <dgm:cxn modelId="{414C0B7D-3AE6-4CB9-BA26-213000D78F06}" type="presParOf" srcId="{4DFEA47B-C90F-4912-9B6F-00C6AB3A7E8D}" destId="{CDD5863A-AA1D-4ED6-944B-CE82B493D6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887013-5746-4A42-9524-FE76D92F5059}" type="doc">
      <dgm:prSet loTypeId="urn:microsoft.com/office/officeart/2005/8/layout/cycle4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36AB4F-FA53-4B56-B0C5-24BEC2F0728A}">
      <dgm:prSet phldrT="[テキスト]" custT="1"/>
      <dgm:spPr/>
      <dgm:t>
        <a:bodyPr/>
        <a:lstStyle/>
        <a:p>
          <a:r>
            <a: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PM</a:t>
          </a:r>
          <a:endParaRPr kumimoji="1" lang="ja-JP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517184-5665-4AFB-AB47-D5F0AF15F291}" type="parTrans" cxnId="{E64BF70A-ADC4-450B-AA07-18B645EC7A9E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B0D906-7935-4165-A17E-3082AC5CABE0}" type="sibTrans" cxnId="{E64BF70A-ADC4-450B-AA07-18B645EC7A9E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9EF00-4089-49FA-B3F3-CA88CED4F5A5}">
      <dgm:prSet phldrT="[テキスト]" custT="1"/>
      <dgm:spPr/>
      <dgm:t>
        <a:bodyPr/>
        <a:lstStyle/>
        <a:p>
          <a:r>
            <a:rPr kumimoji="1" lang="en-US" altLang="ja-JP" sz="18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Scenarios</a:t>
          </a:r>
          <a:endParaRPr kumimoji="1" lang="ja-JP" altLang="en-US" sz="18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AAE579-5308-4E43-A3EB-D6AB64A59F48}" type="parTrans" cxnId="{87F82252-4D6C-4084-BF8E-EC2B587DF2B8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79D38-99EE-43BE-A02D-498BC973D477}" type="sibTrans" cxnId="{87F82252-4D6C-4084-BF8E-EC2B587DF2B8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29003A-E253-44CA-9419-79942BEAB3DF}">
      <dgm:prSet phldrT="[テキスト]" custT="1"/>
      <dgm:spPr/>
      <dgm:t>
        <a:bodyPr/>
        <a:lstStyle/>
        <a:p>
          <a:r>
            <a: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Developer</a:t>
          </a:r>
          <a:endParaRPr kumimoji="1" lang="ja-JP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D69001-1C9B-468D-94A4-DAF6EE09D280}" type="parTrans" cxnId="{B640A2EC-1046-4708-9FC3-93A5C3118AB4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8E5C35-85A1-4580-9EB6-EA1BFDC5F3E4}" type="sibTrans" cxnId="{B640A2EC-1046-4708-9FC3-93A5C3118AB4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3A5A9-C70E-4134-AF27-819F697A276C}">
      <dgm:prSet phldrT="[テキスト]" custT="1"/>
      <dgm:spPr/>
      <dgm:t>
        <a:bodyPr/>
        <a:lstStyle/>
        <a:p>
          <a:pPr algn="l"/>
          <a:r>
            <a:rPr kumimoji="1" lang="en-US" altLang="ja-JP" sz="18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Efficiency (Cost and Performance)</a:t>
          </a:r>
          <a:endParaRPr kumimoji="1" lang="ja-JP" altLang="en-US" sz="18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6EE589-22A8-4C5D-A569-94782E6B32CF}" type="parTrans" cxnId="{F35F2570-D9CB-48CB-869D-9073A154D686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B7B474-619F-4092-BA15-D808D0BCE03F}" type="sibTrans" cxnId="{F35F2570-D9CB-48CB-869D-9073A154D686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5100BF-975E-4F40-91EF-FA64464D7D90}">
      <dgm:prSet phldrT="[テキスト]" custT="1"/>
      <dgm:spPr/>
      <dgm:t>
        <a:bodyPr/>
        <a:lstStyle/>
        <a:p>
          <a:r>
            <a:rPr kumimoji="1" lang="en-US" altLang="ja-JP" sz="18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Quality of products</a:t>
          </a:r>
          <a:endParaRPr kumimoji="1" lang="ja-JP" altLang="en-US" sz="18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9CCE91-1712-42D4-93D8-37833727467B}" type="parTrans" cxnId="{AB422E6D-DBFD-4722-841E-3D96E402E8D3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72E7B8-18FC-4B8D-9989-73E5BCCB8C1B}" type="sibTrans" cxnId="{AB422E6D-DBFD-4722-841E-3D96E402E8D3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8E20CD-0CD6-4BDA-A44D-04DA51FAE2FB}">
      <dgm:prSet phldrT="[テキスト]" custT="1"/>
      <dgm:spPr/>
      <dgm:t>
        <a:bodyPr/>
        <a:lstStyle/>
        <a:p>
          <a:r>
            <a: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Each Service Owner</a:t>
          </a:r>
          <a:endParaRPr kumimoji="1" lang="ja-JP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37A76D-98B2-4019-9215-DD7532EA1AA4}" type="parTrans" cxnId="{E972EEDB-5529-4874-87C1-85A7484E3DF0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3AA830-AF5D-46AC-AF0A-E4D8ED353160}" type="sibTrans" cxnId="{E972EEDB-5529-4874-87C1-85A7484E3DF0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AE4CBC-0E61-46E9-8620-72EE3A3DE6DB}">
      <dgm:prSet phldrT="[テキスト]" custT="1"/>
      <dgm:spPr/>
      <dgm:t>
        <a:bodyPr/>
        <a:lstStyle/>
        <a:p>
          <a:r>
            <a:rPr kumimoji="1" lang="en-US" altLang="ja-JP" sz="18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Benefit and revenue</a:t>
          </a:r>
          <a:endParaRPr kumimoji="1" lang="ja-JP" altLang="en-US" sz="18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FF798E-117E-41FE-865E-B0A000BD1335}" type="parTrans" cxnId="{79EE4B38-914C-4AEF-B113-32A795807424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3AD3CF-B2DB-4439-B2EC-D6C1DC840BBB}" type="sibTrans" cxnId="{79EE4B38-914C-4AEF-B113-32A795807424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53EE3F-14BD-4791-88B0-8D66000135AD}">
      <dgm:prSet phldrT="[テキスト]" custT="1"/>
      <dgm:spPr/>
      <dgm:t>
        <a:bodyPr/>
        <a:lstStyle/>
        <a:p>
          <a:pPr algn="l"/>
          <a:r>
            <a:rPr kumimoji="1" lang="en-US" altLang="ja-JP" sz="18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Technology</a:t>
          </a:r>
          <a:endParaRPr kumimoji="1" lang="ja-JP" altLang="en-US" sz="18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580877-D6D3-4BA8-A2FE-24915879DF0E}" type="parTrans" cxnId="{B3BD9A0A-B12B-4FD5-9578-89E6A6C4EDBD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13A69B-567A-498A-A7DC-0F06E3002E3F}" type="sibTrans" cxnId="{B3BD9A0A-B12B-4FD5-9578-89E6A6C4EDBD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E67C21-C355-446A-BFA7-346176BD8548}">
      <dgm:prSet phldrT="[テキスト]" custT="1"/>
      <dgm:spPr/>
      <dgm:t>
        <a:bodyPr/>
        <a:lstStyle/>
        <a:p>
          <a:r>
            <a: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QA</a:t>
          </a:r>
          <a:endParaRPr kumimoji="1" lang="ja-JP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B27CB-55A4-4F21-AE31-8758DE9CD369}" type="parTrans" cxnId="{FF8EDC8D-994E-4A2D-9331-EE0DAFD3C1E5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FFD782-CF57-4C39-8FF3-FE9C6003F2E9}" type="sibTrans" cxnId="{FF8EDC8D-994E-4A2D-9331-EE0DAFD3C1E5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C50FE6-021C-4329-86CF-3C0BFC5AFFF7}">
      <dgm:prSet phldrT="[テキスト]" custT="1"/>
      <dgm:spPr/>
      <dgm:t>
        <a:bodyPr/>
        <a:lstStyle/>
        <a:p>
          <a:r>
            <a:rPr kumimoji="1" lang="en-US" altLang="ja-JP" sz="18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Customers</a:t>
          </a:r>
          <a:endParaRPr kumimoji="1" lang="ja-JP" altLang="en-US" sz="18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7ED3BC-B166-4821-AFE3-20879D230871}" type="parTrans" cxnId="{0125F60D-1A95-40CF-92A1-A239E714F4C0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DFDA39-EE1A-410F-B223-2BB8F5EA40C5}" type="sibTrans" cxnId="{0125F60D-1A95-40CF-92A1-A239E714F4C0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86A609-CC6B-437B-8478-16634C804074}">
      <dgm:prSet phldrT="[テキスト]" custT="1"/>
      <dgm:spPr/>
      <dgm:t>
        <a:bodyPr/>
        <a:lstStyle/>
        <a:p>
          <a:r>
            <a:rPr kumimoji="1" lang="en-US" altLang="ja-JP" sz="18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End Users</a:t>
          </a:r>
          <a:endParaRPr kumimoji="1" lang="ja-JP" altLang="en-US" sz="18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A1FE1F-62A4-481E-8025-E671B213D0B2}" type="parTrans" cxnId="{310CDCD4-D71F-455C-B72B-B68E3195C4EF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1D4AB-5E47-42AA-8E72-EF974986996D}" type="sibTrans" cxnId="{310CDCD4-D71F-455C-B72B-B68E3195C4EF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BD4EBE-C1D0-441D-8E3C-F1E76B067C17}">
      <dgm:prSet phldrT="[テキスト]" custT="1"/>
      <dgm:spPr/>
      <dgm:t>
        <a:bodyPr/>
        <a:lstStyle/>
        <a:p>
          <a:r>
            <a:rPr kumimoji="1" lang="en-US" altLang="ja-JP" sz="18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Products</a:t>
          </a:r>
          <a:endParaRPr kumimoji="1" lang="ja-JP" altLang="en-US" sz="18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C99667-2D57-4B16-A0B1-0A46F57D3C54}" type="parTrans" cxnId="{EE95CC03-07C1-407D-B44A-D04A46442358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675D93-3327-4019-9A7C-5C947BB9DD0C}" type="sibTrans" cxnId="{EE95CC03-07C1-407D-B44A-D04A46442358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895C56-098A-437A-9589-54E6EAD3E0E9}">
      <dgm:prSet phldrT="[テキスト]" custT="1"/>
      <dgm:spPr/>
      <dgm:t>
        <a:bodyPr/>
        <a:lstStyle/>
        <a:p>
          <a:r>
            <a:rPr kumimoji="1" lang="en-US" altLang="ja-JP" sz="18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Sponsor</a:t>
          </a:r>
          <a:endParaRPr kumimoji="1" lang="ja-JP" altLang="en-US" sz="18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6BCFB2-8955-4C6D-89B3-37EB8464B629}" type="parTrans" cxnId="{003FB44F-245E-4495-9B19-3B31180362CD}">
      <dgm:prSet/>
      <dgm:spPr/>
      <dgm:t>
        <a:bodyPr/>
        <a:lstStyle/>
        <a:p>
          <a:endParaRPr lang="en-US"/>
        </a:p>
      </dgm:t>
    </dgm:pt>
    <dgm:pt modelId="{29AC7678-BD13-44F7-96A9-9329F5EBBE89}" type="sibTrans" cxnId="{003FB44F-245E-4495-9B19-3B31180362CD}">
      <dgm:prSet/>
      <dgm:spPr/>
      <dgm:t>
        <a:bodyPr/>
        <a:lstStyle/>
        <a:p>
          <a:endParaRPr lang="en-US"/>
        </a:p>
      </dgm:t>
    </dgm:pt>
    <dgm:pt modelId="{2920CDFF-AE82-46BD-A9EA-4E80CE21D6A6}" type="pres">
      <dgm:prSet presAssocID="{62887013-5746-4A42-9524-FE76D92F505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68E86FF-5298-4145-A587-CFBF0ACC8AB2}" type="pres">
      <dgm:prSet presAssocID="{62887013-5746-4A42-9524-FE76D92F5059}" presName="children" presStyleCnt="0"/>
      <dgm:spPr/>
    </dgm:pt>
    <dgm:pt modelId="{EAAD75A0-D7BF-475F-9476-137016477B00}" type="pres">
      <dgm:prSet presAssocID="{62887013-5746-4A42-9524-FE76D92F5059}" presName="child1group" presStyleCnt="0"/>
      <dgm:spPr/>
    </dgm:pt>
    <dgm:pt modelId="{2E66EB6C-6CCD-46E6-9E10-E982A11D24A9}" type="pres">
      <dgm:prSet presAssocID="{62887013-5746-4A42-9524-FE76D92F5059}" presName="child1" presStyleLbl="bgAcc1" presStyleIdx="0" presStyleCnt="4" custLinFactNeighborX="-48754" custLinFactNeighborY="11019"/>
      <dgm:spPr/>
    </dgm:pt>
    <dgm:pt modelId="{6B543D3A-BDB5-4ED2-8449-A1DCA2FB4DA8}" type="pres">
      <dgm:prSet presAssocID="{62887013-5746-4A42-9524-FE76D92F5059}" presName="child1Text" presStyleLbl="bgAcc1" presStyleIdx="0" presStyleCnt="4">
        <dgm:presLayoutVars>
          <dgm:bulletEnabled val="1"/>
        </dgm:presLayoutVars>
      </dgm:prSet>
      <dgm:spPr/>
    </dgm:pt>
    <dgm:pt modelId="{EE35FC0A-056A-456E-91F3-6721E107ED6C}" type="pres">
      <dgm:prSet presAssocID="{62887013-5746-4A42-9524-FE76D92F5059}" presName="child2group" presStyleCnt="0"/>
      <dgm:spPr/>
    </dgm:pt>
    <dgm:pt modelId="{3A618186-D3A4-45AD-A9F2-A2A36E1D059E}" type="pres">
      <dgm:prSet presAssocID="{62887013-5746-4A42-9524-FE76D92F5059}" presName="child2" presStyleLbl="bgAcc1" presStyleIdx="1" presStyleCnt="4" custLinFactNeighborX="44919" custLinFactNeighborY="11019"/>
      <dgm:spPr/>
    </dgm:pt>
    <dgm:pt modelId="{E8D5BA00-9B68-46C1-BCCD-C921A1E4DAA4}" type="pres">
      <dgm:prSet presAssocID="{62887013-5746-4A42-9524-FE76D92F5059}" presName="child2Text" presStyleLbl="bgAcc1" presStyleIdx="1" presStyleCnt="4">
        <dgm:presLayoutVars>
          <dgm:bulletEnabled val="1"/>
        </dgm:presLayoutVars>
      </dgm:prSet>
      <dgm:spPr/>
    </dgm:pt>
    <dgm:pt modelId="{F1DE207A-F374-498C-907A-60631AEAA122}" type="pres">
      <dgm:prSet presAssocID="{62887013-5746-4A42-9524-FE76D92F5059}" presName="child3group" presStyleCnt="0"/>
      <dgm:spPr/>
    </dgm:pt>
    <dgm:pt modelId="{31727C1C-41E8-4E02-B971-89B3839E8A5C}" type="pres">
      <dgm:prSet presAssocID="{62887013-5746-4A42-9524-FE76D92F5059}" presName="child3" presStyleLbl="bgAcc1" presStyleIdx="2" presStyleCnt="4" custLinFactNeighborX="49056" custLinFactNeighborY="-19286"/>
      <dgm:spPr/>
    </dgm:pt>
    <dgm:pt modelId="{A6952BBD-5D28-4C89-B169-E47DEBC5D557}" type="pres">
      <dgm:prSet presAssocID="{62887013-5746-4A42-9524-FE76D92F5059}" presName="child3Text" presStyleLbl="bgAcc1" presStyleIdx="2" presStyleCnt="4">
        <dgm:presLayoutVars>
          <dgm:bulletEnabled val="1"/>
        </dgm:presLayoutVars>
      </dgm:prSet>
      <dgm:spPr/>
    </dgm:pt>
    <dgm:pt modelId="{9D38D9F2-1FBA-4E6A-BCDE-EA32D387B4AB}" type="pres">
      <dgm:prSet presAssocID="{62887013-5746-4A42-9524-FE76D92F5059}" presName="child4group" presStyleCnt="0"/>
      <dgm:spPr/>
    </dgm:pt>
    <dgm:pt modelId="{3C8BE35A-8ED3-4E6A-9549-8076EB46207A}" type="pres">
      <dgm:prSet presAssocID="{62887013-5746-4A42-9524-FE76D92F5059}" presName="child4" presStyleLbl="bgAcc1" presStyleIdx="3" presStyleCnt="4" custLinFactNeighborX="-50278" custLinFactNeighborY="-16464"/>
      <dgm:spPr/>
    </dgm:pt>
    <dgm:pt modelId="{F0D09569-C7C1-49D1-B38D-32CC8755B994}" type="pres">
      <dgm:prSet presAssocID="{62887013-5746-4A42-9524-FE76D92F5059}" presName="child4Text" presStyleLbl="bgAcc1" presStyleIdx="3" presStyleCnt="4">
        <dgm:presLayoutVars>
          <dgm:bulletEnabled val="1"/>
        </dgm:presLayoutVars>
      </dgm:prSet>
      <dgm:spPr/>
    </dgm:pt>
    <dgm:pt modelId="{F78379B8-C96F-4EB7-923A-14948B714928}" type="pres">
      <dgm:prSet presAssocID="{62887013-5746-4A42-9524-FE76D92F5059}" presName="childPlaceholder" presStyleCnt="0"/>
      <dgm:spPr/>
    </dgm:pt>
    <dgm:pt modelId="{97B48AE2-1D4A-4579-83C8-4137B2224C2B}" type="pres">
      <dgm:prSet presAssocID="{62887013-5746-4A42-9524-FE76D92F5059}" presName="circle" presStyleCnt="0"/>
      <dgm:spPr/>
    </dgm:pt>
    <dgm:pt modelId="{2539EB2E-A5CB-48F3-9462-889063B378EF}" type="pres">
      <dgm:prSet presAssocID="{62887013-5746-4A42-9524-FE76D92F505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61146D6-8D71-4A27-A533-3709EF7A2E85}" type="pres">
      <dgm:prSet presAssocID="{62887013-5746-4A42-9524-FE76D92F505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FCEADD4-4A0A-4D02-9F27-E8E90516E31D}" type="pres">
      <dgm:prSet presAssocID="{62887013-5746-4A42-9524-FE76D92F505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D7FBAC8-0DD5-4CA6-91C6-E032F880819F}" type="pres">
      <dgm:prSet presAssocID="{62887013-5746-4A42-9524-FE76D92F505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58E7B14-6B46-4790-9A04-DDD70E07B5BC}" type="pres">
      <dgm:prSet presAssocID="{62887013-5746-4A42-9524-FE76D92F5059}" presName="quadrantPlaceholder" presStyleCnt="0"/>
      <dgm:spPr/>
    </dgm:pt>
    <dgm:pt modelId="{17CF7298-A5AB-49C6-964B-0B31493AEC9B}" type="pres">
      <dgm:prSet presAssocID="{62887013-5746-4A42-9524-FE76D92F5059}" presName="center1" presStyleLbl="fgShp" presStyleIdx="0" presStyleCnt="2"/>
      <dgm:spPr/>
    </dgm:pt>
    <dgm:pt modelId="{03406D9B-B033-4C5D-87C7-EE8F89BC5CB7}" type="pres">
      <dgm:prSet presAssocID="{62887013-5746-4A42-9524-FE76D92F5059}" presName="center2" presStyleLbl="fgShp" presStyleIdx="1" presStyleCnt="2"/>
      <dgm:spPr/>
    </dgm:pt>
  </dgm:ptLst>
  <dgm:cxnLst>
    <dgm:cxn modelId="{EE95CC03-07C1-407D-B44A-D04A46442358}" srcId="{2B36AB4F-FA53-4B56-B0C5-24BEC2F0728A}" destId="{E3BD4EBE-C1D0-441D-8E3C-F1E76B067C17}" srcOrd="1" destOrd="0" parTransId="{38C99667-2D57-4B16-A0B1-0A46F57D3C54}" sibTransId="{62675D93-3327-4019-9A7C-5C947BB9DD0C}"/>
    <dgm:cxn modelId="{B3BD9A0A-B12B-4FD5-9578-89E6A6C4EDBD}" srcId="{9D29003A-E253-44CA-9419-79942BEAB3DF}" destId="{1953EE3F-14BD-4791-88B0-8D66000135AD}" srcOrd="1" destOrd="0" parTransId="{FA580877-D6D3-4BA8-A2FE-24915879DF0E}" sibTransId="{5313A69B-567A-498A-A7DC-0F06E3002E3F}"/>
    <dgm:cxn modelId="{E64BF70A-ADC4-450B-AA07-18B645EC7A9E}" srcId="{62887013-5746-4A42-9524-FE76D92F5059}" destId="{2B36AB4F-FA53-4B56-B0C5-24BEC2F0728A}" srcOrd="0" destOrd="0" parTransId="{8D517184-5665-4AFB-AB47-D5F0AF15F291}" sibTransId="{7EB0D906-7935-4165-A17E-3082AC5CABE0}"/>
    <dgm:cxn modelId="{0125F60D-1A95-40CF-92A1-A239E714F4C0}" srcId="{E3BD4EBE-C1D0-441D-8E3C-F1E76B067C17}" destId="{9AC50FE6-021C-4329-86CF-3C0BFC5AFFF7}" srcOrd="0" destOrd="0" parTransId="{E67ED3BC-B166-4821-AFE3-20879D230871}" sibTransId="{03DFDA39-EE1A-410F-B223-2BB8F5EA40C5}"/>
    <dgm:cxn modelId="{B9C34126-5005-4ACF-ABA8-3CBDCB5F1E86}" type="presOf" srcId="{9CAE4CBC-0E61-46E9-8620-72EE3A3DE6DB}" destId="{F0D09569-C7C1-49D1-B38D-32CC8755B994}" srcOrd="1" destOrd="0" presId="urn:microsoft.com/office/officeart/2005/8/layout/cycle4"/>
    <dgm:cxn modelId="{79EE4B38-914C-4AEF-B113-32A795807424}" srcId="{5C8E20CD-0CD6-4BDA-A44D-04DA51FAE2FB}" destId="{9CAE4CBC-0E61-46E9-8620-72EE3A3DE6DB}" srcOrd="0" destOrd="0" parTransId="{D5FF798E-117E-41FE-865E-B0A000BD1335}" sibTransId="{4C3AD3CF-B2DB-4439-B2EC-D6C1DC840BBB}"/>
    <dgm:cxn modelId="{74CDBC3A-19CF-4377-82CF-75FFE556B33E}" type="presOf" srcId="{1953EE3F-14BD-4791-88B0-8D66000135AD}" destId="{3A618186-D3A4-45AD-A9F2-A2A36E1D059E}" srcOrd="0" destOrd="1" presId="urn:microsoft.com/office/officeart/2005/8/layout/cycle4"/>
    <dgm:cxn modelId="{2D8EF33F-A383-4BF9-9A27-720AA8EFBDEA}" type="presOf" srcId="{5A13A5A9-C70E-4134-AF27-819F697A276C}" destId="{3A618186-D3A4-45AD-A9F2-A2A36E1D059E}" srcOrd="0" destOrd="0" presId="urn:microsoft.com/office/officeart/2005/8/layout/cycle4"/>
    <dgm:cxn modelId="{5A40E360-E226-42EC-8A4B-CC0F10443856}" type="presOf" srcId="{9AC50FE6-021C-4329-86CF-3C0BFC5AFFF7}" destId="{6B543D3A-BDB5-4ED2-8449-A1DCA2FB4DA8}" srcOrd="1" destOrd="2" presId="urn:microsoft.com/office/officeart/2005/8/layout/cycle4"/>
    <dgm:cxn modelId="{AB422E6D-DBFD-4722-841E-3D96E402E8D3}" srcId="{63E67C21-C355-446A-BFA7-346176BD8548}" destId="{EA5100BF-975E-4F40-91EF-FA64464D7D90}" srcOrd="0" destOrd="0" parTransId="{6E9CCE91-1712-42D4-93D8-37833727467B}" sibTransId="{9E72E7B8-18FC-4B8D-9989-73E5BCCB8C1B}"/>
    <dgm:cxn modelId="{003FB44F-245E-4495-9B19-3B31180362CD}" srcId="{5C8E20CD-0CD6-4BDA-A44D-04DA51FAE2FB}" destId="{C0895C56-098A-437A-9589-54E6EAD3E0E9}" srcOrd="1" destOrd="0" parTransId="{FB6BCFB2-8955-4C6D-89B3-37EB8464B629}" sibTransId="{29AC7678-BD13-44F7-96A9-9329F5EBBE89}"/>
    <dgm:cxn modelId="{F35F2570-D9CB-48CB-869D-9073A154D686}" srcId="{9D29003A-E253-44CA-9419-79942BEAB3DF}" destId="{5A13A5A9-C70E-4134-AF27-819F697A276C}" srcOrd="0" destOrd="0" parTransId="{2E6EE589-22A8-4C5D-A569-94782E6B32CF}" sibTransId="{4EB7B474-619F-4092-BA15-D808D0BCE03F}"/>
    <dgm:cxn modelId="{87F82252-4D6C-4084-BF8E-EC2B587DF2B8}" srcId="{2B36AB4F-FA53-4B56-B0C5-24BEC2F0728A}" destId="{37C9EF00-4089-49FA-B3F3-CA88CED4F5A5}" srcOrd="0" destOrd="0" parTransId="{D4AAE579-5308-4E43-A3EB-D6AB64A59F48}" sibTransId="{AD379D38-99EE-43BE-A02D-498BC973D477}"/>
    <dgm:cxn modelId="{829E9B53-E382-4A40-84A6-A918A7D0A26B}" type="presOf" srcId="{9D29003A-E253-44CA-9419-79942BEAB3DF}" destId="{061146D6-8D71-4A27-A533-3709EF7A2E85}" srcOrd="0" destOrd="0" presId="urn:microsoft.com/office/officeart/2005/8/layout/cycle4"/>
    <dgm:cxn modelId="{B6117076-1CB9-4564-84C6-BD301643BE4C}" type="presOf" srcId="{C0895C56-098A-437A-9589-54E6EAD3E0E9}" destId="{3C8BE35A-8ED3-4E6A-9549-8076EB46207A}" srcOrd="0" destOrd="1" presId="urn:microsoft.com/office/officeart/2005/8/layout/cycle4"/>
    <dgm:cxn modelId="{27427985-FDDA-4B03-B651-DB6987B4951D}" type="presOf" srcId="{E3BD4EBE-C1D0-441D-8E3C-F1E76B067C17}" destId="{2E66EB6C-6CCD-46E6-9E10-E982A11D24A9}" srcOrd="0" destOrd="1" presId="urn:microsoft.com/office/officeart/2005/8/layout/cycle4"/>
    <dgm:cxn modelId="{C64CA885-737C-48E5-8F65-5AFC2CC8FDC0}" type="presOf" srcId="{1953EE3F-14BD-4791-88B0-8D66000135AD}" destId="{E8D5BA00-9B68-46C1-BCCD-C921A1E4DAA4}" srcOrd="1" destOrd="1" presId="urn:microsoft.com/office/officeart/2005/8/layout/cycle4"/>
    <dgm:cxn modelId="{FF8EDC8D-994E-4A2D-9331-EE0DAFD3C1E5}" srcId="{62887013-5746-4A42-9524-FE76D92F5059}" destId="{63E67C21-C355-446A-BFA7-346176BD8548}" srcOrd="2" destOrd="0" parTransId="{D8EB27CB-55A4-4F21-AE31-8758DE9CD369}" sibTransId="{0DFFD782-CF57-4C39-8FF3-FE9C6003F2E9}"/>
    <dgm:cxn modelId="{E7E62A95-F726-4EC9-A4B9-43B00CE87AFD}" type="presOf" srcId="{EA5100BF-975E-4F40-91EF-FA64464D7D90}" destId="{31727C1C-41E8-4E02-B971-89B3839E8A5C}" srcOrd="0" destOrd="0" presId="urn:microsoft.com/office/officeart/2005/8/layout/cycle4"/>
    <dgm:cxn modelId="{B904F296-423F-425B-A05E-F82B5E692D2C}" type="presOf" srcId="{62887013-5746-4A42-9524-FE76D92F5059}" destId="{2920CDFF-AE82-46BD-A9EA-4E80CE21D6A6}" srcOrd="0" destOrd="0" presId="urn:microsoft.com/office/officeart/2005/8/layout/cycle4"/>
    <dgm:cxn modelId="{D888F89B-F277-465C-9088-342F986AD60B}" type="presOf" srcId="{E3BD4EBE-C1D0-441D-8E3C-F1E76B067C17}" destId="{6B543D3A-BDB5-4ED2-8449-A1DCA2FB4DA8}" srcOrd="1" destOrd="1" presId="urn:microsoft.com/office/officeart/2005/8/layout/cycle4"/>
    <dgm:cxn modelId="{3C96E89E-31D0-4DC3-A000-8CB23C7DBFDC}" type="presOf" srcId="{5C8E20CD-0CD6-4BDA-A44D-04DA51FAE2FB}" destId="{7D7FBAC8-0DD5-4CA6-91C6-E032F880819F}" srcOrd="0" destOrd="0" presId="urn:microsoft.com/office/officeart/2005/8/layout/cycle4"/>
    <dgm:cxn modelId="{9DAAEBA9-D159-4F2D-9D1F-5F5C45B85099}" type="presOf" srcId="{D986A609-CC6B-437B-8478-16634C804074}" destId="{6B543D3A-BDB5-4ED2-8449-A1DCA2FB4DA8}" srcOrd="1" destOrd="3" presId="urn:microsoft.com/office/officeart/2005/8/layout/cycle4"/>
    <dgm:cxn modelId="{FF0881C5-DA5A-443E-B4DB-E6C2D90C6B7C}" type="presOf" srcId="{EA5100BF-975E-4F40-91EF-FA64464D7D90}" destId="{A6952BBD-5D28-4C89-B169-E47DEBC5D557}" srcOrd="1" destOrd="0" presId="urn:microsoft.com/office/officeart/2005/8/layout/cycle4"/>
    <dgm:cxn modelId="{175203C9-B131-4F08-9DA2-66C701FE3FFF}" type="presOf" srcId="{C0895C56-098A-437A-9589-54E6EAD3E0E9}" destId="{F0D09569-C7C1-49D1-B38D-32CC8755B994}" srcOrd="1" destOrd="1" presId="urn:microsoft.com/office/officeart/2005/8/layout/cycle4"/>
    <dgm:cxn modelId="{912D3FD2-49C5-46DD-9F3E-B411EB44405B}" type="presOf" srcId="{9AC50FE6-021C-4329-86CF-3C0BFC5AFFF7}" destId="{2E66EB6C-6CCD-46E6-9E10-E982A11D24A9}" srcOrd="0" destOrd="2" presId="urn:microsoft.com/office/officeart/2005/8/layout/cycle4"/>
    <dgm:cxn modelId="{310CDCD4-D71F-455C-B72B-B68E3195C4EF}" srcId="{E3BD4EBE-C1D0-441D-8E3C-F1E76B067C17}" destId="{D986A609-CC6B-437B-8478-16634C804074}" srcOrd="1" destOrd="0" parTransId="{17A1FE1F-62A4-481E-8025-E671B213D0B2}" sibTransId="{49D1D4AB-5E47-42AA-8E72-EF974986996D}"/>
    <dgm:cxn modelId="{ACE779D5-78EA-4F94-9724-D45724325488}" type="presOf" srcId="{63E67C21-C355-446A-BFA7-346176BD8548}" destId="{DFCEADD4-4A0A-4D02-9F27-E8E90516E31D}" srcOrd="0" destOrd="0" presId="urn:microsoft.com/office/officeart/2005/8/layout/cycle4"/>
    <dgm:cxn modelId="{DB3AD8D5-0F99-4D8A-9CCF-051F2DECDD35}" type="presOf" srcId="{37C9EF00-4089-49FA-B3F3-CA88CED4F5A5}" destId="{6B543D3A-BDB5-4ED2-8449-A1DCA2FB4DA8}" srcOrd="1" destOrd="0" presId="urn:microsoft.com/office/officeart/2005/8/layout/cycle4"/>
    <dgm:cxn modelId="{E972EEDB-5529-4874-87C1-85A7484E3DF0}" srcId="{62887013-5746-4A42-9524-FE76D92F5059}" destId="{5C8E20CD-0CD6-4BDA-A44D-04DA51FAE2FB}" srcOrd="3" destOrd="0" parTransId="{2437A76D-98B2-4019-9215-DD7532EA1AA4}" sibTransId="{4E3AA830-AF5D-46AC-AF0A-E4D8ED353160}"/>
    <dgm:cxn modelId="{EAB926E5-696D-42ED-8C17-35E63D5999EB}" type="presOf" srcId="{2B36AB4F-FA53-4B56-B0C5-24BEC2F0728A}" destId="{2539EB2E-A5CB-48F3-9462-889063B378EF}" srcOrd="0" destOrd="0" presId="urn:microsoft.com/office/officeart/2005/8/layout/cycle4"/>
    <dgm:cxn modelId="{B84F89EB-6D01-432E-A7A4-273869A96083}" type="presOf" srcId="{37C9EF00-4089-49FA-B3F3-CA88CED4F5A5}" destId="{2E66EB6C-6CCD-46E6-9E10-E982A11D24A9}" srcOrd="0" destOrd="0" presId="urn:microsoft.com/office/officeart/2005/8/layout/cycle4"/>
    <dgm:cxn modelId="{06DEF3EB-D221-4DCC-AF1C-7F2A7FF79D6D}" type="presOf" srcId="{9CAE4CBC-0E61-46E9-8620-72EE3A3DE6DB}" destId="{3C8BE35A-8ED3-4E6A-9549-8076EB46207A}" srcOrd="0" destOrd="0" presId="urn:microsoft.com/office/officeart/2005/8/layout/cycle4"/>
    <dgm:cxn modelId="{B640A2EC-1046-4708-9FC3-93A5C3118AB4}" srcId="{62887013-5746-4A42-9524-FE76D92F5059}" destId="{9D29003A-E253-44CA-9419-79942BEAB3DF}" srcOrd="1" destOrd="0" parTransId="{79D69001-1C9B-468D-94A4-DAF6EE09D280}" sibTransId="{528E5C35-85A1-4580-9EB6-EA1BFDC5F3E4}"/>
    <dgm:cxn modelId="{374150F0-3B11-401D-A2A7-47CD006E02DE}" type="presOf" srcId="{D986A609-CC6B-437B-8478-16634C804074}" destId="{2E66EB6C-6CCD-46E6-9E10-E982A11D24A9}" srcOrd="0" destOrd="3" presId="urn:microsoft.com/office/officeart/2005/8/layout/cycle4"/>
    <dgm:cxn modelId="{4B4D8BF9-F8DA-4FC4-9262-B5CB76D2BBC9}" type="presOf" srcId="{5A13A5A9-C70E-4134-AF27-819F697A276C}" destId="{E8D5BA00-9B68-46C1-BCCD-C921A1E4DAA4}" srcOrd="1" destOrd="0" presId="urn:microsoft.com/office/officeart/2005/8/layout/cycle4"/>
    <dgm:cxn modelId="{8DC8FD4C-3244-4EBA-8EC1-10CA2F81B9EF}" type="presParOf" srcId="{2920CDFF-AE82-46BD-A9EA-4E80CE21D6A6}" destId="{168E86FF-5298-4145-A587-CFBF0ACC8AB2}" srcOrd="0" destOrd="0" presId="urn:microsoft.com/office/officeart/2005/8/layout/cycle4"/>
    <dgm:cxn modelId="{298AC3F9-8A01-4CEE-9329-619165BCCD28}" type="presParOf" srcId="{168E86FF-5298-4145-A587-CFBF0ACC8AB2}" destId="{EAAD75A0-D7BF-475F-9476-137016477B00}" srcOrd="0" destOrd="0" presId="urn:microsoft.com/office/officeart/2005/8/layout/cycle4"/>
    <dgm:cxn modelId="{F126193D-D0CF-4899-BEE0-7A694BC7E14A}" type="presParOf" srcId="{EAAD75A0-D7BF-475F-9476-137016477B00}" destId="{2E66EB6C-6CCD-46E6-9E10-E982A11D24A9}" srcOrd="0" destOrd="0" presId="urn:microsoft.com/office/officeart/2005/8/layout/cycle4"/>
    <dgm:cxn modelId="{D227D96C-997A-45A1-8A8E-B60E4CDDB7F5}" type="presParOf" srcId="{EAAD75A0-D7BF-475F-9476-137016477B00}" destId="{6B543D3A-BDB5-4ED2-8449-A1DCA2FB4DA8}" srcOrd="1" destOrd="0" presId="urn:microsoft.com/office/officeart/2005/8/layout/cycle4"/>
    <dgm:cxn modelId="{7A1F8CE8-BC2A-4A30-9D79-EC30F24F8FEE}" type="presParOf" srcId="{168E86FF-5298-4145-A587-CFBF0ACC8AB2}" destId="{EE35FC0A-056A-456E-91F3-6721E107ED6C}" srcOrd="1" destOrd="0" presId="urn:microsoft.com/office/officeart/2005/8/layout/cycle4"/>
    <dgm:cxn modelId="{5C362BB9-1772-42A8-9C34-B3835B6018E9}" type="presParOf" srcId="{EE35FC0A-056A-456E-91F3-6721E107ED6C}" destId="{3A618186-D3A4-45AD-A9F2-A2A36E1D059E}" srcOrd="0" destOrd="0" presId="urn:microsoft.com/office/officeart/2005/8/layout/cycle4"/>
    <dgm:cxn modelId="{714D3437-C1D6-4B1C-9112-A6750ACFFD7E}" type="presParOf" srcId="{EE35FC0A-056A-456E-91F3-6721E107ED6C}" destId="{E8D5BA00-9B68-46C1-BCCD-C921A1E4DAA4}" srcOrd="1" destOrd="0" presId="urn:microsoft.com/office/officeart/2005/8/layout/cycle4"/>
    <dgm:cxn modelId="{E35033F1-7DDD-4A74-84FD-E0EF302AA39C}" type="presParOf" srcId="{168E86FF-5298-4145-A587-CFBF0ACC8AB2}" destId="{F1DE207A-F374-498C-907A-60631AEAA122}" srcOrd="2" destOrd="0" presId="urn:microsoft.com/office/officeart/2005/8/layout/cycle4"/>
    <dgm:cxn modelId="{BE0B4815-1F18-46F0-84E9-0B87B4C4C6C0}" type="presParOf" srcId="{F1DE207A-F374-498C-907A-60631AEAA122}" destId="{31727C1C-41E8-4E02-B971-89B3839E8A5C}" srcOrd="0" destOrd="0" presId="urn:microsoft.com/office/officeart/2005/8/layout/cycle4"/>
    <dgm:cxn modelId="{2F5359C4-FC19-48DD-B52E-F7A39F83C8D9}" type="presParOf" srcId="{F1DE207A-F374-498C-907A-60631AEAA122}" destId="{A6952BBD-5D28-4C89-B169-E47DEBC5D557}" srcOrd="1" destOrd="0" presId="urn:microsoft.com/office/officeart/2005/8/layout/cycle4"/>
    <dgm:cxn modelId="{69D0E2A0-8D57-426E-ADE3-85F27618ED4A}" type="presParOf" srcId="{168E86FF-5298-4145-A587-CFBF0ACC8AB2}" destId="{9D38D9F2-1FBA-4E6A-BCDE-EA32D387B4AB}" srcOrd="3" destOrd="0" presId="urn:microsoft.com/office/officeart/2005/8/layout/cycle4"/>
    <dgm:cxn modelId="{8EE992CD-652A-4E16-95FA-6B10C73C4794}" type="presParOf" srcId="{9D38D9F2-1FBA-4E6A-BCDE-EA32D387B4AB}" destId="{3C8BE35A-8ED3-4E6A-9549-8076EB46207A}" srcOrd="0" destOrd="0" presId="urn:microsoft.com/office/officeart/2005/8/layout/cycle4"/>
    <dgm:cxn modelId="{04C12E6C-E709-4289-8159-0088617E7962}" type="presParOf" srcId="{9D38D9F2-1FBA-4E6A-BCDE-EA32D387B4AB}" destId="{F0D09569-C7C1-49D1-B38D-32CC8755B994}" srcOrd="1" destOrd="0" presId="urn:microsoft.com/office/officeart/2005/8/layout/cycle4"/>
    <dgm:cxn modelId="{DC22D720-FF27-4055-BE86-99F6E6D1AB8D}" type="presParOf" srcId="{168E86FF-5298-4145-A587-CFBF0ACC8AB2}" destId="{F78379B8-C96F-4EB7-923A-14948B714928}" srcOrd="4" destOrd="0" presId="urn:microsoft.com/office/officeart/2005/8/layout/cycle4"/>
    <dgm:cxn modelId="{B541FC1B-33C8-45D9-9730-2A6346D3C5E3}" type="presParOf" srcId="{2920CDFF-AE82-46BD-A9EA-4E80CE21D6A6}" destId="{97B48AE2-1D4A-4579-83C8-4137B2224C2B}" srcOrd="1" destOrd="0" presId="urn:microsoft.com/office/officeart/2005/8/layout/cycle4"/>
    <dgm:cxn modelId="{45B5B629-1AA9-40BB-A5E2-C917B2C4B139}" type="presParOf" srcId="{97B48AE2-1D4A-4579-83C8-4137B2224C2B}" destId="{2539EB2E-A5CB-48F3-9462-889063B378EF}" srcOrd="0" destOrd="0" presId="urn:microsoft.com/office/officeart/2005/8/layout/cycle4"/>
    <dgm:cxn modelId="{D84618DB-2F5B-4223-95DA-5AF58E952BFA}" type="presParOf" srcId="{97B48AE2-1D4A-4579-83C8-4137B2224C2B}" destId="{061146D6-8D71-4A27-A533-3709EF7A2E85}" srcOrd="1" destOrd="0" presId="urn:microsoft.com/office/officeart/2005/8/layout/cycle4"/>
    <dgm:cxn modelId="{8B440AA9-04BC-4EF7-B52C-AF57125FAC3B}" type="presParOf" srcId="{97B48AE2-1D4A-4579-83C8-4137B2224C2B}" destId="{DFCEADD4-4A0A-4D02-9F27-E8E90516E31D}" srcOrd="2" destOrd="0" presId="urn:microsoft.com/office/officeart/2005/8/layout/cycle4"/>
    <dgm:cxn modelId="{44EA261A-5DCB-450F-9601-A477C916CA4C}" type="presParOf" srcId="{97B48AE2-1D4A-4579-83C8-4137B2224C2B}" destId="{7D7FBAC8-0DD5-4CA6-91C6-E032F880819F}" srcOrd="3" destOrd="0" presId="urn:microsoft.com/office/officeart/2005/8/layout/cycle4"/>
    <dgm:cxn modelId="{F13C54F6-0494-4480-A36A-330A0D87A7B2}" type="presParOf" srcId="{97B48AE2-1D4A-4579-83C8-4137B2224C2B}" destId="{E58E7B14-6B46-4790-9A04-DDD70E07B5BC}" srcOrd="4" destOrd="0" presId="urn:microsoft.com/office/officeart/2005/8/layout/cycle4"/>
    <dgm:cxn modelId="{EB4C4D70-FD88-4140-936A-346DF3CAAA60}" type="presParOf" srcId="{2920CDFF-AE82-46BD-A9EA-4E80CE21D6A6}" destId="{17CF7298-A5AB-49C6-964B-0B31493AEC9B}" srcOrd="2" destOrd="0" presId="urn:microsoft.com/office/officeart/2005/8/layout/cycle4"/>
    <dgm:cxn modelId="{C495BD25-C57C-454E-93CE-1672977D9C85}" type="presParOf" srcId="{2920CDFF-AE82-46BD-A9EA-4E80CE21D6A6}" destId="{03406D9B-B033-4C5D-87C7-EE8F89BC5CB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887013-5746-4A42-9524-FE76D92F5059}" type="doc">
      <dgm:prSet loTypeId="urn:microsoft.com/office/officeart/2005/8/layout/cycle4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36AB4F-FA53-4B56-B0C5-24BEC2F0728A}">
      <dgm:prSet phldrT="[テキスト]" custT="1"/>
      <dgm:spPr/>
      <dgm:t>
        <a:bodyPr/>
        <a:lstStyle/>
        <a:p>
          <a:r>
            <a: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PM</a:t>
          </a:r>
          <a:endParaRPr kumimoji="1" lang="ja-JP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517184-5665-4AFB-AB47-D5F0AF15F291}" type="parTrans" cxnId="{E64BF70A-ADC4-450B-AA07-18B645EC7A9E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B0D906-7935-4165-A17E-3082AC5CABE0}" type="sibTrans" cxnId="{E64BF70A-ADC4-450B-AA07-18B645EC7A9E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9EF00-4089-49FA-B3F3-CA88CED4F5A5}">
      <dgm:prSet phldrT="[テキスト]" custT="1"/>
      <dgm:spPr/>
      <dgm:t>
        <a:bodyPr/>
        <a:lstStyle/>
        <a:p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Scenarios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AAE579-5308-4E43-A3EB-D6AB64A59F48}" type="parTrans" cxnId="{87F82252-4D6C-4084-BF8E-EC2B587DF2B8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79D38-99EE-43BE-A02D-498BC973D477}" type="sibTrans" cxnId="{87F82252-4D6C-4084-BF8E-EC2B587DF2B8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29003A-E253-44CA-9419-79942BEAB3DF}">
      <dgm:prSet phldrT="[テキスト]" custT="1"/>
      <dgm:spPr/>
      <dgm:t>
        <a:bodyPr/>
        <a:lstStyle/>
        <a:p>
          <a:r>
            <a: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Developer</a:t>
          </a:r>
          <a:endParaRPr kumimoji="1" lang="ja-JP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D69001-1C9B-468D-94A4-DAF6EE09D280}" type="parTrans" cxnId="{B640A2EC-1046-4708-9FC3-93A5C3118AB4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8E5C35-85A1-4580-9EB6-EA1BFDC5F3E4}" type="sibTrans" cxnId="{B640A2EC-1046-4708-9FC3-93A5C3118AB4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3A5A9-C70E-4134-AF27-819F697A276C}">
      <dgm:prSet phldrT="[テキスト]" custT="1"/>
      <dgm:spPr/>
      <dgm:t>
        <a:bodyPr/>
        <a:lstStyle/>
        <a:p>
          <a:pPr algn="l"/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Efficiency (Cost and Performance)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6EE589-22A8-4C5D-A569-94782E6B32CF}" type="parTrans" cxnId="{F35F2570-D9CB-48CB-869D-9073A154D686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B7B474-619F-4092-BA15-D808D0BCE03F}" type="sibTrans" cxnId="{F35F2570-D9CB-48CB-869D-9073A154D686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5100BF-975E-4F40-91EF-FA64464D7D90}">
      <dgm:prSet phldrT="[テキスト]" custT="1"/>
      <dgm:spPr/>
      <dgm:t>
        <a:bodyPr/>
        <a:lstStyle/>
        <a:p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Quality of products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9CCE91-1712-42D4-93D8-37833727467B}" type="parTrans" cxnId="{AB422E6D-DBFD-4722-841E-3D96E402E8D3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72E7B8-18FC-4B8D-9989-73E5BCCB8C1B}" type="sibTrans" cxnId="{AB422E6D-DBFD-4722-841E-3D96E402E8D3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8E20CD-0CD6-4BDA-A44D-04DA51FAE2FB}">
      <dgm:prSet phldrT="[テキスト]" custT="1"/>
      <dgm:spPr/>
      <dgm:t>
        <a:bodyPr/>
        <a:lstStyle/>
        <a:p>
          <a:r>
            <a: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Each Service Owner</a:t>
          </a:r>
          <a:endParaRPr kumimoji="1" lang="ja-JP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37A76D-98B2-4019-9215-DD7532EA1AA4}" type="parTrans" cxnId="{E972EEDB-5529-4874-87C1-85A7484E3DF0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3AA830-AF5D-46AC-AF0A-E4D8ED353160}" type="sibTrans" cxnId="{E972EEDB-5529-4874-87C1-85A7484E3DF0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AE4CBC-0E61-46E9-8620-72EE3A3DE6DB}">
      <dgm:prSet phldrT="[テキスト]" custT="1"/>
      <dgm:spPr/>
      <dgm:t>
        <a:bodyPr/>
        <a:lstStyle/>
        <a:p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Benefit and Revenue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FF798E-117E-41FE-865E-B0A000BD1335}" type="parTrans" cxnId="{79EE4B38-914C-4AEF-B113-32A795807424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3AD3CF-B2DB-4439-B2EC-D6C1DC840BBB}" type="sibTrans" cxnId="{79EE4B38-914C-4AEF-B113-32A795807424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53EE3F-14BD-4791-88B0-8D66000135AD}">
      <dgm:prSet phldrT="[テキスト]" custT="1"/>
      <dgm:spPr/>
      <dgm:t>
        <a:bodyPr/>
        <a:lstStyle/>
        <a:p>
          <a:pPr algn="l"/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Technology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580877-D6D3-4BA8-A2FE-24915879DF0E}" type="parTrans" cxnId="{B3BD9A0A-B12B-4FD5-9578-89E6A6C4EDBD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13A69B-567A-498A-A7DC-0F06E3002E3F}" type="sibTrans" cxnId="{B3BD9A0A-B12B-4FD5-9578-89E6A6C4EDBD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E67C21-C355-446A-BFA7-346176BD8548}">
      <dgm:prSet phldrT="[テキスト]" custT="1"/>
      <dgm:spPr/>
      <dgm:t>
        <a:bodyPr/>
        <a:lstStyle/>
        <a:p>
          <a:r>
            <a: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QA</a:t>
          </a:r>
          <a:endParaRPr kumimoji="1" lang="ja-JP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B27CB-55A4-4F21-AE31-8758DE9CD369}" type="parTrans" cxnId="{FF8EDC8D-994E-4A2D-9331-EE0DAFD3C1E5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FFD782-CF57-4C39-8FF3-FE9C6003F2E9}" type="sibTrans" cxnId="{FF8EDC8D-994E-4A2D-9331-EE0DAFD3C1E5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C50FE6-021C-4329-86CF-3C0BFC5AFFF7}">
      <dgm:prSet phldrT="[テキスト]" custT="1"/>
      <dgm:spPr/>
      <dgm:t>
        <a:bodyPr/>
        <a:lstStyle/>
        <a:p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Customers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7ED3BC-B166-4821-AFE3-20879D230871}" type="parTrans" cxnId="{0125F60D-1A95-40CF-92A1-A239E714F4C0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DFDA39-EE1A-410F-B223-2BB8F5EA40C5}" type="sibTrans" cxnId="{0125F60D-1A95-40CF-92A1-A239E714F4C0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86A609-CC6B-437B-8478-16634C804074}">
      <dgm:prSet phldrT="[テキスト]" custT="1"/>
      <dgm:spPr/>
      <dgm:t>
        <a:bodyPr/>
        <a:lstStyle/>
        <a:p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End Users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A1FE1F-62A4-481E-8025-E671B213D0B2}" type="parTrans" cxnId="{310CDCD4-D71F-455C-B72B-B68E3195C4EF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1D4AB-5E47-42AA-8E72-EF974986996D}" type="sibTrans" cxnId="{310CDCD4-D71F-455C-B72B-B68E3195C4EF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E1A35C-F2CA-4FBA-8E73-D26DEA226592}">
      <dgm:prSet phldrT="[テキスト]" custT="1"/>
      <dgm:spPr/>
      <dgm:t>
        <a:bodyPr/>
        <a:lstStyle/>
        <a:p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Sponsor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661366-E530-4064-8729-D091A1D2F415}" type="parTrans" cxnId="{8A8D1FE1-36BB-42E5-92FB-8A60C0977921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10E16E-424B-4581-B307-9BE398CD84B0}" type="sibTrans" cxnId="{8A8D1FE1-36BB-42E5-92FB-8A60C0977921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BD4EBE-C1D0-441D-8E3C-F1E76B067C17}">
      <dgm:prSet phldrT="[テキスト]" custT="1"/>
      <dgm:spPr/>
      <dgm:t>
        <a:bodyPr/>
        <a:lstStyle/>
        <a:p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Products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C99667-2D57-4B16-A0B1-0A46F57D3C54}" type="parTrans" cxnId="{EE95CC03-07C1-407D-B44A-D04A46442358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675D93-3327-4019-9A7C-5C947BB9DD0C}" type="sibTrans" cxnId="{EE95CC03-07C1-407D-B44A-D04A46442358}">
      <dgm:prSet/>
      <dgm:spPr/>
      <dgm:t>
        <a:bodyPr/>
        <a:lstStyle/>
        <a:p>
          <a:endParaRPr kumimoji="1" lang="ja-JP" alt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20CDFF-AE82-46BD-A9EA-4E80CE21D6A6}" type="pres">
      <dgm:prSet presAssocID="{62887013-5746-4A42-9524-FE76D92F505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68E86FF-5298-4145-A587-CFBF0ACC8AB2}" type="pres">
      <dgm:prSet presAssocID="{62887013-5746-4A42-9524-FE76D92F5059}" presName="children" presStyleCnt="0"/>
      <dgm:spPr/>
    </dgm:pt>
    <dgm:pt modelId="{EAAD75A0-D7BF-475F-9476-137016477B00}" type="pres">
      <dgm:prSet presAssocID="{62887013-5746-4A42-9524-FE76D92F5059}" presName="child1group" presStyleCnt="0"/>
      <dgm:spPr/>
    </dgm:pt>
    <dgm:pt modelId="{2E66EB6C-6CCD-46E6-9E10-E982A11D24A9}" type="pres">
      <dgm:prSet presAssocID="{62887013-5746-4A42-9524-FE76D92F5059}" presName="child1" presStyleLbl="bgAcc1" presStyleIdx="0" presStyleCnt="4" custLinFactNeighborX="-48754" custLinFactNeighborY="11019"/>
      <dgm:spPr/>
    </dgm:pt>
    <dgm:pt modelId="{6B543D3A-BDB5-4ED2-8449-A1DCA2FB4DA8}" type="pres">
      <dgm:prSet presAssocID="{62887013-5746-4A42-9524-FE76D92F5059}" presName="child1Text" presStyleLbl="bgAcc1" presStyleIdx="0" presStyleCnt="4">
        <dgm:presLayoutVars>
          <dgm:bulletEnabled val="1"/>
        </dgm:presLayoutVars>
      </dgm:prSet>
      <dgm:spPr/>
    </dgm:pt>
    <dgm:pt modelId="{EE35FC0A-056A-456E-91F3-6721E107ED6C}" type="pres">
      <dgm:prSet presAssocID="{62887013-5746-4A42-9524-FE76D92F5059}" presName="child2group" presStyleCnt="0"/>
      <dgm:spPr/>
    </dgm:pt>
    <dgm:pt modelId="{3A618186-D3A4-45AD-A9F2-A2A36E1D059E}" type="pres">
      <dgm:prSet presAssocID="{62887013-5746-4A42-9524-FE76D92F5059}" presName="child2" presStyleLbl="bgAcc1" presStyleIdx="1" presStyleCnt="4" custLinFactNeighborX="44919" custLinFactNeighborY="11019"/>
      <dgm:spPr/>
    </dgm:pt>
    <dgm:pt modelId="{E8D5BA00-9B68-46C1-BCCD-C921A1E4DAA4}" type="pres">
      <dgm:prSet presAssocID="{62887013-5746-4A42-9524-FE76D92F5059}" presName="child2Text" presStyleLbl="bgAcc1" presStyleIdx="1" presStyleCnt="4">
        <dgm:presLayoutVars>
          <dgm:bulletEnabled val="1"/>
        </dgm:presLayoutVars>
      </dgm:prSet>
      <dgm:spPr/>
    </dgm:pt>
    <dgm:pt modelId="{F1DE207A-F374-498C-907A-60631AEAA122}" type="pres">
      <dgm:prSet presAssocID="{62887013-5746-4A42-9524-FE76D92F5059}" presName="child3group" presStyleCnt="0"/>
      <dgm:spPr/>
    </dgm:pt>
    <dgm:pt modelId="{31727C1C-41E8-4E02-B971-89B3839E8A5C}" type="pres">
      <dgm:prSet presAssocID="{62887013-5746-4A42-9524-FE76D92F5059}" presName="child3" presStyleLbl="bgAcc1" presStyleIdx="2" presStyleCnt="4" custLinFactNeighborX="49056" custLinFactNeighborY="-19286"/>
      <dgm:spPr/>
    </dgm:pt>
    <dgm:pt modelId="{A6952BBD-5D28-4C89-B169-E47DEBC5D557}" type="pres">
      <dgm:prSet presAssocID="{62887013-5746-4A42-9524-FE76D92F5059}" presName="child3Text" presStyleLbl="bgAcc1" presStyleIdx="2" presStyleCnt="4">
        <dgm:presLayoutVars>
          <dgm:bulletEnabled val="1"/>
        </dgm:presLayoutVars>
      </dgm:prSet>
      <dgm:spPr/>
    </dgm:pt>
    <dgm:pt modelId="{9D38D9F2-1FBA-4E6A-BCDE-EA32D387B4AB}" type="pres">
      <dgm:prSet presAssocID="{62887013-5746-4A42-9524-FE76D92F5059}" presName="child4group" presStyleCnt="0"/>
      <dgm:spPr/>
    </dgm:pt>
    <dgm:pt modelId="{3C8BE35A-8ED3-4E6A-9549-8076EB46207A}" type="pres">
      <dgm:prSet presAssocID="{62887013-5746-4A42-9524-FE76D92F5059}" presName="child4" presStyleLbl="bgAcc1" presStyleIdx="3" presStyleCnt="4" custLinFactNeighborX="-50278" custLinFactNeighborY="-16464"/>
      <dgm:spPr/>
    </dgm:pt>
    <dgm:pt modelId="{F0D09569-C7C1-49D1-B38D-32CC8755B994}" type="pres">
      <dgm:prSet presAssocID="{62887013-5746-4A42-9524-FE76D92F5059}" presName="child4Text" presStyleLbl="bgAcc1" presStyleIdx="3" presStyleCnt="4">
        <dgm:presLayoutVars>
          <dgm:bulletEnabled val="1"/>
        </dgm:presLayoutVars>
      </dgm:prSet>
      <dgm:spPr/>
    </dgm:pt>
    <dgm:pt modelId="{F78379B8-C96F-4EB7-923A-14948B714928}" type="pres">
      <dgm:prSet presAssocID="{62887013-5746-4A42-9524-FE76D92F5059}" presName="childPlaceholder" presStyleCnt="0"/>
      <dgm:spPr/>
    </dgm:pt>
    <dgm:pt modelId="{97B48AE2-1D4A-4579-83C8-4137B2224C2B}" type="pres">
      <dgm:prSet presAssocID="{62887013-5746-4A42-9524-FE76D92F5059}" presName="circle" presStyleCnt="0"/>
      <dgm:spPr/>
    </dgm:pt>
    <dgm:pt modelId="{2539EB2E-A5CB-48F3-9462-889063B378EF}" type="pres">
      <dgm:prSet presAssocID="{62887013-5746-4A42-9524-FE76D92F505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61146D6-8D71-4A27-A533-3709EF7A2E85}" type="pres">
      <dgm:prSet presAssocID="{62887013-5746-4A42-9524-FE76D92F505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FCEADD4-4A0A-4D02-9F27-E8E90516E31D}" type="pres">
      <dgm:prSet presAssocID="{62887013-5746-4A42-9524-FE76D92F505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D7FBAC8-0DD5-4CA6-91C6-E032F880819F}" type="pres">
      <dgm:prSet presAssocID="{62887013-5746-4A42-9524-FE76D92F505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58E7B14-6B46-4790-9A04-DDD70E07B5BC}" type="pres">
      <dgm:prSet presAssocID="{62887013-5746-4A42-9524-FE76D92F5059}" presName="quadrantPlaceholder" presStyleCnt="0"/>
      <dgm:spPr/>
    </dgm:pt>
    <dgm:pt modelId="{17CF7298-A5AB-49C6-964B-0B31493AEC9B}" type="pres">
      <dgm:prSet presAssocID="{62887013-5746-4A42-9524-FE76D92F5059}" presName="center1" presStyleLbl="fgShp" presStyleIdx="0" presStyleCnt="2"/>
      <dgm:spPr/>
    </dgm:pt>
    <dgm:pt modelId="{03406D9B-B033-4C5D-87C7-EE8F89BC5CB7}" type="pres">
      <dgm:prSet presAssocID="{62887013-5746-4A42-9524-FE76D92F5059}" presName="center2" presStyleLbl="fgShp" presStyleIdx="1" presStyleCnt="2"/>
      <dgm:spPr/>
    </dgm:pt>
  </dgm:ptLst>
  <dgm:cxnLst>
    <dgm:cxn modelId="{EE95CC03-07C1-407D-B44A-D04A46442358}" srcId="{2B36AB4F-FA53-4B56-B0C5-24BEC2F0728A}" destId="{E3BD4EBE-C1D0-441D-8E3C-F1E76B067C17}" srcOrd="1" destOrd="0" parTransId="{38C99667-2D57-4B16-A0B1-0A46F57D3C54}" sibTransId="{62675D93-3327-4019-9A7C-5C947BB9DD0C}"/>
    <dgm:cxn modelId="{B3BD9A0A-B12B-4FD5-9578-89E6A6C4EDBD}" srcId="{9D29003A-E253-44CA-9419-79942BEAB3DF}" destId="{1953EE3F-14BD-4791-88B0-8D66000135AD}" srcOrd="1" destOrd="0" parTransId="{FA580877-D6D3-4BA8-A2FE-24915879DF0E}" sibTransId="{5313A69B-567A-498A-A7DC-0F06E3002E3F}"/>
    <dgm:cxn modelId="{E64BF70A-ADC4-450B-AA07-18B645EC7A9E}" srcId="{62887013-5746-4A42-9524-FE76D92F5059}" destId="{2B36AB4F-FA53-4B56-B0C5-24BEC2F0728A}" srcOrd="0" destOrd="0" parTransId="{8D517184-5665-4AFB-AB47-D5F0AF15F291}" sibTransId="{7EB0D906-7935-4165-A17E-3082AC5CABE0}"/>
    <dgm:cxn modelId="{0125F60D-1A95-40CF-92A1-A239E714F4C0}" srcId="{E3BD4EBE-C1D0-441D-8E3C-F1E76B067C17}" destId="{9AC50FE6-021C-4329-86CF-3C0BFC5AFFF7}" srcOrd="0" destOrd="0" parTransId="{E67ED3BC-B166-4821-AFE3-20879D230871}" sibTransId="{03DFDA39-EE1A-410F-B223-2BB8F5EA40C5}"/>
    <dgm:cxn modelId="{B9C34126-5005-4ACF-ABA8-3CBDCB5F1E86}" type="presOf" srcId="{9CAE4CBC-0E61-46E9-8620-72EE3A3DE6DB}" destId="{F0D09569-C7C1-49D1-B38D-32CC8755B994}" srcOrd="1" destOrd="0" presId="urn:microsoft.com/office/officeart/2005/8/layout/cycle4"/>
    <dgm:cxn modelId="{CEB30033-CE5C-44E4-A89F-B4B4A0928C86}" type="presOf" srcId="{0DE1A35C-F2CA-4FBA-8E73-D26DEA226592}" destId="{3C8BE35A-8ED3-4E6A-9549-8076EB46207A}" srcOrd="0" destOrd="1" presId="urn:microsoft.com/office/officeart/2005/8/layout/cycle4"/>
    <dgm:cxn modelId="{79EE4B38-914C-4AEF-B113-32A795807424}" srcId="{5C8E20CD-0CD6-4BDA-A44D-04DA51FAE2FB}" destId="{9CAE4CBC-0E61-46E9-8620-72EE3A3DE6DB}" srcOrd="0" destOrd="0" parTransId="{D5FF798E-117E-41FE-865E-B0A000BD1335}" sibTransId="{4C3AD3CF-B2DB-4439-B2EC-D6C1DC840BBB}"/>
    <dgm:cxn modelId="{74CDBC3A-19CF-4377-82CF-75FFE556B33E}" type="presOf" srcId="{1953EE3F-14BD-4791-88B0-8D66000135AD}" destId="{3A618186-D3A4-45AD-A9F2-A2A36E1D059E}" srcOrd="0" destOrd="1" presId="urn:microsoft.com/office/officeart/2005/8/layout/cycle4"/>
    <dgm:cxn modelId="{2D8EF33F-A383-4BF9-9A27-720AA8EFBDEA}" type="presOf" srcId="{5A13A5A9-C70E-4134-AF27-819F697A276C}" destId="{3A618186-D3A4-45AD-A9F2-A2A36E1D059E}" srcOrd="0" destOrd="0" presId="urn:microsoft.com/office/officeart/2005/8/layout/cycle4"/>
    <dgm:cxn modelId="{5A40E360-E226-42EC-8A4B-CC0F10443856}" type="presOf" srcId="{9AC50FE6-021C-4329-86CF-3C0BFC5AFFF7}" destId="{6B543D3A-BDB5-4ED2-8449-A1DCA2FB4DA8}" srcOrd="1" destOrd="2" presId="urn:microsoft.com/office/officeart/2005/8/layout/cycle4"/>
    <dgm:cxn modelId="{AB422E6D-DBFD-4722-841E-3D96E402E8D3}" srcId="{63E67C21-C355-446A-BFA7-346176BD8548}" destId="{EA5100BF-975E-4F40-91EF-FA64464D7D90}" srcOrd="0" destOrd="0" parTransId="{6E9CCE91-1712-42D4-93D8-37833727467B}" sibTransId="{9E72E7B8-18FC-4B8D-9989-73E5BCCB8C1B}"/>
    <dgm:cxn modelId="{F35F2570-D9CB-48CB-869D-9073A154D686}" srcId="{9D29003A-E253-44CA-9419-79942BEAB3DF}" destId="{5A13A5A9-C70E-4134-AF27-819F697A276C}" srcOrd="0" destOrd="0" parTransId="{2E6EE589-22A8-4C5D-A569-94782E6B32CF}" sibTransId="{4EB7B474-619F-4092-BA15-D808D0BCE03F}"/>
    <dgm:cxn modelId="{87F82252-4D6C-4084-BF8E-EC2B587DF2B8}" srcId="{2B36AB4F-FA53-4B56-B0C5-24BEC2F0728A}" destId="{37C9EF00-4089-49FA-B3F3-CA88CED4F5A5}" srcOrd="0" destOrd="0" parTransId="{D4AAE579-5308-4E43-A3EB-D6AB64A59F48}" sibTransId="{AD379D38-99EE-43BE-A02D-498BC973D477}"/>
    <dgm:cxn modelId="{829E9B53-E382-4A40-84A6-A918A7D0A26B}" type="presOf" srcId="{9D29003A-E253-44CA-9419-79942BEAB3DF}" destId="{061146D6-8D71-4A27-A533-3709EF7A2E85}" srcOrd="0" destOrd="0" presId="urn:microsoft.com/office/officeart/2005/8/layout/cycle4"/>
    <dgm:cxn modelId="{27427985-FDDA-4B03-B651-DB6987B4951D}" type="presOf" srcId="{E3BD4EBE-C1D0-441D-8E3C-F1E76B067C17}" destId="{2E66EB6C-6CCD-46E6-9E10-E982A11D24A9}" srcOrd="0" destOrd="1" presId="urn:microsoft.com/office/officeart/2005/8/layout/cycle4"/>
    <dgm:cxn modelId="{C64CA885-737C-48E5-8F65-5AFC2CC8FDC0}" type="presOf" srcId="{1953EE3F-14BD-4791-88B0-8D66000135AD}" destId="{E8D5BA00-9B68-46C1-BCCD-C921A1E4DAA4}" srcOrd="1" destOrd="1" presId="urn:microsoft.com/office/officeart/2005/8/layout/cycle4"/>
    <dgm:cxn modelId="{FF8EDC8D-994E-4A2D-9331-EE0DAFD3C1E5}" srcId="{62887013-5746-4A42-9524-FE76D92F5059}" destId="{63E67C21-C355-446A-BFA7-346176BD8548}" srcOrd="2" destOrd="0" parTransId="{D8EB27CB-55A4-4F21-AE31-8758DE9CD369}" sibTransId="{0DFFD782-CF57-4C39-8FF3-FE9C6003F2E9}"/>
    <dgm:cxn modelId="{E7E62A95-F726-4EC9-A4B9-43B00CE87AFD}" type="presOf" srcId="{EA5100BF-975E-4F40-91EF-FA64464D7D90}" destId="{31727C1C-41E8-4E02-B971-89B3839E8A5C}" srcOrd="0" destOrd="0" presId="urn:microsoft.com/office/officeart/2005/8/layout/cycle4"/>
    <dgm:cxn modelId="{B904F296-423F-425B-A05E-F82B5E692D2C}" type="presOf" srcId="{62887013-5746-4A42-9524-FE76D92F5059}" destId="{2920CDFF-AE82-46BD-A9EA-4E80CE21D6A6}" srcOrd="0" destOrd="0" presId="urn:microsoft.com/office/officeart/2005/8/layout/cycle4"/>
    <dgm:cxn modelId="{D888F89B-F277-465C-9088-342F986AD60B}" type="presOf" srcId="{E3BD4EBE-C1D0-441D-8E3C-F1E76B067C17}" destId="{6B543D3A-BDB5-4ED2-8449-A1DCA2FB4DA8}" srcOrd="1" destOrd="1" presId="urn:microsoft.com/office/officeart/2005/8/layout/cycle4"/>
    <dgm:cxn modelId="{3C96E89E-31D0-4DC3-A000-8CB23C7DBFDC}" type="presOf" srcId="{5C8E20CD-0CD6-4BDA-A44D-04DA51FAE2FB}" destId="{7D7FBAC8-0DD5-4CA6-91C6-E032F880819F}" srcOrd="0" destOrd="0" presId="urn:microsoft.com/office/officeart/2005/8/layout/cycle4"/>
    <dgm:cxn modelId="{9DAAEBA9-D159-4F2D-9D1F-5F5C45B85099}" type="presOf" srcId="{D986A609-CC6B-437B-8478-16634C804074}" destId="{6B543D3A-BDB5-4ED2-8449-A1DCA2FB4DA8}" srcOrd="1" destOrd="3" presId="urn:microsoft.com/office/officeart/2005/8/layout/cycle4"/>
    <dgm:cxn modelId="{EBE1ACAF-7647-40A0-BEE0-FD1D36CC6798}" type="presOf" srcId="{0DE1A35C-F2CA-4FBA-8E73-D26DEA226592}" destId="{F0D09569-C7C1-49D1-B38D-32CC8755B994}" srcOrd="1" destOrd="1" presId="urn:microsoft.com/office/officeart/2005/8/layout/cycle4"/>
    <dgm:cxn modelId="{FF0881C5-DA5A-443E-B4DB-E6C2D90C6B7C}" type="presOf" srcId="{EA5100BF-975E-4F40-91EF-FA64464D7D90}" destId="{A6952BBD-5D28-4C89-B169-E47DEBC5D557}" srcOrd="1" destOrd="0" presId="urn:microsoft.com/office/officeart/2005/8/layout/cycle4"/>
    <dgm:cxn modelId="{912D3FD2-49C5-46DD-9F3E-B411EB44405B}" type="presOf" srcId="{9AC50FE6-021C-4329-86CF-3C0BFC5AFFF7}" destId="{2E66EB6C-6CCD-46E6-9E10-E982A11D24A9}" srcOrd="0" destOrd="2" presId="urn:microsoft.com/office/officeart/2005/8/layout/cycle4"/>
    <dgm:cxn modelId="{310CDCD4-D71F-455C-B72B-B68E3195C4EF}" srcId="{E3BD4EBE-C1D0-441D-8E3C-F1E76B067C17}" destId="{D986A609-CC6B-437B-8478-16634C804074}" srcOrd="1" destOrd="0" parTransId="{17A1FE1F-62A4-481E-8025-E671B213D0B2}" sibTransId="{49D1D4AB-5E47-42AA-8E72-EF974986996D}"/>
    <dgm:cxn modelId="{ACE779D5-78EA-4F94-9724-D45724325488}" type="presOf" srcId="{63E67C21-C355-446A-BFA7-346176BD8548}" destId="{DFCEADD4-4A0A-4D02-9F27-E8E90516E31D}" srcOrd="0" destOrd="0" presId="urn:microsoft.com/office/officeart/2005/8/layout/cycle4"/>
    <dgm:cxn modelId="{DB3AD8D5-0F99-4D8A-9CCF-051F2DECDD35}" type="presOf" srcId="{37C9EF00-4089-49FA-B3F3-CA88CED4F5A5}" destId="{6B543D3A-BDB5-4ED2-8449-A1DCA2FB4DA8}" srcOrd="1" destOrd="0" presId="urn:microsoft.com/office/officeart/2005/8/layout/cycle4"/>
    <dgm:cxn modelId="{E972EEDB-5529-4874-87C1-85A7484E3DF0}" srcId="{62887013-5746-4A42-9524-FE76D92F5059}" destId="{5C8E20CD-0CD6-4BDA-A44D-04DA51FAE2FB}" srcOrd="3" destOrd="0" parTransId="{2437A76D-98B2-4019-9215-DD7532EA1AA4}" sibTransId="{4E3AA830-AF5D-46AC-AF0A-E4D8ED353160}"/>
    <dgm:cxn modelId="{8A8D1FE1-36BB-42E5-92FB-8A60C0977921}" srcId="{5C8E20CD-0CD6-4BDA-A44D-04DA51FAE2FB}" destId="{0DE1A35C-F2CA-4FBA-8E73-D26DEA226592}" srcOrd="1" destOrd="0" parTransId="{2B661366-E530-4064-8729-D091A1D2F415}" sibTransId="{8210E16E-424B-4581-B307-9BE398CD84B0}"/>
    <dgm:cxn modelId="{EAB926E5-696D-42ED-8C17-35E63D5999EB}" type="presOf" srcId="{2B36AB4F-FA53-4B56-B0C5-24BEC2F0728A}" destId="{2539EB2E-A5CB-48F3-9462-889063B378EF}" srcOrd="0" destOrd="0" presId="urn:microsoft.com/office/officeart/2005/8/layout/cycle4"/>
    <dgm:cxn modelId="{B84F89EB-6D01-432E-A7A4-273869A96083}" type="presOf" srcId="{37C9EF00-4089-49FA-B3F3-CA88CED4F5A5}" destId="{2E66EB6C-6CCD-46E6-9E10-E982A11D24A9}" srcOrd="0" destOrd="0" presId="urn:microsoft.com/office/officeart/2005/8/layout/cycle4"/>
    <dgm:cxn modelId="{06DEF3EB-D221-4DCC-AF1C-7F2A7FF79D6D}" type="presOf" srcId="{9CAE4CBC-0E61-46E9-8620-72EE3A3DE6DB}" destId="{3C8BE35A-8ED3-4E6A-9549-8076EB46207A}" srcOrd="0" destOrd="0" presId="urn:microsoft.com/office/officeart/2005/8/layout/cycle4"/>
    <dgm:cxn modelId="{B640A2EC-1046-4708-9FC3-93A5C3118AB4}" srcId="{62887013-5746-4A42-9524-FE76D92F5059}" destId="{9D29003A-E253-44CA-9419-79942BEAB3DF}" srcOrd="1" destOrd="0" parTransId="{79D69001-1C9B-468D-94A4-DAF6EE09D280}" sibTransId="{528E5C35-85A1-4580-9EB6-EA1BFDC5F3E4}"/>
    <dgm:cxn modelId="{374150F0-3B11-401D-A2A7-47CD006E02DE}" type="presOf" srcId="{D986A609-CC6B-437B-8478-16634C804074}" destId="{2E66EB6C-6CCD-46E6-9E10-E982A11D24A9}" srcOrd="0" destOrd="3" presId="urn:microsoft.com/office/officeart/2005/8/layout/cycle4"/>
    <dgm:cxn modelId="{4B4D8BF9-F8DA-4FC4-9262-B5CB76D2BBC9}" type="presOf" srcId="{5A13A5A9-C70E-4134-AF27-819F697A276C}" destId="{E8D5BA00-9B68-46C1-BCCD-C921A1E4DAA4}" srcOrd="1" destOrd="0" presId="urn:microsoft.com/office/officeart/2005/8/layout/cycle4"/>
    <dgm:cxn modelId="{8DC8FD4C-3244-4EBA-8EC1-10CA2F81B9EF}" type="presParOf" srcId="{2920CDFF-AE82-46BD-A9EA-4E80CE21D6A6}" destId="{168E86FF-5298-4145-A587-CFBF0ACC8AB2}" srcOrd="0" destOrd="0" presId="urn:microsoft.com/office/officeart/2005/8/layout/cycle4"/>
    <dgm:cxn modelId="{298AC3F9-8A01-4CEE-9329-619165BCCD28}" type="presParOf" srcId="{168E86FF-5298-4145-A587-CFBF0ACC8AB2}" destId="{EAAD75A0-D7BF-475F-9476-137016477B00}" srcOrd="0" destOrd="0" presId="urn:microsoft.com/office/officeart/2005/8/layout/cycle4"/>
    <dgm:cxn modelId="{F126193D-D0CF-4899-BEE0-7A694BC7E14A}" type="presParOf" srcId="{EAAD75A0-D7BF-475F-9476-137016477B00}" destId="{2E66EB6C-6CCD-46E6-9E10-E982A11D24A9}" srcOrd="0" destOrd="0" presId="urn:microsoft.com/office/officeart/2005/8/layout/cycle4"/>
    <dgm:cxn modelId="{D227D96C-997A-45A1-8A8E-B60E4CDDB7F5}" type="presParOf" srcId="{EAAD75A0-D7BF-475F-9476-137016477B00}" destId="{6B543D3A-BDB5-4ED2-8449-A1DCA2FB4DA8}" srcOrd="1" destOrd="0" presId="urn:microsoft.com/office/officeart/2005/8/layout/cycle4"/>
    <dgm:cxn modelId="{7A1F8CE8-BC2A-4A30-9D79-EC30F24F8FEE}" type="presParOf" srcId="{168E86FF-5298-4145-A587-CFBF0ACC8AB2}" destId="{EE35FC0A-056A-456E-91F3-6721E107ED6C}" srcOrd="1" destOrd="0" presId="urn:microsoft.com/office/officeart/2005/8/layout/cycle4"/>
    <dgm:cxn modelId="{5C362BB9-1772-42A8-9C34-B3835B6018E9}" type="presParOf" srcId="{EE35FC0A-056A-456E-91F3-6721E107ED6C}" destId="{3A618186-D3A4-45AD-A9F2-A2A36E1D059E}" srcOrd="0" destOrd="0" presId="urn:microsoft.com/office/officeart/2005/8/layout/cycle4"/>
    <dgm:cxn modelId="{714D3437-C1D6-4B1C-9112-A6750ACFFD7E}" type="presParOf" srcId="{EE35FC0A-056A-456E-91F3-6721E107ED6C}" destId="{E8D5BA00-9B68-46C1-BCCD-C921A1E4DAA4}" srcOrd="1" destOrd="0" presId="urn:microsoft.com/office/officeart/2005/8/layout/cycle4"/>
    <dgm:cxn modelId="{E35033F1-7DDD-4A74-84FD-E0EF302AA39C}" type="presParOf" srcId="{168E86FF-5298-4145-A587-CFBF0ACC8AB2}" destId="{F1DE207A-F374-498C-907A-60631AEAA122}" srcOrd="2" destOrd="0" presId="urn:microsoft.com/office/officeart/2005/8/layout/cycle4"/>
    <dgm:cxn modelId="{BE0B4815-1F18-46F0-84E9-0B87B4C4C6C0}" type="presParOf" srcId="{F1DE207A-F374-498C-907A-60631AEAA122}" destId="{31727C1C-41E8-4E02-B971-89B3839E8A5C}" srcOrd="0" destOrd="0" presId="urn:microsoft.com/office/officeart/2005/8/layout/cycle4"/>
    <dgm:cxn modelId="{2F5359C4-FC19-48DD-B52E-F7A39F83C8D9}" type="presParOf" srcId="{F1DE207A-F374-498C-907A-60631AEAA122}" destId="{A6952BBD-5D28-4C89-B169-E47DEBC5D557}" srcOrd="1" destOrd="0" presId="urn:microsoft.com/office/officeart/2005/8/layout/cycle4"/>
    <dgm:cxn modelId="{69D0E2A0-8D57-426E-ADE3-85F27618ED4A}" type="presParOf" srcId="{168E86FF-5298-4145-A587-CFBF0ACC8AB2}" destId="{9D38D9F2-1FBA-4E6A-BCDE-EA32D387B4AB}" srcOrd="3" destOrd="0" presId="urn:microsoft.com/office/officeart/2005/8/layout/cycle4"/>
    <dgm:cxn modelId="{8EE992CD-652A-4E16-95FA-6B10C73C4794}" type="presParOf" srcId="{9D38D9F2-1FBA-4E6A-BCDE-EA32D387B4AB}" destId="{3C8BE35A-8ED3-4E6A-9549-8076EB46207A}" srcOrd="0" destOrd="0" presId="urn:microsoft.com/office/officeart/2005/8/layout/cycle4"/>
    <dgm:cxn modelId="{04C12E6C-E709-4289-8159-0088617E7962}" type="presParOf" srcId="{9D38D9F2-1FBA-4E6A-BCDE-EA32D387B4AB}" destId="{F0D09569-C7C1-49D1-B38D-32CC8755B994}" srcOrd="1" destOrd="0" presId="urn:microsoft.com/office/officeart/2005/8/layout/cycle4"/>
    <dgm:cxn modelId="{DC22D720-FF27-4055-BE86-99F6E6D1AB8D}" type="presParOf" srcId="{168E86FF-5298-4145-A587-CFBF0ACC8AB2}" destId="{F78379B8-C96F-4EB7-923A-14948B714928}" srcOrd="4" destOrd="0" presId="urn:microsoft.com/office/officeart/2005/8/layout/cycle4"/>
    <dgm:cxn modelId="{B541FC1B-33C8-45D9-9730-2A6346D3C5E3}" type="presParOf" srcId="{2920CDFF-AE82-46BD-A9EA-4E80CE21D6A6}" destId="{97B48AE2-1D4A-4579-83C8-4137B2224C2B}" srcOrd="1" destOrd="0" presId="urn:microsoft.com/office/officeart/2005/8/layout/cycle4"/>
    <dgm:cxn modelId="{45B5B629-1AA9-40BB-A5E2-C917B2C4B139}" type="presParOf" srcId="{97B48AE2-1D4A-4579-83C8-4137B2224C2B}" destId="{2539EB2E-A5CB-48F3-9462-889063B378EF}" srcOrd="0" destOrd="0" presId="urn:microsoft.com/office/officeart/2005/8/layout/cycle4"/>
    <dgm:cxn modelId="{D84618DB-2F5B-4223-95DA-5AF58E952BFA}" type="presParOf" srcId="{97B48AE2-1D4A-4579-83C8-4137B2224C2B}" destId="{061146D6-8D71-4A27-A533-3709EF7A2E85}" srcOrd="1" destOrd="0" presId="urn:microsoft.com/office/officeart/2005/8/layout/cycle4"/>
    <dgm:cxn modelId="{8B440AA9-04BC-4EF7-B52C-AF57125FAC3B}" type="presParOf" srcId="{97B48AE2-1D4A-4579-83C8-4137B2224C2B}" destId="{DFCEADD4-4A0A-4D02-9F27-E8E90516E31D}" srcOrd="2" destOrd="0" presId="urn:microsoft.com/office/officeart/2005/8/layout/cycle4"/>
    <dgm:cxn modelId="{44EA261A-5DCB-450F-9601-A477C916CA4C}" type="presParOf" srcId="{97B48AE2-1D4A-4579-83C8-4137B2224C2B}" destId="{7D7FBAC8-0DD5-4CA6-91C6-E032F880819F}" srcOrd="3" destOrd="0" presId="urn:microsoft.com/office/officeart/2005/8/layout/cycle4"/>
    <dgm:cxn modelId="{F13C54F6-0494-4480-A36A-330A0D87A7B2}" type="presParOf" srcId="{97B48AE2-1D4A-4579-83C8-4137B2224C2B}" destId="{E58E7B14-6B46-4790-9A04-DDD70E07B5BC}" srcOrd="4" destOrd="0" presId="urn:microsoft.com/office/officeart/2005/8/layout/cycle4"/>
    <dgm:cxn modelId="{EB4C4D70-FD88-4140-936A-346DF3CAAA60}" type="presParOf" srcId="{2920CDFF-AE82-46BD-A9EA-4E80CE21D6A6}" destId="{17CF7298-A5AB-49C6-964B-0B31493AEC9B}" srcOrd="2" destOrd="0" presId="urn:microsoft.com/office/officeart/2005/8/layout/cycle4"/>
    <dgm:cxn modelId="{C495BD25-C57C-454E-93CE-1672977D9C85}" type="presParOf" srcId="{2920CDFF-AE82-46BD-A9EA-4E80CE21D6A6}" destId="{03406D9B-B033-4C5D-87C7-EE8F89BC5CB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C86973-B7F5-4531-BE04-FAAD8E0D502B}" type="doc">
      <dgm:prSet loTypeId="urn:microsoft.com/office/officeart/2005/8/layout/architecture+Icon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FD16C119-B9EA-47E4-8CA8-635F52594AEF}">
      <dgm:prSet phldrT="[Text]" custT="1"/>
      <dgm:spPr/>
      <dgm:t>
        <a:bodyPr/>
        <a:lstStyle/>
        <a:p>
          <a:r>
            <a:rPr kumimoji="1"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CPU/Memory/Device</a:t>
          </a:r>
          <a:endParaRPr kumimoji="1" lang="ja-JP" altLang="en-US" sz="4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C78B5E-834D-4773-9E0A-5EF7C0ACA49C}" type="parTrans" cxnId="{B7996879-A664-4D94-B45B-3029A9167E15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A39210-7160-40DF-BFC7-0F6D953B49A5}" type="sibTrans" cxnId="{B7996879-A664-4D94-B45B-3029A9167E15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8E674C-B142-4342-86DE-759C27D55747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Middleware (OS API, System setting, Browser (Engine), App Interface)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65ACC8-A328-4447-9291-F775F71CDB93}" type="parTrans" cxnId="{EB8B7A93-F3F0-4079-86BC-4D2FF8BCE0D0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3E6B30-6A0F-4AC7-BDEA-F4FDB775433A}" type="sibTrans" cxnId="{EB8B7A93-F3F0-4079-86BC-4D2FF8BCE0D0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D0EDDE-A41D-42A8-8D73-1BEE749ED34C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UX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5980E1-27FC-4357-90C4-6701EC167885}" type="parTrans" cxnId="{DD48B5BF-7891-4D3C-AEBA-B6E4F3BC922E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1175B0-B405-48CD-9D85-A673E019B35C}" type="sibTrans" cxnId="{DD48B5BF-7891-4D3C-AEBA-B6E4F3BC922E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8F8FA6-9D85-49D4-BD7A-6941322BE4A1}">
      <dgm:prSet phldrT="[Text]"/>
      <dgm:spPr/>
      <dgm:t>
        <a:bodyPr/>
        <a:lstStyle/>
        <a:p>
          <a:r>
            <a: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Interface</a:t>
          </a:r>
          <a:endParaRPr kumimoji="1" lang="ja-JP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38AEDC-B76D-4012-8D46-C5ACE560779F}" type="parTrans" cxnId="{738DC2F3-5E75-4F1A-9B65-425F7059FDE1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180123-8E5D-40DD-B03A-8DC9F86A9FD1}" type="sibTrans" cxnId="{738DC2F3-5E75-4F1A-9B65-425F7059FDE1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23BAA7-9DA5-4080-81E5-168AA9B07C4B}" type="pres">
      <dgm:prSet presAssocID="{29C86973-B7F5-4531-BE04-FAAD8E0D502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529488-6912-45A4-B57C-BEDE158FA20E}" type="pres">
      <dgm:prSet presAssocID="{FD16C119-B9EA-47E4-8CA8-635F52594AEF}" presName="vertOne" presStyleCnt="0"/>
      <dgm:spPr/>
    </dgm:pt>
    <dgm:pt modelId="{3A399EDB-9425-4DFF-B7CB-888E5A013176}" type="pres">
      <dgm:prSet presAssocID="{FD16C119-B9EA-47E4-8CA8-635F52594AEF}" presName="txOne" presStyleLbl="node0" presStyleIdx="0" presStyleCnt="1">
        <dgm:presLayoutVars>
          <dgm:chPref val="3"/>
        </dgm:presLayoutVars>
      </dgm:prSet>
      <dgm:spPr/>
    </dgm:pt>
    <dgm:pt modelId="{29853BD6-13BC-4D85-AA2F-951A990E8975}" type="pres">
      <dgm:prSet presAssocID="{FD16C119-B9EA-47E4-8CA8-635F52594AEF}" presName="parTransOne" presStyleCnt="0"/>
      <dgm:spPr/>
    </dgm:pt>
    <dgm:pt modelId="{3E20AE87-9221-4FBC-81FF-154342820D7D}" type="pres">
      <dgm:prSet presAssocID="{FD16C119-B9EA-47E4-8CA8-635F52594AEF}" presName="horzOne" presStyleCnt="0"/>
      <dgm:spPr/>
    </dgm:pt>
    <dgm:pt modelId="{61561A51-D6C5-4460-A3EB-5908A315AA36}" type="pres">
      <dgm:prSet presAssocID="{CC8E674C-B142-4342-86DE-759C27D55747}" presName="vertTwo" presStyleCnt="0"/>
      <dgm:spPr/>
    </dgm:pt>
    <dgm:pt modelId="{7D945871-A55A-4177-96DB-10A6DDC2DCCB}" type="pres">
      <dgm:prSet presAssocID="{CC8E674C-B142-4342-86DE-759C27D55747}" presName="txTwo" presStyleLbl="node2" presStyleIdx="0" presStyleCnt="1">
        <dgm:presLayoutVars>
          <dgm:chPref val="3"/>
        </dgm:presLayoutVars>
      </dgm:prSet>
      <dgm:spPr/>
    </dgm:pt>
    <dgm:pt modelId="{260849E1-7F75-48F5-A801-878A48147718}" type="pres">
      <dgm:prSet presAssocID="{CC8E674C-B142-4342-86DE-759C27D55747}" presName="parTransTwo" presStyleCnt="0"/>
      <dgm:spPr/>
    </dgm:pt>
    <dgm:pt modelId="{127D27AA-E5B6-4EF4-ACF9-92EA8EB14813}" type="pres">
      <dgm:prSet presAssocID="{CC8E674C-B142-4342-86DE-759C27D55747}" presName="horzTwo" presStyleCnt="0"/>
      <dgm:spPr/>
    </dgm:pt>
    <dgm:pt modelId="{276ABD9A-7F8B-4532-BBAB-C78BF85208A7}" type="pres">
      <dgm:prSet presAssocID="{12D0EDDE-A41D-42A8-8D73-1BEE749ED34C}" presName="vertThree" presStyleCnt="0"/>
      <dgm:spPr/>
    </dgm:pt>
    <dgm:pt modelId="{DC418003-9EB3-4316-92F1-8F77A5726187}" type="pres">
      <dgm:prSet presAssocID="{12D0EDDE-A41D-42A8-8D73-1BEE749ED34C}" presName="txThree" presStyleLbl="node3" presStyleIdx="0" presStyleCnt="2">
        <dgm:presLayoutVars>
          <dgm:chPref val="3"/>
        </dgm:presLayoutVars>
      </dgm:prSet>
      <dgm:spPr/>
    </dgm:pt>
    <dgm:pt modelId="{50AB79EF-0F62-4C96-91C3-7C26778A3558}" type="pres">
      <dgm:prSet presAssocID="{12D0EDDE-A41D-42A8-8D73-1BEE749ED34C}" presName="horzThree" presStyleCnt="0"/>
      <dgm:spPr/>
    </dgm:pt>
    <dgm:pt modelId="{D149EC34-D9F0-41BE-A2EB-337E36A783CA}" type="pres">
      <dgm:prSet presAssocID="{DE1175B0-B405-48CD-9D85-A673E019B35C}" presName="sibSpaceThree" presStyleCnt="0"/>
      <dgm:spPr/>
    </dgm:pt>
    <dgm:pt modelId="{26BE466D-5229-4D96-988B-026848E58C71}" type="pres">
      <dgm:prSet presAssocID="{508F8FA6-9D85-49D4-BD7A-6941322BE4A1}" presName="vertThree" presStyleCnt="0"/>
      <dgm:spPr/>
    </dgm:pt>
    <dgm:pt modelId="{216FCD4C-FDF4-45FA-AA82-D793729EED50}" type="pres">
      <dgm:prSet presAssocID="{508F8FA6-9D85-49D4-BD7A-6941322BE4A1}" presName="txThree" presStyleLbl="node3" presStyleIdx="1" presStyleCnt="2">
        <dgm:presLayoutVars>
          <dgm:chPref val="3"/>
        </dgm:presLayoutVars>
      </dgm:prSet>
      <dgm:spPr/>
    </dgm:pt>
    <dgm:pt modelId="{D752B184-C561-4C77-99F2-30536E42675C}" type="pres">
      <dgm:prSet presAssocID="{508F8FA6-9D85-49D4-BD7A-6941322BE4A1}" presName="horzThree" presStyleCnt="0"/>
      <dgm:spPr/>
    </dgm:pt>
  </dgm:ptLst>
  <dgm:cxnLst>
    <dgm:cxn modelId="{1B232D14-DA21-4242-A41A-DFFBA2651AF7}" type="presOf" srcId="{12D0EDDE-A41D-42A8-8D73-1BEE749ED34C}" destId="{DC418003-9EB3-4316-92F1-8F77A5726187}" srcOrd="0" destOrd="0" presId="urn:microsoft.com/office/officeart/2005/8/layout/architecture+Icon"/>
    <dgm:cxn modelId="{686EC654-109C-4F0F-998E-F35CEDE7C8E5}" type="presOf" srcId="{CC8E674C-B142-4342-86DE-759C27D55747}" destId="{7D945871-A55A-4177-96DB-10A6DDC2DCCB}" srcOrd="0" destOrd="0" presId="urn:microsoft.com/office/officeart/2005/8/layout/architecture+Icon"/>
    <dgm:cxn modelId="{B7996879-A664-4D94-B45B-3029A9167E15}" srcId="{29C86973-B7F5-4531-BE04-FAAD8E0D502B}" destId="{FD16C119-B9EA-47E4-8CA8-635F52594AEF}" srcOrd="0" destOrd="0" parTransId="{84C78B5E-834D-4773-9E0A-5EF7C0ACA49C}" sibTransId="{10A39210-7160-40DF-BFC7-0F6D953B49A5}"/>
    <dgm:cxn modelId="{EB8B7A93-F3F0-4079-86BC-4D2FF8BCE0D0}" srcId="{FD16C119-B9EA-47E4-8CA8-635F52594AEF}" destId="{CC8E674C-B142-4342-86DE-759C27D55747}" srcOrd="0" destOrd="0" parTransId="{1A65ACC8-A328-4447-9291-F775F71CDB93}" sibTransId="{323E6B30-6A0F-4AC7-BDEA-F4FDB775433A}"/>
    <dgm:cxn modelId="{79A3369F-91C3-4B88-9B97-57970BEED95D}" type="presOf" srcId="{508F8FA6-9D85-49D4-BD7A-6941322BE4A1}" destId="{216FCD4C-FDF4-45FA-AA82-D793729EED50}" srcOrd="0" destOrd="0" presId="urn:microsoft.com/office/officeart/2005/8/layout/architecture+Icon"/>
    <dgm:cxn modelId="{DD48B5BF-7891-4D3C-AEBA-B6E4F3BC922E}" srcId="{CC8E674C-B142-4342-86DE-759C27D55747}" destId="{12D0EDDE-A41D-42A8-8D73-1BEE749ED34C}" srcOrd="0" destOrd="0" parTransId="{795980E1-27FC-4357-90C4-6701EC167885}" sibTransId="{DE1175B0-B405-48CD-9D85-A673E019B35C}"/>
    <dgm:cxn modelId="{742D37CD-9B97-4C98-B7A8-679EFA51F8A2}" type="presOf" srcId="{FD16C119-B9EA-47E4-8CA8-635F52594AEF}" destId="{3A399EDB-9425-4DFF-B7CB-888E5A013176}" srcOrd="0" destOrd="0" presId="urn:microsoft.com/office/officeart/2005/8/layout/architecture+Icon"/>
    <dgm:cxn modelId="{AD744CF0-FAA2-4CCE-9642-6A338BDCA129}" type="presOf" srcId="{29C86973-B7F5-4531-BE04-FAAD8E0D502B}" destId="{EA23BAA7-9DA5-4080-81E5-168AA9B07C4B}" srcOrd="0" destOrd="0" presId="urn:microsoft.com/office/officeart/2005/8/layout/architecture+Icon"/>
    <dgm:cxn modelId="{738DC2F3-5E75-4F1A-9B65-425F7059FDE1}" srcId="{CC8E674C-B142-4342-86DE-759C27D55747}" destId="{508F8FA6-9D85-49D4-BD7A-6941322BE4A1}" srcOrd="1" destOrd="0" parTransId="{7038AEDC-B76D-4012-8D46-C5ACE560779F}" sibTransId="{EE180123-8E5D-40DD-B03A-8DC9F86A9FD1}"/>
    <dgm:cxn modelId="{36716210-07D2-40A0-A7C3-BA95CB503D31}" type="presParOf" srcId="{EA23BAA7-9DA5-4080-81E5-168AA9B07C4B}" destId="{16529488-6912-45A4-B57C-BEDE158FA20E}" srcOrd="0" destOrd="0" presId="urn:microsoft.com/office/officeart/2005/8/layout/architecture+Icon"/>
    <dgm:cxn modelId="{7DC58D62-2D79-4306-BB70-19B9173C2C6F}" type="presParOf" srcId="{16529488-6912-45A4-B57C-BEDE158FA20E}" destId="{3A399EDB-9425-4DFF-B7CB-888E5A013176}" srcOrd="0" destOrd="0" presId="urn:microsoft.com/office/officeart/2005/8/layout/architecture+Icon"/>
    <dgm:cxn modelId="{B16416BE-FBBB-4543-8B28-79570564FEFA}" type="presParOf" srcId="{16529488-6912-45A4-B57C-BEDE158FA20E}" destId="{29853BD6-13BC-4D85-AA2F-951A990E8975}" srcOrd="1" destOrd="0" presId="urn:microsoft.com/office/officeart/2005/8/layout/architecture+Icon"/>
    <dgm:cxn modelId="{9AE74202-FF39-4D45-9A8F-F2E4D1ECE1A0}" type="presParOf" srcId="{16529488-6912-45A4-B57C-BEDE158FA20E}" destId="{3E20AE87-9221-4FBC-81FF-154342820D7D}" srcOrd="2" destOrd="0" presId="urn:microsoft.com/office/officeart/2005/8/layout/architecture+Icon"/>
    <dgm:cxn modelId="{64909913-EFFD-4DDB-A4C8-7FDF2B128EC6}" type="presParOf" srcId="{3E20AE87-9221-4FBC-81FF-154342820D7D}" destId="{61561A51-D6C5-4460-A3EB-5908A315AA36}" srcOrd="0" destOrd="0" presId="urn:microsoft.com/office/officeart/2005/8/layout/architecture+Icon"/>
    <dgm:cxn modelId="{B9E1EF09-53E3-4285-AC2A-32DAD2B0F210}" type="presParOf" srcId="{61561A51-D6C5-4460-A3EB-5908A315AA36}" destId="{7D945871-A55A-4177-96DB-10A6DDC2DCCB}" srcOrd="0" destOrd="0" presId="urn:microsoft.com/office/officeart/2005/8/layout/architecture+Icon"/>
    <dgm:cxn modelId="{CED7A42A-18E8-4733-A946-C6D10912E19C}" type="presParOf" srcId="{61561A51-D6C5-4460-A3EB-5908A315AA36}" destId="{260849E1-7F75-48F5-A801-878A48147718}" srcOrd="1" destOrd="0" presId="urn:microsoft.com/office/officeart/2005/8/layout/architecture+Icon"/>
    <dgm:cxn modelId="{84293899-945D-46AC-9CD2-111254533763}" type="presParOf" srcId="{61561A51-D6C5-4460-A3EB-5908A315AA36}" destId="{127D27AA-E5B6-4EF4-ACF9-92EA8EB14813}" srcOrd="2" destOrd="0" presId="urn:microsoft.com/office/officeart/2005/8/layout/architecture+Icon"/>
    <dgm:cxn modelId="{0DD63587-496F-4E8C-A4F9-1FA3F125D2B9}" type="presParOf" srcId="{127D27AA-E5B6-4EF4-ACF9-92EA8EB14813}" destId="{276ABD9A-7F8B-4532-BBAB-C78BF85208A7}" srcOrd="0" destOrd="0" presId="urn:microsoft.com/office/officeart/2005/8/layout/architecture+Icon"/>
    <dgm:cxn modelId="{959062B4-2134-4A85-A8A9-29482992F645}" type="presParOf" srcId="{276ABD9A-7F8B-4532-BBAB-C78BF85208A7}" destId="{DC418003-9EB3-4316-92F1-8F77A5726187}" srcOrd="0" destOrd="0" presId="urn:microsoft.com/office/officeart/2005/8/layout/architecture+Icon"/>
    <dgm:cxn modelId="{6B6D725B-02AC-4C42-9FC1-1FFD18780F51}" type="presParOf" srcId="{276ABD9A-7F8B-4532-BBAB-C78BF85208A7}" destId="{50AB79EF-0F62-4C96-91C3-7C26778A3558}" srcOrd="1" destOrd="0" presId="urn:microsoft.com/office/officeart/2005/8/layout/architecture+Icon"/>
    <dgm:cxn modelId="{2CE8E179-AF59-4766-9501-FE150CCEEC62}" type="presParOf" srcId="{127D27AA-E5B6-4EF4-ACF9-92EA8EB14813}" destId="{D149EC34-D9F0-41BE-A2EB-337E36A783CA}" srcOrd="1" destOrd="0" presId="urn:microsoft.com/office/officeart/2005/8/layout/architecture+Icon"/>
    <dgm:cxn modelId="{5FFA8F12-0CBA-4794-8D10-8C6984681AA0}" type="presParOf" srcId="{127D27AA-E5B6-4EF4-ACF9-92EA8EB14813}" destId="{26BE466D-5229-4D96-988B-026848E58C71}" srcOrd="2" destOrd="0" presId="urn:microsoft.com/office/officeart/2005/8/layout/architecture+Icon"/>
    <dgm:cxn modelId="{99256F45-EEFF-4300-872C-673AA207A627}" type="presParOf" srcId="{26BE466D-5229-4D96-988B-026848E58C71}" destId="{216FCD4C-FDF4-45FA-AA82-D793729EED50}" srcOrd="0" destOrd="0" presId="urn:microsoft.com/office/officeart/2005/8/layout/architecture+Icon"/>
    <dgm:cxn modelId="{41D987A5-11F9-4BA8-A184-AD164702C32B}" type="presParOf" srcId="{26BE466D-5229-4D96-988B-026848E58C71}" destId="{D752B184-C561-4C77-99F2-30536E42675C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C86973-B7F5-4531-BE04-FAAD8E0D502B}" type="doc">
      <dgm:prSet loTypeId="urn:microsoft.com/office/officeart/2005/8/layout/architecture+Icon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FD16C119-B9EA-47E4-8CA8-635F52594AEF}">
      <dgm:prSet phldrT="[Text]" custT="1"/>
      <dgm:spPr/>
      <dgm:t>
        <a:bodyPr/>
        <a:lstStyle/>
        <a:p>
          <a:r>
            <a:rPr kumimoji="1" lang="en-US" altLang="ja-JP" sz="4000" dirty="0">
              <a:latin typeface="Arial" panose="020B0604020202020204" pitchFamily="34" charset="0"/>
              <a:cs typeface="Arial" panose="020B0604020202020204" pitchFamily="34" charset="0"/>
            </a:rPr>
            <a:t>CPU/Memory/Device</a:t>
          </a:r>
          <a:endParaRPr kumimoji="1" lang="ja-JP" alt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C78B5E-834D-4773-9E0A-5EF7C0ACA49C}" type="parTrans" cxnId="{B7996879-A664-4D94-B45B-3029A9167E15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A39210-7160-40DF-BFC7-0F6D953B49A5}" type="sibTrans" cxnId="{B7996879-A664-4D94-B45B-3029A9167E15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8E674C-B142-4342-86DE-759C27D55747}">
      <dgm:prSet phldrT="[Text]"/>
      <dgm:spPr/>
      <dgm:t>
        <a:bodyPr/>
        <a:lstStyle/>
        <a:p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Middleware (OS API, System setting, Browser (Engine), App Interface)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65ACC8-A328-4447-9291-F775F71CDB93}" type="parTrans" cxnId="{EB8B7A93-F3F0-4079-86BC-4D2FF8BCE0D0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3E6B30-6A0F-4AC7-BDEA-F4FDB775433A}" type="sibTrans" cxnId="{EB8B7A93-F3F0-4079-86BC-4D2FF8BCE0D0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8F8FA6-9D85-49D4-BD7A-6941322BE4A1}">
      <dgm:prSet phldrT="[Text]"/>
      <dgm:spPr/>
      <dgm:t>
        <a:bodyPr/>
        <a:lstStyle/>
        <a:p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Interface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38AEDC-B76D-4012-8D46-C5ACE560779F}" type="parTrans" cxnId="{738DC2F3-5E75-4F1A-9B65-425F7059FDE1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180123-8E5D-40DD-B03A-8DC9F86A9FD1}" type="sibTrans" cxnId="{738DC2F3-5E75-4F1A-9B65-425F7059FDE1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D0EDDE-A41D-42A8-8D73-1BEE749ED34C}">
      <dgm:prSet phldrT="[Text]"/>
      <dgm:spPr/>
      <dgm:t>
        <a:bodyPr/>
        <a:lstStyle/>
        <a:p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UX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1175B0-B405-48CD-9D85-A673E019B35C}" type="sibTrans" cxnId="{DD48B5BF-7891-4D3C-AEBA-B6E4F3BC922E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5980E1-27FC-4357-90C4-6701EC167885}" type="parTrans" cxnId="{DD48B5BF-7891-4D3C-AEBA-B6E4F3BC922E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23BAA7-9DA5-4080-81E5-168AA9B07C4B}" type="pres">
      <dgm:prSet presAssocID="{29C86973-B7F5-4531-BE04-FAAD8E0D502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529488-6912-45A4-B57C-BEDE158FA20E}" type="pres">
      <dgm:prSet presAssocID="{FD16C119-B9EA-47E4-8CA8-635F52594AEF}" presName="vertOne" presStyleCnt="0"/>
      <dgm:spPr/>
    </dgm:pt>
    <dgm:pt modelId="{3A399EDB-9425-4DFF-B7CB-888E5A013176}" type="pres">
      <dgm:prSet presAssocID="{FD16C119-B9EA-47E4-8CA8-635F52594AEF}" presName="txOne" presStyleLbl="node0" presStyleIdx="0" presStyleCnt="1">
        <dgm:presLayoutVars>
          <dgm:chPref val="3"/>
        </dgm:presLayoutVars>
      </dgm:prSet>
      <dgm:spPr/>
    </dgm:pt>
    <dgm:pt modelId="{29853BD6-13BC-4D85-AA2F-951A990E8975}" type="pres">
      <dgm:prSet presAssocID="{FD16C119-B9EA-47E4-8CA8-635F52594AEF}" presName="parTransOne" presStyleCnt="0"/>
      <dgm:spPr/>
    </dgm:pt>
    <dgm:pt modelId="{3E20AE87-9221-4FBC-81FF-154342820D7D}" type="pres">
      <dgm:prSet presAssocID="{FD16C119-B9EA-47E4-8CA8-635F52594AEF}" presName="horzOne" presStyleCnt="0"/>
      <dgm:spPr/>
    </dgm:pt>
    <dgm:pt modelId="{61561A51-D6C5-4460-A3EB-5908A315AA36}" type="pres">
      <dgm:prSet presAssocID="{CC8E674C-B142-4342-86DE-759C27D55747}" presName="vertTwo" presStyleCnt="0"/>
      <dgm:spPr/>
    </dgm:pt>
    <dgm:pt modelId="{7D945871-A55A-4177-96DB-10A6DDC2DCCB}" type="pres">
      <dgm:prSet presAssocID="{CC8E674C-B142-4342-86DE-759C27D55747}" presName="txTwo" presStyleLbl="node2" presStyleIdx="0" presStyleCnt="1">
        <dgm:presLayoutVars>
          <dgm:chPref val="3"/>
        </dgm:presLayoutVars>
      </dgm:prSet>
      <dgm:spPr/>
    </dgm:pt>
    <dgm:pt modelId="{260849E1-7F75-48F5-A801-878A48147718}" type="pres">
      <dgm:prSet presAssocID="{CC8E674C-B142-4342-86DE-759C27D55747}" presName="parTransTwo" presStyleCnt="0"/>
      <dgm:spPr/>
    </dgm:pt>
    <dgm:pt modelId="{127D27AA-E5B6-4EF4-ACF9-92EA8EB14813}" type="pres">
      <dgm:prSet presAssocID="{CC8E674C-B142-4342-86DE-759C27D55747}" presName="horzTwo" presStyleCnt="0"/>
      <dgm:spPr/>
    </dgm:pt>
    <dgm:pt modelId="{276ABD9A-7F8B-4532-BBAB-C78BF85208A7}" type="pres">
      <dgm:prSet presAssocID="{12D0EDDE-A41D-42A8-8D73-1BEE749ED34C}" presName="vertThree" presStyleCnt="0"/>
      <dgm:spPr/>
    </dgm:pt>
    <dgm:pt modelId="{DC418003-9EB3-4316-92F1-8F77A5726187}" type="pres">
      <dgm:prSet presAssocID="{12D0EDDE-A41D-42A8-8D73-1BEE749ED34C}" presName="txThree" presStyleLbl="node3" presStyleIdx="0" presStyleCnt="2">
        <dgm:presLayoutVars>
          <dgm:chPref val="3"/>
        </dgm:presLayoutVars>
      </dgm:prSet>
      <dgm:spPr/>
    </dgm:pt>
    <dgm:pt modelId="{50AB79EF-0F62-4C96-91C3-7C26778A3558}" type="pres">
      <dgm:prSet presAssocID="{12D0EDDE-A41D-42A8-8D73-1BEE749ED34C}" presName="horzThree" presStyleCnt="0"/>
      <dgm:spPr/>
    </dgm:pt>
    <dgm:pt modelId="{D149EC34-D9F0-41BE-A2EB-337E36A783CA}" type="pres">
      <dgm:prSet presAssocID="{DE1175B0-B405-48CD-9D85-A673E019B35C}" presName="sibSpaceThree" presStyleCnt="0"/>
      <dgm:spPr/>
    </dgm:pt>
    <dgm:pt modelId="{26BE466D-5229-4D96-988B-026848E58C71}" type="pres">
      <dgm:prSet presAssocID="{508F8FA6-9D85-49D4-BD7A-6941322BE4A1}" presName="vertThree" presStyleCnt="0"/>
      <dgm:spPr/>
    </dgm:pt>
    <dgm:pt modelId="{216FCD4C-FDF4-45FA-AA82-D793729EED50}" type="pres">
      <dgm:prSet presAssocID="{508F8FA6-9D85-49D4-BD7A-6941322BE4A1}" presName="txThree" presStyleLbl="node3" presStyleIdx="1" presStyleCnt="2">
        <dgm:presLayoutVars>
          <dgm:chPref val="3"/>
        </dgm:presLayoutVars>
      </dgm:prSet>
      <dgm:spPr/>
    </dgm:pt>
    <dgm:pt modelId="{D752B184-C561-4C77-99F2-30536E42675C}" type="pres">
      <dgm:prSet presAssocID="{508F8FA6-9D85-49D4-BD7A-6941322BE4A1}" presName="horzThree" presStyleCnt="0"/>
      <dgm:spPr/>
    </dgm:pt>
  </dgm:ptLst>
  <dgm:cxnLst>
    <dgm:cxn modelId="{1C3E1B0F-38F6-49B8-9D55-98119EF628CE}" type="presOf" srcId="{12D0EDDE-A41D-42A8-8D73-1BEE749ED34C}" destId="{DC418003-9EB3-4316-92F1-8F77A5726187}" srcOrd="0" destOrd="0" presId="urn:microsoft.com/office/officeart/2005/8/layout/architecture+Icon"/>
    <dgm:cxn modelId="{3A15BB66-84FE-4B61-891B-3524D015975C}" type="presOf" srcId="{FD16C119-B9EA-47E4-8CA8-635F52594AEF}" destId="{3A399EDB-9425-4DFF-B7CB-888E5A013176}" srcOrd="0" destOrd="0" presId="urn:microsoft.com/office/officeart/2005/8/layout/architecture+Icon"/>
    <dgm:cxn modelId="{B7996879-A664-4D94-B45B-3029A9167E15}" srcId="{29C86973-B7F5-4531-BE04-FAAD8E0D502B}" destId="{FD16C119-B9EA-47E4-8CA8-635F52594AEF}" srcOrd="0" destOrd="0" parTransId="{84C78B5E-834D-4773-9E0A-5EF7C0ACA49C}" sibTransId="{10A39210-7160-40DF-BFC7-0F6D953B49A5}"/>
    <dgm:cxn modelId="{7E2DAB80-9BEB-4252-9DC1-8527BCB1468A}" type="presOf" srcId="{508F8FA6-9D85-49D4-BD7A-6941322BE4A1}" destId="{216FCD4C-FDF4-45FA-AA82-D793729EED50}" srcOrd="0" destOrd="0" presId="urn:microsoft.com/office/officeart/2005/8/layout/architecture+Icon"/>
    <dgm:cxn modelId="{EB8B7A93-F3F0-4079-86BC-4D2FF8BCE0D0}" srcId="{FD16C119-B9EA-47E4-8CA8-635F52594AEF}" destId="{CC8E674C-B142-4342-86DE-759C27D55747}" srcOrd="0" destOrd="0" parTransId="{1A65ACC8-A328-4447-9291-F775F71CDB93}" sibTransId="{323E6B30-6A0F-4AC7-BDEA-F4FDB775433A}"/>
    <dgm:cxn modelId="{F906A09A-319A-4EFC-9963-D1A55EB5AC82}" type="presOf" srcId="{CC8E674C-B142-4342-86DE-759C27D55747}" destId="{7D945871-A55A-4177-96DB-10A6DDC2DCCB}" srcOrd="0" destOrd="0" presId="urn:microsoft.com/office/officeart/2005/8/layout/architecture+Icon"/>
    <dgm:cxn modelId="{4D6A46AC-DDC8-43CB-9B4D-260905553069}" type="presOf" srcId="{29C86973-B7F5-4531-BE04-FAAD8E0D502B}" destId="{EA23BAA7-9DA5-4080-81E5-168AA9B07C4B}" srcOrd="0" destOrd="0" presId="urn:microsoft.com/office/officeart/2005/8/layout/architecture+Icon"/>
    <dgm:cxn modelId="{DD48B5BF-7891-4D3C-AEBA-B6E4F3BC922E}" srcId="{CC8E674C-B142-4342-86DE-759C27D55747}" destId="{12D0EDDE-A41D-42A8-8D73-1BEE749ED34C}" srcOrd="0" destOrd="0" parTransId="{795980E1-27FC-4357-90C4-6701EC167885}" sibTransId="{DE1175B0-B405-48CD-9D85-A673E019B35C}"/>
    <dgm:cxn modelId="{738DC2F3-5E75-4F1A-9B65-425F7059FDE1}" srcId="{CC8E674C-B142-4342-86DE-759C27D55747}" destId="{508F8FA6-9D85-49D4-BD7A-6941322BE4A1}" srcOrd="1" destOrd="0" parTransId="{7038AEDC-B76D-4012-8D46-C5ACE560779F}" sibTransId="{EE180123-8E5D-40DD-B03A-8DC9F86A9FD1}"/>
    <dgm:cxn modelId="{74A5B51B-E34F-403A-930A-D72510F6F55C}" type="presParOf" srcId="{EA23BAA7-9DA5-4080-81E5-168AA9B07C4B}" destId="{16529488-6912-45A4-B57C-BEDE158FA20E}" srcOrd="0" destOrd="0" presId="urn:microsoft.com/office/officeart/2005/8/layout/architecture+Icon"/>
    <dgm:cxn modelId="{34701794-4150-4352-812B-637738E84A52}" type="presParOf" srcId="{16529488-6912-45A4-B57C-BEDE158FA20E}" destId="{3A399EDB-9425-4DFF-B7CB-888E5A013176}" srcOrd="0" destOrd="0" presId="urn:microsoft.com/office/officeart/2005/8/layout/architecture+Icon"/>
    <dgm:cxn modelId="{D3186840-A6DF-4D08-9EAA-8536EC535742}" type="presParOf" srcId="{16529488-6912-45A4-B57C-BEDE158FA20E}" destId="{29853BD6-13BC-4D85-AA2F-951A990E8975}" srcOrd="1" destOrd="0" presId="urn:microsoft.com/office/officeart/2005/8/layout/architecture+Icon"/>
    <dgm:cxn modelId="{38463052-18A0-48A2-9FD5-EE734A6EA4AB}" type="presParOf" srcId="{16529488-6912-45A4-B57C-BEDE158FA20E}" destId="{3E20AE87-9221-4FBC-81FF-154342820D7D}" srcOrd="2" destOrd="0" presId="urn:microsoft.com/office/officeart/2005/8/layout/architecture+Icon"/>
    <dgm:cxn modelId="{7A4E042F-84B5-43F2-A6C9-436A3A55A888}" type="presParOf" srcId="{3E20AE87-9221-4FBC-81FF-154342820D7D}" destId="{61561A51-D6C5-4460-A3EB-5908A315AA36}" srcOrd="0" destOrd="0" presId="urn:microsoft.com/office/officeart/2005/8/layout/architecture+Icon"/>
    <dgm:cxn modelId="{72795E83-5DF4-4010-AA2B-32AC03776A07}" type="presParOf" srcId="{61561A51-D6C5-4460-A3EB-5908A315AA36}" destId="{7D945871-A55A-4177-96DB-10A6DDC2DCCB}" srcOrd="0" destOrd="0" presId="urn:microsoft.com/office/officeart/2005/8/layout/architecture+Icon"/>
    <dgm:cxn modelId="{DC0254B7-5751-4593-B937-D34056CBCA1C}" type="presParOf" srcId="{61561A51-D6C5-4460-A3EB-5908A315AA36}" destId="{260849E1-7F75-48F5-A801-878A48147718}" srcOrd="1" destOrd="0" presId="urn:microsoft.com/office/officeart/2005/8/layout/architecture+Icon"/>
    <dgm:cxn modelId="{7824FE17-F66D-45AB-A5D0-A00100239257}" type="presParOf" srcId="{61561A51-D6C5-4460-A3EB-5908A315AA36}" destId="{127D27AA-E5B6-4EF4-ACF9-92EA8EB14813}" srcOrd="2" destOrd="0" presId="urn:microsoft.com/office/officeart/2005/8/layout/architecture+Icon"/>
    <dgm:cxn modelId="{7E7715DC-EBBF-436D-A81B-C7E11F8FCCD0}" type="presParOf" srcId="{127D27AA-E5B6-4EF4-ACF9-92EA8EB14813}" destId="{276ABD9A-7F8B-4532-BBAB-C78BF85208A7}" srcOrd="0" destOrd="0" presId="urn:microsoft.com/office/officeart/2005/8/layout/architecture+Icon"/>
    <dgm:cxn modelId="{B1A33D9B-095A-439E-A4B1-9CC3865DF1D9}" type="presParOf" srcId="{276ABD9A-7F8B-4532-BBAB-C78BF85208A7}" destId="{DC418003-9EB3-4316-92F1-8F77A5726187}" srcOrd="0" destOrd="0" presId="urn:microsoft.com/office/officeart/2005/8/layout/architecture+Icon"/>
    <dgm:cxn modelId="{5E77F7EF-52AE-46D0-85B4-EDF7C7B284F3}" type="presParOf" srcId="{276ABD9A-7F8B-4532-BBAB-C78BF85208A7}" destId="{50AB79EF-0F62-4C96-91C3-7C26778A3558}" srcOrd="1" destOrd="0" presId="urn:microsoft.com/office/officeart/2005/8/layout/architecture+Icon"/>
    <dgm:cxn modelId="{6432FF6B-67C9-428E-ACE3-E37873682CED}" type="presParOf" srcId="{127D27AA-E5B6-4EF4-ACF9-92EA8EB14813}" destId="{D149EC34-D9F0-41BE-A2EB-337E36A783CA}" srcOrd="1" destOrd="0" presId="urn:microsoft.com/office/officeart/2005/8/layout/architecture+Icon"/>
    <dgm:cxn modelId="{38A9F23D-9DAF-4009-AA52-4CE63D8B0D48}" type="presParOf" srcId="{127D27AA-E5B6-4EF4-ACF9-92EA8EB14813}" destId="{26BE466D-5229-4D96-988B-026848E58C71}" srcOrd="2" destOrd="0" presId="urn:microsoft.com/office/officeart/2005/8/layout/architecture+Icon"/>
    <dgm:cxn modelId="{5485DCF9-7CEA-4278-9782-B2B52022F795}" type="presParOf" srcId="{26BE466D-5229-4D96-988B-026848E58C71}" destId="{216FCD4C-FDF4-45FA-AA82-D793729EED50}" srcOrd="0" destOrd="0" presId="urn:microsoft.com/office/officeart/2005/8/layout/architecture+Icon"/>
    <dgm:cxn modelId="{369AB9A7-C749-4757-AA30-5AE4254AEE04}" type="presParOf" srcId="{26BE466D-5229-4D96-988B-026848E58C71}" destId="{D752B184-C561-4C77-99F2-30536E42675C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C86973-B7F5-4531-BE04-FAAD8E0D502B}" type="doc">
      <dgm:prSet loTypeId="urn:microsoft.com/office/officeart/2005/8/layout/architecture+Icon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FD16C119-B9EA-47E4-8CA8-635F52594AEF}">
      <dgm:prSet phldrT="[Text]" custT="1"/>
      <dgm:spPr/>
      <dgm:t>
        <a:bodyPr/>
        <a:lstStyle/>
        <a:p>
          <a:r>
            <a:rPr kumimoji="1" lang="en-US" altLang="ja-JP" sz="4000" dirty="0">
              <a:latin typeface="Arial" panose="020B0604020202020204" pitchFamily="34" charset="0"/>
              <a:cs typeface="Arial" panose="020B0604020202020204" pitchFamily="34" charset="0"/>
            </a:rPr>
            <a:t>CPU/Memory/Device</a:t>
          </a:r>
          <a:endParaRPr kumimoji="1" lang="ja-JP" alt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C78B5E-834D-4773-9E0A-5EF7C0ACA49C}" type="parTrans" cxnId="{B7996879-A664-4D94-B45B-3029A9167E15}">
      <dgm:prSet/>
      <dgm:spPr/>
      <dgm:t>
        <a:bodyPr/>
        <a:lstStyle/>
        <a:p>
          <a:endParaRPr kumimoji="1" lang="ja-JP" alt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A39210-7160-40DF-BFC7-0F6D953B49A5}" type="sibTrans" cxnId="{B7996879-A664-4D94-B45B-3029A9167E15}">
      <dgm:prSet/>
      <dgm:spPr/>
      <dgm:t>
        <a:bodyPr/>
        <a:lstStyle/>
        <a:p>
          <a:endParaRPr kumimoji="1" lang="ja-JP" alt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8E674C-B142-4342-86DE-759C27D55747}">
      <dgm:prSet phldrT="[Text]" custT="1"/>
      <dgm:spPr/>
      <dgm:t>
        <a:bodyPr/>
        <a:lstStyle/>
        <a:p>
          <a:r>
            <a:rPr kumimoji="1" lang="en-US" altLang="ja-JP" sz="40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Abstraction Layer</a:t>
          </a:r>
          <a:endParaRPr kumimoji="1" lang="ja-JP" altLang="en-US" sz="4000" dirty="0">
            <a:solidFill>
              <a:schemeClr val="accent4">
                <a:lumMod val="60000"/>
                <a:lumOff val="4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65ACC8-A328-4447-9291-F775F71CDB93}" type="parTrans" cxnId="{EB8B7A93-F3F0-4079-86BC-4D2FF8BCE0D0}">
      <dgm:prSet/>
      <dgm:spPr/>
      <dgm:t>
        <a:bodyPr/>
        <a:lstStyle/>
        <a:p>
          <a:endParaRPr kumimoji="1" lang="ja-JP" alt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3E6B30-6A0F-4AC7-BDEA-F4FDB775433A}" type="sibTrans" cxnId="{EB8B7A93-F3F0-4079-86BC-4D2FF8BCE0D0}">
      <dgm:prSet/>
      <dgm:spPr/>
      <dgm:t>
        <a:bodyPr/>
        <a:lstStyle/>
        <a:p>
          <a:endParaRPr kumimoji="1" lang="ja-JP" alt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D0EDDE-A41D-42A8-8D73-1BEE749ED34C}">
      <dgm:prSet phldrT="[Text]" custT="1"/>
      <dgm:spPr/>
      <dgm:t>
        <a:bodyPr/>
        <a:lstStyle/>
        <a:p>
          <a:r>
            <a:rPr kumimoji="1" lang="en-US" altLang="ja-JP" sz="4000" dirty="0">
              <a:latin typeface="Arial" panose="020B0604020202020204" pitchFamily="34" charset="0"/>
              <a:cs typeface="Arial" panose="020B0604020202020204" pitchFamily="34" charset="0"/>
            </a:rPr>
            <a:t>UX</a:t>
          </a:r>
          <a:endParaRPr kumimoji="1" lang="ja-JP" alt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5980E1-27FC-4357-90C4-6701EC167885}" type="parTrans" cxnId="{DD48B5BF-7891-4D3C-AEBA-B6E4F3BC922E}">
      <dgm:prSet/>
      <dgm:spPr/>
      <dgm:t>
        <a:bodyPr/>
        <a:lstStyle/>
        <a:p>
          <a:endParaRPr kumimoji="1" lang="ja-JP" alt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1175B0-B405-48CD-9D85-A673E019B35C}" type="sibTrans" cxnId="{DD48B5BF-7891-4D3C-AEBA-B6E4F3BC922E}">
      <dgm:prSet/>
      <dgm:spPr/>
      <dgm:t>
        <a:bodyPr/>
        <a:lstStyle/>
        <a:p>
          <a:endParaRPr kumimoji="1" lang="ja-JP" alt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8F8FA6-9D85-49D4-BD7A-6941322BE4A1}">
      <dgm:prSet phldrT="[Text]" custT="1"/>
      <dgm:spPr/>
      <dgm:t>
        <a:bodyPr/>
        <a:lstStyle/>
        <a:p>
          <a:r>
            <a:rPr kumimoji="1" lang="en-US" altLang="ja-JP" sz="4000" dirty="0">
              <a:latin typeface="Arial" panose="020B0604020202020204" pitchFamily="34" charset="0"/>
              <a:cs typeface="Arial" panose="020B0604020202020204" pitchFamily="34" charset="0"/>
            </a:rPr>
            <a:t>Interface</a:t>
          </a:r>
          <a:endParaRPr kumimoji="1" lang="ja-JP" alt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180123-8E5D-40DD-B03A-8DC9F86A9FD1}" type="sibTrans" cxnId="{738DC2F3-5E75-4F1A-9B65-425F7059FDE1}">
      <dgm:prSet/>
      <dgm:spPr/>
      <dgm:t>
        <a:bodyPr/>
        <a:lstStyle/>
        <a:p>
          <a:endParaRPr kumimoji="1" lang="ja-JP" alt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38AEDC-B76D-4012-8D46-C5ACE560779F}" type="parTrans" cxnId="{738DC2F3-5E75-4F1A-9B65-425F7059FDE1}">
      <dgm:prSet/>
      <dgm:spPr/>
      <dgm:t>
        <a:bodyPr/>
        <a:lstStyle/>
        <a:p>
          <a:endParaRPr kumimoji="1" lang="ja-JP" alt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23BAA7-9DA5-4080-81E5-168AA9B07C4B}" type="pres">
      <dgm:prSet presAssocID="{29C86973-B7F5-4531-BE04-FAAD8E0D502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529488-6912-45A4-B57C-BEDE158FA20E}" type="pres">
      <dgm:prSet presAssocID="{FD16C119-B9EA-47E4-8CA8-635F52594AEF}" presName="vertOne" presStyleCnt="0"/>
      <dgm:spPr/>
    </dgm:pt>
    <dgm:pt modelId="{3A399EDB-9425-4DFF-B7CB-888E5A013176}" type="pres">
      <dgm:prSet presAssocID="{FD16C119-B9EA-47E4-8CA8-635F52594AEF}" presName="txOne" presStyleLbl="node0" presStyleIdx="0" presStyleCnt="1">
        <dgm:presLayoutVars>
          <dgm:chPref val="3"/>
        </dgm:presLayoutVars>
      </dgm:prSet>
      <dgm:spPr/>
    </dgm:pt>
    <dgm:pt modelId="{29853BD6-13BC-4D85-AA2F-951A990E8975}" type="pres">
      <dgm:prSet presAssocID="{FD16C119-B9EA-47E4-8CA8-635F52594AEF}" presName="parTransOne" presStyleCnt="0"/>
      <dgm:spPr/>
    </dgm:pt>
    <dgm:pt modelId="{3E20AE87-9221-4FBC-81FF-154342820D7D}" type="pres">
      <dgm:prSet presAssocID="{FD16C119-B9EA-47E4-8CA8-635F52594AEF}" presName="horzOne" presStyleCnt="0"/>
      <dgm:spPr/>
    </dgm:pt>
    <dgm:pt modelId="{61561A51-D6C5-4460-A3EB-5908A315AA36}" type="pres">
      <dgm:prSet presAssocID="{CC8E674C-B142-4342-86DE-759C27D55747}" presName="vertTwo" presStyleCnt="0"/>
      <dgm:spPr/>
    </dgm:pt>
    <dgm:pt modelId="{7D945871-A55A-4177-96DB-10A6DDC2DCCB}" type="pres">
      <dgm:prSet presAssocID="{CC8E674C-B142-4342-86DE-759C27D55747}" presName="txTwo" presStyleLbl="node2" presStyleIdx="0" presStyleCnt="1">
        <dgm:presLayoutVars>
          <dgm:chPref val="3"/>
        </dgm:presLayoutVars>
      </dgm:prSet>
      <dgm:spPr/>
    </dgm:pt>
    <dgm:pt modelId="{260849E1-7F75-48F5-A801-878A48147718}" type="pres">
      <dgm:prSet presAssocID="{CC8E674C-B142-4342-86DE-759C27D55747}" presName="parTransTwo" presStyleCnt="0"/>
      <dgm:spPr/>
    </dgm:pt>
    <dgm:pt modelId="{127D27AA-E5B6-4EF4-ACF9-92EA8EB14813}" type="pres">
      <dgm:prSet presAssocID="{CC8E674C-B142-4342-86DE-759C27D55747}" presName="horzTwo" presStyleCnt="0"/>
      <dgm:spPr/>
    </dgm:pt>
    <dgm:pt modelId="{276ABD9A-7F8B-4532-BBAB-C78BF85208A7}" type="pres">
      <dgm:prSet presAssocID="{12D0EDDE-A41D-42A8-8D73-1BEE749ED34C}" presName="vertThree" presStyleCnt="0"/>
      <dgm:spPr/>
    </dgm:pt>
    <dgm:pt modelId="{DC418003-9EB3-4316-92F1-8F77A5726187}" type="pres">
      <dgm:prSet presAssocID="{12D0EDDE-A41D-42A8-8D73-1BEE749ED34C}" presName="txThree" presStyleLbl="node3" presStyleIdx="0" presStyleCnt="2">
        <dgm:presLayoutVars>
          <dgm:chPref val="3"/>
        </dgm:presLayoutVars>
      </dgm:prSet>
      <dgm:spPr/>
    </dgm:pt>
    <dgm:pt modelId="{50AB79EF-0F62-4C96-91C3-7C26778A3558}" type="pres">
      <dgm:prSet presAssocID="{12D0EDDE-A41D-42A8-8D73-1BEE749ED34C}" presName="horzThree" presStyleCnt="0"/>
      <dgm:spPr/>
    </dgm:pt>
    <dgm:pt modelId="{D149EC34-D9F0-41BE-A2EB-337E36A783CA}" type="pres">
      <dgm:prSet presAssocID="{DE1175B0-B405-48CD-9D85-A673E019B35C}" presName="sibSpaceThree" presStyleCnt="0"/>
      <dgm:spPr/>
    </dgm:pt>
    <dgm:pt modelId="{26BE466D-5229-4D96-988B-026848E58C71}" type="pres">
      <dgm:prSet presAssocID="{508F8FA6-9D85-49D4-BD7A-6941322BE4A1}" presName="vertThree" presStyleCnt="0"/>
      <dgm:spPr/>
    </dgm:pt>
    <dgm:pt modelId="{216FCD4C-FDF4-45FA-AA82-D793729EED50}" type="pres">
      <dgm:prSet presAssocID="{508F8FA6-9D85-49D4-BD7A-6941322BE4A1}" presName="txThree" presStyleLbl="node3" presStyleIdx="1" presStyleCnt="2">
        <dgm:presLayoutVars>
          <dgm:chPref val="3"/>
        </dgm:presLayoutVars>
      </dgm:prSet>
      <dgm:spPr/>
    </dgm:pt>
    <dgm:pt modelId="{D752B184-C561-4C77-99F2-30536E42675C}" type="pres">
      <dgm:prSet presAssocID="{508F8FA6-9D85-49D4-BD7A-6941322BE4A1}" presName="horzThree" presStyleCnt="0"/>
      <dgm:spPr/>
    </dgm:pt>
  </dgm:ptLst>
  <dgm:cxnLst>
    <dgm:cxn modelId="{B7996879-A664-4D94-B45B-3029A9167E15}" srcId="{29C86973-B7F5-4531-BE04-FAAD8E0D502B}" destId="{FD16C119-B9EA-47E4-8CA8-635F52594AEF}" srcOrd="0" destOrd="0" parTransId="{84C78B5E-834D-4773-9E0A-5EF7C0ACA49C}" sibTransId="{10A39210-7160-40DF-BFC7-0F6D953B49A5}"/>
    <dgm:cxn modelId="{B177F280-6334-4CF6-AA63-C44C6556029F}" type="presOf" srcId="{29C86973-B7F5-4531-BE04-FAAD8E0D502B}" destId="{EA23BAA7-9DA5-4080-81E5-168AA9B07C4B}" srcOrd="0" destOrd="0" presId="urn:microsoft.com/office/officeart/2005/8/layout/architecture+Icon"/>
    <dgm:cxn modelId="{EB8B7A93-F3F0-4079-86BC-4D2FF8BCE0D0}" srcId="{FD16C119-B9EA-47E4-8CA8-635F52594AEF}" destId="{CC8E674C-B142-4342-86DE-759C27D55747}" srcOrd="0" destOrd="0" parTransId="{1A65ACC8-A328-4447-9291-F775F71CDB93}" sibTransId="{323E6B30-6A0F-4AC7-BDEA-F4FDB775433A}"/>
    <dgm:cxn modelId="{B67A0E9C-A9C1-409E-87AA-D5797306B96C}" type="presOf" srcId="{508F8FA6-9D85-49D4-BD7A-6941322BE4A1}" destId="{216FCD4C-FDF4-45FA-AA82-D793729EED50}" srcOrd="0" destOrd="0" presId="urn:microsoft.com/office/officeart/2005/8/layout/architecture+Icon"/>
    <dgm:cxn modelId="{DD48B5BF-7891-4D3C-AEBA-B6E4F3BC922E}" srcId="{CC8E674C-B142-4342-86DE-759C27D55747}" destId="{12D0EDDE-A41D-42A8-8D73-1BEE749ED34C}" srcOrd="0" destOrd="0" parTransId="{795980E1-27FC-4357-90C4-6701EC167885}" sibTransId="{DE1175B0-B405-48CD-9D85-A673E019B35C}"/>
    <dgm:cxn modelId="{734DE1C7-91F4-4226-9D14-2B8B93C2CA0F}" type="presOf" srcId="{CC8E674C-B142-4342-86DE-759C27D55747}" destId="{7D945871-A55A-4177-96DB-10A6DDC2DCCB}" srcOrd="0" destOrd="0" presId="urn:microsoft.com/office/officeart/2005/8/layout/architecture+Icon"/>
    <dgm:cxn modelId="{9D0586E4-228D-42FF-B7B1-3C86ED6DA5BF}" type="presOf" srcId="{FD16C119-B9EA-47E4-8CA8-635F52594AEF}" destId="{3A399EDB-9425-4DFF-B7CB-888E5A013176}" srcOrd="0" destOrd="0" presId="urn:microsoft.com/office/officeart/2005/8/layout/architecture+Icon"/>
    <dgm:cxn modelId="{FE17C7EA-44F3-4123-928B-E9DFD7C5404F}" type="presOf" srcId="{12D0EDDE-A41D-42A8-8D73-1BEE749ED34C}" destId="{DC418003-9EB3-4316-92F1-8F77A5726187}" srcOrd="0" destOrd="0" presId="urn:microsoft.com/office/officeart/2005/8/layout/architecture+Icon"/>
    <dgm:cxn modelId="{738DC2F3-5E75-4F1A-9B65-425F7059FDE1}" srcId="{CC8E674C-B142-4342-86DE-759C27D55747}" destId="{508F8FA6-9D85-49D4-BD7A-6941322BE4A1}" srcOrd="1" destOrd="0" parTransId="{7038AEDC-B76D-4012-8D46-C5ACE560779F}" sibTransId="{EE180123-8E5D-40DD-B03A-8DC9F86A9FD1}"/>
    <dgm:cxn modelId="{BBD0B813-4E67-4645-8DB0-0BA998C1D56E}" type="presParOf" srcId="{EA23BAA7-9DA5-4080-81E5-168AA9B07C4B}" destId="{16529488-6912-45A4-B57C-BEDE158FA20E}" srcOrd="0" destOrd="0" presId="urn:microsoft.com/office/officeart/2005/8/layout/architecture+Icon"/>
    <dgm:cxn modelId="{A696E118-293B-4E4B-A9E9-B3317676D4BB}" type="presParOf" srcId="{16529488-6912-45A4-B57C-BEDE158FA20E}" destId="{3A399EDB-9425-4DFF-B7CB-888E5A013176}" srcOrd="0" destOrd="0" presId="urn:microsoft.com/office/officeart/2005/8/layout/architecture+Icon"/>
    <dgm:cxn modelId="{C6F4B49F-6452-4AD8-9918-00234221519B}" type="presParOf" srcId="{16529488-6912-45A4-B57C-BEDE158FA20E}" destId="{29853BD6-13BC-4D85-AA2F-951A990E8975}" srcOrd="1" destOrd="0" presId="urn:microsoft.com/office/officeart/2005/8/layout/architecture+Icon"/>
    <dgm:cxn modelId="{2117F3FA-547F-4875-A591-88A57E210EF7}" type="presParOf" srcId="{16529488-6912-45A4-B57C-BEDE158FA20E}" destId="{3E20AE87-9221-4FBC-81FF-154342820D7D}" srcOrd="2" destOrd="0" presId="urn:microsoft.com/office/officeart/2005/8/layout/architecture+Icon"/>
    <dgm:cxn modelId="{431A8F1C-7B34-45FD-A904-7DBCCC8C7623}" type="presParOf" srcId="{3E20AE87-9221-4FBC-81FF-154342820D7D}" destId="{61561A51-D6C5-4460-A3EB-5908A315AA36}" srcOrd="0" destOrd="0" presId="urn:microsoft.com/office/officeart/2005/8/layout/architecture+Icon"/>
    <dgm:cxn modelId="{B8C339D8-1D59-485B-B224-7AC3D5A4736D}" type="presParOf" srcId="{61561A51-D6C5-4460-A3EB-5908A315AA36}" destId="{7D945871-A55A-4177-96DB-10A6DDC2DCCB}" srcOrd="0" destOrd="0" presId="urn:microsoft.com/office/officeart/2005/8/layout/architecture+Icon"/>
    <dgm:cxn modelId="{38326533-2100-4816-93F2-C7A5A9D73C4B}" type="presParOf" srcId="{61561A51-D6C5-4460-A3EB-5908A315AA36}" destId="{260849E1-7F75-48F5-A801-878A48147718}" srcOrd="1" destOrd="0" presId="urn:microsoft.com/office/officeart/2005/8/layout/architecture+Icon"/>
    <dgm:cxn modelId="{250220BE-40B3-4884-B947-D68115D0D2FF}" type="presParOf" srcId="{61561A51-D6C5-4460-A3EB-5908A315AA36}" destId="{127D27AA-E5B6-4EF4-ACF9-92EA8EB14813}" srcOrd="2" destOrd="0" presId="urn:microsoft.com/office/officeart/2005/8/layout/architecture+Icon"/>
    <dgm:cxn modelId="{8E0D5947-8850-4FBD-9968-08E010AADC2E}" type="presParOf" srcId="{127D27AA-E5B6-4EF4-ACF9-92EA8EB14813}" destId="{276ABD9A-7F8B-4532-BBAB-C78BF85208A7}" srcOrd="0" destOrd="0" presId="urn:microsoft.com/office/officeart/2005/8/layout/architecture+Icon"/>
    <dgm:cxn modelId="{7A7B6287-761B-4298-AD25-07368B28A87C}" type="presParOf" srcId="{276ABD9A-7F8B-4532-BBAB-C78BF85208A7}" destId="{DC418003-9EB3-4316-92F1-8F77A5726187}" srcOrd="0" destOrd="0" presId="urn:microsoft.com/office/officeart/2005/8/layout/architecture+Icon"/>
    <dgm:cxn modelId="{0EF73480-4D82-43A9-A3AD-9F5DF3F231A1}" type="presParOf" srcId="{276ABD9A-7F8B-4532-BBAB-C78BF85208A7}" destId="{50AB79EF-0F62-4C96-91C3-7C26778A3558}" srcOrd="1" destOrd="0" presId="urn:microsoft.com/office/officeart/2005/8/layout/architecture+Icon"/>
    <dgm:cxn modelId="{153EA4E5-C18D-41A9-9267-93745DFFD929}" type="presParOf" srcId="{127D27AA-E5B6-4EF4-ACF9-92EA8EB14813}" destId="{D149EC34-D9F0-41BE-A2EB-337E36A783CA}" srcOrd="1" destOrd="0" presId="urn:microsoft.com/office/officeart/2005/8/layout/architecture+Icon"/>
    <dgm:cxn modelId="{EEAFBADA-FD63-4F37-970F-5D4B2FFD564C}" type="presParOf" srcId="{127D27AA-E5B6-4EF4-ACF9-92EA8EB14813}" destId="{26BE466D-5229-4D96-988B-026848E58C71}" srcOrd="2" destOrd="0" presId="urn:microsoft.com/office/officeart/2005/8/layout/architecture+Icon"/>
    <dgm:cxn modelId="{6C8E7334-417F-488C-92B9-50AE97B12FC3}" type="presParOf" srcId="{26BE466D-5229-4D96-988B-026848E58C71}" destId="{216FCD4C-FDF4-45FA-AA82-D793729EED50}" srcOrd="0" destOrd="0" presId="urn:microsoft.com/office/officeart/2005/8/layout/architecture+Icon"/>
    <dgm:cxn modelId="{BD4707F6-5D23-4BBC-A494-3FBB2EA20EDB}" type="presParOf" srcId="{26BE466D-5229-4D96-988B-026848E58C71}" destId="{D752B184-C561-4C77-99F2-30536E42675C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C9574D-11D9-46AF-8742-BCBBF12C3211}" type="doc">
      <dgm:prSet loTypeId="urn:microsoft.com/office/officeart/2011/layout/HexagonRadial" loCatId="officeonlin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33143AE3-4CE9-4FBE-B84B-0BF028375BE5}">
      <dgm:prSet phldrT="[Text]" custT="1"/>
      <dgm:spPr/>
      <dgm:t>
        <a:bodyPr/>
        <a:lstStyle/>
        <a:p>
          <a:r>
            <a: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Products</a:t>
          </a:r>
          <a:endParaRPr kumimoji="1" lang="ja-JP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1131A7-611E-40E1-A03D-77D999B1BD23}" type="parTrans" cxnId="{D29D0C83-11FD-4841-A0B6-387C2BB17978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D19906-CA5C-4501-8D87-1F877547A88C}" type="sibTrans" cxnId="{D29D0C83-11FD-4841-A0B6-387C2BB17978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58B32D-D362-4A3F-B059-0631BC2C7382}">
      <dgm:prSet phldrT="[Text]" custT="1"/>
      <dgm:spPr/>
      <dgm:t>
        <a:bodyPr/>
        <a:lstStyle/>
        <a:p>
          <a:r>
            <a:rPr kumimoji="1" lang="en-US" altLang="ja-JP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Customer</a:t>
          </a:r>
          <a:endParaRPr kumimoji="1" lang="ja-JP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C8EFAE-7E1B-4133-9CDD-4EF537D1203A}" type="parTrans" cxnId="{840BB30F-0043-4351-9450-42B776822278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252FCC-41C5-41FC-9863-F5D690076CD9}" type="sibTrans" cxnId="{840BB30F-0043-4351-9450-42B776822278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E611A3-2727-4074-AE4B-87641D438EAC}">
      <dgm:prSet phldrT="[Text]" custT="1"/>
      <dgm:spPr/>
      <dgm:t>
        <a:bodyPr/>
        <a:lstStyle/>
        <a:p>
          <a:r>
            <a: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Partners</a:t>
          </a:r>
          <a:endParaRPr kumimoji="1" lang="ja-JP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B53544-92F8-44E5-BBE7-DC22C3B264CD}" type="parTrans" cxnId="{BA33B8EB-EA49-431E-B19B-89EFCCC0F06D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60E533-FEC8-426C-B7E2-FA0C9953E678}" type="sibTrans" cxnId="{BA33B8EB-EA49-431E-B19B-89EFCCC0F06D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7807BD-E081-430A-96AF-2E427CD8EFAD}">
      <dgm:prSet phldrT="[Text]" custT="1"/>
      <dgm:spPr/>
      <dgm:t>
        <a:bodyPr/>
        <a:lstStyle/>
        <a:p>
          <a:r>
            <a: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Industry</a:t>
          </a:r>
          <a:endParaRPr kumimoji="1" lang="ja-JP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7B832B-DEB8-45CC-86C0-C39F1594678C}" type="parTrans" cxnId="{367B27ED-BD98-459D-AC79-45EF0C8B066B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EA8073-0505-4CE5-828B-DB63E36B4F74}" type="sibTrans" cxnId="{367B27ED-BD98-459D-AC79-45EF0C8B066B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DFFDD4-3A2D-4649-9633-2696440A1FF8}">
      <dgm:prSet phldrT="[Text]" custT="1"/>
      <dgm:spPr/>
      <dgm:t>
        <a:bodyPr/>
        <a:lstStyle/>
        <a:p>
          <a:r>
            <a: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Users</a:t>
          </a:r>
          <a:endParaRPr kumimoji="1" lang="ja-JP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3A1981-C28D-4DA1-8443-DC8389C81081}" type="parTrans" cxnId="{86C9225F-E3A7-4D36-8818-AAC9F1D76E5A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899E62-0FA4-4255-A831-F383A611553B}" type="sibTrans" cxnId="{86C9225F-E3A7-4D36-8818-AAC9F1D76E5A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702EF2-D57D-415A-95BE-DCF1567CDC8A}">
      <dgm:prSet phldrT="[Text]" custT="1"/>
      <dgm:spPr/>
      <dgm:t>
        <a:bodyPr/>
        <a:lstStyle/>
        <a:p>
          <a:r>
            <a: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</a:t>
          </a:r>
          <a:r>
            <a:rPr kumimoji="1" lang="en-US" altLang="ja-JP" sz="20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rd</a:t>
          </a:r>
          <a:r>
            <a: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party</a:t>
          </a:r>
          <a:endParaRPr kumimoji="1" lang="ja-JP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3F3018-3993-40E5-A006-0A6FD47C7A46}" type="parTrans" cxnId="{DC98EDF1-EDFF-4EED-B7D4-AAF7482B5AC8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78B97-8D1E-43B8-A55B-A6394B2D546D}" type="sibTrans" cxnId="{DC98EDF1-EDFF-4EED-B7D4-AAF7482B5AC8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251DB0-EAE9-42DC-B444-705372BB0F3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Government</a:t>
          </a:r>
          <a:endParaRPr kumimoji="1" lang="ja-JP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FFD8C5-165A-43C0-A43C-F170F90C7406}" type="parTrans" cxnId="{7D653D6E-8B15-46CD-857E-180B90A66EC7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C8D226-7EF1-4D90-B826-F5EFDC0556FE}" type="sibTrans" cxnId="{7D653D6E-8B15-46CD-857E-180B90A66EC7}">
      <dgm:prSet/>
      <dgm:spPr/>
      <dgm:t>
        <a:bodyPr/>
        <a:lstStyle/>
        <a:p>
          <a:endParaRPr kumimoji="1" lang="ja-JP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77780B-7DC6-40B6-98AE-0F1832A36634}" type="pres">
      <dgm:prSet presAssocID="{F9C9574D-11D9-46AF-8742-BCBBF12C321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4411903-F660-4ADE-87BC-052B8700CD60}" type="pres">
      <dgm:prSet presAssocID="{33143AE3-4CE9-4FBE-B84B-0BF028375BE5}" presName="Parent" presStyleLbl="node0" presStyleIdx="0" presStyleCnt="1">
        <dgm:presLayoutVars>
          <dgm:chMax val="6"/>
          <dgm:chPref val="6"/>
        </dgm:presLayoutVars>
      </dgm:prSet>
      <dgm:spPr/>
    </dgm:pt>
    <dgm:pt modelId="{72404345-6BB9-42F3-9BF3-EB8C92756E2B}" type="pres">
      <dgm:prSet presAssocID="{6158B32D-D362-4A3F-B059-0631BC2C7382}" presName="Accent1" presStyleCnt="0"/>
      <dgm:spPr/>
    </dgm:pt>
    <dgm:pt modelId="{F2776696-56F6-4172-836F-7338A1F03709}" type="pres">
      <dgm:prSet presAssocID="{6158B32D-D362-4A3F-B059-0631BC2C7382}" presName="Accent" presStyleLbl="bgShp" presStyleIdx="0" presStyleCnt="6"/>
      <dgm:spPr/>
    </dgm:pt>
    <dgm:pt modelId="{51074C44-086A-4698-9F28-62B8D45DEB32}" type="pres">
      <dgm:prSet presAssocID="{6158B32D-D362-4A3F-B059-0631BC2C738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9017416-9955-4284-8317-DA3BD3EBAB3E}" type="pres">
      <dgm:prSet presAssocID="{24DFFDD4-3A2D-4649-9633-2696440A1FF8}" presName="Accent2" presStyleCnt="0"/>
      <dgm:spPr/>
    </dgm:pt>
    <dgm:pt modelId="{84FD5D5D-84B3-471C-AEAF-70D2F472C8EC}" type="pres">
      <dgm:prSet presAssocID="{24DFFDD4-3A2D-4649-9633-2696440A1FF8}" presName="Accent" presStyleLbl="bgShp" presStyleIdx="1" presStyleCnt="6"/>
      <dgm:spPr/>
    </dgm:pt>
    <dgm:pt modelId="{A3B2A018-D342-44AB-8ABA-C3402A976F0D}" type="pres">
      <dgm:prSet presAssocID="{24DFFDD4-3A2D-4649-9633-2696440A1FF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22DC37B-47AE-4E58-BD12-ECEBCEAF66B0}" type="pres">
      <dgm:prSet presAssocID="{74E611A3-2727-4074-AE4B-87641D438EAC}" presName="Accent3" presStyleCnt="0"/>
      <dgm:spPr/>
    </dgm:pt>
    <dgm:pt modelId="{0248BFAE-F5E4-42F2-A5FE-42E3FDC18479}" type="pres">
      <dgm:prSet presAssocID="{74E611A3-2727-4074-AE4B-87641D438EAC}" presName="Accent" presStyleLbl="bgShp" presStyleIdx="2" presStyleCnt="6"/>
      <dgm:spPr/>
    </dgm:pt>
    <dgm:pt modelId="{E7892742-70FB-47DA-8E1B-CDDC63A0AB66}" type="pres">
      <dgm:prSet presAssocID="{74E611A3-2727-4074-AE4B-87641D438EA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CBEA822-751A-46D4-8E34-7514CC08DB1D}" type="pres">
      <dgm:prSet presAssocID="{C97807BD-E081-430A-96AF-2E427CD8EFAD}" presName="Accent4" presStyleCnt="0"/>
      <dgm:spPr/>
    </dgm:pt>
    <dgm:pt modelId="{CB45E2C6-C3EB-489E-9BE1-16DA91F999AB}" type="pres">
      <dgm:prSet presAssocID="{C97807BD-E081-430A-96AF-2E427CD8EFAD}" presName="Accent" presStyleLbl="bgShp" presStyleIdx="3" presStyleCnt="6"/>
      <dgm:spPr/>
    </dgm:pt>
    <dgm:pt modelId="{E6C226AF-6272-455F-88CA-160F1155B4FA}" type="pres">
      <dgm:prSet presAssocID="{C97807BD-E081-430A-96AF-2E427CD8EFA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EC1EFA6-B9EC-4D01-8FF7-0AC23258ED8E}" type="pres">
      <dgm:prSet presAssocID="{53702EF2-D57D-415A-95BE-DCF1567CDC8A}" presName="Accent5" presStyleCnt="0"/>
      <dgm:spPr/>
    </dgm:pt>
    <dgm:pt modelId="{789D012A-2261-448A-88A8-27DB004A7470}" type="pres">
      <dgm:prSet presAssocID="{53702EF2-D57D-415A-95BE-DCF1567CDC8A}" presName="Accent" presStyleLbl="bgShp" presStyleIdx="4" presStyleCnt="6"/>
      <dgm:spPr/>
    </dgm:pt>
    <dgm:pt modelId="{3508B533-F5AF-4937-A3B3-1A16A55AE25F}" type="pres">
      <dgm:prSet presAssocID="{53702EF2-D57D-415A-95BE-DCF1567CDC8A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DC12B61-2818-4951-8012-F6B64D72BFA6}" type="pres">
      <dgm:prSet presAssocID="{86251DB0-EAE9-42DC-B444-705372BB0F3F}" presName="Accent6" presStyleCnt="0"/>
      <dgm:spPr/>
    </dgm:pt>
    <dgm:pt modelId="{F185636F-2FAE-49A0-9C87-026274FB6D59}" type="pres">
      <dgm:prSet presAssocID="{86251DB0-EAE9-42DC-B444-705372BB0F3F}" presName="Accent" presStyleLbl="bgShp" presStyleIdx="5" presStyleCnt="6"/>
      <dgm:spPr/>
    </dgm:pt>
    <dgm:pt modelId="{CCA4AD5B-6BC9-4D3E-A60C-36677A6038DB}" type="pres">
      <dgm:prSet presAssocID="{86251DB0-EAE9-42DC-B444-705372BB0F3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56A070D-C2D3-4D1D-AB48-7974D73343AC}" type="presOf" srcId="{33143AE3-4CE9-4FBE-B84B-0BF028375BE5}" destId="{74411903-F660-4ADE-87BC-052B8700CD60}" srcOrd="0" destOrd="0" presId="urn:microsoft.com/office/officeart/2011/layout/HexagonRadial"/>
    <dgm:cxn modelId="{840BB30F-0043-4351-9450-42B776822278}" srcId="{33143AE3-4CE9-4FBE-B84B-0BF028375BE5}" destId="{6158B32D-D362-4A3F-B059-0631BC2C7382}" srcOrd="0" destOrd="0" parTransId="{26C8EFAE-7E1B-4133-9CDD-4EF537D1203A}" sibTransId="{29252FCC-41C5-41FC-9863-F5D690076CD9}"/>
    <dgm:cxn modelId="{C4D37C1D-05EE-44D4-AA2F-DD5041DA3CBC}" type="presOf" srcId="{74E611A3-2727-4074-AE4B-87641D438EAC}" destId="{E7892742-70FB-47DA-8E1B-CDDC63A0AB66}" srcOrd="0" destOrd="0" presId="urn:microsoft.com/office/officeart/2011/layout/HexagonRadial"/>
    <dgm:cxn modelId="{86C9225F-E3A7-4D36-8818-AAC9F1D76E5A}" srcId="{33143AE3-4CE9-4FBE-B84B-0BF028375BE5}" destId="{24DFFDD4-3A2D-4649-9633-2696440A1FF8}" srcOrd="1" destOrd="0" parTransId="{223A1981-C28D-4DA1-8443-DC8389C81081}" sibTransId="{D7899E62-0FA4-4255-A831-F383A611553B}"/>
    <dgm:cxn modelId="{C6CC8047-E165-48E1-AA34-8053274FFA62}" type="presOf" srcId="{24DFFDD4-3A2D-4649-9633-2696440A1FF8}" destId="{A3B2A018-D342-44AB-8ABA-C3402A976F0D}" srcOrd="0" destOrd="0" presId="urn:microsoft.com/office/officeart/2011/layout/HexagonRadial"/>
    <dgm:cxn modelId="{7D653D6E-8B15-46CD-857E-180B90A66EC7}" srcId="{33143AE3-4CE9-4FBE-B84B-0BF028375BE5}" destId="{86251DB0-EAE9-42DC-B444-705372BB0F3F}" srcOrd="5" destOrd="0" parTransId="{68FFD8C5-165A-43C0-A43C-F170F90C7406}" sibTransId="{52C8D226-7EF1-4D90-B826-F5EFDC0556FE}"/>
    <dgm:cxn modelId="{D29D0C83-11FD-4841-A0B6-387C2BB17978}" srcId="{F9C9574D-11D9-46AF-8742-BCBBF12C3211}" destId="{33143AE3-4CE9-4FBE-B84B-0BF028375BE5}" srcOrd="0" destOrd="0" parTransId="{7A1131A7-611E-40E1-A03D-77D999B1BD23}" sibTransId="{74D19906-CA5C-4501-8D87-1F877547A88C}"/>
    <dgm:cxn modelId="{88D23989-551A-4689-B04F-168FAD972845}" type="presOf" srcId="{C97807BD-E081-430A-96AF-2E427CD8EFAD}" destId="{E6C226AF-6272-455F-88CA-160F1155B4FA}" srcOrd="0" destOrd="0" presId="urn:microsoft.com/office/officeart/2011/layout/HexagonRadial"/>
    <dgm:cxn modelId="{78B696A0-9CE6-4E1E-A5D7-D440A8A9014D}" type="presOf" srcId="{F9C9574D-11D9-46AF-8742-BCBBF12C3211}" destId="{F777780B-7DC6-40B6-98AE-0F1832A36634}" srcOrd="0" destOrd="0" presId="urn:microsoft.com/office/officeart/2011/layout/HexagonRadial"/>
    <dgm:cxn modelId="{92026FAF-7A3A-4D75-B16D-81EF714C219A}" type="presOf" srcId="{53702EF2-D57D-415A-95BE-DCF1567CDC8A}" destId="{3508B533-F5AF-4937-A3B3-1A16A55AE25F}" srcOrd="0" destOrd="0" presId="urn:microsoft.com/office/officeart/2011/layout/HexagonRadial"/>
    <dgm:cxn modelId="{BA33B8EB-EA49-431E-B19B-89EFCCC0F06D}" srcId="{33143AE3-4CE9-4FBE-B84B-0BF028375BE5}" destId="{74E611A3-2727-4074-AE4B-87641D438EAC}" srcOrd="2" destOrd="0" parTransId="{B7B53544-92F8-44E5-BBE7-DC22C3B264CD}" sibTransId="{7660E533-FEC8-426C-B7E2-FA0C9953E678}"/>
    <dgm:cxn modelId="{367B27ED-BD98-459D-AC79-45EF0C8B066B}" srcId="{33143AE3-4CE9-4FBE-B84B-0BF028375BE5}" destId="{C97807BD-E081-430A-96AF-2E427CD8EFAD}" srcOrd="3" destOrd="0" parTransId="{117B832B-DEB8-45CC-86C0-C39F1594678C}" sibTransId="{70EA8073-0505-4CE5-828B-DB63E36B4F74}"/>
    <dgm:cxn modelId="{DC98EDF1-EDFF-4EED-B7D4-AAF7482B5AC8}" srcId="{33143AE3-4CE9-4FBE-B84B-0BF028375BE5}" destId="{53702EF2-D57D-415A-95BE-DCF1567CDC8A}" srcOrd="4" destOrd="0" parTransId="{903F3018-3993-40E5-A006-0A6FD47C7A46}" sibTransId="{EFA78B97-8D1E-43B8-A55B-A6394B2D546D}"/>
    <dgm:cxn modelId="{26DB75F3-B69A-47B5-97B4-6945689F4905}" type="presOf" srcId="{6158B32D-D362-4A3F-B059-0631BC2C7382}" destId="{51074C44-086A-4698-9F28-62B8D45DEB32}" srcOrd="0" destOrd="0" presId="urn:microsoft.com/office/officeart/2011/layout/HexagonRadial"/>
    <dgm:cxn modelId="{EE4CA4F5-48F0-4854-BA86-74FBFC1797DC}" type="presOf" srcId="{86251DB0-EAE9-42DC-B444-705372BB0F3F}" destId="{CCA4AD5B-6BC9-4D3E-A60C-36677A6038DB}" srcOrd="0" destOrd="0" presId="urn:microsoft.com/office/officeart/2011/layout/HexagonRadial"/>
    <dgm:cxn modelId="{5AADAC50-5A38-4360-8197-0F5ABCF0EB4D}" type="presParOf" srcId="{F777780B-7DC6-40B6-98AE-0F1832A36634}" destId="{74411903-F660-4ADE-87BC-052B8700CD60}" srcOrd="0" destOrd="0" presId="urn:microsoft.com/office/officeart/2011/layout/HexagonRadial"/>
    <dgm:cxn modelId="{9AE3B4B8-F798-4DB0-81C7-63DC92F518D8}" type="presParOf" srcId="{F777780B-7DC6-40B6-98AE-0F1832A36634}" destId="{72404345-6BB9-42F3-9BF3-EB8C92756E2B}" srcOrd="1" destOrd="0" presId="urn:microsoft.com/office/officeart/2011/layout/HexagonRadial"/>
    <dgm:cxn modelId="{710B8215-5040-40C5-94C4-D3C5173106F4}" type="presParOf" srcId="{72404345-6BB9-42F3-9BF3-EB8C92756E2B}" destId="{F2776696-56F6-4172-836F-7338A1F03709}" srcOrd="0" destOrd="0" presId="urn:microsoft.com/office/officeart/2011/layout/HexagonRadial"/>
    <dgm:cxn modelId="{9D4139FD-64E7-47CA-BB00-79E576E06138}" type="presParOf" srcId="{F777780B-7DC6-40B6-98AE-0F1832A36634}" destId="{51074C44-086A-4698-9F28-62B8D45DEB32}" srcOrd="2" destOrd="0" presId="urn:microsoft.com/office/officeart/2011/layout/HexagonRadial"/>
    <dgm:cxn modelId="{5DA444E2-A3CF-4C97-827B-112C30139A90}" type="presParOf" srcId="{F777780B-7DC6-40B6-98AE-0F1832A36634}" destId="{29017416-9955-4284-8317-DA3BD3EBAB3E}" srcOrd="3" destOrd="0" presId="urn:microsoft.com/office/officeart/2011/layout/HexagonRadial"/>
    <dgm:cxn modelId="{7BDF7417-B83E-419D-BF8F-B88CB84A6A3C}" type="presParOf" srcId="{29017416-9955-4284-8317-DA3BD3EBAB3E}" destId="{84FD5D5D-84B3-471C-AEAF-70D2F472C8EC}" srcOrd="0" destOrd="0" presId="urn:microsoft.com/office/officeart/2011/layout/HexagonRadial"/>
    <dgm:cxn modelId="{48171DA7-D6E3-40C5-897F-8A115760F6A7}" type="presParOf" srcId="{F777780B-7DC6-40B6-98AE-0F1832A36634}" destId="{A3B2A018-D342-44AB-8ABA-C3402A976F0D}" srcOrd="4" destOrd="0" presId="urn:microsoft.com/office/officeart/2011/layout/HexagonRadial"/>
    <dgm:cxn modelId="{4C49E87B-F5E1-415D-B06A-C27A966F9FE5}" type="presParOf" srcId="{F777780B-7DC6-40B6-98AE-0F1832A36634}" destId="{722DC37B-47AE-4E58-BD12-ECEBCEAF66B0}" srcOrd="5" destOrd="0" presId="urn:microsoft.com/office/officeart/2011/layout/HexagonRadial"/>
    <dgm:cxn modelId="{68C2D6B9-E45A-4181-9C41-7B35C9743849}" type="presParOf" srcId="{722DC37B-47AE-4E58-BD12-ECEBCEAF66B0}" destId="{0248BFAE-F5E4-42F2-A5FE-42E3FDC18479}" srcOrd="0" destOrd="0" presId="urn:microsoft.com/office/officeart/2011/layout/HexagonRadial"/>
    <dgm:cxn modelId="{C22A74A2-677F-4A2B-A095-D8021823F989}" type="presParOf" srcId="{F777780B-7DC6-40B6-98AE-0F1832A36634}" destId="{E7892742-70FB-47DA-8E1B-CDDC63A0AB66}" srcOrd="6" destOrd="0" presId="urn:microsoft.com/office/officeart/2011/layout/HexagonRadial"/>
    <dgm:cxn modelId="{D0EA6C6E-34C6-43C8-86C8-54812F523151}" type="presParOf" srcId="{F777780B-7DC6-40B6-98AE-0F1832A36634}" destId="{0CBEA822-751A-46D4-8E34-7514CC08DB1D}" srcOrd="7" destOrd="0" presId="urn:microsoft.com/office/officeart/2011/layout/HexagonRadial"/>
    <dgm:cxn modelId="{05C4ABD8-E6D1-4688-AB1A-4DD3133C576F}" type="presParOf" srcId="{0CBEA822-751A-46D4-8E34-7514CC08DB1D}" destId="{CB45E2C6-C3EB-489E-9BE1-16DA91F999AB}" srcOrd="0" destOrd="0" presId="urn:microsoft.com/office/officeart/2011/layout/HexagonRadial"/>
    <dgm:cxn modelId="{A3478413-ED96-4035-89EA-C59CDE5F33A2}" type="presParOf" srcId="{F777780B-7DC6-40B6-98AE-0F1832A36634}" destId="{E6C226AF-6272-455F-88CA-160F1155B4FA}" srcOrd="8" destOrd="0" presId="urn:microsoft.com/office/officeart/2011/layout/HexagonRadial"/>
    <dgm:cxn modelId="{7555F184-9356-4E2E-8EFE-B132A1C5B83E}" type="presParOf" srcId="{F777780B-7DC6-40B6-98AE-0F1832A36634}" destId="{DEC1EFA6-B9EC-4D01-8FF7-0AC23258ED8E}" srcOrd="9" destOrd="0" presId="urn:microsoft.com/office/officeart/2011/layout/HexagonRadial"/>
    <dgm:cxn modelId="{4E29EE33-FC07-477E-80C3-1B566BF19C4C}" type="presParOf" srcId="{DEC1EFA6-B9EC-4D01-8FF7-0AC23258ED8E}" destId="{789D012A-2261-448A-88A8-27DB004A7470}" srcOrd="0" destOrd="0" presId="urn:microsoft.com/office/officeart/2011/layout/HexagonRadial"/>
    <dgm:cxn modelId="{53513A30-8786-4F04-9449-0F190A8C5CBB}" type="presParOf" srcId="{F777780B-7DC6-40B6-98AE-0F1832A36634}" destId="{3508B533-F5AF-4937-A3B3-1A16A55AE25F}" srcOrd="10" destOrd="0" presId="urn:microsoft.com/office/officeart/2011/layout/HexagonRadial"/>
    <dgm:cxn modelId="{96495F44-FDE3-4E95-8616-6986E2DAFA17}" type="presParOf" srcId="{F777780B-7DC6-40B6-98AE-0F1832A36634}" destId="{8DC12B61-2818-4951-8012-F6B64D72BFA6}" srcOrd="11" destOrd="0" presId="urn:microsoft.com/office/officeart/2011/layout/HexagonRadial"/>
    <dgm:cxn modelId="{9E9ACA7E-88BD-44E7-9205-DB3D81903B6B}" type="presParOf" srcId="{8DC12B61-2818-4951-8012-F6B64D72BFA6}" destId="{F185636F-2FAE-49A0-9C87-026274FB6D59}" srcOrd="0" destOrd="0" presId="urn:microsoft.com/office/officeart/2011/layout/HexagonRadial"/>
    <dgm:cxn modelId="{7A067A6A-C4A4-428B-BBBF-4B86247F4CEE}" type="presParOf" srcId="{F777780B-7DC6-40B6-98AE-0F1832A36634}" destId="{CCA4AD5B-6BC9-4D3E-A60C-36677A6038D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D1B2FE-CD8D-48FC-862B-6D01FBEE173B}" type="doc">
      <dgm:prSet loTypeId="urn:microsoft.com/office/officeart/2009/3/layout/CircleRelationship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2CC15B59-98E2-448B-8F3E-36043011AB85}">
      <dgm:prSet phldrT="[Text]" custT="1"/>
      <dgm:spPr/>
      <dgm:t>
        <a:bodyPr/>
        <a:lstStyle/>
        <a:p>
          <a:r>
            <a: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Random Goal</a:t>
          </a:r>
          <a:endParaRPr kumimoji="1" lang="ja-JP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498015-2F33-46B3-BEC7-F066A49A37C1}" type="parTrans" cxnId="{8D4B53F7-D32B-4814-AA64-DFF17E61CB89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9F34DB-284A-41E6-BBF2-E14E1E9B3856}" type="sibTrans" cxnId="{8D4B53F7-D32B-4814-AA64-DFF17E61CB89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C1B186-758E-4363-9F55-6BB891E404BA}">
      <dgm:prSet phldrT="[Text]" custT="1"/>
      <dgm:spPr/>
      <dgm:t>
        <a:bodyPr/>
        <a:lstStyle/>
        <a:p>
          <a:r>
            <a:rPr kumimoji="1" lang="en-US" altLang="ja-JP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Issue</a:t>
          </a:r>
          <a:endParaRPr kumimoji="1" lang="ja-JP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AD04BA-D5CB-4A5F-A7C2-D0DBC309366A}" type="parTrans" cxnId="{E7AD53BE-A0B5-4635-9F4C-A61FEE85CB11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A89CEB-139C-4231-8CEA-1B0A72F6C06D}" type="sibTrans" cxnId="{E7AD53BE-A0B5-4635-9F4C-A61FEE85CB11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861E69-BC85-4086-A1DF-432E5E7981AB}">
      <dgm:prSet phldrT="[Text]" custT="1"/>
      <dgm:spPr/>
      <dgm:t>
        <a:bodyPr/>
        <a:lstStyle/>
        <a:p>
          <a:r>
            <a:rPr kumimoji="1" lang="en-US" altLang="ja-JP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Issue</a:t>
          </a:r>
          <a:endParaRPr kumimoji="1" lang="ja-JP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7794DA-972D-411E-B5DA-CFABAB30A047}" type="parTrans" cxnId="{353936D2-58DE-4123-A1CF-B30D1B6E9934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DCBA82-217D-4EB0-829C-19A25964F221}" type="sibTrans" cxnId="{353936D2-58DE-4123-A1CF-B30D1B6E9934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5837EC-F112-49BE-908E-396832D7F353}">
      <dgm:prSet phldrT="[Text]" custT="1"/>
      <dgm:spPr/>
      <dgm:t>
        <a:bodyPr/>
        <a:lstStyle/>
        <a:p>
          <a:r>
            <a:rPr kumimoji="1" lang="en-US" altLang="ja-JP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Issue</a:t>
          </a:r>
          <a:endParaRPr kumimoji="1" lang="ja-JP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4168E-B6E5-4A9F-B301-4F5F06F14141}" type="parTrans" cxnId="{AF414D11-5926-4744-ACA6-E095C13A118B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010F1C-CE83-4C64-88B7-A80127898D41}" type="sibTrans" cxnId="{AF414D11-5926-4744-ACA6-E095C13A118B}">
      <dgm:prSet/>
      <dgm:spPr/>
      <dgm:t>
        <a:bodyPr/>
        <a:lstStyle/>
        <a:p>
          <a:endParaRPr kumimoji="1" lang="ja-JP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EAAB61-ADC3-44F5-9961-A1E8637B5EF0}" type="pres">
      <dgm:prSet presAssocID="{9CD1B2FE-CD8D-48FC-862B-6D01FBEE173B}" presName="Name0" presStyleCnt="0">
        <dgm:presLayoutVars>
          <dgm:chMax val="1"/>
          <dgm:chPref val="1"/>
        </dgm:presLayoutVars>
      </dgm:prSet>
      <dgm:spPr/>
    </dgm:pt>
    <dgm:pt modelId="{6654BABE-0433-4F3C-94CD-E08FB3885115}" type="pres">
      <dgm:prSet presAssocID="{2CC15B59-98E2-448B-8F3E-36043011AB85}" presName="Parent" presStyleLbl="node0" presStyleIdx="0" presStyleCnt="1">
        <dgm:presLayoutVars>
          <dgm:chMax val="5"/>
          <dgm:chPref val="5"/>
        </dgm:presLayoutVars>
      </dgm:prSet>
      <dgm:spPr/>
    </dgm:pt>
    <dgm:pt modelId="{6C718B9B-C125-4B8C-B5E1-1289DCF9B606}" type="pres">
      <dgm:prSet presAssocID="{2CC15B59-98E2-448B-8F3E-36043011AB85}" presName="Accent1" presStyleLbl="node1" presStyleIdx="0" presStyleCnt="15"/>
      <dgm:spPr/>
    </dgm:pt>
    <dgm:pt modelId="{700632D3-967A-424E-9106-2DDB4812EB0F}" type="pres">
      <dgm:prSet presAssocID="{2CC15B59-98E2-448B-8F3E-36043011AB85}" presName="Accent2" presStyleLbl="node1" presStyleIdx="1" presStyleCnt="15"/>
      <dgm:spPr/>
    </dgm:pt>
    <dgm:pt modelId="{6C47F237-EF8C-400C-8189-577B2E90766B}" type="pres">
      <dgm:prSet presAssocID="{2CC15B59-98E2-448B-8F3E-36043011AB85}" presName="Accent3" presStyleLbl="node1" presStyleIdx="2" presStyleCnt="15"/>
      <dgm:spPr/>
    </dgm:pt>
    <dgm:pt modelId="{28E05662-9317-4E15-9AE9-920B997ACB7B}" type="pres">
      <dgm:prSet presAssocID="{2CC15B59-98E2-448B-8F3E-36043011AB85}" presName="Accent4" presStyleLbl="node1" presStyleIdx="3" presStyleCnt="15"/>
      <dgm:spPr/>
    </dgm:pt>
    <dgm:pt modelId="{445B3699-EE27-4D5B-B3CA-1B36E8471C6A}" type="pres">
      <dgm:prSet presAssocID="{2CC15B59-98E2-448B-8F3E-36043011AB85}" presName="Accent5" presStyleLbl="node1" presStyleIdx="4" presStyleCnt="15"/>
      <dgm:spPr/>
    </dgm:pt>
    <dgm:pt modelId="{6C6ED42C-0921-46B8-B0B5-2F0296E5A2EE}" type="pres">
      <dgm:prSet presAssocID="{2CC15B59-98E2-448B-8F3E-36043011AB85}" presName="Accent6" presStyleLbl="node1" presStyleIdx="5" presStyleCnt="15"/>
      <dgm:spPr/>
    </dgm:pt>
    <dgm:pt modelId="{8E181BF9-9C0C-4230-A3A2-5A20644EAA43}" type="pres">
      <dgm:prSet presAssocID="{DDC1B186-758E-4363-9F55-6BB891E404BA}" presName="Child1" presStyleLbl="node1" presStyleIdx="6" presStyleCnt="15">
        <dgm:presLayoutVars>
          <dgm:chMax val="0"/>
          <dgm:chPref val="0"/>
        </dgm:presLayoutVars>
      </dgm:prSet>
      <dgm:spPr/>
    </dgm:pt>
    <dgm:pt modelId="{95E987D7-5010-458C-912D-FB31E58402C2}" type="pres">
      <dgm:prSet presAssocID="{DDC1B186-758E-4363-9F55-6BB891E404BA}" presName="Accent7" presStyleCnt="0"/>
      <dgm:spPr/>
    </dgm:pt>
    <dgm:pt modelId="{2D72AAE9-0564-4489-B1B0-C5F9153AC826}" type="pres">
      <dgm:prSet presAssocID="{DDC1B186-758E-4363-9F55-6BB891E404BA}" presName="AccentHold1" presStyleLbl="node1" presStyleIdx="7" presStyleCnt="15"/>
      <dgm:spPr/>
    </dgm:pt>
    <dgm:pt modelId="{FFB79F09-FC4B-4592-89AD-827049752F12}" type="pres">
      <dgm:prSet presAssocID="{DDC1B186-758E-4363-9F55-6BB891E404BA}" presName="Accent8" presStyleCnt="0"/>
      <dgm:spPr/>
    </dgm:pt>
    <dgm:pt modelId="{9AD1058D-8ABA-4469-9CCF-52E6B003F2F2}" type="pres">
      <dgm:prSet presAssocID="{DDC1B186-758E-4363-9F55-6BB891E404BA}" presName="AccentHold2" presStyleLbl="node1" presStyleIdx="8" presStyleCnt="15"/>
      <dgm:spPr/>
    </dgm:pt>
    <dgm:pt modelId="{714D0DF4-96CD-4399-9568-F89B9ADDA46A}" type="pres">
      <dgm:prSet presAssocID="{AD861E69-BC85-4086-A1DF-432E5E7981AB}" presName="Child2" presStyleLbl="node1" presStyleIdx="9" presStyleCnt="15">
        <dgm:presLayoutVars>
          <dgm:chMax val="0"/>
          <dgm:chPref val="0"/>
        </dgm:presLayoutVars>
      </dgm:prSet>
      <dgm:spPr/>
    </dgm:pt>
    <dgm:pt modelId="{475C9255-665E-4FDC-9416-CEE4E3D0192F}" type="pres">
      <dgm:prSet presAssocID="{AD861E69-BC85-4086-A1DF-432E5E7981AB}" presName="Accent9" presStyleCnt="0"/>
      <dgm:spPr/>
    </dgm:pt>
    <dgm:pt modelId="{76073934-1242-4613-ABB8-052B0DAF8B70}" type="pres">
      <dgm:prSet presAssocID="{AD861E69-BC85-4086-A1DF-432E5E7981AB}" presName="AccentHold1" presStyleLbl="node1" presStyleIdx="10" presStyleCnt="15"/>
      <dgm:spPr/>
    </dgm:pt>
    <dgm:pt modelId="{971FF154-E66B-4B3F-8660-EEC61A2E75CF}" type="pres">
      <dgm:prSet presAssocID="{AD861E69-BC85-4086-A1DF-432E5E7981AB}" presName="Accent10" presStyleCnt="0"/>
      <dgm:spPr/>
    </dgm:pt>
    <dgm:pt modelId="{E6DC280B-7030-4A5C-A974-C56B31964FD4}" type="pres">
      <dgm:prSet presAssocID="{AD861E69-BC85-4086-A1DF-432E5E7981AB}" presName="AccentHold2" presStyleLbl="node1" presStyleIdx="11" presStyleCnt="15"/>
      <dgm:spPr/>
    </dgm:pt>
    <dgm:pt modelId="{63DDDE34-1081-426F-B0DA-CA11AEDEA2BA}" type="pres">
      <dgm:prSet presAssocID="{AD861E69-BC85-4086-A1DF-432E5E7981AB}" presName="Accent11" presStyleCnt="0"/>
      <dgm:spPr/>
    </dgm:pt>
    <dgm:pt modelId="{6A72FBB4-D223-4332-BCF3-5AC61F1ADFF9}" type="pres">
      <dgm:prSet presAssocID="{AD861E69-BC85-4086-A1DF-432E5E7981AB}" presName="AccentHold3" presStyleLbl="node1" presStyleIdx="12" presStyleCnt="15"/>
      <dgm:spPr/>
    </dgm:pt>
    <dgm:pt modelId="{4BC2B2DD-9C5F-43F3-9EFE-B84003901257}" type="pres">
      <dgm:prSet presAssocID="{A55837EC-F112-49BE-908E-396832D7F353}" presName="Child3" presStyleLbl="node1" presStyleIdx="13" presStyleCnt="15">
        <dgm:presLayoutVars>
          <dgm:chMax val="0"/>
          <dgm:chPref val="0"/>
        </dgm:presLayoutVars>
      </dgm:prSet>
      <dgm:spPr/>
    </dgm:pt>
    <dgm:pt modelId="{7F70B7BE-D0A2-4A74-9C58-EC58CCA0F224}" type="pres">
      <dgm:prSet presAssocID="{A55837EC-F112-49BE-908E-396832D7F353}" presName="Accent12" presStyleCnt="0"/>
      <dgm:spPr/>
    </dgm:pt>
    <dgm:pt modelId="{9C72FCD3-F138-4E66-B9D8-04DC36F36842}" type="pres">
      <dgm:prSet presAssocID="{A55837EC-F112-49BE-908E-396832D7F353}" presName="AccentHold1" presStyleLbl="node1" presStyleIdx="14" presStyleCnt="15"/>
      <dgm:spPr/>
    </dgm:pt>
  </dgm:ptLst>
  <dgm:cxnLst>
    <dgm:cxn modelId="{D925DF01-70BF-4F66-9B61-16BD3C2888F7}" type="presOf" srcId="{9CD1B2FE-CD8D-48FC-862B-6D01FBEE173B}" destId="{74EAAB61-ADC3-44F5-9961-A1E8637B5EF0}" srcOrd="0" destOrd="0" presId="urn:microsoft.com/office/officeart/2009/3/layout/CircleRelationship"/>
    <dgm:cxn modelId="{87414110-541C-4C2B-ADBC-9ED5F7FACDE5}" type="presOf" srcId="{2CC15B59-98E2-448B-8F3E-36043011AB85}" destId="{6654BABE-0433-4F3C-94CD-E08FB3885115}" srcOrd="0" destOrd="0" presId="urn:microsoft.com/office/officeart/2009/3/layout/CircleRelationship"/>
    <dgm:cxn modelId="{AF414D11-5926-4744-ACA6-E095C13A118B}" srcId="{2CC15B59-98E2-448B-8F3E-36043011AB85}" destId="{A55837EC-F112-49BE-908E-396832D7F353}" srcOrd="2" destOrd="0" parTransId="{5804168E-B6E5-4A9F-B301-4F5F06F14141}" sibTransId="{8C010F1C-CE83-4C64-88B7-A80127898D41}"/>
    <dgm:cxn modelId="{65B1BD85-5BF4-49AE-9E51-11A4EC79C8D2}" type="presOf" srcId="{A55837EC-F112-49BE-908E-396832D7F353}" destId="{4BC2B2DD-9C5F-43F3-9EFE-B84003901257}" srcOrd="0" destOrd="0" presId="urn:microsoft.com/office/officeart/2009/3/layout/CircleRelationship"/>
    <dgm:cxn modelId="{3EE451A3-8921-4309-8B7A-426AC931912C}" type="presOf" srcId="{AD861E69-BC85-4086-A1DF-432E5E7981AB}" destId="{714D0DF4-96CD-4399-9568-F89B9ADDA46A}" srcOrd="0" destOrd="0" presId="urn:microsoft.com/office/officeart/2009/3/layout/CircleRelationship"/>
    <dgm:cxn modelId="{E7AD53BE-A0B5-4635-9F4C-A61FEE85CB11}" srcId="{2CC15B59-98E2-448B-8F3E-36043011AB85}" destId="{DDC1B186-758E-4363-9F55-6BB891E404BA}" srcOrd="0" destOrd="0" parTransId="{22AD04BA-D5CB-4A5F-A7C2-D0DBC309366A}" sibTransId="{3EA89CEB-139C-4231-8CEA-1B0A72F6C06D}"/>
    <dgm:cxn modelId="{E53396D0-EB0A-412F-AFDA-073921244979}" type="presOf" srcId="{DDC1B186-758E-4363-9F55-6BB891E404BA}" destId="{8E181BF9-9C0C-4230-A3A2-5A20644EAA43}" srcOrd="0" destOrd="0" presId="urn:microsoft.com/office/officeart/2009/3/layout/CircleRelationship"/>
    <dgm:cxn modelId="{353936D2-58DE-4123-A1CF-B30D1B6E9934}" srcId="{2CC15B59-98E2-448B-8F3E-36043011AB85}" destId="{AD861E69-BC85-4086-A1DF-432E5E7981AB}" srcOrd="1" destOrd="0" parTransId="{437794DA-972D-411E-B5DA-CFABAB30A047}" sibTransId="{E3DCBA82-217D-4EB0-829C-19A25964F221}"/>
    <dgm:cxn modelId="{8D4B53F7-D32B-4814-AA64-DFF17E61CB89}" srcId="{9CD1B2FE-CD8D-48FC-862B-6D01FBEE173B}" destId="{2CC15B59-98E2-448B-8F3E-36043011AB85}" srcOrd="0" destOrd="0" parTransId="{56498015-2F33-46B3-BEC7-F066A49A37C1}" sibTransId="{D19F34DB-284A-41E6-BBF2-E14E1E9B3856}"/>
    <dgm:cxn modelId="{421E0404-5B22-4017-81C5-5E00AF555839}" type="presParOf" srcId="{74EAAB61-ADC3-44F5-9961-A1E8637B5EF0}" destId="{6654BABE-0433-4F3C-94CD-E08FB3885115}" srcOrd="0" destOrd="0" presId="urn:microsoft.com/office/officeart/2009/3/layout/CircleRelationship"/>
    <dgm:cxn modelId="{0D8091F9-F33A-4AAA-8317-52E7C2220584}" type="presParOf" srcId="{74EAAB61-ADC3-44F5-9961-A1E8637B5EF0}" destId="{6C718B9B-C125-4B8C-B5E1-1289DCF9B606}" srcOrd="1" destOrd="0" presId="urn:microsoft.com/office/officeart/2009/3/layout/CircleRelationship"/>
    <dgm:cxn modelId="{C4846FFC-8590-42F2-AF0B-364171251BD9}" type="presParOf" srcId="{74EAAB61-ADC3-44F5-9961-A1E8637B5EF0}" destId="{700632D3-967A-424E-9106-2DDB4812EB0F}" srcOrd="2" destOrd="0" presId="urn:microsoft.com/office/officeart/2009/3/layout/CircleRelationship"/>
    <dgm:cxn modelId="{3A147DDC-DF51-439C-AF8A-F2615ABD3569}" type="presParOf" srcId="{74EAAB61-ADC3-44F5-9961-A1E8637B5EF0}" destId="{6C47F237-EF8C-400C-8189-577B2E90766B}" srcOrd="3" destOrd="0" presId="urn:microsoft.com/office/officeart/2009/3/layout/CircleRelationship"/>
    <dgm:cxn modelId="{05F52CCC-A3EE-4658-9E63-5EC452BEEF15}" type="presParOf" srcId="{74EAAB61-ADC3-44F5-9961-A1E8637B5EF0}" destId="{28E05662-9317-4E15-9AE9-920B997ACB7B}" srcOrd="4" destOrd="0" presId="urn:microsoft.com/office/officeart/2009/3/layout/CircleRelationship"/>
    <dgm:cxn modelId="{628B9C30-E5DE-4C69-880A-B2069F42745A}" type="presParOf" srcId="{74EAAB61-ADC3-44F5-9961-A1E8637B5EF0}" destId="{445B3699-EE27-4D5B-B3CA-1B36E8471C6A}" srcOrd="5" destOrd="0" presId="urn:microsoft.com/office/officeart/2009/3/layout/CircleRelationship"/>
    <dgm:cxn modelId="{B8DB4866-268B-4894-8C13-7BF121925BDB}" type="presParOf" srcId="{74EAAB61-ADC3-44F5-9961-A1E8637B5EF0}" destId="{6C6ED42C-0921-46B8-B0B5-2F0296E5A2EE}" srcOrd="6" destOrd="0" presId="urn:microsoft.com/office/officeart/2009/3/layout/CircleRelationship"/>
    <dgm:cxn modelId="{97B18580-5FE6-47DD-ACD2-EEBB5680AC38}" type="presParOf" srcId="{74EAAB61-ADC3-44F5-9961-A1E8637B5EF0}" destId="{8E181BF9-9C0C-4230-A3A2-5A20644EAA43}" srcOrd="7" destOrd="0" presId="urn:microsoft.com/office/officeart/2009/3/layout/CircleRelationship"/>
    <dgm:cxn modelId="{E73605B8-8E19-4B19-A530-43493820565C}" type="presParOf" srcId="{74EAAB61-ADC3-44F5-9961-A1E8637B5EF0}" destId="{95E987D7-5010-458C-912D-FB31E58402C2}" srcOrd="8" destOrd="0" presId="urn:microsoft.com/office/officeart/2009/3/layout/CircleRelationship"/>
    <dgm:cxn modelId="{91D10904-AAFC-41BC-845D-A99DF0D43D7C}" type="presParOf" srcId="{95E987D7-5010-458C-912D-FB31E58402C2}" destId="{2D72AAE9-0564-4489-B1B0-C5F9153AC826}" srcOrd="0" destOrd="0" presId="urn:microsoft.com/office/officeart/2009/3/layout/CircleRelationship"/>
    <dgm:cxn modelId="{161F1815-18AB-49EE-8D22-A0376F01806D}" type="presParOf" srcId="{74EAAB61-ADC3-44F5-9961-A1E8637B5EF0}" destId="{FFB79F09-FC4B-4592-89AD-827049752F12}" srcOrd="9" destOrd="0" presId="urn:microsoft.com/office/officeart/2009/3/layout/CircleRelationship"/>
    <dgm:cxn modelId="{B2C3C7A4-14F9-4462-A5ED-E69D383D2665}" type="presParOf" srcId="{FFB79F09-FC4B-4592-89AD-827049752F12}" destId="{9AD1058D-8ABA-4469-9CCF-52E6B003F2F2}" srcOrd="0" destOrd="0" presId="urn:microsoft.com/office/officeart/2009/3/layout/CircleRelationship"/>
    <dgm:cxn modelId="{E7F20359-425D-429B-9937-6F2E961893C3}" type="presParOf" srcId="{74EAAB61-ADC3-44F5-9961-A1E8637B5EF0}" destId="{714D0DF4-96CD-4399-9568-F89B9ADDA46A}" srcOrd="10" destOrd="0" presId="urn:microsoft.com/office/officeart/2009/3/layout/CircleRelationship"/>
    <dgm:cxn modelId="{F7CC63F5-F97A-4CCE-A434-27CD15DE3D8D}" type="presParOf" srcId="{74EAAB61-ADC3-44F5-9961-A1E8637B5EF0}" destId="{475C9255-665E-4FDC-9416-CEE4E3D0192F}" srcOrd="11" destOrd="0" presId="urn:microsoft.com/office/officeart/2009/3/layout/CircleRelationship"/>
    <dgm:cxn modelId="{960F8A19-70A9-4EEF-AB9E-DF0868DA9542}" type="presParOf" srcId="{475C9255-665E-4FDC-9416-CEE4E3D0192F}" destId="{76073934-1242-4613-ABB8-052B0DAF8B70}" srcOrd="0" destOrd="0" presId="urn:microsoft.com/office/officeart/2009/3/layout/CircleRelationship"/>
    <dgm:cxn modelId="{7881D417-519A-47BB-B033-405DAAE25F74}" type="presParOf" srcId="{74EAAB61-ADC3-44F5-9961-A1E8637B5EF0}" destId="{971FF154-E66B-4B3F-8660-EEC61A2E75CF}" srcOrd="12" destOrd="0" presId="urn:microsoft.com/office/officeart/2009/3/layout/CircleRelationship"/>
    <dgm:cxn modelId="{9D5FFC9D-FF7C-4AF1-890A-F5C32F9FDCB5}" type="presParOf" srcId="{971FF154-E66B-4B3F-8660-EEC61A2E75CF}" destId="{E6DC280B-7030-4A5C-A974-C56B31964FD4}" srcOrd="0" destOrd="0" presId="urn:microsoft.com/office/officeart/2009/3/layout/CircleRelationship"/>
    <dgm:cxn modelId="{76D72C66-ECC3-4BF2-AD7D-987CE3EF43BE}" type="presParOf" srcId="{74EAAB61-ADC3-44F5-9961-A1E8637B5EF0}" destId="{63DDDE34-1081-426F-B0DA-CA11AEDEA2BA}" srcOrd="13" destOrd="0" presId="urn:microsoft.com/office/officeart/2009/3/layout/CircleRelationship"/>
    <dgm:cxn modelId="{14E20264-E869-46D6-99BA-B5F1172A52ED}" type="presParOf" srcId="{63DDDE34-1081-426F-B0DA-CA11AEDEA2BA}" destId="{6A72FBB4-D223-4332-BCF3-5AC61F1ADFF9}" srcOrd="0" destOrd="0" presId="urn:microsoft.com/office/officeart/2009/3/layout/CircleRelationship"/>
    <dgm:cxn modelId="{1E97C011-FC99-4C4C-A19B-D4D293E9A22E}" type="presParOf" srcId="{74EAAB61-ADC3-44F5-9961-A1E8637B5EF0}" destId="{4BC2B2DD-9C5F-43F3-9EFE-B84003901257}" srcOrd="14" destOrd="0" presId="urn:microsoft.com/office/officeart/2009/3/layout/CircleRelationship"/>
    <dgm:cxn modelId="{450DA189-B4B0-4188-98A5-27707A9A93DA}" type="presParOf" srcId="{74EAAB61-ADC3-44F5-9961-A1E8637B5EF0}" destId="{7F70B7BE-D0A2-4A74-9C58-EC58CCA0F224}" srcOrd="15" destOrd="0" presId="urn:microsoft.com/office/officeart/2009/3/layout/CircleRelationship"/>
    <dgm:cxn modelId="{599B8FC3-52E4-4B86-8A3B-0AF69A8FB3D2}" type="presParOf" srcId="{7F70B7BE-D0A2-4A74-9C58-EC58CCA0F224}" destId="{9C72FCD3-F138-4E66-B9D8-04DC36F3684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9F60ADC-1642-4FE9-9246-FEB926667CAB}" type="doc">
      <dgm:prSet loTypeId="urn:microsoft.com/office/officeart/2005/8/layout/radial6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4A3A17C0-134B-47B9-8EF3-624E7342AEB7}">
      <dgm:prSet phldrT="[Text]" custT="1"/>
      <dgm:spPr/>
      <dgm:t>
        <a:bodyPr/>
        <a:lstStyle/>
        <a:p>
          <a:r>
            <a:rPr kumimoji="1"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Goal</a:t>
          </a:r>
          <a:endParaRPr kumimoji="1" lang="ja-JP" alt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0E55BB-C4EB-4A23-A84C-F39B788DA7E0}" type="parTrans" cxnId="{C5C631C8-75B2-4ECB-96DF-8B2E7612E258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0B05F2-DBC0-49FD-9E01-A4A68E6D191A}" type="sibTrans" cxnId="{C5C631C8-75B2-4ECB-96DF-8B2E7612E258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B537C1-BEB1-426B-84D4-D58D9EFDEFB6}">
      <dgm:prSet phldrT="[Text]" custT="1"/>
      <dgm:spPr/>
      <dgm:t>
        <a:bodyPr/>
        <a:lstStyle/>
        <a:p>
          <a:r>
            <a:rPr kumimoji="1"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D5715B-B495-45FE-83AC-DCFDB4781B32}" type="parTrans" cxnId="{BCBB3116-9732-44C9-9555-06342A2A0109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26DBEA-4F81-428C-976C-1C76DAE32670}" type="sibTrans" cxnId="{BCBB3116-9732-44C9-9555-06342A2A0109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3E8EE8-BEFD-47B7-9995-51687C42B278}">
      <dgm:prSet phldrT="[Text]" custT="1"/>
      <dgm:spPr/>
      <dgm:t>
        <a:bodyPr/>
        <a:lstStyle/>
        <a:p>
          <a:r>
            <a:rPr kumimoji="1"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D67151-BB08-4294-80A0-5BB357207D49}" type="parTrans" cxnId="{1AE06C5B-5A5F-4C1A-8146-17A31B6A6F32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99A19A-8F1D-4F17-AE26-63C0A3822A6E}" type="sibTrans" cxnId="{1AE06C5B-5A5F-4C1A-8146-17A31B6A6F32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F3B57B-9C5A-4F35-B6F6-FD2DC040C760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DC370B-25C2-4FBD-A56B-D1CCDA7A3669}" type="parTrans" cxnId="{2F5B3E76-39FE-42CE-99BD-BA564FB21EBB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F9F249-4C63-4918-BAFA-1CF061C0BB64}" type="sibTrans" cxnId="{2F5B3E76-39FE-42CE-99BD-BA564FB21EBB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EF380C-4CF8-4304-9729-6BD34900F687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B610E4-0544-4F9C-A713-D9E81E955971}" type="parTrans" cxnId="{95C5C738-8E6E-45A7-8A14-4C680FDD1BC5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AFECE3-9B50-4D64-9C48-D19A7AFE9E6C}" type="sibTrans" cxnId="{95C5C738-8E6E-45A7-8A14-4C680FDD1BC5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082116-E584-416E-B5C4-9862CFCA110B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7B6038-9AFC-4AA3-9EC3-3E62CAFDCB7E}" type="parTrans" cxnId="{54CCCE41-1A98-4597-B382-08D546636262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FB0FA9-69A5-40D0-92CA-6EEB64770A25}" type="sibTrans" cxnId="{54CCCE41-1A98-4597-B382-08D546636262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39B285-707B-454D-A575-6C7CA92B32E0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DCA2FA-5BFD-43EC-A4EB-71315A9B093D}" type="parTrans" cxnId="{9B741FCF-2EAD-400D-A381-E596815B4F67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D54707-FC85-4E66-A733-9E4497DEB210}" type="sibTrans" cxnId="{9B741FCF-2EAD-400D-A381-E596815B4F67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BE1E5C-0A13-459B-99FF-FE7BB1A6507D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266095-C3FB-46B8-8EF9-0AAED7B16659}" type="parTrans" cxnId="{2A26AAA3-2A5E-4CC0-B4D7-7F566E35454F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19033A-D19D-4380-847B-47F864A685C4}" type="sibTrans" cxnId="{2A26AAA3-2A5E-4CC0-B4D7-7F566E35454F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733921-5E59-4D72-A633-D197EAD94FB8}">
      <dgm:prSet phldrT="[Text]" phldr="1"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159F70-33D8-4FA8-B084-63EEAD77509C}" type="parTrans" cxnId="{E91D9E87-A833-4990-924F-B7C3A7CEC6E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A2E481-1883-42B7-95BF-7F8D4E57FA87}" type="sibTrans" cxnId="{E91D9E87-A833-4990-924F-B7C3A7CEC6E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3AA1EB-D5AB-4B9D-929D-EA9944418F08}">
      <dgm:prSet phldrT="[Text]" custT="1"/>
      <dgm:spPr/>
      <dgm:t>
        <a:bodyPr/>
        <a:lstStyle/>
        <a:p>
          <a:r>
            <a:rPr kumimoji="1"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D4EAAF-66B0-49D2-96A1-6820660BE636}" type="parTrans" cxnId="{AC9FB003-4116-458E-8722-8DE594553BA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0C83E5-0274-466D-B63B-9020F4090FDF}" type="sibTrans" cxnId="{AC9FB003-4116-458E-8722-8DE594553BAD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9ABC86-48E4-43E4-AD8B-01AC212F765B}" type="pres">
      <dgm:prSet presAssocID="{D9F60ADC-1642-4FE9-9246-FEB926667CA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F6F1C66-1EA6-4119-B768-2B825F0BB806}" type="pres">
      <dgm:prSet presAssocID="{4A3A17C0-134B-47B9-8EF3-624E7342AEB7}" presName="centerShape" presStyleLbl="node0" presStyleIdx="0" presStyleCnt="1"/>
      <dgm:spPr/>
    </dgm:pt>
    <dgm:pt modelId="{75D59DA6-5E41-40A7-9C30-5182E6DCA2EA}" type="pres">
      <dgm:prSet presAssocID="{8CB537C1-BEB1-426B-84D4-D58D9EFDEFB6}" presName="node" presStyleLbl="node1" presStyleIdx="0" presStyleCnt="3">
        <dgm:presLayoutVars>
          <dgm:bulletEnabled val="1"/>
        </dgm:presLayoutVars>
      </dgm:prSet>
      <dgm:spPr/>
    </dgm:pt>
    <dgm:pt modelId="{4B4FB306-E4E1-4E9D-864E-6492F81D7017}" type="pres">
      <dgm:prSet presAssocID="{8CB537C1-BEB1-426B-84D4-D58D9EFDEFB6}" presName="dummy" presStyleCnt="0"/>
      <dgm:spPr/>
    </dgm:pt>
    <dgm:pt modelId="{F66C3697-598B-4BCE-A53A-A5715C2C3EE2}" type="pres">
      <dgm:prSet presAssocID="{6E26DBEA-4F81-428C-976C-1C76DAE32670}" presName="sibTrans" presStyleLbl="sibTrans2D1" presStyleIdx="0" presStyleCnt="3"/>
      <dgm:spPr/>
    </dgm:pt>
    <dgm:pt modelId="{7069007D-3C86-4BB7-A217-97E150294BCF}" type="pres">
      <dgm:prSet presAssocID="{B93AA1EB-D5AB-4B9D-929D-EA9944418F08}" presName="node" presStyleLbl="node1" presStyleIdx="1" presStyleCnt="3">
        <dgm:presLayoutVars>
          <dgm:bulletEnabled val="1"/>
        </dgm:presLayoutVars>
      </dgm:prSet>
      <dgm:spPr/>
    </dgm:pt>
    <dgm:pt modelId="{7D0BDC77-07C5-4A66-9901-C1052D19205A}" type="pres">
      <dgm:prSet presAssocID="{B93AA1EB-D5AB-4B9D-929D-EA9944418F08}" presName="dummy" presStyleCnt="0"/>
      <dgm:spPr/>
    </dgm:pt>
    <dgm:pt modelId="{4CC1A25E-E9E7-4196-8FE0-EBAD6F93FE88}" type="pres">
      <dgm:prSet presAssocID="{370C83E5-0274-466D-B63B-9020F4090FDF}" presName="sibTrans" presStyleLbl="sibTrans2D1" presStyleIdx="1" presStyleCnt="3"/>
      <dgm:spPr/>
    </dgm:pt>
    <dgm:pt modelId="{A1F8CA45-8D3C-4805-B6BD-CC7B33014810}" type="pres">
      <dgm:prSet presAssocID="{F93E8EE8-BEFD-47B7-9995-51687C42B278}" presName="node" presStyleLbl="node1" presStyleIdx="2" presStyleCnt="3">
        <dgm:presLayoutVars>
          <dgm:bulletEnabled val="1"/>
        </dgm:presLayoutVars>
      </dgm:prSet>
      <dgm:spPr/>
    </dgm:pt>
    <dgm:pt modelId="{B692AA04-F3C5-4A75-ABFD-29D6E120F8B0}" type="pres">
      <dgm:prSet presAssocID="{F93E8EE8-BEFD-47B7-9995-51687C42B278}" presName="dummy" presStyleCnt="0"/>
      <dgm:spPr/>
    </dgm:pt>
    <dgm:pt modelId="{F6AEDC3D-6F4D-4939-8CCE-8E91012CC8A0}" type="pres">
      <dgm:prSet presAssocID="{1199A19A-8F1D-4F17-AE26-63C0A3822A6E}" presName="sibTrans" presStyleLbl="sibTrans2D1" presStyleIdx="2" presStyleCnt="3"/>
      <dgm:spPr/>
    </dgm:pt>
  </dgm:ptLst>
  <dgm:cxnLst>
    <dgm:cxn modelId="{AC9FB003-4116-458E-8722-8DE594553BAD}" srcId="{4A3A17C0-134B-47B9-8EF3-624E7342AEB7}" destId="{B93AA1EB-D5AB-4B9D-929D-EA9944418F08}" srcOrd="1" destOrd="0" parTransId="{5ED4EAAF-66B0-49D2-96A1-6820660BE636}" sibTransId="{370C83E5-0274-466D-B63B-9020F4090FDF}"/>
    <dgm:cxn modelId="{BCBB3116-9732-44C9-9555-06342A2A0109}" srcId="{4A3A17C0-134B-47B9-8EF3-624E7342AEB7}" destId="{8CB537C1-BEB1-426B-84D4-D58D9EFDEFB6}" srcOrd="0" destOrd="0" parTransId="{F6D5715B-B495-45FE-83AC-DCFDB4781B32}" sibTransId="{6E26DBEA-4F81-428C-976C-1C76DAE32670}"/>
    <dgm:cxn modelId="{0FC2E134-89FC-47C5-899C-1898D9DFBD12}" type="presOf" srcId="{370C83E5-0274-466D-B63B-9020F4090FDF}" destId="{4CC1A25E-E9E7-4196-8FE0-EBAD6F93FE88}" srcOrd="0" destOrd="0" presId="urn:microsoft.com/office/officeart/2005/8/layout/radial6"/>
    <dgm:cxn modelId="{95C5C738-8E6E-45A7-8A14-4C680FDD1BC5}" srcId="{15F3B57B-9C5A-4F35-B6F6-FD2DC040C760}" destId="{41EF380C-4CF8-4304-9729-6BD34900F687}" srcOrd="0" destOrd="0" parTransId="{74B610E4-0544-4F9C-A713-D9E81E955971}" sibTransId="{2EAFECE3-9B50-4D64-9C48-D19A7AFE9E6C}"/>
    <dgm:cxn modelId="{1AE06C5B-5A5F-4C1A-8146-17A31B6A6F32}" srcId="{4A3A17C0-134B-47B9-8EF3-624E7342AEB7}" destId="{F93E8EE8-BEFD-47B7-9995-51687C42B278}" srcOrd="2" destOrd="0" parTransId="{BFD67151-BB08-4294-80A0-5BB357207D49}" sibTransId="{1199A19A-8F1D-4F17-AE26-63C0A3822A6E}"/>
    <dgm:cxn modelId="{54CCCE41-1A98-4597-B382-08D546636262}" srcId="{15F3B57B-9C5A-4F35-B6F6-FD2DC040C760}" destId="{09082116-E584-416E-B5C4-9862CFCA110B}" srcOrd="1" destOrd="0" parTransId="{1D7B6038-9AFC-4AA3-9EC3-3E62CAFDCB7E}" sibTransId="{9FFB0FA9-69A5-40D0-92CA-6EEB64770A25}"/>
    <dgm:cxn modelId="{EA274B4D-DD93-42FC-9E24-74C50B3B7C3B}" type="presOf" srcId="{D9F60ADC-1642-4FE9-9246-FEB926667CAB}" destId="{E29ABC86-48E4-43E4-AD8B-01AC212F765B}" srcOrd="0" destOrd="0" presId="urn:microsoft.com/office/officeart/2005/8/layout/radial6"/>
    <dgm:cxn modelId="{C6917570-B680-4194-9ED1-58395C93714D}" type="presOf" srcId="{B93AA1EB-D5AB-4B9D-929D-EA9944418F08}" destId="{7069007D-3C86-4BB7-A217-97E150294BCF}" srcOrd="0" destOrd="0" presId="urn:microsoft.com/office/officeart/2005/8/layout/radial6"/>
    <dgm:cxn modelId="{A4E59050-F7CB-494F-A721-ED566E31FB88}" type="presOf" srcId="{6E26DBEA-4F81-428C-976C-1C76DAE32670}" destId="{F66C3697-598B-4BCE-A53A-A5715C2C3EE2}" srcOrd="0" destOrd="0" presId="urn:microsoft.com/office/officeart/2005/8/layout/radial6"/>
    <dgm:cxn modelId="{2F5B3E76-39FE-42CE-99BD-BA564FB21EBB}" srcId="{D9F60ADC-1642-4FE9-9246-FEB926667CAB}" destId="{15F3B57B-9C5A-4F35-B6F6-FD2DC040C760}" srcOrd="1" destOrd="0" parTransId="{76DC370B-25C2-4FBD-A56B-D1CCDA7A3669}" sibTransId="{6AF9F249-4C63-4918-BAFA-1CF061C0BB64}"/>
    <dgm:cxn modelId="{E899197A-4746-4966-B263-1CC6AD36A57E}" type="presOf" srcId="{1199A19A-8F1D-4F17-AE26-63C0A3822A6E}" destId="{F6AEDC3D-6F4D-4939-8CCE-8E91012CC8A0}" srcOrd="0" destOrd="0" presId="urn:microsoft.com/office/officeart/2005/8/layout/radial6"/>
    <dgm:cxn modelId="{E91D9E87-A833-4990-924F-B7C3A7CEC6ED}" srcId="{A939B285-707B-454D-A575-6C7CA92B32E0}" destId="{0A733921-5E59-4D72-A633-D197EAD94FB8}" srcOrd="1" destOrd="0" parTransId="{EB159F70-33D8-4FA8-B084-63EEAD77509C}" sibTransId="{A5A2E481-1883-42B7-95BF-7F8D4E57FA87}"/>
    <dgm:cxn modelId="{4763C889-13DE-44B1-B4F2-9DA700DD104A}" type="presOf" srcId="{F93E8EE8-BEFD-47B7-9995-51687C42B278}" destId="{A1F8CA45-8D3C-4805-B6BD-CC7B33014810}" srcOrd="0" destOrd="0" presId="urn:microsoft.com/office/officeart/2005/8/layout/radial6"/>
    <dgm:cxn modelId="{2A26AAA3-2A5E-4CC0-B4D7-7F566E35454F}" srcId="{A939B285-707B-454D-A575-6C7CA92B32E0}" destId="{58BE1E5C-0A13-459B-99FF-FE7BB1A6507D}" srcOrd="0" destOrd="0" parTransId="{0F266095-C3FB-46B8-8EF9-0AAED7B16659}" sibTransId="{E019033A-D19D-4380-847B-47F864A685C4}"/>
    <dgm:cxn modelId="{EDD882A6-FD3C-4A14-9D4B-55386C86804C}" type="presOf" srcId="{4A3A17C0-134B-47B9-8EF3-624E7342AEB7}" destId="{6F6F1C66-1EA6-4119-B768-2B825F0BB806}" srcOrd="0" destOrd="0" presId="urn:microsoft.com/office/officeart/2005/8/layout/radial6"/>
    <dgm:cxn modelId="{C5C631C8-75B2-4ECB-96DF-8B2E7612E258}" srcId="{D9F60ADC-1642-4FE9-9246-FEB926667CAB}" destId="{4A3A17C0-134B-47B9-8EF3-624E7342AEB7}" srcOrd="0" destOrd="0" parTransId="{560E55BB-C4EB-4A23-A84C-F39B788DA7E0}" sibTransId="{860B05F2-DBC0-49FD-9E01-A4A68E6D191A}"/>
    <dgm:cxn modelId="{9B741FCF-2EAD-400D-A381-E596815B4F67}" srcId="{D9F60ADC-1642-4FE9-9246-FEB926667CAB}" destId="{A939B285-707B-454D-A575-6C7CA92B32E0}" srcOrd="2" destOrd="0" parTransId="{4FDCA2FA-5BFD-43EC-A4EB-71315A9B093D}" sibTransId="{42D54707-FC85-4E66-A733-9E4497DEB210}"/>
    <dgm:cxn modelId="{255CD5D7-99C9-4377-A3A3-A7C028356B78}" type="presOf" srcId="{8CB537C1-BEB1-426B-84D4-D58D9EFDEFB6}" destId="{75D59DA6-5E41-40A7-9C30-5182E6DCA2EA}" srcOrd="0" destOrd="0" presId="urn:microsoft.com/office/officeart/2005/8/layout/radial6"/>
    <dgm:cxn modelId="{7623F3C7-37D3-4187-BEDC-37713BB4B244}" type="presParOf" srcId="{E29ABC86-48E4-43E4-AD8B-01AC212F765B}" destId="{6F6F1C66-1EA6-4119-B768-2B825F0BB806}" srcOrd="0" destOrd="0" presId="urn:microsoft.com/office/officeart/2005/8/layout/radial6"/>
    <dgm:cxn modelId="{5310B5CE-4136-4B75-AF9B-5ABA91314D84}" type="presParOf" srcId="{E29ABC86-48E4-43E4-AD8B-01AC212F765B}" destId="{75D59DA6-5E41-40A7-9C30-5182E6DCA2EA}" srcOrd="1" destOrd="0" presId="urn:microsoft.com/office/officeart/2005/8/layout/radial6"/>
    <dgm:cxn modelId="{B2AC4473-EA02-4C9D-B897-4F4EFF0989F1}" type="presParOf" srcId="{E29ABC86-48E4-43E4-AD8B-01AC212F765B}" destId="{4B4FB306-E4E1-4E9D-864E-6492F81D7017}" srcOrd="2" destOrd="0" presId="urn:microsoft.com/office/officeart/2005/8/layout/radial6"/>
    <dgm:cxn modelId="{ED0B19FE-4AFE-4056-A06E-DBA35BB3E442}" type="presParOf" srcId="{E29ABC86-48E4-43E4-AD8B-01AC212F765B}" destId="{F66C3697-598B-4BCE-A53A-A5715C2C3EE2}" srcOrd="3" destOrd="0" presId="urn:microsoft.com/office/officeart/2005/8/layout/radial6"/>
    <dgm:cxn modelId="{845E2D7E-78DD-4B10-B10F-84C06B6FD31B}" type="presParOf" srcId="{E29ABC86-48E4-43E4-AD8B-01AC212F765B}" destId="{7069007D-3C86-4BB7-A217-97E150294BCF}" srcOrd="4" destOrd="0" presId="urn:microsoft.com/office/officeart/2005/8/layout/radial6"/>
    <dgm:cxn modelId="{1868A56D-F20C-44B7-A00E-C22422C1BE8D}" type="presParOf" srcId="{E29ABC86-48E4-43E4-AD8B-01AC212F765B}" destId="{7D0BDC77-07C5-4A66-9901-C1052D19205A}" srcOrd="5" destOrd="0" presId="urn:microsoft.com/office/officeart/2005/8/layout/radial6"/>
    <dgm:cxn modelId="{304F234D-0696-4237-960A-78D11E65E532}" type="presParOf" srcId="{E29ABC86-48E4-43E4-AD8B-01AC212F765B}" destId="{4CC1A25E-E9E7-4196-8FE0-EBAD6F93FE88}" srcOrd="6" destOrd="0" presId="urn:microsoft.com/office/officeart/2005/8/layout/radial6"/>
    <dgm:cxn modelId="{741C8D40-C00D-4171-8AAE-9406EE68A8B6}" type="presParOf" srcId="{E29ABC86-48E4-43E4-AD8B-01AC212F765B}" destId="{A1F8CA45-8D3C-4805-B6BD-CC7B33014810}" srcOrd="7" destOrd="0" presId="urn:microsoft.com/office/officeart/2005/8/layout/radial6"/>
    <dgm:cxn modelId="{8A683EF4-EEC0-438C-911E-7830BF0A5771}" type="presParOf" srcId="{E29ABC86-48E4-43E4-AD8B-01AC212F765B}" destId="{B692AA04-F3C5-4A75-ABFD-29D6E120F8B0}" srcOrd="8" destOrd="0" presId="urn:microsoft.com/office/officeart/2005/8/layout/radial6"/>
    <dgm:cxn modelId="{A4D03626-A6BE-4FA9-B912-5E79B6D770C0}" type="presParOf" srcId="{E29ABC86-48E4-43E4-AD8B-01AC212F765B}" destId="{F6AEDC3D-6F4D-4939-8CCE-8E91012CC8A0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7E911-CA96-4615-B508-BC65607C0490}">
      <dsp:nvSpPr>
        <dsp:cNvPr id="0" name=""/>
        <dsp:cNvSpPr/>
      </dsp:nvSpPr>
      <dsp:spPr>
        <a:xfrm>
          <a:off x="5963" y="515832"/>
          <a:ext cx="2809470" cy="28094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EB5849F-70D2-4C19-8900-603CDF926D1B}">
      <dsp:nvSpPr>
        <dsp:cNvPr id="0" name=""/>
        <dsp:cNvSpPr/>
      </dsp:nvSpPr>
      <dsp:spPr>
        <a:xfrm>
          <a:off x="463319" y="2847720"/>
          <a:ext cx="2809470" cy="15170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60DE72">
                <a:hueOff val="0"/>
                <a:satOff val="0"/>
                <a:lumOff val="0"/>
                <a:tint val="94000"/>
                <a:satMod val="103000"/>
                <a:lumMod val="102000"/>
                <a:alpha val="80000"/>
              </a:srgbClr>
            </a:gs>
            <a:gs pos="50000">
              <a:srgbClr val="00B050"/>
            </a:gs>
            <a:gs pos="100000">
              <a:srgbClr val="60DE72">
                <a:lumMod val="5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PM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Windows/IE/OE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Microsoft Japan</a:t>
          </a:r>
        </a:p>
      </dsp:txBody>
      <dsp:txXfrm>
        <a:off x="507752" y="2892153"/>
        <a:ext cx="2720604" cy="1428191"/>
      </dsp:txXfrm>
    </dsp:sp>
    <dsp:sp modelId="{B2DAD171-CAD9-4AF5-9B31-D2CA0812AA62}">
      <dsp:nvSpPr>
        <dsp:cNvPr id="0" name=""/>
        <dsp:cNvSpPr/>
      </dsp:nvSpPr>
      <dsp:spPr>
        <a:xfrm>
          <a:off x="3356599" y="1583028"/>
          <a:ext cx="541166" cy="675076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rgbClr val="1F8094">
                <a:lumMod val="20000"/>
                <a:lumOff val="80000"/>
              </a:srgbClr>
            </a:gs>
            <a:gs pos="45000">
              <a:srgbClr val="39CDE7">
                <a:lumMod val="60000"/>
                <a:lumOff val="40000"/>
              </a:srgbClr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000" kern="1200">
            <a:solidFill>
              <a:sysClr val="window" lastClr="FFFFFF"/>
            </a:solidFill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endParaRPr>
        </a:p>
      </dsp:txBody>
      <dsp:txXfrm>
        <a:off x="3356599" y="1718043"/>
        <a:ext cx="378816" cy="405046"/>
      </dsp:txXfrm>
    </dsp:sp>
    <dsp:sp modelId="{BD7AA7B4-33F0-43A0-B167-7ED9FADBEBC0}">
      <dsp:nvSpPr>
        <dsp:cNvPr id="0" name=""/>
        <dsp:cNvSpPr/>
      </dsp:nvSpPr>
      <dsp:spPr>
        <a:xfrm>
          <a:off x="4361622" y="515832"/>
          <a:ext cx="2809470" cy="28094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2134912-CEF3-4DFF-BE29-3FECC9CB558A}">
      <dsp:nvSpPr>
        <dsp:cNvPr id="0" name=""/>
        <dsp:cNvSpPr/>
      </dsp:nvSpPr>
      <dsp:spPr>
        <a:xfrm>
          <a:off x="4818977" y="2847720"/>
          <a:ext cx="2809470" cy="15170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CDE7">
                <a:lumMod val="60000"/>
                <a:lumOff val="40000"/>
                <a:alpha val="80000"/>
              </a:srgbClr>
            </a:gs>
            <a:gs pos="50000">
              <a:srgbClr val="39CDE7">
                <a:lumMod val="75000"/>
              </a:srgbClr>
            </a:gs>
            <a:gs pos="100000">
              <a:srgbClr val="39CDE7">
                <a:lumMod val="5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PM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Windows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Microsoft HQ</a:t>
          </a:r>
        </a:p>
      </dsp:txBody>
      <dsp:txXfrm>
        <a:off x="4863410" y="2892153"/>
        <a:ext cx="2720604" cy="1428191"/>
      </dsp:txXfrm>
    </dsp:sp>
    <dsp:sp modelId="{61FEDBC2-9DDC-457F-B27C-F014BD402AB8}">
      <dsp:nvSpPr>
        <dsp:cNvPr id="0" name=""/>
        <dsp:cNvSpPr/>
      </dsp:nvSpPr>
      <dsp:spPr>
        <a:xfrm>
          <a:off x="7712258" y="1583028"/>
          <a:ext cx="541166" cy="675076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E44951"/>
            </a:gs>
            <a:gs pos="92000">
              <a:srgbClr val="E44951">
                <a:lumMod val="60000"/>
                <a:lumOff val="40000"/>
              </a:srgbClr>
            </a:gs>
            <a:gs pos="100000">
              <a:srgbClr val="E44951">
                <a:lumMod val="40000"/>
                <a:lumOff val="60000"/>
              </a:srgbClr>
            </a:gs>
          </a:gsLst>
          <a:lin ang="108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000" kern="1200">
            <a:solidFill>
              <a:sysClr val="window" lastClr="FFFFFF"/>
            </a:solidFill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endParaRPr>
        </a:p>
      </dsp:txBody>
      <dsp:txXfrm>
        <a:off x="7712258" y="1718043"/>
        <a:ext cx="378816" cy="405046"/>
      </dsp:txXfrm>
    </dsp:sp>
    <dsp:sp modelId="{A083118A-BF7E-4A33-BD13-08C8DF716682}">
      <dsp:nvSpPr>
        <dsp:cNvPr id="0" name=""/>
        <dsp:cNvSpPr/>
      </dsp:nvSpPr>
      <dsp:spPr>
        <a:xfrm>
          <a:off x="8717280" y="515832"/>
          <a:ext cx="2809470" cy="28094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EC7BC39-94E0-4C65-8C9B-35256D5A0C7B}">
      <dsp:nvSpPr>
        <dsp:cNvPr id="0" name=""/>
        <dsp:cNvSpPr/>
      </dsp:nvSpPr>
      <dsp:spPr>
        <a:xfrm>
          <a:off x="9174636" y="2847720"/>
          <a:ext cx="2809470" cy="15170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44951">
                <a:alpha val="80000"/>
              </a:srgbClr>
            </a:gs>
            <a:gs pos="50000">
              <a:srgbClr val="E44951">
                <a:lumMod val="75000"/>
              </a:srgbClr>
            </a:gs>
            <a:gs pos="100000">
              <a:srgbClr val="E44951">
                <a:lumMod val="75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PM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rPr>
            <a:t> Rakuten Travel Rakuten.inc</a:t>
          </a:r>
          <a:endParaRPr kumimoji="1" lang="ja-JP" altLang="en-US" sz="2400" kern="12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endParaRPr>
        </a:p>
      </dsp:txBody>
      <dsp:txXfrm>
        <a:off x="9219069" y="2892153"/>
        <a:ext cx="2720604" cy="14281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BCF3D-86AA-444D-86D7-AE8A23C95A0D}">
      <dsp:nvSpPr>
        <dsp:cNvPr id="0" name=""/>
        <dsp:cNvSpPr/>
      </dsp:nvSpPr>
      <dsp:spPr>
        <a:xfrm>
          <a:off x="1034800" y="630812"/>
          <a:ext cx="4168134" cy="4168134"/>
        </a:xfrm>
        <a:prstGeom prst="blockArc">
          <a:avLst>
            <a:gd name="adj1" fmla="val 9365"/>
            <a:gd name="adj2" fmla="val 21590635"/>
            <a:gd name="adj3" fmla="val 463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9E49DF-A8B7-449B-A9FC-9D8D755863D0}">
      <dsp:nvSpPr>
        <dsp:cNvPr id="0" name=""/>
        <dsp:cNvSpPr/>
      </dsp:nvSpPr>
      <dsp:spPr>
        <a:xfrm>
          <a:off x="2154084" y="1750104"/>
          <a:ext cx="1918458" cy="191845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Goal</a:t>
          </a:r>
          <a:endParaRPr kumimoji="1" lang="ja-JP" altLang="en-US" sz="4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5036" y="2031056"/>
        <a:ext cx="1356554" cy="1356554"/>
      </dsp:txXfrm>
    </dsp:sp>
    <dsp:sp modelId="{E1211113-F546-4A5A-A53A-24D33D68596A}">
      <dsp:nvSpPr>
        <dsp:cNvPr id="0" name=""/>
        <dsp:cNvSpPr/>
      </dsp:nvSpPr>
      <dsp:spPr>
        <a:xfrm>
          <a:off x="4477575" y="2037873"/>
          <a:ext cx="1342920" cy="134292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</a:t>
          </a:r>
          <a:endParaRPr kumimoji="1" lang="ja-JP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74241" y="2234539"/>
        <a:ext cx="949588" cy="9495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EDC3D-6F4D-4939-8CCE-8E91012CC8A0}">
      <dsp:nvSpPr>
        <dsp:cNvPr id="0" name=""/>
        <dsp:cNvSpPr/>
      </dsp:nvSpPr>
      <dsp:spPr>
        <a:xfrm>
          <a:off x="295282" y="798590"/>
          <a:ext cx="3502464" cy="3502464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1A25E-E9E7-4196-8FE0-EBAD6F93FE88}">
      <dsp:nvSpPr>
        <dsp:cNvPr id="0" name=""/>
        <dsp:cNvSpPr/>
      </dsp:nvSpPr>
      <dsp:spPr>
        <a:xfrm>
          <a:off x="295282" y="798590"/>
          <a:ext cx="3502464" cy="3502464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6C3697-598B-4BCE-A53A-A5715C2C3EE2}">
      <dsp:nvSpPr>
        <dsp:cNvPr id="0" name=""/>
        <dsp:cNvSpPr/>
      </dsp:nvSpPr>
      <dsp:spPr>
        <a:xfrm>
          <a:off x="295282" y="798590"/>
          <a:ext cx="3502464" cy="3502464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6F1C66-1EA6-4119-B768-2B825F0BB806}">
      <dsp:nvSpPr>
        <dsp:cNvPr id="0" name=""/>
        <dsp:cNvSpPr/>
      </dsp:nvSpPr>
      <dsp:spPr>
        <a:xfrm>
          <a:off x="1241099" y="1744407"/>
          <a:ext cx="1610830" cy="161083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Goal</a:t>
          </a:r>
          <a:endParaRPr kumimoji="1" lang="ja-JP" alt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7000" y="1980308"/>
        <a:ext cx="1139028" cy="1139028"/>
      </dsp:txXfrm>
    </dsp:sp>
    <dsp:sp modelId="{75D59DA6-5E41-40A7-9C30-5182E6DCA2EA}">
      <dsp:nvSpPr>
        <dsp:cNvPr id="0" name=""/>
        <dsp:cNvSpPr/>
      </dsp:nvSpPr>
      <dsp:spPr>
        <a:xfrm>
          <a:off x="1482723" y="275393"/>
          <a:ext cx="1127581" cy="112758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47853" y="440523"/>
        <a:ext cx="797321" cy="797321"/>
      </dsp:txXfrm>
    </dsp:sp>
    <dsp:sp modelId="{7069007D-3C86-4BB7-A217-97E150294BCF}">
      <dsp:nvSpPr>
        <dsp:cNvPr id="0" name=""/>
        <dsp:cNvSpPr/>
      </dsp:nvSpPr>
      <dsp:spPr>
        <a:xfrm>
          <a:off x="2964180" y="2841351"/>
          <a:ext cx="1127581" cy="1127581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9310" y="3006481"/>
        <a:ext cx="797321" cy="797321"/>
      </dsp:txXfrm>
    </dsp:sp>
    <dsp:sp modelId="{A1F8CA45-8D3C-4805-B6BD-CC7B33014810}">
      <dsp:nvSpPr>
        <dsp:cNvPr id="0" name=""/>
        <dsp:cNvSpPr/>
      </dsp:nvSpPr>
      <dsp:spPr>
        <a:xfrm>
          <a:off x="1266" y="2841351"/>
          <a:ext cx="1127581" cy="1127581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6396" y="3006481"/>
        <a:ext cx="797321" cy="7973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CFE93-4488-44A5-99BF-4592A702965E}">
      <dsp:nvSpPr>
        <dsp:cNvPr id="0" name=""/>
        <dsp:cNvSpPr/>
      </dsp:nvSpPr>
      <dsp:spPr>
        <a:xfrm>
          <a:off x="0" y="16003"/>
          <a:ext cx="3230024" cy="19380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Culture</a:t>
          </a:r>
        </a:p>
      </dsp:txBody>
      <dsp:txXfrm>
        <a:off x="0" y="16003"/>
        <a:ext cx="3230024" cy="1938014"/>
      </dsp:txXfrm>
    </dsp:sp>
    <dsp:sp modelId="{F9C0FC16-7EBC-465E-8F7C-005BBD6159A7}">
      <dsp:nvSpPr>
        <dsp:cNvPr id="0" name=""/>
        <dsp:cNvSpPr/>
      </dsp:nvSpPr>
      <dsp:spPr>
        <a:xfrm>
          <a:off x="3553026" y="16003"/>
          <a:ext cx="3230024" cy="19380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Personality</a:t>
          </a:r>
        </a:p>
      </dsp:txBody>
      <dsp:txXfrm>
        <a:off x="3553026" y="16003"/>
        <a:ext cx="3230024" cy="1938014"/>
      </dsp:txXfrm>
    </dsp:sp>
    <dsp:sp modelId="{299358A5-F09A-426B-961B-F946B5CC9383}">
      <dsp:nvSpPr>
        <dsp:cNvPr id="0" name=""/>
        <dsp:cNvSpPr/>
      </dsp:nvSpPr>
      <dsp:spPr>
        <a:xfrm>
          <a:off x="7106053" y="16003"/>
          <a:ext cx="3230024" cy="19380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Services</a:t>
          </a:r>
        </a:p>
      </dsp:txBody>
      <dsp:txXfrm>
        <a:off x="7106053" y="16003"/>
        <a:ext cx="3230024" cy="1938014"/>
      </dsp:txXfrm>
    </dsp:sp>
    <dsp:sp modelId="{030D5EAE-42CD-4448-9F35-05A39903E9AE}">
      <dsp:nvSpPr>
        <dsp:cNvPr id="0" name=""/>
        <dsp:cNvSpPr/>
      </dsp:nvSpPr>
      <dsp:spPr>
        <a:xfrm>
          <a:off x="0" y="2277020"/>
          <a:ext cx="3230024" cy="19380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Data type</a:t>
          </a:r>
        </a:p>
      </dsp:txBody>
      <dsp:txXfrm>
        <a:off x="0" y="2277020"/>
        <a:ext cx="3230024" cy="1938014"/>
      </dsp:txXfrm>
    </dsp:sp>
    <dsp:sp modelId="{0D362A47-8B8F-42D8-AF7D-EE31059025AF}">
      <dsp:nvSpPr>
        <dsp:cNvPr id="0" name=""/>
        <dsp:cNvSpPr/>
      </dsp:nvSpPr>
      <dsp:spPr>
        <a:xfrm>
          <a:off x="3553026" y="2277020"/>
          <a:ext cx="3230024" cy="193801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Action/Method</a:t>
          </a:r>
        </a:p>
      </dsp:txBody>
      <dsp:txXfrm>
        <a:off x="3553026" y="2277020"/>
        <a:ext cx="3230024" cy="1938014"/>
      </dsp:txXfrm>
    </dsp:sp>
    <dsp:sp modelId="{9D5EE370-3683-43A8-A7FD-3F6547A1AE59}">
      <dsp:nvSpPr>
        <dsp:cNvPr id="0" name=""/>
        <dsp:cNvSpPr/>
      </dsp:nvSpPr>
      <dsp:spPr>
        <a:xfrm>
          <a:off x="7106053" y="2277020"/>
          <a:ext cx="3230024" cy="1938014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Categorization</a:t>
          </a:r>
        </a:p>
      </dsp:txBody>
      <dsp:txXfrm>
        <a:off x="7106053" y="2277020"/>
        <a:ext cx="3230024" cy="19380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01916-A0D8-4313-8D6C-EDFC88DA3C7C}">
      <dsp:nvSpPr>
        <dsp:cNvPr id="0" name=""/>
        <dsp:cNvSpPr/>
      </dsp:nvSpPr>
      <dsp:spPr>
        <a:xfrm>
          <a:off x="3350130" y="2810935"/>
          <a:ext cx="2084715" cy="208471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You </a:t>
          </a:r>
          <a:endParaRPr kumimoji="1" lang="ja-JP" altLang="en-US" sz="6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429" y="3116234"/>
        <a:ext cx="1474117" cy="1474117"/>
      </dsp:txXfrm>
    </dsp:sp>
    <dsp:sp modelId="{9C7DD0E8-9656-4A85-9A1B-B8D8D729D490}">
      <dsp:nvSpPr>
        <dsp:cNvPr id="0" name=""/>
        <dsp:cNvSpPr/>
      </dsp:nvSpPr>
      <dsp:spPr>
        <a:xfrm rot="10800000">
          <a:off x="1332279" y="3556221"/>
          <a:ext cx="1906868" cy="5941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71F20-B571-40D8-88DC-A1249A346022}">
      <dsp:nvSpPr>
        <dsp:cNvPr id="0" name=""/>
        <dsp:cNvSpPr/>
      </dsp:nvSpPr>
      <dsp:spPr>
        <a:xfrm>
          <a:off x="342039" y="3061101"/>
          <a:ext cx="1980480" cy="1584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Manager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444" y="3107506"/>
        <a:ext cx="1887670" cy="1491574"/>
      </dsp:txXfrm>
    </dsp:sp>
    <dsp:sp modelId="{67B79B20-4FCD-4084-8DD5-607B370AE4EC}">
      <dsp:nvSpPr>
        <dsp:cNvPr id="0" name=""/>
        <dsp:cNvSpPr/>
      </dsp:nvSpPr>
      <dsp:spPr>
        <a:xfrm rot="13500000">
          <a:off x="1949339" y="2066507"/>
          <a:ext cx="1906868" cy="5941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922CD6-37CE-4E8D-84B2-826F3E93262D}">
      <dsp:nvSpPr>
        <dsp:cNvPr id="0" name=""/>
        <dsp:cNvSpPr/>
      </dsp:nvSpPr>
      <dsp:spPr>
        <a:xfrm>
          <a:off x="1238353" y="897206"/>
          <a:ext cx="1980480" cy="1584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Stakeholders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84758" y="943611"/>
        <a:ext cx="1887670" cy="1491574"/>
      </dsp:txXfrm>
    </dsp:sp>
    <dsp:sp modelId="{F2B66A83-C59A-4237-86E8-223FF3D3F7EC}">
      <dsp:nvSpPr>
        <dsp:cNvPr id="0" name=""/>
        <dsp:cNvSpPr/>
      </dsp:nvSpPr>
      <dsp:spPr>
        <a:xfrm rot="16200000">
          <a:off x="3439053" y="1449447"/>
          <a:ext cx="1906868" cy="5941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4A79E0-5739-4ABB-9453-818C5D3C6822}">
      <dsp:nvSpPr>
        <dsp:cNvPr id="0" name=""/>
        <dsp:cNvSpPr/>
      </dsp:nvSpPr>
      <dsp:spPr>
        <a:xfrm>
          <a:off x="3402247" y="892"/>
          <a:ext cx="1980480" cy="1584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Customer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8652" y="47297"/>
        <a:ext cx="1887670" cy="1491574"/>
      </dsp:txXfrm>
    </dsp:sp>
    <dsp:sp modelId="{A10B97C1-53E6-48FC-A83E-7D1794BDD46A}">
      <dsp:nvSpPr>
        <dsp:cNvPr id="0" name=""/>
        <dsp:cNvSpPr/>
      </dsp:nvSpPr>
      <dsp:spPr>
        <a:xfrm rot="18900000">
          <a:off x="4928767" y="2066507"/>
          <a:ext cx="1906868" cy="5941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249044-21EB-48FC-A36E-B4E611325394}">
      <dsp:nvSpPr>
        <dsp:cNvPr id="0" name=""/>
        <dsp:cNvSpPr/>
      </dsp:nvSpPr>
      <dsp:spPr>
        <a:xfrm>
          <a:off x="5566142" y="897206"/>
          <a:ext cx="1980480" cy="1584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Team Mates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12547" y="943611"/>
        <a:ext cx="1887670" cy="1491574"/>
      </dsp:txXfrm>
    </dsp:sp>
    <dsp:sp modelId="{DCA00406-1D0F-4B03-9DFF-E0CC2E952DDA}">
      <dsp:nvSpPr>
        <dsp:cNvPr id="0" name=""/>
        <dsp:cNvSpPr/>
      </dsp:nvSpPr>
      <dsp:spPr>
        <a:xfrm>
          <a:off x="5545827" y="3556221"/>
          <a:ext cx="1906868" cy="5941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6F3AD4-E052-4B0F-9159-59FC928C6948}">
      <dsp:nvSpPr>
        <dsp:cNvPr id="0" name=""/>
        <dsp:cNvSpPr/>
      </dsp:nvSpPr>
      <dsp:spPr>
        <a:xfrm>
          <a:off x="6462456" y="3061101"/>
          <a:ext cx="1980480" cy="1584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Developers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08861" y="3107506"/>
        <a:ext cx="1887670" cy="14915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D175A-2103-4495-9F52-9497F8FF7822}">
      <dsp:nvSpPr>
        <dsp:cNvPr id="0" name=""/>
        <dsp:cNvSpPr/>
      </dsp:nvSpPr>
      <dsp:spPr>
        <a:xfrm>
          <a:off x="3479905" y="626251"/>
          <a:ext cx="4266301" cy="4266301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9F2B4C-71AF-4EB6-863C-412B3876DAAD}">
      <dsp:nvSpPr>
        <dsp:cNvPr id="0" name=""/>
        <dsp:cNvSpPr/>
      </dsp:nvSpPr>
      <dsp:spPr>
        <a:xfrm>
          <a:off x="3479905" y="626251"/>
          <a:ext cx="4266301" cy="4266301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EC9AFA-9914-4EE5-8620-F42A5B928BB5}">
      <dsp:nvSpPr>
        <dsp:cNvPr id="0" name=""/>
        <dsp:cNvSpPr/>
      </dsp:nvSpPr>
      <dsp:spPr>
        <a:xfrm>
          <a:off x="3479905" y="626251"/>
          <a:ext cx="4266301" cy="4266301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3B90A7-4184-4B77-9953-9ED355484862}">
      <dsp:nvSpPr>
        <dsp:cNvPr id="0" name=""/>
        <dsp:cNvSpPr/>
      </dsp:nvSpPr>
      <dsp:spPr>
        <a:xfrm>
          <a:off x="3479905" y="626251"/>
          <a:ext cx="4266301" cy="4266301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7A08C8-E683-443C-91FF-612C0E8FF73A}">
      <dsp:nvSpPr>
        <dsp:cNvPr id="0" name=""/>
        <dsp:cNvSpPr/>
      </dsp:nvSpPr>
      <dsp:spPr>
        <a:xfrm>
          <a:off x="3479905" y="626251"/>
          <a:ext cx="4266301" cy="4266301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9D0D6C-B806-404A-B31E-ADD6A5BC52C0}">
      <dsp:nvSpPr>
        <dsp:cNvPr id="0" name=""/>
        <dsp:cNvSpPr/>
      </dsp:nvSpPr>
      <dsp:spPr>
        <a:xfrm>
          <a:off x="3479905" y="626251"/>
          <a:ext cx="4266301" cy="4266301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AD304D-79AA-464A-B111-921714571EC2}">
      <dsp:nvSpPr>
        <dsp:cNvPr id="0" name=""/>
        <dsp:cNvSpPr/>
      </dsp:nvSpPr>
      <dsp:spPr>
        <a:xfrm>
          <a:off x="4653846" y="1800193"/>
          <a:ext cx="1918418" cy="19184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latin typeface="Arial" panose="020B0604020202020204" pitchFamily="34" charset="0"/>
              <a:cs typeface="Arial" panose="020B0604020202020204" pitchFamily="34" charset="0"/>
            </a:rPr>
            <a:t>You</a:t>
          </a:r>
        </a:p>
      </dsp:txBody>
      <dsp:txXfrm>
        <a:off x="4934792" y="2081139"/>
        <a:ext cx="1356526" cy="1356526"/>
      </dsp:txXfrm>
    </dsp:sp>
    <dsp:sp modelId="{0CF81F53-010E-4588-BFAD-562DD4EE90A5}">
      <dsp:nvSpPr>
        <dsp:cNvPr id="0" name=""/>
        <dsp:cNvSpPr/>
      </dsp:nvSpPr>
      <dsp:spPr>
        <a:xfrm>
          <a:off x="4667726" y="3149"/>
          <a:ext cx="1890659" cy="134289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latin typeface="Arial" panose="020B0604020202020204" pitchFamily="34" charset="0"/>
              <a:cs typeface="Arial" panose="020B0604020202020204" pitchFamily="34" charset="0"/>
            </a:rPr>
            <a:t>Co-worker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44607" y="199811"/>
        <a:ext cx="1336897" cy="949569"/>
      </dsp:txXfrm>
    </dsp:sp>
    <dsp:sp modelId="{BB39D3FF-F8FB-4EC8-8CBE-45043B6D43F2}">
      <dsp:nvSpPr>
        <dsp:cNvPr id="0" name=""/>
        <dsp:cNvSpPr/>
      </dsp:nvSpPr>
      <dsp:spPr>
        <a:xfrm>
          <a:off x="6426052" y="1045552"/>
          <a:ext cx="1984997" cy="1342893"/>
        </a:xfrm>
        <a:prstGeom prst="ellipse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latin typeface="Arial" panose="020B0604020202020204" pitchFamily="34" charset="0"/>
              <a:cs typeface="Arial" panose="020B0604020202020204" pitchFamily="34" charset="0"/>
            </a:rPr>
            <a:t>Partners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16748" y="1242214"/>
        <a:ext cx="1403605" cy="949569"/>
      </dsp:txXfrm>
    </dsp:sp>
    <dsp:sp modelId="{A13AC7CE-A1E4-4F7D-9B54-25D5B99DEDB7}">
      <dsp:nvSpPr>
        <dsp:cNvPr id="0" name=""/>
        <dsp:cNvSpPr/>
      </dsp:nvSpPr>
      <dsp:spPr>
        <a:xfrm>
          <a:off x="6472731" y="3130359"/>
          <a:ext cx="1891639" cy="1342893"/>
        </a:xfrm>
        <a:prstGeom prst="ellipse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latin typeface="Arial" panose="020B0604020202020204" pitchFamily="34" charset="0"/>
              <a:cs typeface="Arial" panose="020B0604020202020204" pitchFamily="34" charset="0"/>
            </a:rPr>
            <a:t>Users</a:t>
          </a:r>
        </a:p>
      </dsp:txBody>
      <dsp:txXfrm>
        <a:off x="6749755" y="3327021"/>
        <a:ext cx="1337591" cy="949569"/>
      </dsp:txXfrm>
    </dsp:sp>
    <dsp:sp modelId="{2385FC0A-208D-4F66-AE0F-5AF06198BDF5}">
      <dsp:nvSpPr>
        <dsp:cNvPr id="0" name=""/>
        <dsp:cNvSpPr/>
      </dsp:nvSpPr>
      <dsp:spPr>
        <a:xfrm>
          <a:off x="4587663" y="4172762"/>
          <a:ext cx="2050785" cy="1342893"/>
        </a:xfrm>
        <a:prstGeom prst="ellipse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latin typeface="Arial" panose="020B0604020202020204" pitchFamily="34" charset="0"/>
              <a:cs typeface="Arial" panose="020B0604020202020204" pitchFamily="34" charset="0"/>
            </a:rPr>
            <a:t>Mass Communication</a:t>
          </a:r>
        </a:p>
      </dsp:txBody>
      <dsp:txXfrm>
        <a:off x="4887994" y="4369424"/>
        <a:ext cx="1450123" cy="949569"/>
      </dsp:txXfrm>
    </dsp:sp>
    <dsp:sp modelId="{90DECC1E-EC67-4534-8E3D-9599B0D51E7B}">
      <dsp:nvSpPr>
        <dsp:cNvPr id="0" name=""/>
        <dsp:cNvSpPr/>
      </dsp:nvSpPr>
      <dsp:spPr>
        <a:xfrm>
          <a:off x="2766536" y="3130359"/>
          <a:ext cx="2082048" cy="1342893"/>
        </a:xfrm>
        <a:prstGeom prst="ellipse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latin typeface="Arial" panose="020B0604020202020204" pitchFamily="34" charset="0"/>
              <a:cs typeface="Arial" panose="020B0604020202020204" pitchFamily="34" charset="0"/>
            </a:rPr>
            <a:t>Friends</a:t>
          </a:r>
        </a:p>
      </dsp:txBody>
      <dsp:txXfrm>
        <a:off x="3071445" y="3327021"/>
        <a:ext cx="1472230" cy="949569"/>
      </dsp:txXfrm>
    </dsp:sp>
    <dsp:sp modelId="{D5977AF9-528F-4992-8F1F-3BD51435FF04}">
      <dsp:nvSpPr>
        <dsp:cNvPr id="0" name=""/>
        <dsp:cNvSpPr/>
      </dsp:nvSpPr>
      <dsp:spPr>
        <a:xfrm>
          <a:off x="2853213" y="1045552"/>
          <a:ext cx="1908694" cy="1342893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latin typeface="Arial" panose="020B0604020202020204" pitchFamily="34" charset="0"/>
              <a:cs typeface="Arial" panose="020B0604020202020204" pitchFamily="34" charset="0"/>
            </a:rPr>
            <a:t>Family</a:t>
          </a:r>
        </a:p>
      </dsp:txBody>
      <dsp:txXfrm>
        <a:off x="3132735" y="1242214"/>
        <a:ext cx="1349650" cy="94956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01916-A0D8-4313-8D6C-EDFC88DA3C7C}">
      <dsp:nvSpPr>
        <dsp:cNvPr id="0" name=""/>
        <dsp:cNvSpPr/>
      </dsp:nvSpPr>
      <dsp:spPr>
        <a:xfrm>
          <a:off x="3350130" y="2810935"/>
          <a:ext cx="2084715" cy="208471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You </a:t>
          </a:r>
          <a:endParaRPr kumimoji="1" lang="ja-JP" altLang="en-US" sz="6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429" y="3116234"/>
        <a:ext cx="1474117" cy="1474117"/>
      </dsp:txXfrm>
    </dsp:sp>
    <dsp:sp modelId="{9C7DD0E8-9656-4A85-9A1B-B8D8D729D490}">
      <dsp:nvSpPr>
        <dsp:cNvPr id="0" name=""/>
        <dsp:cNvSpPr/>
      </dsp:nvSpPr>
      <dsp:spPr>
        <a:xfrm rot="10800000">
          <a:off x="1332279" y="3556221"/>
          <a:ext cx="1906868" cy="5941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71F20-B571-40D8-88DC-A1249A346022}">
      <dsp:nvSpPr>
        <dsp:cNvPr id="0" name=""/>
        <dsp:cNvSpPr/>
      </dsp:nvSpPr>
      <dsp:spPr>
        <a:xfrm>
          <a:off x="342039" y="3061101"/>
          <a:ext cx="1980480" cy="1584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Manager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444" y="3107506"/>
        <a:ext cx="1887670" cy="1491574"/>
      </dsp:txXfrm>
    </dsp:sp>
    <dsp:sp modelId="{67B79B20-4FCD-4084-8DD5-607B370AE4EC}">
      <dsp:nvSpPr>
        <dsp:cNvPr id="0" name=""/>
        <dsp:cNvSpPr/>
      </dsp:nvSpPr>
      <dsp:spPr>
        <a:xfrm rot="13500000">
          <a:off x="1949339" y="2066507"/>
          <a:ext cx="1906868" cy="5941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922CD6-37CE-4E8D-84B2-826F3E93262D}">
      <dsp:nvSpPr>
        <dsp:cNvPr id="0" name=""/>
        <dsp:cNvSpPr/>
      </dsp:nvSpPr>
      <dsp:spPr>
        <a:xfrm>
          <a:off x="1238353" y="897206"/>
          <a:ext cx="1980480" cy="1584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Stakeholders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84758" y="943611"/>
        <a:ext cx="1887670" cy="1491574"/>
      </dsp:txXfrm>
    </dsp:sp>
    <dsp:sp modelId="{F2B66A83-C59A-4237-86E8-223FF3D3F7EC}">
      <dsp:nvSpPr>
        <dsp:cNvPr id="0" name=""/>
        <dsp:cNvSpPr/>
      </dsp:nvSpPr>
      <dsp:spPr>
        <a:xfrm rot="16200000">
          <a:off x="3439053" y="1449447"/>
          <a:ext cx="1906868" cy="5941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4A79E0-5739-4ABB-9453-818C5D3C6822}">
      <dsp:nvSpPr>
        <dsp:cNvPr id="0" name=""/>
        <dsp:cNvSpPr/>
      </dsp:nvSpPr>
      <dsp:spPr>
        <a:xfrm>
          <a:off x="3402247" y="892"/>
          <a:ext cx="1980480" cy="1584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Customer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8652" y="47297"/>
        <a:ext cx="1887670" cy="1491574"/>
      </dsp:txXfrm>
    </dsp:sp>
    <dsp:sp modelId="{A10B97C1-53E6-48FC-A83E-7D1794BDD46A}">
      <dsp:nvSpPr>
        <dsp:cNvPr id="0" name=""/>
        <dsp:cNvSpPr/>
      </dsp:nvSpPr>
      <dsp:spPr>
        <a:xfrm rot="18900000">
          <a:off x="4928767" y="2066507"/>
          <a:ext cx="1906868" cy="5941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249044-21EB-48FC-A36E-B4E611325394}">
      <dsp:nvSpPr>
        <dsp:cNvPr id="0" name=""/>
        <dsp:cNvSpPr/>
      </dsp:nvSpPr>
      <dsp:spPr>
        <a:xfrm>
          <a:off x="5566142" y="897206"/>
          <a:ext cx="1980480" cy="1584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Team Mates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12547" y="943611"/>
        <a:ext cx="1887670" cy="1491574"/>
      </dsp:txXfrm>
    </dsp:sp>
    <dsp:sp modelId="{DCA00406-1D0F-4B03-9DFF-E0CC2E952DDA}">
      <dsp:nvSpPr>
        <dsp:cNvPr id="0" name=""/>
        <dsp:cNvSpPr/>
      </dsp:nvSpPr>
      <dsp:spPr>
        <a:xfrm>
          <a:off x="5545827" y="3556221"/>
          <a:ext cx="1906868" cy="5941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6F3AD4-E052-4B0F-9159-59FC928C6948}">
      <dsp:nvSpPr>
        <dsp:cNvPr id="0" name=""/>
        <dsp:cNvSpPr/>
      </dsp:nvSpPr>
      <dsp:spPr>
        <a:xfrm>
          <a:off x="6462456" y="3061101"/>
          <a:ext cx="1980480" cy="1584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Research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08861" y="3107506"/>
        <a:ext cx="1887670" cy="14915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22836-9DE9-499B-9E1C-872269861EC8}">
      <dsp:nvSpPr>
        <dsp:cNvPr id="0" name=""/>
        <dsp:cNvSpPr/>
      </dsp:nvSpPr>
      <dsp:spPr>
        <a:xfrm>
          <a:off x="3537814" y="2959"/>
          <a:ext cx="1565330" cy="101746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Knowledge</a:t>
          </a:r>
          <a:endParaRPr kumimoji="1" lang="ja-JP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87482" y="52627"/>
        <a:ext cx="1465994" cy="918128"/>
      </dsp:txXfrm>
    </dsp:sp>
    <dsp:sp modelId="{D909AE65-7B3B-4DE4-85D4-ABCDAC7F053B}">
      <dsp:nvSpPr>
        <dsp:cNvPr id="0" name=""/>
        <dsp:cNvSpPr/>
      </dsp:nvSpPr>
      <dsp:spPr>
        <a:xfrm>
          <a:off x="2287573" y="511691"/>
          <a:ext cx="4065813" cy="4065813"/>
        </a:xfrm>
        <a:custGeom>
          <a:avLst/>
          <a:gdLst/>
          <a:ahLst/>
          <a:cxnLst/>
          <a:rect l="0" t="0" r="0" b="0"/>
          <a:pathLst>
            <a:path>
              <a:moveTo>
                <a:pt x="2826326" y="161224"/>
              </a:moveTo>
              <a:arcTo wR="2032906" hR="2032906" stAng="17578346" swAng="196162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F0926-256C-4D45-B665-7463E625734D}">
      <dsp:nvSpPr>
        <dsp:cNvPr id="0" name=""/>
        <dsp:cNvSpPr/>
      </dsp:nvSpPr>
      <dsp:spPr>
        <a:xfrm>
          <a:off x="5471224" y="1407663"/>
          <a:ext cx="1565330" cy="101746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Explanation</a:t>
          </a:r>
          <a:endParaRPr kumimoji="1" lang="ja-JP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20892" y="1457331"/>
        <a:ext cx="1465994" cy="918128"/>
      </dsp:txXfrm>
    </dsp:sp>
    <dsp:sp modelId="{9D922379-7443-4279-8200-5E79375878CF}">
      <dsp:nvSpPr>
        <dsp:cNvPr id="0" name=""/>
        <dsp:cNvSpPr/>
      </dsp:nvSpPr>
      <dsp:spPr>
        <a:xfrm>
          <a:off x="2287573" y="511691"/>
          <a:ext cx="4065813" cy="4065813"/>
        </a:xfrm>
        <a:custGeom>
          <a:avLst/>
          <a:gdLst/>
          <a:ahLst/>
          <a:cxnLst/>
          <a:rect l="0" t="0" r="0" b="0"/>
          <a:pathLst>
            <a:path>
              <a:moveTo>
                <a:pt x="4063023" y="1926431"/>
              </a:moveTo>
              <a:arcTo wR="2032906" hR="2032906" stAng="21419862" swAng="219636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BB6C7-A4A3-4E41-A024-F2E3C4336E5B}">
      <dsp:nvSpPr>
        <dsp:cNvPr id="0" name=""/>
        <dsp:cNvSpPr/>
      </dsp:nvSpPr>
      <dsp:spPr>
        <a:xfrm>
          <a:off x="4732727" y="3680522"/>
          <a:ext cx="1565330" cy="101746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Flexibility</a:t>
          </a:r>
          <a:endParaRPr kumimoji="1" lang="ja-JP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82395" y="3730190"/>
        <a:ext cx="1465994" cy="918128"/>
      </dsp:txXfrm>
    </dsp:sp>
    <dsp:sp modelId="{D14FFF63-86BB-4AEE-B038-6E1CB0FF8E11}">
      <dsp:nvSpPr>
        <dsp:cNvPr id="0" name=""/>
        <dsp:cNvSpPr/>
      </dsp:nvSpPr>
      <dsp:spPr>
        <a:xfrm>
          <a:off x="2287573" y="511691"/>
          <a:ext cx="4065813" cy="4065813"/>
        </a:xfrm>
        <a:custGeom>
          <a:avLst/>
          <a:gdLst/>
          <a:ahLst/>
          <a:cxnLst/>
          <a:rect l="0" t="0" r="0" b="0"/>
          <a:pathLst>
            <a:path>
              <a:moveTo>
                <a:pt x="2437077" y="4025231"/>
              </a:moveTo>
              <a:arcTo wR="2032906" hR="2032906" stAng="4711943" swAng="137611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D4343-4B78-4D0E-8712-C99D63C3DCF1}">
      <dsp:nvSpPr>
        <dsp:cNvPr id="0" name=""/>
        <dsp:cNvSpPr/>
      </dsp:nvSpPr>
      <dsp:spPr>
        <a:xfrm>
          <a:off x="2342902" y="3680522"/>
          <a:ext cx="1565330" cy="101746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Confidence</a:t>
          </a:r>
          <a:endParaRPr kumimoji="1" lang="ja-JP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2570" y="3730190"/>
        <a:ext cx="1465994" cy="918128"/>
      </dsp:txXfrm>
    </dsp:sp>
    <dsp:sp modelId="{CC86D6E8-E2A7-4AFD-B789-773E9520B2FB}">
      <dsp:nvSpPr>
        <dsp:cNvPr id="0" name=""/>
        <dsp:cNvSpPr/>
      </dsp:nvSpPr>
      <dsp:spPr>
        <a:xfrm>
          <a:off x="2287573" y="511691"/>
          <a:ext cx="4065813" cy="4065813"/>
        </a:xfrm>
        <a:custGeom>
          <a:avLst/>
          <a:gdLst/>
          <a:ahLst/>
          <a:cxnLst/>
          <a:rect l="0" t="0" r="0" b="0"/>
          <a:pathLst>
            <a:path>
              <a:moveTo>
                <a:pt x="339730" y="3158013"/>
              </a:moveTo>
              <a:arcTo wR="2032906" hR="2032906" stAng="8783770" swAng="219636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C1ECD-CAFD-4EE1-89DF-A389253BFB17}">
      <dsp:nvSpPr>
        <dsp:cNvPr id="0" name=""/>
        <dsp:cNvSpPr/>
      </dsp:nvSpPr>
      <dsp:spPr>
        <a:xfrm>
          <a:off x="1604405" y="1407663"/>
          <a:ext cx="1565330" cy="101746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Authority</a:t>
          </a:r>
          <a:endParaRPr kumimoji="1" lang="ja-JP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4073" y="1457331"/>
        <a:ext cx="1465994" cy="918128"/>
      </dsp:txXfrm>
    </dsp:sp>
    <dsp:sp modelId="{CDD5863A-AA1D-4ED6-944B-CE82B493D6AF}">
      <dsp:nvSpPr>
        <dsp:cNvPr id="0" name=""/>
        <dsp:cNvSpPr/>
      </dsp:nvSpPr>
      <dsp:spPr>
        <a:xfrm>
          <a:off x="2287573" y="511691"/>
          <a:ext cx="4065813" cy="4065813"/>
        </a:xfrm>
        <a:custGeom>
          <a:avLst/>
          <a:gdLst/>
          <a:ahLst/>
          <a:cxnLst/>
          <a:rect l="0" t="0" r="0" b="0"/>
          <a:pathLst>
            <a:path>
              <a:moveTo>
                <a:pt x="354203" y="886318"/>
              </a:moveTo>
              <a:arcTo wR="2032906" hR="2032906" stAng="12860031" swAng="196162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27C1C-41E8-4E02-B971-89B3839E8A5C}">
      <dsp:nvSpPr>
        <dsp:cNvPr id="0" name=""/>
        <dsp:cNvSpPr/>
      </dsp:nvSpPr>
      <dsp:spPr>
        <a:xfrm>
          <a:off x="7839594" y="3294587"/>
          <a:ext cx="2632324" cy="1705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Quality of products</a:t>
          </a:r>
          <a:endParaRPr kumimoji="1" lang="ja-JP" altLang="en-US" sz="18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66749" y="3758331"/>
        <a:ext cx="1767713" cy="1203948"/>
      </dsp:txXfrm>
    </dsp:sp>
    <dsp:sp modelId="{3C8BE35A-8ED3-4E6A-9549-8076EB46207A}">
      <dsp:nvSpPr>
        <dsp:cNvPr id="0" name=""/>
        <dsp:cNvSpPr/>
      </dsp:nvSpPr>
      <dsp:spPr>
        <a:xfrm>
          <a:off x="929956" y="3342706"/>
          <a:ext cx="2632324" cy="1705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Benefit and revenue</a:t>
          </a:r>
          <a:endParaRPr kumimoji="1" lang="ja-JP" altLang="en-US" sz="18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Sponsor</a:t>
          </a:r>
          <a:endParaRPr kumimoji="1" lang="ja-JP" altLang="en-US" sz="18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67413" y="3806451"/>
        <a:ext cx="1767713" cy="1203948"/>
      </dsp:txXfrm>
    </dsp:sp>
    <dsp:sp modelId="{3A618186-D3A4-45AD-A9F2-A2A36E1D059E}">
      <dsp:nvSpPr>
        <dsp:cNvPr id="0" name=""/>
        <dsp:cNvSpPr/>
      </dsp:nvSpPr>
      <dsp:spPr>
        <a:xfrm>
          <a:off x="7730695" y="187890"/>
          <a:ext cx="2632324" cy="1705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Efficiency (Cost and Performance)</a:t>
          </a:r>
          <a:endParaRPr kumimoji="1" lang="ja-JP" altLang="en-US" sz="18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Technology</a:t>
          </a:r>
          <a:endParaRPr kumimoji="1" lang="ja-JP" altLang="en-US" sz="18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57850" y="225347"/>
        <a:ext cx="1767713" cy="1203948"/>
      </dsp:txXfrm>
    </dsp:sp>
    <dsp:sp modelId="{2E66EB6C-6CCD-46E6-9E10-E982A11D24A9}">
      <dsp:nvSpPr>
        <dsp:cNvPr id="0" name=""/>
        <dsp:cNvSpPr/>
      </dsp:nvSpPr>
      <dsp:spPr>
        <a:xfrm>
          <a:off x="970073" y="187890"/>
          <a:ext cx="2632324" cy="1705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Scenarios</a:t>
          </a:r>
          <a:endParaRPr kumimoji="1" lang="ja-JP" altLang="en-US" sz="18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Products</a:t>
          </a:r>
          <a:endParaRPr kumimoji="1" lang="ja-JP" altLang="en-US" sz="18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Customers</a:t>
          </a:r>
          <a:endParaRPr kumimoji="1" lang="ja-JP" altLang="en-US" sz="18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End Users</a:t>
          </a:r>
          <a:endParaRPr kumimoji="1" lang="ja-JP" altLang="en-US" sz="18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07530" y="225347"/>
        <a:ext cx="1767713" cy="1203948"/>
      </dsp:txXfrm>
    </dsp:sp>
    <dsp:sp modelId="{2539EB2E-A5CB-48F3-9462-889063B378EF}">
      <dsp:nvSpPr>
        <dsp:cNvPr id="0" name=""/>
        <dsp:cNvSpPr/>
      </dsp:nvSpPr>
      <dsp:spPr>
        <a:xfrm>
          <a:off x="3356455" y="303729"/>
          <a:ext cx="2307280" cy="230728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PM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32242" y="979516"/>
        <a:ext cx="1631493" cy="1631493"/>
      </dsp:txXfrm>
    </dsp:sp>
    <dsp:sp modelId="{061146D6-8D71-4A27-A533-3709EF7A2E85}">
      <dsp:nvSpPr>
        <dsp:cNvPr id="0" name=""/>
        <dsp:cNvSpPr/>
      </dsp:nvSpPr>
      <dsp:spPr>
        <a:xfrm rot="5400000">
          <a:off x="5770307" y="303729"/>
          <a:ext cx="2307280" cy="2307280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Developer</a:t>
          </a:r>
          <a:endParaRPr kumimoji="1" lang="ja-JP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5770307" y="979516"/>
        <a:ext cx="1631493" cy="1631493"/>
      </dsp:txXfrm>
    </dsp:sp>
    <dsp:sp modelId="{DFCEADD4-4A0A-4D02-9F27-E8E90516E31D}">
      <dsp:nvSpPr>
        <dsp:cNvPr id="0" name=""/>
        <dsp:cNvSpPr/>
      </dsp:nvSpPr>
      <dsp:spPr>
        <a:xfrm rot="10800000">
          <a:off x="5770307" y="2717581"/>
          <a:ext cx="2307280" cy="2307280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QA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5770307" y="2717581"/>
        <a:ext cx="1631493" cy="1631493"/>
      </dsp:txXfrm>
    </dsp:sp>
    <dsp:sp modelId="{7D7FBAC8-0DD5-4CA6-91C6-E032F880819F}">
      <dsp:nvSpPr>
        <dsp:cNvPr id="0" name=""/>
        <dsp:cNvSpPr/>
      </dsp:nvSpPr>
      <dsp:spPr>
        <a:xfrm rot="16200000">
          <a:off x="3356455" y="2717581"/>
          <a:ext cx="2307280" cy="2307280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Each Service Owner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4032242" y="2717581"/>
        <a:ext cx="1631493" cy="1631493"/>
      </dsp:txXfrm>
    </dsp:sp>
    <dsp:sp modelId="{17CF7298-A5AB-49C6-964B-0B31493AEC9B}">
      <dsp:nvSpPr>
        <dsp:cNvPr id="0" name=""/>
        <dsp:cNvSpPr/>
      </dsp:nvSpPr>
      <dsp:spPr>
        <a:xfrm>
          <a:off x="5318709" y="2184722"/>
          <a:ext cx="796624" cy="69271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406D9B-B033-4C5D-87C7-EE8F89BC5CB7}">
      <dsp:nvSpPr>
        <dsp:cNvPr id="0" name=""/>
        <dsp:cNvSpPr/>
      </dsp:nvSpPr>
      <dsp:spPr>
        <a:xfrm rot="10800000">
          <a:off x="5318709" y="2451152"/>
          <a:ext cx="796624" cy="69271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27C1C-41E8-4E02-B971-89B3839E8A5C}">
      <dsp:nvSpPr>
        <dsp:cNvPr id="0" name=""/>
        <dsp:cNvSpPr/>
      </dsp:nvSpPr>
      <dsp:spPr>
        <a:xfrm>
          <a:off x="7839594" y="3294587"/>
          <a:ext cx="2632324" cy="1705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Quality of products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66749" y="3758331"/>
        <a:ext cx="1767713" cy="1203948"/>
      </dsp:txXfrm>
    </dsp:sp>
    <dsp:sp modelId="{3C8BE35A-8ED3-4E6A-9549-8076EB46207A}">
      <dsp:nvSpPr>
        <dsp:cNvPr id="0" name=""/>
        <dsp:cNvSpPr/>
      </dsp:nvSpPr>
      <dsp:spPr>
        <a:xfrm>
          <a:off x="929956" y="3342706"/>
          <a:ext cx="2632324" cy="1705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Benefit and Revenue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Sponsor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67413" y="3806451"/>
        <a:ext cx="1767713" cy="1203948"/>
      </dsp:txXfrm>
    </dsp:sp>
    <dsp:sp modelId="{3A618186-D3A4-45AD-A9F2-A2A36E1D059E}">
      <dsp:nvSpPr>
        <dsp:cNvPr id="0" name=""/>
        <dsp:cNvSpPr/>
      </dsp:nvSpPr>
      <dsp:spPr>
        <a:xfrm>
          <a:off x="7730695" y="187890"/>
          <a:ext cx="2632324" cy="1705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Efficiency (Cost and Performance)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Technology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57850" y="225347"/>
        <a:ext cx="1767713" cy="1203948"/>
      </dsp:txXfrm>
    </dsp:sp>
    <dsp:sp modelId="{2E66EB6C-6CCD-46E6-9E10-E982A11D24A9}">
      <dsp:nvSpPr>
        <dsp:cNvPr id="0" name=""/>
        <dsp:cNvSpPr/>
      </dsp:nvSpPr>
      <dsp:spPr>
        <a:xfrm>
          <a:off x="970073" y="187890"/>
          <a:ext cx="2632324" cy="1705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Scenarios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Products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Customers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End Users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07530" y="225347"/>
        <a:ext cx="1767713" cy="1203948"/>
      </dsp:txXfrm>
    </dsp:sp>
    <dsp:sp modelId="{2539EB2E-A5CB-48F3-9462-889063B378EF}">
      <dsp:nvSpPr>
        <dsp:cNvPr id="0" name=""/>
        <dsp:cNvSpPr/>
      </dsp:nvSpPr>
      <dsp:spPr>
        <a:xfrm>
          <a:off x="3356455" y="303729"/>
          <a:ext cx="2307280" cy="230728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PM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32242" y="979516"/>
        <a:ext cx="1631493" cy="1631493"/>
      </dsp:txXfrm>
    </dsp:sp>
    <dsp:sp modelId="{061146D6-8D71-4A27-A533-3709EF7A2E85}">
      <dsp:nvSpPr>
        <dsp:cNvPr id="0" name=""/>
        <dsp:cNvSpPr/>
      </dsp:nvSpPr>
      <dsp:spPr>
        <a:xfrm rot="5400000">
          <a:off x="5770307" y="303729"/>
          <a:ext cx="2307280" cy="2307280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Developer</a:t>
          </a:r>
          <a:endParaRPr kumimoji="1" lang="ja-JP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5770307" y="979516"/>
        <a:ext cx="1631493" cy="1631493"/>
      </dsp:txXfrm>
    </dsp:sp>
    <dsp:sp modelId="{DFCEADD4-4A0A-4D02-9F27-E8E90516E31D}">
      <dsp:nvSpPr>
        <dsp:cNvPr id="0" name=""/>
        <dsp:cNvSpPr/>
      </dsp:nvSpPr>
      <dsp:spPr>
        <a:xfrm rot="10800000">
          <a:off x="5770307" y="2717581"/>
          <a:ext cx="2307280" cy="2307280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QA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5770307" y="2717581"/>
        <a:ext cx="1631493" cy="1631493"/>
      </dsp:txXfrm>
    </dsp:sp>
    <dsp:sp modelId="{7D7FBAC8-0DD5-4CA6-91C6-E032F880819F}">
      <dsp:nvSpPr>
        <dsp:cNvPr id="0" name=""/>
        <dsp:cNvSpPr/>
      </dsp:nvSpPr>
      <dsp:spPr>
        <a:xfrm rot="16200000">
          <a:off x="3356455" y="2717581"/>
          <a:ext cx="2307280" cy="2307280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Each Service Owner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4032242" y="2717581"/>
        <a:ext cx="1631493" cy="1631493"/>
      </dsp:txXfrm>
    </dsp:sp>
    <dsp:sp modelId="{17CF7298-A5AB-49C6-964B-0B31493AEC9B}">
      <dsp:nvSpPr>
        <dsp:cNvPr id="0" name=""/>
        <dsp:cNvSpPr/>
      </dsp:nvSpPr>
      <dsp:spPr>
        <a:xfrm>
          <a:off x="5318709" y="2184722"/>
          <a:ext cx="796624" cy="69271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406D9B-B033-4C5D-87C7-EE8F89BC5CB7}">
      <dsp:nvSpPr>
        <dsp:cNvPr id="0" name=""/>
        <dsp:cNvSpPr/>
      </dsp:nvSpPr>
      <dsp:spPr>
        <a:xfrm rot="10800000">
          <a:off x="5318709" y="2451152"/>
          <a:ext cx="796624" cy="69271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99EDB-9425-4DFF-B7CB-888E5A013176}">
      <dsp:nvSpPr>
        <dsp:cNvPr id="0" name=""/>
        <dsp:cNvSpPr/>
      </dsp:nvSpPr>
      <dsp:spPr>
        <a:xfrm>
          <a:off x="4442" y="3239967"/>
          <a:ext cx="9488404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CPU/Memory/Device</a:t>
          </a:r>
          <a:endParaRPr kumimoji="1" lang="ja-JP" altLang="en-US" sz="4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27" y="3282552"/>
        <a:ext cx="9403234" cy="1368786"/>
      </dsp:txXfrm>
    </dsp:sp>
    <dsp:sp modelId="{7D945871-A55A-4177-96DB-10A6DDC2DCCB}">
      <dsp:nvSpPr>
        <dsp:cNvPr id="0" name=""/>
        <dsp:cNvSpPr/>
      </dsp:nvSpPr>
      <dsp:spPr>
        <a:xfrm>
          <a:off x="4442" y="1621367"/>
          <a:ext cx="9488404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Middleware (OS API, System setting, Browser (Engine), App Interface)</a:t>
          </a:r>
          <a:endParaRPr kumimoji="1" lang="ja-JP" altLang="en-US" sz="4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27" y="1663952"/>
        <a:ext cx="9403234" cy="1368786"/>
      </dsp:txXfrm>
    </dsp:sp>
    <dsp:sp modelId="{DC418003-9EB3-4316-92F1-8F77A5726187}">
      <dsp:nvSpPr>
        <dsp:cNvPr id="0" name=""/>
        <dsp:cNvSpPr/>
      </dsp:nvSpPr>
      <dsp:spPr>
        <a:xfrm>
          <a:off x="4442" y="2766"/>
          <a:ext cx="4646623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UX</a:t>
          </a:r>
          <a:endParaRPr kumimoji="1" lang="ja-JP" altLang="en-US" sz="4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27" y="45351"/>
        <a:ext cx="4561453" cy="1368786"/>
      </dsp:txXfrm>
    </dsp:sp>
    <dsp:sp modelId="{216FCD4C-FDF4-45FA-AA82-D793729EED50}">
      <dsp:nvSpPr>
        <dsp:cNvPr id="0" name=""/>
        <dsp:cNvSpPr/>
      </dsp:nvSpPr>
      <dsp:spPr>
        <a:xfrm>
          <a:off x="4846224" y="2766"/>
          <a:ext cx="4646623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Interface</a:t>
          </a:r>
          <a:endParaRPr kumimoji="1" lang="ja-JP" altLang="en-US" sz="4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8809" y="45351"/>
        <a:ext cx="4561453" cy="13687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99EDB-9425-4DFF-B7CB-888E5A013176}">
      <dsp:nvSpPr>
        <dsp:cNvPr id="0" name=""/>
        <dsp:cNvSpPr/>
      </dsp:nvSpPr>
      <dsp:spPr>
        <a:xfrm>
          <a:off x="4442" y="3239967"/>
          <a:ext cx="9488404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latin typeface="Arial" panose="020B0604020202020204" pitchFamily="34" charset="0"/>
              <a:cs typeface="Arial" panose="020B0604020202020204" pitchFamily="34" charset="0"/>
            </a:rPr>
            <a:t>CPU/Memory/Device</a:t>
          </a:r>
          <a:endParaRPr kumimoji="1" lang="ja-JP" alt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27" y="3282552"/>
        <a:ext cx="9403234" cy="1368786"/>
      </dsp:txXfrm>
    </dsp:sp>
    <dsp:sp modelId="{7D945871-A55A-4177-96DB-10A6DDC2DCCB}">
      <dsp:nvSpPr>
        <dsp:cNvPr id="0" name=""/>
        <dsp:cNvSpPr/>
      </dsp:nvSpPr>
      <dsp:spPr>
        <a:xfrm>
          <a:off x="4442" y="1621367"/>
          <a:ext cx="9488404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latin typeface="Arial" panose="020B0604020202020204" pitchFamily="34" charset="0"/>
              <a:cs typeface="Arial" panose="020B0604020202020204" pitchFamily="34" charset="0"/>
            </a:rPr>
            <a:t>Middleware (OS API, System setting, Browser (Engine), App Interface)</a:t>
          </a:r>
          <a:endParaRPr kumimoji="1" lang="ja-JP" alt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27" y="1663952"/>
        <a:ext cx="9403234" cy="1368786"/>
      </dsp:txXfrm>
    </dsp:sp>
    <dsp:sp modelId="{DC418003-9EB3-4316-92F1-8F77A5726187}">
      <dsp:nvSpPr>
        <dsp:cNvPr id="0" name=""/>
        <dsp:cNvSpPr/>
      </dsp:nvSpPr>
      <dsp:spPr>
        <a:xfrm>
          <a:off x="4442" y="2766"/>
          <a:ext cx="4646623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latin typeface="Arial" panose="020B0604020202020204" pitchFamily="34" charset="0"/>
              <a:cs typeface="Arial" panose="020B0604020202020204" pitchFamily="34" charset="0"/>
            </a:rPr>
            <a:t>UX</a:t>
          </a:r>
          <a:endParaRPr kumimoji="1" lang="ja-JP" alt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27" y="45351"/>
        <a:ext cx="4561453" cy="1368786"/>
      </dsp:txXfrm>
    </dsp:sp>
    <dsp:sp modelId="{216FCD4C-FDF4-45FA-AA82-D793729EED50}">
      <dsp:nvSpPr>
        <dsp:cNvPr id="0" name=""/>
        <dsp:cNvSpPr/>
      </dsp:nvSpPr>
      <dsp:spPr>
        <a:xfrm>
          <a:off x="4846224" y="2766"/>
          <a:ext cx="4646623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latin typeface="Arial" panose="020B0604020202020204" pitchFamily="34" charset="0"/>
              <a:cs typeface="Arial" panose="020B0604020202020204" pitchFamily="34" charset="0"/>
            </a:rPr>
            <a:t>Interface</a:t>
          </a:r>
          <a:endParaRPr kumimoji="1" lang="ja-JP" alt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8809" y="45351"/>
        <a:ext cx="4561453" cy="13687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99EDB-9425-4DFF-B7CB-888E5A013176}">
      <dsp:nvSpPr>
        <dsp:cNvPr id="0" name=""/>
        <dsp:cNvSpPr/>
      </dsp:nvSpPr>
      <dsp:spPr>
        <a:xfrm>
          <a:off x="4442" y="3239967"/>
          <a:ext cx="9488404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latin typeface="Arial" panose="020B0604020202020204" pitchFamily="34" charset="0"/>
              <a:cs typeface="Arial" panose="020B0604020202020204" pitchFamily="34" charset="0"/>
            </a:rPr>
            <a:t>CPU/Memory/Device</a:t>
          </a:r>
          <a:endParaRPr kumimoji="1" lang="ja-JP" alt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27" y="3282552"/>
        <a:ext cx="9403234" cy="1368786"/>
      </dsp:txXfrm>
    </dsp:sp>
    <dsp:sp modelId="{7D945871-A55A-4177-96DB-10A6DDC2DCCB}">
      <dsp:nvSpPr>
        <dsp:cNvPr id="0" name=""/>
        <dsp:cNvSpPr/>
      </dsp:nvSpPr>
      <dsp:spPr>
        <a:xfrm>
          <a:off x="4442" y="1621367"/>
          <a:ext cx="9488404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Abstraction Layer</a:t>
          </a:r>
          <a:endParaRPr kumimoji="1" lang="ja-JP" altLang="en-US" sz="4000" kern="1200" dirty="0">
            <a:solidFill>
              <a:schemeClr val="accent4">
                <a:lumMod val="60000"/>
                <a:lumOff val="4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27" y="1663952"/>
        <a:ext cx="9403234" cy="1368786"/>
      </dsp:txXfrm>
    </dsp:sp>
    <dsp:sp modelId="{DC418003-9EB3-4316-92F1-8F77A5726187}">
      <dsp:nvSpPr>
        <dsp:cNvPr id="0" name=""/>
        <dsp:cNvSpPr/>
      </dsp:nvSpPr>
      <dsp:spPr>
        <a:xfrm>
          <a:off x="4442" y="2766"/>
          <a:ext cx="4646623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latin typeface="Arial" panose="020B0604020202020204" pitchFamily="34" charset="0"/>
              <a:cs typeface="Arial" panose="020B0604020202020204" pitchFamily="34" charset="0"/>
            </a:rPr>
            <a:t>UX</a:t>
          </a:r>
          <a:endParaRPr kumimoji="1" lang="ja-JP" alt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27" y="45351"/>
        <a:ext cx="4561453" cy="1368786"/>
      </dsp:txXfrm>
    </dsp:sp>
    <dsp:sp modelId="{216FCD4C-FDF4-45FA-AA82-D793729EED50}">
      <dsp:nvSpPr>
        <dsp:cNvPr id="0" name=""/>
        <dsp:cNvSpPr/>
      </dsp:nvSpPr>
      <dsp:spPr>
        <a:xfrm>
          <a:off x="4846224" y="2766"/>
          <a:ext cx="4646623" cy="145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>
              <a:latin typeface="Arial" panose="020B0604020202020204" pitchFamily="34" charset="0"/>
              <a:cs typeface="Arial" panose="020B0604020202020204" pitchFamily="34" charset="0"/>
            </a:rPr>
            <a:t>Interface</a:t>
          </a:r>
          <a:endParaRPr kumimoji="1" lang="ja-JP" alt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8809" y="45351"/>
        <a:ext cx="4561453" cy="1368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11903-F660-4ADE-87BC-052B8700CD60}">
      <dsp:nvSpPr>
        <dsp:cNvPr id="0" name=""/>
        <dsp:cNvSpPr/>
      </dsp:nvSpPr>
      <dsp:spPr>
        <a:xfrm>
          <a:off x="4846867" y="1619067"/>
          <a:ext cx="2057905" cy="178017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Products</a:t>
          </a:r>
          <a:endParaRPr kumimoji="1" lang="ja-JP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87891" y="1914066"/>
        <a:ext cx="1375857" cy="1190173"/>
      </dsp:txXfrm>
    </dsp:sp>
    <dsp:sp modelId="{84FD5D5D-84B3-471C-AEAF-70D2F472C8EC}">
      <dsp:nvSpPr>
        <dsp:cNvPr id="0" name=""/>
        <dsp:cNvSpPr/>
      </dsp:nvSpPr>
      <dsp:spPr>
        <a:xfrm>
          <a:off x="6135511" y="767375"/>
          <a:ext cx="776441" cy="6690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1074C44-086A-4698-9F28-62B8D45DEB32}">
      <dsp:nvSpPr>
        <dsp:cNvPr id="0" name=""/>
        <dsp:cNvSpPr/>
      </dsp:nvSpPr>
      <dsp:spPr>
        <a:xfrm>
          <a:off x="5036429" y="0"/>
          <a:ext cx="1686438" cy="14589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Customer</a:t>
          </a:r>
          <a:endParaRPr kumimoji="1" lang="ja-JP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15908" y="241782"/>
        <a:ext cx="1127480" cy="975403"/>
      </dsp:txXfrm>
    </dsp:sp>
    <dsp:sp modelId="{0248BFAE-F5E4-42F2-A5FE-42E3FDC18479}">
      <dsp:nvSpPr>
        <dsp:cNvPr id="0" name=""/>
        <dsp:cNvSpPr/>
      </dsp:nvSpPr>
      <dsp:spPr>
        <a:xfrm>
          <a:off x="7041678" y="2018062"/>
          <a:ext cx="776441" cy="6690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3B2A018-D342-44AB-8ABA-C3402A976F0D}">
      <dsp:nvSpPr>
        <dsp:cNvPr id="0" name=""/>
        <dsp:cNvSpPr/>
      </dsp:nvSpPr>
      <dsp:spPr>
        <a:xfrm>
          <a:off x="6583089" y="897362"/>
          <a:ext cx="1686438" cy="14589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Users</a:t>
          </a:r>
          <a:endParaRPr kumimoji="1" lang="ja-JP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62568" y="1139144"/>
        <a:ext cx="1127480" cy="975403"/>
      </dsp:txXfrm>
    </dsp:sp>
    <dsp:sp modelId="{CB45E2C6-C3EB-489E-9BE1-16DA91F999AB}">
      <dsp:nvSpPr>
        <dsp:cNvPr id="0" name=""/>
        <dsp:cNvSpPr/>
      </dsp:nvSpPr>
      <dsp:spPr>
        <a:xfrm>
          <a:off x="6412196" y="3429853"/>
          <a:ext cx="776441" cy="6690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7892742-70FB-47DA-8E1B-CDDC63A0AB66}">
      <dsp:nvSpPr>
        <dsp:cNvPr id="0" name=""/>
        <dsp:cNvSpPr/>
      </dsp:nvSpPr>
      <dsp:spPr>
        <a:xfrm>
          <a:off x="6583089" y="2661473"/>
          <a:ext cx="1686438" cy="14589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Partners</a:t>
          </a:r>
          <a:endParaRPr kumimoji="1" lang="ja-JP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62568" y="2903255"/>
        <a:ext cx="1127480" cy="975403"/>
      </dsp:txXfrm>
    </dsp:sp>
    <dsp:sp modelId="{789D012A-2261-448A-88A8-27DB004A7470}">
      <dsp:nvSpPr>
        <dsp:cNvPr id="0" name=""/>
        <dsp:cNvSpPr/>
      </dsp:nvSpPr>
      <dsp:spPr>
        <a:xfrm>
          <a:off x="4850696" y="3576402"/>
          <a:ext cx="776441" cy="6690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6C226AF-6272-455F-88CA-160F1155B4FA}">
      <dsp:nvSpPr>
        <dsp:cNvPr id="0" name=""/>
        <dsp:cNvSpPr/>
      </dsp:nvSpPr>
      <dsp:spPr>
        <a:xfrm>
          <a:off x="5036429" y="3559840"/>
          <a:ext cx="1686438" cy="14589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Industry</a:t>
          </a:r>
          <a:endParaRPr kumimoji="1" lang="ja-JP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15908" y="3801622"/>
        <a:ext cx="1127480" cy="975403"/>
      </dsp:txXfrm>
    </dsp:sp>
    <dsp:sp modelId="{F185636F-2FAE-49A0-9C87-026274FB6D59}">
      <dsp:nvSpPr>
        <dsp:cNvPr id="0" name=""/>
        <dsp:cNvSpPr/>
      </dsp:nvSpPr>
      <dsp:spPr>
        <a:xfrm>
          <a:off x="3929689" y="2326217"/>
          <a:ext cx="776441" cy="6690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508B533-F5AF-4937-A3B3-1A16A55AE25F}">
      <dsp:nvSpPr>
        <dsp:cNvPr id="0" name=""/>
        <dsp:cNvSpPr/>
      </dsp:nvSpPr>
      <dsp:spPr>
        <a:xfrm>
          <a:off x="3482589" y="2662477"/>
          <a:ext cx="1686438" cy="14589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3</a:t>
          </a:r>
          <a:r>
            <a:rPr kumimoji="1" lang="en-US" altLang="ja-JP" sz="2000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rd</a:t>
          </a:r>
          <a:r>
            <a:rPr kumimoji="1" lang="en-US" altLang="ja-JP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party</a:t>
          </a:r>
          <a:endParaRPr kumimoji="1" lang="ja-JP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62068" y="2904259"/>
        <a:ext cx="1127480" cy="975403"/>
      </dsp:txXfrm>
    </dsp:sp>
    <dsp:sp modelId="{CCA4AD5B-6BC9-4D3E-A60C-36677A6038DB}">
      <dsp:nvSpPr>
        <dsp:cNvPr id="0" name=""/>
        <dsp:cNvSpPr/>
      </dsp:nvSpPr>
      <dsp:spPr>
        <a:xfrm>
          <a:off x="3482589" y="895355"/>
          <a:ext cx="1686438" cy="1458967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Government</a:t>
          </a:r>
          <a:endParaRPr kumimoji="1" lang="ja-JP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62068" y="1137137"/>
        <a:ext cx="1127480" cy="9754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4BABE-0433-4F3C-94CD-E08FB3885115}">
      <dsp:nvSpPr>
        <dsp:cNvPr id="0" name=""/>
        <dsp:cNvSpPr/>
      </dsp:nvSpPr>
      <dsp:spPr>
        <a:xfrm>
          <a:off x="870541" y="1072300"/>
          <a:ext cx="2481806" cy="248208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Random Goal</a:t>
          </a:r>
          <a:endParaRPr kumimoji="1" lang="ja-JP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33993" y="1435793"/>
        <a:ext cx="1754902" cy="1755100"/>
      </dsp:txXfrm>
    </dsp:sp>
    <dsp:sp modelId="{6C718B9B-C125-4B8C-B5E1-1289DCF9B606}">
      <dsp:nvSpPr>
        <dsp:cNvPr id="0" name=""/>
        <dsp:cNvSpPr/>
      </dsp:nvSpPr>
      <dsp:spPr>
        <a:xfrm>
          <a:off x="2286825" y="959214"/>
          <a:ext cx="275926" cy="27604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0632D3-967A-424E-9106-2DDB4812EB0F}">
      <dsp:nvSpPr>
        <dsp:cNvPr id="0" name=""/>
        <dsp:cNvSpPr/>
      </dsp:nvSpPr>
      <dsp:spPr>
        <a:xfrm>
          <a:off x="1633665" y="3369969"/>
          <a:ext cx="200071" cy="200074"/>
        </a:xfrm>
        <a:prstGeom prst="ellipse">
          <a:avLst/>
        </a:prstGeom>
        <a:gradFill rotWithShape="0">
          <a:gsLst>
            <a:gs pos="0">
              <a:schemeClr val="accent4">
                <a:hueOff val="742549"/>
                <a:satOff val="-3426"/>
                <a:lumOff val="1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"/>
                <a:satOff val="-3426"/>
                <a:lumOff val="1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"/>
                <a:satOff val="-3426"/>
                <a:lumOff val="1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7F237-EF8C-400C-8189-577B2E90766B}">
      <dsp:nvSpPr>
        <dsp:cNvPr id="0" name=""/>
        <dsp:cNvSpPr/>
      </dsp:nvSpPr>
      <dsp:spPr>
        <a:xfrm>
          <a:off x="3512202" y="2079633"/>
          <a:ext cx="200071" cy="200074"/>
        </a:xfrm>
        <a:prstGeom prst="ellipse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E05662-9317-4E15-9AE9-920B997ACB7B}">
      <dsp:nvSpPr>
        <dsp:cNvPr id="0" name=""/>
        <dsp:cNvSpPr/>
      </dsp:nvSpPr>
      <dsp:spPr>
        <a:xfrm>
          <a:off x="2556133" y="3582803"/>
          <a:ext cx="275926" cy="276045"/>
        </a:xfrm>
        <a:prstGeom prst="ellipse">
          <a:avLst/>
        </a:prstGeom>
        <a:gradFill rotWithShape="0">
          <a:gsLst>
            <a:gs pos="0">
              <a:schemeClr val="accent4">
                <a:hueOff val="2227648"/>
                <a:satOff val="-10279"/>
                <a:lumOff val="3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227648"/>
                <a:satOff val="-10279"/>
                <a:lumOff val="3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227648"/>
                <a:satOff val="-10279"/>
                <a:lumOff val="3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5B3699-EE27-4D5B-B3CA-1B36E8471C6A}">
      <dsp:nvSpPr>
        <dsp:cNvPr id="0" name=""/>
        <dsp:cNvSpPr/>
      </dsp:nvSpPr>
      <dsp:spPr>
        <a:xfrm>
          <a:off x="1689665" y="1351535"/>
          <a:ext cx="200071" cy="200074"/>
        </a:xfrm>
        <a:prstGeom prst="ellipse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6ED42C-0921-46B8-B0B5-2F0296E5A2EE}">
      <dsp:nvSpPr>
        <dsp:cNvPr id="0" name=""/>
        <dsp:cNvSpPr/>
      </dsp:nvSpPr>
      <dsp:spPr>
        <a:xfrm>
          <a:off x="1059922" y="2496020"/>
          <a:ext cx="200071" cy="200074"/>
        </a:xfrm>
        <a:prstGeom prst="ellipse">
          <a:avLst/>
        </a:prstGeom>
        <a:gradFill rotWithShape="0">
          <a:gsLst>
            <a:gs pos="0">
              <a:schemeClr val="accent4">
                <a:hueOff val="3712747"/>
                <a:satOff val="-17131"/>
                <a:lumOff val="6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712747"/>
                <a:satOff val="-17131"/>
                <a:lumOff val="6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712747"/>
                <a:satOff val="-17131"/>
                <a:lumOff val="6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181BF9-9C0C-4230-A3A2-5A20644EAA43}">
      <dsp:nvSpPr>
        <dsp:cNvPr id="0" name=""/>
        <dsp:cNvSpPr/>
      </dsp:nvSpPr>
      <dsp:spPr>
        <a:xfrm>
          <a:off x="94690" y="1520293"/>
          <a:ext cx="1009013" cy="1008782"/>
        </a:xfrm>
        <a:prstGeom prst="ellipse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Issue</a:t>
          </a:r>
          <a:endParaRPr kumimoji="1" lang="ja-JP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457" y="1668026"/>
        <a:ext cx="713479" cy="713316"/>
      </dsp:txXfrm>
    </dsp:sp>
    <dsp:sp modelId="{2D72AAE9-0564-4489-B1B0-C5F9153AC826}">
      <dsp:nvSpPr>
        <dsp:cNvPr id="0" name=""/>
        <dsp:cNvSpPr/>
      </dsp:nvSpPr>
      <dsp:spPr>
        <a:xfrm>
          <a:off x="2007845" y="1360234"/>
          <a:ext cx="275926" cy="276045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D1058D-8ABA-4469-9CCF-52E6B003F2F2}">
      <dsp:nvSpPr>
        <dsp:cNvPr id="0" name=""/>
        <dsp:cNvSpPr/>
      </dsp:nvSpPr>
      <dsp:spPr>
        <a:xfrm>
          <a:off x="189890" y="2824838"/>
          <a:ext cx="498906" cy="499026"/>
        </a:xfrm>
        <a:prstGeom prst="ellipse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D0DF4-96CD-4399-9568-F89B9ADDA46A}">
      <dsp:nvSpPr>
        <dsp:cNvPr id="0" name=""/>
        <dsp:cNvSpPr/>
      </dsp:nvSpPr>
      <dsp:spPr>
        <a:xfrm>
          <a:off x="3607401" y="1045623"/>
          <a:ext cx="1009013" cy="1008782"/>
        </a:xfrm>
        <a:prstGeom prst="ellipse">
          <a:avLst/>
        </a:prstGeom>
        <a:gradFill rotWithShape="0">
          <a:gsLst>
            <a:gs pos="0">
              <a:schemeClr val="accent4">
                <a:hueOff val="6682945"/>
                <a:satOff val="-30837"/>
                <a:lumOff val="11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682945"/>
                <a:satOff val="-30837"/>
                <a:lumOff val="11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682945"/>
                <a:satOff val="-30837"/>
                <a:lumOff val="11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Issue</a:t>
          </a:r>
          <a:endParaRPr kumimoji="1" lang="ja-JP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55168" y="1193356"/>
        <a:ext cx="713479" cy="713316"/>
      </dsp:txXfrm>
    </dsp:sp>
    <dsp:sp modelId="{76073934-1242-4613-ABB8-052B0DAF8B70}">
      <dsp:nvSpPr>
        <dsp:cNvPr id="0" name=""/>
        <dsp:cNvSpPr/>
      </dsp:nvSpPr>
      <dsp:spPr>
        <a:xfrm>
          <a:off x="3156858" y="1742115"/>
          <a:ext cx="275926" cy="276045"/>
        </a:xfrm>
        <a:prstGeom prst="ellipse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DC280B-7030-4A5C-A974-C56B31964FD4}">
      <dsp:nvSpPr>
        <dsp:cNvPr id="0" name=""/>
        <dsp:cNvSpPr/>
      </dsp:nvSpPr>
      <dsp:spPr>
        <a:xfrm>
          <a:off x="0" y="3418683"/>
          <a:ext cx="200071" cy="200074"/>
        </a:xfrm>
        <a:prstGeom prst="ellipse">
          <a:avLst/>
        </a:prstGeom>
        <a:gradFill rotWithShape="0">
          <a:gsLst>
            <a:gs pos="0">
              <a:schemeClr val="accent4">
                <a:hueOff val="8168044"/>
                <a:satOff val="-37689"/>
                <a:lumOff val="13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168044"/>
                <a:satOff val="-37689"/>
                <a:lumOff val="13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168044"/>
                <a:satOff val="-37689"/>
                <a:lumOff val="13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72FBB4-D223-4332-BCF3-5AC61F1ADFF9}">
      <dsp:nvSpPr>
        <dsp:cNvPr id="0" name=""/>
        <dsp:cNvSpPr/>
      </dsp:nvSpPr>
      <dsp:spPr>
        <a:xfrm>
          <a:off x="1993590" y="3133939"/>
          <a:ext cx="200071" cy="200074"/>
        </a:xfrm>
        <a:prstGeom prst="ellipse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C2B2DD-9C5F-43F3-9EFE-B84003901257}">
      <dsp:nvSpPr>
        <dsp:cNvPr id="0" name=""/>
        <dsp:cNvSpPr/>
      </dsp:nvSpPr>
      <dsp:spPr>
        <a:xfrm>
          <a:off x="4081872" y="2789463"/>
          <a:ext cx="1009013" cy="1008782"/>
        </a:xfrm>
        <a:prstGeom prst="ellipse">
          <a:avLst/>
        </a:prstGeom>
        <a:gradFill rotWithShape="0">
          <a:gsLst>
            <a:gs pos="0">
              <a:schemeClr val="accent4">
                <a:hueOff val="9653143"/>
                <a:satOff val="-44542"/>
                <a:lumOff val="16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653143"/>
                <a:satOff val="-44542"/>
                <a:lumOff val="16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653143"/>
                <a:satOff val="-44542"/>
                <a:lumOff val="16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Issue</a:t>
          </a:r>
          <a:endParaRPr kumimoji="1" lang="ja-JP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29639" y="2937196"/>
        <a:ext cx="713479" cy="713316"/>
      </dsp:txXfrm>
    </dsp:sp>
    <dsp:sp modelId="{9C72FCD3-F138-4E66-B9D8-04DC36F36842}">
      <dsp:nvSpPr>
        <dsp:cNvPr id="0" name=""/>
        <dsp:cNvSpPr/>
      </dsp:nvSpPr>
      <dsp:spPr>
        <a:xfrm>
          <a:off x="3797291" y="2754087"/>
          <a:ext cx="200071" cy="200074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EDC3D-6F4D-4939-8CCE-8E91012CC8A0}">
      <dsp:nvSpPr>
        <dsp:cNvPr id="0" name=""/>
        <dsp:cNvSpPr/>
      </dsp:nvSpPr>
      <dsp:spPr>
        <a:xfrm>
          <a:off x="295282" y="798590"/>
          <a:ext cx="3502464" cy="3502464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1A25E-E9E7-4196-8FE0-EBAD6F93FE88}">
      <dsp:nvSpPr>
        <dsp:cNvPr id="0" name=""/>
        <dsp:cNvSpPr/>
      </dsp:nvSpPr>
      <dsp:spPr>
        <a:xfrm>
          <a:off x="295282" y="798590"/>
          <a:ext cx="3502464" cy="3502464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6C3697-598B-4BCE-A53A-A5715C2C3EE2}">
      <dsp:nvSpPr>
        <dsp:cNvPr id="0" name=""/>
        <dsp:cNvSpPr/>
      </dsp:nvSpPr>
      <dsp:spPr>
        <a:xfrm>
          <a:off x="295282" y="798590"/>
          <a:ext cx="3502464" cy="3502464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6F1C66-1EA6-4119-B768-2B825F0BB806}">
      <dsp:nvSpPr>
        <dsp:cNvPr id="0" name=""/>
        <dsp:cNvSpPr/>
      </dsp:nvSpPr>
      <dsp:spPr>
        <a:xfrm>
          <a:off x="1241099" y="1744407"/>
          <a:ext cx="1610830" cy="161083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Goal</a:t>
          </a:r>
          <a:endParaRPr kumimoji="1" lang="ja-JP" alt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7000" y="1980308"/>
        <a:ext cx="1139028" cy="1139028"/>
      </dsp:txXfrm>
    </dsp:sp>
    <dsp:sp modelId="{75D59DA6-5E41-40A7-9C30-5182E6DCA2EA}">
      <dsp:nvSpPr>
        <dsp:cNvPr id="0" name=""/>
        <dsp:cNvSpPr/>
      </dsp:nvSpPr>
      <dsp:spPr>
        <a:xfrm>
          <a:off x="1482723" y="275393"/>
          <a:ext cx="1127581" cy="112758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47853" y="440523"/>
        <a:ext cx="797321" cy="797321"/>
      </dsp:txXfrm>
    </dsp:sp>
    <dsp:sp modelId="{7069007D-3C86-4BB7-A217-97E150294BCF}">
      <dsp:nvSpPr>
        <dsp:cNvPr id="0" name=""/>
        <dsp:cNvSpPr/>
      </dsp:nvSpPr>
      <dsp:spPr>
        <a:xfrm>
          <a:off x="2964180" y="2841351"/>
          <a:ext cx="1127581" cy="1127581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9310" y="3006481"/>
        <a:ext cx="797321" cy="797321"/>
      </dsp:txXfrm>
    </dsp:sp>
    <dsp:sp modelId="{A1F8CA45-8D3C-4805-B6BD-CC7B33014810}">
      <dsp:nvSpPr>
        <dsp:cNvPr id="0" name=""/>
        <dsp:cNvSpPr/>
      </dsp:nvSpPr>
      <dsp:spPr>
        <a:xfrm>
          <a:off x="1266" y="2841351"/>
          <a:ext cx="1127581" cy="1127581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Requirement</a:t>
          </a:r>
          <a:endParaRPr kumimoji="1" lang="ja-JP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6396" y="3006481"/>
        <a:ext cx="797321" cy="797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D4133-C782-4321-8AB4-4B3848689A34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5B28B-7DA5-4C63-BF8C-B3B7A9E74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04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Introduction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What’s pm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experiences based topic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05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ja-JP" dirty="0"/>
              <a:t>Do not listen to anything</a:t>
            </a:r>
            <a:endParaRPr lang="en-US" dirty="0"/>
          </a:p>
          <a:p>
            <a:pPr lvl="0"/>
            <a:r>
              <a:rPr lang="en-US" altLang="ja-JP" dirty="0"/>
              <a:t>Stop thinking about your feature</a:t>
            </a:r>
          </a:p>
          <a:p>
            <a:pPr lvl="0"/>
            <a:r>
              <a:rPr lang="en-US" altLang="ja-JP" dirty="0"/>
              <a:t>Care only closest guys</a:t>
            </a:r>
          </a:p>
          <a:p>
            <a:pPr lvl="0"/>
            <a:r>
              <a:rPr lang="en-US" altLang="ja-JP" dirty="0"/>
              <a:t>Care only Short site</a:t>
            </a:r>
          </a:p>
          <a:p>
            <a:pPr lvl="0"/>
            <a:r>
              <a:rPr lang="en-US" altLang="en-US" dirty="0"/>
              <a:t>Escape from the situation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801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86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1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2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80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66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71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86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35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36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</a:t>
            </a:r>
          </a:p>
          <a:p>
            <a:pPr lvl="1"/>
            <a:r>
              <a:rPr lang="en-US" altLang="ja-JP" dirty="0"/>
              <a:t>Partners</a:t>
            </a:r>
            <a:endParaRPr lang="en-US" dirty="0"/>
          </a:p>
          <a:p>
            <a:pPr lvl="2"/>
            <a:r>
              <a:rPr lang="en-US" altLang="ja-JP" dirty="0"/>
              <a:t>External Partners, Internal Partners</a:t>
            </a:r>
          </a:p>
          <a:p>
            <a:pPr lvl="1"/>
            <a:r>
              <a:rPr lang="en-US" altLang="ja-JP" dirty="0"/>
              <a:t>Users</a:t>
            </a:r>
          </a:p>
          <a:p>
            <a:pPr lvl="2"/>
            <a:r>
              <a:rPr lang="en-US" altLang="ja-JP" dirty="0"/>
              <a:t>SNS, Board, Chat, Mail, CS </a:t>
            </a:r>
          </a:p>
          <a:p>
            <a:pPr lvl="1"/>
            <a:r>
              <a:rPr lang="en-US" altLang="ja-JP" dirty="0"/>
              <a:t>Mass Communication</a:t>
            </a:r>
          </a:p>
          <a:p>
            <a:pPr lvl="2"/>
            <a:r>
              <a:rPr lang="en-US" altLang="ja-JP" dirty="0"/>
              <a:t>News, TV, web site</a:t>
            </a:r>
          </a:p>
          <a:p>
            <a:pPr lvl="1"/>
            <a:r>
              <a:rPr lang="en-US" altLang="ja-JP" dirty="0"/>
              <a:t>Co-worker</a:t>
            </a:r>
          </a:p>
          <a:p>
            <a:pPr lvl="1"/>
            <a:r>
              <a:rPr lang="en-US" altLang="ja-JP" dirty="0"/>
              <a:t>Friends, Family, Relatives, Siblings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B28B-7DA5-4C63-BF8C-B3B7A9E7465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0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1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4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1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本文レベル1</a:t>
            </a:r>
          </a:p>
          <a:p>
            <a:pPr lvl="1">
              <a:defRPr sz="1800"/>
            </a:pPr>
            <a:r>
              <a:rPr sz="2200"/>
              <a:t>本文レベル2</a:t>
            </a:r>
          </a:p>
          <a:p>
            <a:pPr lvl="2">
              <a:defRPr sz="1800"/>
            </a:pPr>
            <a:r>
              <a:rPr sz="2200"/>
              <a:t>本文レベル3</a:t>
            </a:r>
          </a:p>
          <a:p>
            <a:pPr lvl="3">
              <a:defRPr sz="1800"/>
            </a:pPr>
            <a:r>
              <a:rPr sz="2200"/>
              <a:t>本文レベル4</a:t>
            </a:r>
          </a:p>
          <a:p>
            <a:pPr lvl="4">
              <a:defRPr sz="1800"/>
            </a:pPr>
            <a:r>
              <a:rPr sz="2200"/>
              <a:t>本文レベル 5</a:t>
            </a:r>
          </a:p>
        </p:txBody>
      </p:sp>
    </p:spTree>
    <p:extLst>
      <p:ext uri="{BB962C8B-B14F-4D97-AF65-F5344CB8AC3E}">
        <p14:creationId xmlns:p14="http://schemas.microsoft.com/office/powerpoint/2010/main" val="16821601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: 強調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ja-JP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2/16/2018</a:t>
            </a:fld>
            <a:endParaRPr kumimoji="0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ja-JP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ja-JP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ja-JP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</p:spPr>
        <p:txBody>
          <a:bodyPr/>
          <a:lstStyle>
            <a:lvl1pPr eaLnBrk="1" latinLnBrk="0" hangingPunct="1">
              <a:defRPr kumimoji="0" lang="ja-JP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ja-JP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ja-JP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ja-JP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ja-JP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533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75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55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6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0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1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15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23000">
              <a:schemeClr val="tx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C9B4-77F3-4934-A50E-E676ABAB1ACD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69E6-CD6F-4210-9689-82C5F6ADF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10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3087584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0322" y="2733709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ＭＳ Ｐゴシック" panose="020B0600070205080204" pitchFamily="50" charset="-128"/>
                <a:cs typeface="+mj-cs"/>
              </a:rPr>
              <a:t>Why PM Discipline Now?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80322" y="4394039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rebuchet MS" panose="020B0603020202020204"/>
                <a:ea typeface="ＭＳ Ｐゴシック" panose="020B0600070205080204" pitchFamily="50" charset="-128"/>
                <a:cs typeface="+mn-cs"/>
              </a:rPr>
              <a:t>Mitsuru Saito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24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/>
                <a:ea typeface="ＭＳ Ｐゴシック" panose="020B0600070205080204" pitchFamily="50" charset="-128"/>
              </a:rPr>
              <a:t>Principal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rebuchet MS" panose="020B0603020202020204"/>
                <a:ea typeface="ＭＳ Ｐゴシック" panose="020B0600070205080204" pitchFamily="50" charset="-128"/>
                <a:cs typeface="+mn-cs"/>
              </a:rPr>
              <a:t> Product Manager 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rebuchet MS" panose="020B0603020202020204"/>
                <a:ea typeface="ＭＳ Ｐゴシック" panose="020B0600070205080204" pitchFamily="50" charset="-128"/>
                <a:cs typeface="+mn-cs"/>
              </a:rPr>
              <a:t>Rakuten.inc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987148" y="3087582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5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40983"/>
              </p:ext>
            </p:extLst>
          </p:nvPr>
        </p:nvGraphicFramePr>
        <p:xfrm>
          <a:off x="1330036" y="1859979"/>
          <a:ext cx="9497290" cy="46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Left-Right Arrow 7"/>
          <p:cNvSpPr/>
          <p:nvPr/>
        </p:nvSpPr>
        <p:spPr>
          <a:xfrm rot="5400000">
            <a:off x="5705701" y="4856165"/>
            <a:ext cx="745958" cy="55062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5E6C24A-5B98-4068-80AC-7969DED20A8C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DCB129-7E65-42A0-82C3-F0A47AF032F8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B47E544-E8D1-49F7-980E-07C20A798580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System in General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  <p:sp>
        <p:nvSpPr>
          <p:cNvPr id="18" name="Left-Right Arrow 7">
            <a:extLst>
              <a:ext uri="{FF2B5EF4-FFF2-40B4-BE49-F238E27FC236}">
                <a16:creationId xmlns:a16="http://schemas.microsoft.com/office/drawing/2014/main" id="{572184EB-13C8-470D-8F7C-5E9BF980A7A1}"/>
              </a:ext>
            </a:extLst>
          </p:cNvPr>
          <p:cNvSpPr/>
          <p:nvPr/>
        </p:nvSpPr>
        <p:spPr>
          <a:xfrm rot="5400000">
            <a:off x="3253444" y="1476349"/>
            <a:ext cx="745958" cy="55062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eft-Right Arrow 7">
            <a:extLst>
              <a:ext uri="{FF2B5EF4-FFF2-40B4-BE49-F238E27FC236}">
                <a16:creationId xmlns:a16="http://schemas.microsoft.com/office/drawing/2014/main" id="{2F1A1DE8-F8BB-49D8-AB0D-C6354D493FAC}"/>
              </a:ext>
            </a:extLst>
          </p:cNvPr>
          <p:cNvSpPr/>
          <p:nvPr/>
        </p:nvSpPr>
        <p:spPr>
          <a:xfrm rot="5400000">
            <a:off x="8201252" y="1476350"/>
            <a:ext cx="745958" cy="55062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eft-Right Arrow 7">
            <a:extLst>
              <a:ext uri="{FF2B5EF4-FFF2-40B4-BE49-F238E27FC236}">
                <a16:creationId xmlns:a16="http://schemas.microsoft.com/office/drawing/2014/main" id="{ECE6C467-7ABA-42C0-AF4E-C5D3C5DCD88C}"/>
              </a:ext>
            </a:extLst>
          </p:cNvPr>
          <p:cNvSpPr/>
          <p:nvPr/>
        </p:nvSpPr>
        <p:spPr>
          <a:xfrm rot="5400000">
            <a:off x="3253443" y="3123531"/>
            <a:ext cx="745958" cy="550627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eft-Right Arrow 7">
            <a:extLst>
              <a:ext uri="{FF2B5EF4-FFF2-40B4-BE49-F238E27FC236}">
                <a16:creationId xmlns:a16="http://schemas.microsoft.com/office/drawing/2014/main" id="{0178FA5E-42CB-426E-BEA2-C0D653911778}"/>
              </a:ext>
            </a:extLst>
          </p:cNvPr>
          <p:cNvSpPr/>
          <p:nvPr/>
        </p:nvSpPr>
        <p:spPr>
          <a:xfrm rot="5400000">
            <a:off x="8201252" y="3123530"/>
            <a:ext cx="745958" cy="550627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3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54056"/>
              </p:ext>
            </p:extLst>
          </p:nvPr>
        </p:nvGraphicFramePr>
        <p:xfrm>
          <a:off x="1330037" y="1859977"/>
          <a:ext cx="9497290" cy="46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6A1F01-1124-4F68-803F-8F7CB38642E6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00DB7C-1258-431F-8268-D82EB00B7D66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291637-AD74-40A2-AA1E-4C07D16334F7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System in General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  <p:sp>
        <p:nvSpPr>
          <p:cNvPr id="17" name="Left-Right Arrow 7">
            <a:extLst>
              <a:ext uri="{FF2B5EF4-FFF2-40B4-BE49-F238E27FC236}">
                <a16:creationId xmlns:a16="http://schemas.microsoft.com/office/drawing/2014/main" id="{7A9BB697-FEBF-484E-8C6F-A963C9DDD449}"/>
              </a:ext>
            </a:extLst>
          </p:cNvPr>
          <p:cNvSpPr/>
          <p:nvPr/>
        </p:nvSpPr>
        <p:spPr>
          <a:xfrm rot="5400000">
            <a:off x="5705702" y="4856163"/>
            <a:ext cx="745958" cy="55062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eft-Right Arrow 7">
            <a:extLst>
              <a:ext uri="{FF2B5EF4-FFF2-40B4-BE49-F238E27FC236}">
                <a16:creationId xmlns:a16="http://schemas.microsoft.com/office/drawing/2014/main" id="{D6A96E59-6AF1-4627-A919-568AB73C70B8}"/>
              </a:ext>
            </a:extLst>
          </p:cNvPr>
          <p:cNvSpPr/>
          <p:nvPr/>
        </p:nvSpPr>
        <p:spPr>
          <a:xfrm rot="5400000">
            <a:off x="3253445" y="1476347"/>
            <a:ext cx="745958" cy="55062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eft-Right Arrow 7">
            <a:extLst>
              <a:ext uri="{FF2B5EF4-FFF2-40B4-BE49-F238E27FC236}">
                <a16:creationId xmlns:a16="http://schemas.microsoft.com/office/drawing/2014/main" id="{DE8A661E-E5C5-473B-994C-647D32FC5FCA}"/>
              </a:ext>
            </a:extLst>
          </p:cNvPr>
          <p:cNvSpPr/>
          <p:nvPr/>
        </p:nvSpPr>
        <p:spPr>
          <a:xfrm rot="5400000">
            <a:off x="8201253" y="1476348"/>
            <a:ext cx="745958" cy="55062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FD3182B9-ED69-4BFD-BBB5-9BFA7CAF3F71}"/>
              </a:ext>
            </a:extLst>
          </p:cNvPr>
          <p:cNvSpPr/>
          <p:nvPr/>
        </p:nvSpPr>
        <p:spPr>
          <a:xfrm>
            <a:off x="2384709" y="1620234"/>
            <a:ext cx="2483427" cy="2788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UX PM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23E115F-32A9-4A5C-9D4B-62AF776A2E43}"/>
              </a:ext>
            </a:extLst>
          </p:cNvPr>
          <p:cNvSpPr/>
          <p:nvPr/>
        </p:nvSpPr>
        <p:spPr>
          <a:xfrm>
            <a:off x="7332518" y="1593254"/>
            <a:ext cx="2483427" cy="27884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Protocol PM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8F88825C-1F30-4656-8093-640FB33B6B50}"/>
              </a:ext>
            </a:extLst>
          </p:cNvPr>
          <p:cNvSpPr/>
          <p:nvPr/>
        </p:nvSpPr>
        <p:spPr>
          <a:xfrm>
            <a:off x="4836967" y="4992056"/>
            <a:ext cx="2483427" cy="27884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Physics PM</a:t>
            </a:r>
          </a:p>
        </p:txBody>
      </p:sp>
    </p:spTree>
    <p:extLst>
      <p:ext uri="{BB962C8B-B14F-4D97-AF65-F5344CB8AC3E}">
        <p14:creationId xmlns:p14="http://schemas.microsoft.com/office/powerpoint/2010/main" val="14247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A25F1BE-42B2-47CF-890B-207104397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4" b="13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15B6AA-9048-4B76-B7A4-4B1CAC48BC65}"/>
              </a:ext>
            </a:extLst>
          </p:cNvPr>
          <p:cNvSpPr/>
          <p:nvPr/>
        </p:nvSpPr>
        <p:spPr>
          <a:xfrm>
            <a:off x="8154135" y="1319104"/>
            <a:ext cx="18085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 PM</a:t>
            </a:r>
            <a:endParaRPr lang="ja-JP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1" descr="Best Smart TVs">
            <a:extLst>
              <a:ext uri="{FF2B5EF4-FFF2-40B4-BE49-F238E27FC236}">
                <a16:creationId xmlns:a16="http://schemas.microsoft.com/office/drawing/2014/main" id="{99817ED2-0910-4E96-981F-F0EBCFC7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01" y="114300"/>
            <a:ext cx="3252320" cy="21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sftcdn.net/images/t_optimized,f_auto/p/3238ea9c-96d0-11e6-8b5c-00163ed833e7/949697127/windows-10-screenshot.png">
            <a:extLst>
              <a:ext uri="{FF2B5EF4-FFF2-40B4-BE49-F238E27FC236}">
                <a16:creationId xmlns:a16="http://schemas.microsoft.com/office/drawing/2014/main" id="{9F821712-601A-4E88-985B-B9D621233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6" r="1334" b="16297"/>
          <a:stretch/>
        </p:blipFill>
        <p:spPr bwMode="auto">
          <a:xfrm>
            <a:off x="1394301" y="4622992"/>
            <a:ext cx="3252320" cy="217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C17A52E-0AEE-4C5F-843E-51D32EA72E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97" r="13142"/>
          <a:stretch/>
        </p:blipFill>
        <p:spPr>
          <a:xfrm>
            <a:off x="1394301" y="2324894"/>
            <a:ext cx="3252320" cy="22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7429" y="1672937"/>
          <a:ext cx="11752118" cy="501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-Right Arrow 4"/>
          <p:cNvSpPr/>
          <p:nvPr/>
        </p:nvSpPr>
        <p:spPr>
          <a:xfrm rot="5400000">
            <a:off x="5709806" y="2893871"/>
            <a:ext cx="779318" cy="49876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eft-Right Arrow 5"/>
          <p:cNvSpPr/>
          <p:nvPr/>
        </p:nvSpPr>
        <p:spPr>
          <a:xfrm rot="5400000">
            <a:off x="5709805" y="4916635"/>
            <a:ext cx="779318" cy="49876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eft-Right Arrow 6"/>
          <p:cNvSpPr/>
          <p:nvPr/>
        </p:nvSpPr>
        <p:spPr>
          <a:xfrm rot="8347132">
            <a:off x="6561860" y="3450019"/>
            <a:ext cx="779318" cy="49876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eft-Right Arrow 7"/>
          <p:cNvSpPr/>
          <p:nvPr/>
        </p:nvSpPr>
        <p:spPr>
          <a:xfrm rot="8347132">
            <a:off x="4823116" y="4337176"/>
            <a:ext cx="779318" cy="49876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Left-Right Arrow 8"/>
          <p:cNvSpPr/>
          <p:nvPr/>
        </p:nvSpPr>
        <p:spPr>
          <a:xfrm rot="1942905">
            <a:off x="4829042" y="3458280"/>
            <a:ext cx="779318" cy="49876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Left-Right Arrow 9"/>
          <p:cNvSpPr/>
          <p:nvPr/>
        </p:nvSpPr>
        <p:spPr>
          <a:xfrm rot="1942905">
            <a:off x="6496385" y="4449255"/>
            <a:ext cx="779318" cy="49876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5792" y="3694574"/>
            <a:ext cx="538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8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 name it but **** PM</a:t>
            </a:r>
            <a:endParaRPr kumimoji="1" lang="ja-JP" altLang="en-US" sz="3200" dirty="0"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8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8DDEFC3-B760-482B-BE8B-F3514FAF618B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74C980F-148A-44EC-96E2-B6A5AE024A3D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281F7B-322E-40C6-B052-FD08E7FFB7DA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PM Defines Interfaces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824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7DA5CD-C21A-4BCB-828C-97868B9E2B70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C4497E-B21B-4793-9A1A-DA27AC493EAA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540B5A-8CAF-4AE3-95C2-708299770AC4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Three Pillars of Talents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96B3E71-638C-44DE-A2F2-011768CDB04B}"/>
              </a:ext>
            </a:extLst>
          </p:cNvPr>
          <p:cNvGrpSpPr/>
          <p:nvPr/>
        </p:nvGrpSpPr>
        <p:grpSpPr>
          <a:xfrm>
            <a:off x="4946254" y="1534916"/>
            <a:ext cx="2226468" cy="2226468"/>
            <a:chOff x="4982766" y="597"/>
            <a:chExt cx="2226468" cy="2226468"/>
          </a:xfrm>
          <a:scene3d>
            <a:camera prst="orthographicFront"/>
            <a:lightRig rig="flat" dir="t"/>
          </a:scene3d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FFD63072-7C5B-4FEC-8864-B0DC02069DB4}"/>
                </a:ext>
              </a:extLst>
            </p:cNvPr>
            <p:cNvSpPr/>
            <p:nvPr/>
          </p:nvSpPr>
          <p:spPr>
            <a:xfrm>
              <a:off x="4982766" y="597"/>
              <a:ext cx="2226468" cy="222646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楕円 4">
              <a:extLst>
                <a:ext uri="{FF2B5EF4-FFF2-40B4-BE49-F238E27FC236}">
                  <a16:creationId xmlns:a16="http://schemas.microsoft.com/office/drawing/2014/main" id="{A77702E5-C398-4403-8FBD-73618AB8595C}"/>
                </a:ext>
              </a:extLst>
            </p:cNvPr>
            <p:cNvSpPr txBox="1"/>
            <p:nvPr/>
          </p:nvSpPr>
          <p:spPr>
            <a:xfrm>
              <a:off x="5308825" y="326656"/>
              <a:ext cx="1574350" cy="1574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Generalize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E613D88-CDEF-4798-9BCA-9EC463093805}"/>
              </a:ext>
            </a:extLst>
          </p:cNvPr>
          <p:cNvGrpSpPr/>
          <p:nvPr/>
        </p:nvGrpSpPr>
        <p:grpSpPr>
          <a:xfrm>
            <a:off x="6511083" y="3785286"/>
            <a:ext cx="751433" cy="591621"/>
            <a:chOff x="6547595" y="2250967"/>
            <a:chExt cx="751433" cy="591621"/>
          </a:xfrm>
          <a:scene3d>
            <a:camera prst="orthographicFront"/>
            <a:lightRig rig="flat" dir="t"/>
          </a:scene3d>
        </p:grpSpPr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AE2D2ACF-3974-4202-9985-6BBD6AB6C020}"/>
                </a:ext>
              </a:extLst>
            </p:cNvPr>
            <p:cNvSpPr/>
            <p:nvPr/>
          </p:nvSpPr>
          <p:spPr>
            <a:xfrm rot="3600000">
              <a:off x="6627501" y="2171061"/>
              <a:ext cx="591621" cy="751433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矢印: 右 6">
              <a:extLst>
                <a:ext uri="{FF2B5EF4-FFF2-40B4-BE49-F238E27FC236}">
                  <a16:creationId xmlns:a16="http://schemas.microsoft.com/office/drawing/2014/main" id="{8DA3C1BB-0C50-4B8E-9B8B-4606F035859B}"/>
                </a:ext>
              </a:extLst>
            </p:cNvPr>
            <p:cNvSpPr txBox="1"/>
            <p:nvPr/>
          </p:nvSpPr>
          <p:spPr>
            <a:xfrm rot="3600000">
              <a:off x="6671873" y="2244494"/>
              <a:ext cx="414135" cy="450859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80D90AB-534D-406D-8745-32048ED4AFDE}"/>
              </a:ext>
            </a:extLst>
          </p:cNvPr>
          <p:cNvGrpSpPr/>
          <p:nvPr/>
        </p:nvGrpSpPr>
        <p:grpSpPr>
          <a:xfrm>
            <a:off x="6617621" y="4429810"/>
            <a:ext cx="2226468" cy="2226468"/>
            <a:chOff x="6654133" y="2895491"/>
            <a:chExt cx="2226468" cy="2226468"/>
          </a:xfrm>
          <a:scene3d>
            <a:camera prst="orthographicFront"/>
            <a:lightRig rig="flat" dir="t"/>
          </a:scene3d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8C6FAB7-3AEB-49A4-9DF2-E857EC4EA25E}"/>
                </a:ext>
              </a:extLst>
            </p:cNvPr>
            <p:cNvSpPr/>
            <p:nvPr/>
          </p:nvSpPr>
          <p:spPr>
            <a:xfrm>
              <a:off x="6654133" y="2895491"/>
              <a:ext cx="2226468" cy="222646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2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楕円 8">
              <a:extLst>
                <a:ext uri="{FF2B5EF4-FFF2-40B4-BE49-F238E27FC236}">
                  <a16:creationId xmlns:a16="http://schemas.microsoft.com/office/drawing/2014/main" id="{C95F04FE-1962-46C0-94FF-3E7B35167F36}"/>
                </a:ext>
              </a:extLst>
            </p:cNvPr>
            <p:cNvSpPr txBox="1"/>
            <p:nvPr/>
          </p:nvSpPr>
          <p:spPr>
            <a:xfrm>
              <a:off x="6980192" y="3221550"/>
              <a:ext cx="1574350" cy="1574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Communication Skill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9897240-B188-4104-B1E7-1FD0E3D9C718}"/>
              </a:ext>
            </a:extLst>
          </p:cNvPr>
          <p:cNvGrpSpPr/>
          <p:nvPr/>
        </p:nvGrpSpPr>
        <p:grpSpPr>
          <a:xfrm>
            <a:off x="5780421" y="5167328"/>
            <a:ext cx="591621" cy="751433"/>
            <a:chOff x="5816933" y="3633009"/>
            <a:chExt cx="591621" cy="751433"/>
          </a:xfrm>
          <a:scene3d>
            <a:camera prst="orthographicFront"/>
            <a:lightRig rig="flat" dir="t"/>
          </a:scene3d>
        </p:grpSpPr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B1BB1656-AC54-46FA-B689-5C40D61D5CF6}"/>
                </a:ext>
              </a:extLst>
            </p:cNvPr>
            <p:cNvSpPr/>
            <p:nvPr/>
          </p:nvSpPr>
          <p:spPr>
            <a:xfrm rot="10800000">
              <a:off x="5816933" y="3633009"/>
              <a:ext cx="591621" cy="751433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2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矢印: 右 10">
              <a:extLst>
                <a:ext uri="{FF2B5EF4-FFF2-40B4-BE49-F238E27FC236}">
                  <a16:creationId xmlns:a16="http://schemas.microsoft.com/office/drawing/2014/main" id="{C3124FB0-DC17-4DA7-A1C9-E338E5662DC4}"/>
                </a:ext>
              </a:extLst>
            </p:cNvPr>
            <p:cNvSpPr txBox="1"/>
            <p:nvPr/>
          </p:nvSpPr>
          <p:spPr>
            <a:xfrm rot="21600000">
              <a:off x="5994419" y="3783296"/>
              <a:ext cx="414135" cy="450859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E19C782-2E90-4288-903B-F0B8599A1BC6}"/>
              </a:ext>
            </a:extLst>
          </p:cNvPr>
          <p:cNvGrpSpPr/>
          <p:nvPr/>
        </p:nvGrpSpPr>
        <p:grpSpPr>
          <a:xfrm>
            <a:off x="3274886" y="4429810"/>
            <a:ext cx="2226468" cy="2226468"/>
            <a:chOff x="3311398" y="2895491"/>
            <a:chExt cx="2226468" cy="2226468"/>
          </a:xfrm>
          <a:scene3d>
            <a:camera prst="orthographicFront"/>
            <a:lightRig rig="flat" dir="t"/>
          </a:scene3d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39B8387-DA74-457D-907E-CA8CC769860E}"/>
                </a:ext>
              </a:extLst>
            </p:cNvPr>
            <p:cNvSpPr/>
            <p:nvPr/>
          </p:nvSpPr>
          <p:spPr>
            <a:xfrm>
              <a:off x="3311398" y="2895491"/>
              <a:ext cx="2226468" cy="222646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2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楕円 12">
              <a:extLst>
                <a:ext uri="{FF2B5EF4-FFF2-40B4-BE49-F238E27FC236}">
                  <a16:creationId xmlns:a16="http://schemas.microsoft.com/office/drawing/2014/main" id="{4E76CC05-4146-48D1-ACE8-61BB9AD9775C}"/>
                </a:ext>
              </a:extLst>
            </p:cNvPr>
            <p:cNvSpPr txBox="1"/>
            <p:nvPr/>
          </p:nvSpPr>
          <p:spPr>
            <a:xfrm>
              <a:off x="3637457" y="3221550"/>
              <a:ext cx="1574350" cy="1574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Decision Making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73DDB74-61F5-406F-9B61-0887CDAC1B9B}"/>
              </a:ext>
            </a:extLst>
          </p:cNvPr>
          <p:cNvGrpSpPr/>
          <p:nvPr/>
        </p:nvGrpSpPr>
        <p:grpSpPr>
          <a:xfrm>
            <a:off x="4839715" y="3814288"/>
            <a:ext cx="751433" cy="591621"/>
            <a:chOff x="4876227" y="2279969"/>
            <a:chExt cx="751433" cy="591621"/>
          </a:xfrm>
          <a:scene3d>
            <a:camera prst="orthographicFront"/>
            <a:lightRig rig="flat" dir="t"/>
          </a:scene3d>
        </p:grpSpPr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2667D44A-2074-495F-AB1D-DE5A8AC4B3E0}"/>
                </a:ext>
              </a:extLst>
            </p:cNvPr>
            <p:cNvSpPr/>
            <p:nvPr/>
          </p:nvSpPr>
          <p:spPr>
            <a:xfrm rot="18000000">
              <a:off x="4956133" y="2200063"/>
              <a:ext cx="591621" cy="751433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2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矢印: 右 14">
              <a:extLst>
                <a:ext uri="{FF2B5EF4-FFF2-40B4-BE49-F238E27FC236}">
                  <a16:creationId xmlns:a16="http://schemas.microsoft.com/office/drawing/2014/main" id="{48DBF4E5-42C2-43CF-84F5-83DE847BA8DF}"/>
                </a:ext>
              </a:extLst>
            </p:cNvPr>
            <p:cNvSpPr txBox="1"/>
            <p:nvPr/>
          </p:nvSpPr>
          <p:spPr>
            <a:xfrm rot="18000000">
              <a:off x="5000505" y="2427204"/>
              <a:ext cx="414135" cy="450859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2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1689C0-5101-4F5E-928D-544640D89AD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43B26CF-4C59-43A0-86A4-8EB4C74DA0E5}"/>
              </a:ext>
            </a:extLst>
          </p:cNvPr>
          <p:cNvGrpSpPr/>
          <p:nvPr/>
        </p:nvGrpSpPr>
        <p:grpSpPr>
          <a:xfrm>
            <a:off x="4982766" y="2315766"/>
            <a:ext cx="2226468" cy="2226468"/>
            <a:chOff x="4982766" y="597"/>
            <a:chExt cx="2226468" cy="2226468"/>
          </a:xfrm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flat" dir="t"/>
          </a:scene3d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34D0FFC3-C9EC-4117-AD2B-BCBAAAA82D79}"/>
                </a:ext>
              </a:extLst>
            </p:cNvPr>
            <p:cNvSpPr/>
            <p:nvPr/>
          </p:nvSpPr>
          <p:spPr>
            <a:xfrm>
              <a:off x="4982766" y="597"/>
              <a:ext cx="2226468" cy="222646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楕円 4">
              <a:extLst>
                <a:ext uri="{FF2B5EF4-FFF2-40B4-BE49-F238E27FC236}">
                  <a16:creationId xmlns:a16="http://schemas.microsoft.com/office/drawing/2014/main" id="{2313CE66-8EE5-472E-9FD3-27B31A9C9D72}"/>
                </a:ext>
              </a:extLst>
            </p:cNvPr>
            <p:cNvSpPr txBox="1"/>
            <p:nvPr/>
          </p:nvSpPr>
          <p:spPr>
            <a:xfrm>
              <a:off x="5308825" y="326656"/>
              <a:ext cx="1574350" cy="1574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Generalize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7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113529-D889-4C12-8D79-7331FA26CF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781DED9-EEFB-4EC1-B31E-EAD615A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1858169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PM is not required </a:t>
            </a:r>
            <a:b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if s/he solves each issue one by one</a:t>
            </a:r>
          </a:p>
        </p:txBody>
      </p:sp>
    </p:spTree>
    <p:extLst>
      <p:ext uri="{BB962C8B-B14F-4D97-AF65-F5344CB8AC3E}">
        <p14:creationId xmlns:p14="http://schemas.microsoft.com/office/powerpoint/2010/main" val="373415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481991"/>
              </p:ext>
            </p:extLst>
          </p:nvPr>
        </p:nvGraphicFramePr>
        <p:xfrm>
          <a:off x="192325" y="1698625"/>
          <a:ext cx="5090886" cy="481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5733148" y="2989943"/>
            <a:ext cx="827315" cy="19449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07406277"/>
              </p:ext>
            </p:extLst>
          </p:nvPr>
        </p:nvGraphicFramePr>
        <p:xfrm>
          <a:off x="7402276" y="1659458"/>
          <a:ext cx="4093029" cy="479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431FB0-4F2A-4C18-82F3-6262D7CF0F74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55650B-01D1-4430-B3F1-F5CA83259B27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B58EEF-95FB-406E-9632-6C4E17E98AB0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Simplify data and protocol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72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7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5602522" y="2989943"/>
            <a:ext cx="827315" cy="19449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03573496"/>
              </p:ext>
            </p:extLst>
          </p:nvPr>
        </p:nvGraphicFramePr>
        <p:xfrm>
          <a:off x="6125026" y="1517942"/>
          <a:ext cx="62266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9CEF9D-6766-47E7-B45B-3EF0206B86C8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11D388-AC5B-40F7-8BB3-C003BAB17184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E2034A-7A1B-4EDD-B3FC-93E43EBDE855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Simplify data and protocol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  <p:graphicFrame>
        <p:nvGraphicFramePr>
          <p:cNvPr id="11" name="Diagram 6">
            <a:extLst>
              <a:ext uri="{FF2B5EF4-FFF2-40B4-BE49-F238E27FC236}">
                <a16:creationId xmlns:a16="http://schemas.microsoft.com/office/drawing/2014/main" id="{D3C108CF-6C23-4EF6-8411-058F85553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659348"/>
              </p:ext>
            </p:extLst>
          </p:nvPr>
        </p:nvGraphicFramePr>
        <p:xfrm>
          <a:off x="680321" y="1836067"/>
          <a:ext cx="4093029" cy="479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953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4496659"/>
              </p:ext>
            </p:extLst>
          </p:nvPr>
        </p:nvGraphicFramePr>
        <p:xfrm>
          <a:off x="891449" y="1904932"/>
          <a:ext cx="10336078" cy="423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A2ADD6-0673-46D4-9732-B5EC0104B035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0A1AB0-5FB5-42B5-96B6-5EEB609EFABA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AE3A4D-3D65-43FA-B4B0-DF025C3128E6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Generalize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08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0321" y="510640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ＭＳ Ｐゴシック" panose="020B0600070205080204" pitchFamily="50" charset="-128"/>
                <a:cs typeface="+mj-cs"/>
              </a:rPr>
              <a:t>Introduction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959407"/>
              </p:ext>
            </p:extLst>
          </p:nvPr>
        </p:nvGraphicFramePr>
        <p:xfrm>
          <a:off x="114300" y="1775509"/>
          <a:ext cx="11990070" cy="488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1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113529-D889-4C12-8D79-7331FA26CF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FB379CE-1030-4EE0-8EC5-951341AF2CFE}"/>
              </a:ext>
            </a:extLst>
          </p:cNvPr>
          <p:cNvGrpSpPr/>
          <p:nvPr/>
        </p:nvGrpSpPr>
        <p:grpSpPr>
          <a:xfrm>
            <a:off x="4982766" y="2315766"/>
            <a:ext cx="2226468" cy="2226468"/>
            <a:chOff x="6654133" y="2895491"/>
            <a:chExt cx="2226468" cy="2226468"/>
          </a:xfrm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flat" dir="t"/>
          </a:scene3d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FBA4959-55F1-4237-9DB1-AF9E4F0951AA}"/>
                </a:ext>
              </a:extLst>
            </p:cNvPr>
            <p:cNvSpPr/>
            <p:nvPr/>
          </p:nvSpPr>
          <p:spPr>
            <a:xfrm>
              <a:off x="6654133" y="2895491"/>
              <a:ext cx="2226468" cy="222646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2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楕円 4">
              <a:extLst>
                <a:ext uri="{FF2B5EF4-FFF2-40B4-BE49-F238E27FC236}">
                  <a16:creationId xmlns:a16="http://schemas.microsoft.com/office/drawing/2014/main" id="{2757705F-F1B9-4797-88CF-62FE25B7BE8B}"/>
                </a:ext>
              </a:extLst>
            </p:cNvPr>
            <p:cNvSpPr txBox="1"/>
            <p:nvPr/>
          </p:nvSpPr>
          <p:spPr>
            <a:xfrm>
              <a:off x="6654133" y="3338513"/>
              <a:ext cx="2226468" cy="1574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Communication Skill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41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113529-D889-4C12-8D79-7331FA26CF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781DED9-EEFB-4EC1-B31E-EAD615A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1858169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95% of PM Work is Disgusting</a:t>
            </a:r>
          </a:p>
        </p:txBody>
      </p:sp>
    </p:spTree>
    <p:extLst>
      <p:ext uri="{BB962C8B-B14F-4D97-AF65-F5344CB8AC3E}">
        <p14:creationId xmlns:p14="http://schemas.microsoft.com/office/powerpoint/2010/main" val="33909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67867792"/>
              </p:ext>
            </p:extLst>
          </p:nvPr>
        </p:nvGraphicFramePr>
        <p:xfrm>
          <a:off x="1667000" y="1544075"/>
          <a:ext cx="878497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443A3A-C8FA-4840-9654-D61C5C1015E4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CEF7ED-32E5-43A1-AE6F-B3057DFD7576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3D4DD0-BDB1-47BE-9FFE-BA0D22BEEB8E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Communication Path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904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113529-D889-4C12-8D79-7331FA26CF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781DED9-EEFB-4EC1-B31E-EAD615A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1858169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more users on your product</a:t>
            </a:r>
            <a:b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more you feel you are alone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10000" endPos="50000" dist="2999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4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571528"/>
              </p:ext>
            </p:extLst>
          </p:nvPr>
        </p:nvGraphicFramePr>
        <p:xfrm>
          <a:off x="681037" y="1339195"/>
          <a:ext cx="11177587" cy="5518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A179C6-C90C-4FB8-89A4-1116D470F2C3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EB7723-2CB3-4D92-A9B3-85D6D3A031B0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38B971-8410-463A-9ECC-480C00C25971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Criticism on you</a:t>
            </a:r>
            <a:endParaRPr lang="ja-JP" altLang="en-US" sz="6000" dirty="0">
              <a:solidFill>
                <a:sysClr val="window" lastClr="FFFFFF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8609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A179C6-C90C-4FB8-89A4-1116D470F2C3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EB7723-2CB3-4D92-A9B3-85D6D3A031B0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38B971-8410-463A-9ECC-480C00C25971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Tendency of Reaction</a:t>
            </a:r>
            <a:endParaRPr lang="ja-JP" altLang="en-US" sz="6000" dirty="0">
              <a:solidFill>
                <a:sysClr val="window" lastClr="FFFFFF"/>
              </a:solidFill>
              <a:latin typeface="Trebuchet MS" panose="020B0603020202020204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3A7B7E0-8BD4-4D8B-AC65-BF8ACC562347}"/>
              </a:ext>
            </a:extLst>
          </p:cNvPr>
          <p:cNvGrpSpPr/>
          <p:nvPr/>
        </p:nvGrpSpPr>
        <p:grpSpPr>
          <a:xfrm>
            <a:off x="5214591" y="1549608"/>
            <a:ext cx="1698268" cy="1103874"/>
            <a:chOff x="4468990" y="2393"/>
            <a:chExt cx="1698268" cy="1103874"/>
          </a:xfrm>
          <a:scene3d>
            <a:camera prst="orthographicFront"/>
            <a:lightRig rig="flat" dir="t"/>
          </a:scene3d>
        </p:grpSpPr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F45AC1F7-B1E8-44FD-A2C2-18A65DCC86A3}"/>
                </a:ext>
              </a:extLst>
            </p:cNvPr>
            <p:cNvSpPr/>
            <p:nvPr/>
          </p:nvSpPr>
          <p:spPr>
            <a:xfrm>
              <a:off x="4468990" y="2393"/>
              <a:ext cx="1698268" cy="1103874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四角形: 角を丸くする 4">
              <a:extLst>
                <a:ext uri="{FF2B5EF4-FFF2-40B4-BE49-F238E27FC236}">
                  <a16:creationId xmlns:a16="http://schemas.microsoft.com/office/drawing/2014/main" id="{CF77DA28-927D-46A0-ACE9-053D44FCDF2C}"/>
                </a:ext>
              </a:extLst>
            </p:cNvPr>
            <p:cNvSpPr txBox="1"/>
            <p:nvPr/>
          </p:nvSpPr>
          <p:spPr>
            <a:xfrm>
              <a:off x="4522877" y="56280"/>
              <a:ext cx="1590494" cy="9961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ja-JP" sz="19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Block Ears</a:t>
              </a:r>
              <a:endParaRPr lang="en-US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直線コネクタ 5">
            <a:extLst>
              <a:ext uri="{FF2B5EF4-FFF2-40B4-BE49-F238E27FC236}">
                <a16:creationId xmlns:a16="http://schemas.microsoft.com/office/drawing/2014/main" id="{ABCE004F-C8F1-4499-B5F7-45D9EEFAD858}"/>
              </a:ext>
            </a:extLst>
          </p:cNvPr>
          <p:cNvSpPr/>
          <p:nvPr/>
        </p:nvSpPr>
        <p:spPr>
          <a:xfrm>
            <a:off x="3858740" y="2101545"/>
            <a:ext cx="4409970" cy="4409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81523" y="280660"/>
                </a:moveTo>
                <a:arcTo wR="2204985" hR="2204985" stAng="17953455" swAng="1211507"/>
              </a:path>
            </a:pathLst>
          </a:custGeom>
          <a:noFill/>
          <a:ln w="38100"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1C68798-34CB-49F5-9745-EB4CBD72FA8A}"/>
              </a:ext>
            </a:extLst>
          </p:cNvPr>
          <p:cNvGrpSpPr/>
          <p:nvPr/>
        </p:nvGrpSpPr>
        <p:grpSpPr>
          <a:xfrm>
            <a:off x="7311657" y="3073215"/>
            <a:ext cx="1698268" cy="1103874"/>
            <a:chOff x="6566056" y="1526000"/>
            <a:chExt cx="1698268" cy="1103874"/>
          </a:xfrm>
          <a:scene3d>
            <a:camera prst="orthographicFront"/>
            <a:lightRig rig="flat" dir="t"/>
          </a:scene3d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C44BCB92-E5AB-4F7A-9898-D207CDB1DB84}"/>
                </a:ext>
              </a:extLst>
            </p:cNvPr>
            <p:cNvSpPr/>
            <p:nvPr/>
          </p:nvSpPr>
          <p:spPr>
            <a:xfrm>
              <a:off x="6566056" y="1526000"/>
              <a:ext cx="1698268" cy="1103874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2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四角形: 角を丸くする 7">
              <a:extLst>
                <a:ext uri="{FF2B5EF4-FFF2-40B4-BE49-F238E27FC236}">
                  <a16:creationId xmlns:a16="http://schemas.microsoft.com/office/drawing/2014/main" id="{82780354-8461-4859-AA85-BB36088EFAEC}"/>
                </a:ext>
              </a:extLst>
            </p:cNvPr>
            <p:cNvSpPr txBox="1"/>
            <p:nvPr/>
          </p:nvSpPr>
          <p:spPr>
            <a:xfrm>
              <a:off x="6619943" y="1579887"/>
              <a:ext cx="1590494" cy="9961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ja-JP" sz="19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Stop thinking about your feature</a:t>
              </a:r>
            </a:p>
          </p:txBody>
        </p:sp>
      </p:grpSp>
      <p:sp>
        <p:nvSpPr>
          <p:cNvPr id="12" name="直線コネクタ 8">
            <a:extLst>
              <a:ext uri="{FF2B5EF4-FFF2-40B4-BE49-F238E27FC236}">
                <a16:creationId xmlns:a16="http://schemas.microsoft.com/office/drawing/2014/main" id="{7834C9CB-DEDA-452D-B17A-7F2630B79768}"/>
              </a:ext>
            </a:extLst>
          </p:cNvPr>
          <p:cNvSpPr/>
          <p:nvPr/>
        </p:nvSpPr>
        <p:spPr>
          <a:xfrm>
            <a:off x="3858740" y="2080030"/>
            <a:ext cx="4409970" cy="4409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404680" y="2357627"/>
                </a:moveTo>
                <a:arcTo wR="2204985" hR="2204985" stAng="21838173" swAng="1359702"/>
              </a:path>
            </a:pathLst>
          </a:custGeom>
          <a:noFill/>
          <a:ln w="38100"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4">
              <a:hueOff val="2598923"/>
              <a:satOff val="-11992"/>
              <a:lumOff val="441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C4C4D3-6B06-472D-A906-4186BFA2E0FE}"/>
              </a:ext>
            </a:extLst>
          </p:cNvPr>
          <p:cNvGrpSpPr/>
          <p:nvPr/>
        </p:nvGrpSpPr>
        <p:grpSpPr>
          <a:xfrm>
            <a:off x="6510649" y="5538464"/>
            <a:ext cx="1698268" cy="1103874"/>
            <a:chOff x="5765048" y="3991249"/>
            <a:chExt cx="1698268" cy="1103874"/>
          </a:xfrm>
          <a:scene3d>
            <a:camera prst="orthographicFront"/>
            <a:lightRig rig="flat" dir="t"/>
          </a:scene3d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06C596EC-3476-4FCF-865A-0D9ACEE4E5EF}"/>
                </a:ext>
              </a:extLst>
            </p:cNvPr>
            <p:cNvSpPr/>
            <p:nvPr/>
          </p:nvSpPr>
          <p:spPr>
            <a:xfrm>
              <a:off x="5765048" y="3991249"/>
              <a:ext cx="1698268" cy="1103874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2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四角形: 角を丸くする 10">
              <a:extLst>
                <a:ext uri="{FF2B5EF4-FFF2-40B4-BE49-F238E27FC236}">
                  <a16:creationId xmlns:a16="http://schemas.microsoft.com/office/drawing/2014/main" id="{08D9E4F3-007B-4021-A6D2-D11A019160AC}"/>
                </a:ext>
              </a:extLst>
            </p:cNvPr>
            <p:cNvSpPr txBox="1"/>
            <p:nvPr/>
          </p:nvSpPr>
          <p:spPr>
            <a:xfrm>
              <a:off x="5818935" y="4045136"/>
              <a:ext cx="1590494" cy="9961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ja-JP" sz="19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Care only Closest Guys</a:t>
              </a:r>
            </a:p>
          </p:txBody>
        </p:sp>
      </p:grpSp>
      <p:sp>
        <p:nvSpPr>
          <p:cNvPr id="14" name="直線コネクタ 11">
            <a:extLst>
              <a:ext uri="{FF2B5EF4-FFF2-40B4-BE49-F238E27FC236}">
                <a16:creationId xmlns:a16="http://schemas.microsoft.com/office/drawing/2014/main" id="{D443BB4D-A589-419F-BBB6-0317BED5AA52}"/>
              </a:ext>
            </a:extLst>
          </p:cNvPr>
          <p:cNvSpPr/>
          <p:nvPr/>
        </p:nvSpPr>
        <p:spPr>
          <a:xfrm>
            <a:off x="3858740" y="2101545"/>
            <a:ext cx="4409970" cy="4409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75573" y="4393304"/>
                </a:moveTo>
                <a:arcTo wR="2204985" hR="2204985" stAng="4977065" swAng="845870"/>
              </a:path>
            </a:pathLst>
          </a:custGeom>
          <a:noFill/>
          <a:ln w="38100"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4">
              <a:hueOff val="5197846"/>
              <a:satOff val="-23984"/>
              <a:lumOff val="883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F5186A8-B92C-425B-A246-654BB6FFC527}"/>
              </a:ext>
            </a:extLst>
          </p:cNvPr>
          <p:cNvGrpSpPr/>
          <p:nvPr/>
        </p:nvGrpSpPr>
        <p:grpSpPr>
          <a:xfrm>
            <a:off x="3918533" y="5538464"/>
            <a:ext cx="1698268" cy="1103874"/>
            <a:chOff x="3172932" y="3991249"/>
            <a:chExt cx="1698268" cy="1103874"/>
          </a:xfrm>
          <a:scene3d>
            <a:camera prst="orthographicFront"/>
            <a:lightRig rig="flat" dir="t"/>
          </a:scene3d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58D3C788-DC30-44F1-ACF0-E488368F2B2E}"/>
                </a:ext>
              </a:extLst>
            </p:cNvPr>
            <p:cNvSpPr/>
            <p:nvPr/>
          </p:nvSpPr>
          <p:spPr>
            <a:xfrm>
              <a:off x="3172932" y="3991249"/>
              <a:ext cx="1698268" cy="1103874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7796769"/>
                <a:satOff val="-35976"/>
                <a:lumOff val="1324"/>
                <a:alphaOff val="0"/>
              </a:schemeClr>
            </a:fillRef>
            <a:effectRef idx="2">
              <a:schemeClr val="accent4">
                <a:hueOff val="7796769"/>
                <a:satOff val="-35976"/>
                <a:lumOff val="13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四角形: 角を丸くする 13">
              <a:extLst>
                <a:ext uri="{FF2B5EF4-FFF2-40B4-BE49-F238E27FC236}">
                  <a16:creationId xmlns:a16="http://schemas.microsoft.com/office/drawing/2014/main" id="{EBC4FD51-6BA0-4278-8D0C-FA5329677C6E}"/>
                </a:ext>
              </a:extLst>
            </p:cNvPr>
            <p:cNvSpPr txBox="1"/>
            <p:nvPr/>
          </p:nvSpPr>
          <p:spPr>
            <a:xfrm>
              <a:off x="3226819" y="4045136"/>
              <a:ext cx="1590494" cy="9961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ja-JP" sz="19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Care only Short Site</a:t>
              </a:r>
            </a:p>
          </p:txBody>
        </p:sp>
      </p:grpSp>
      <p:sp>
        <p:nvSpPr>
          <p:cNvPr id="16" name="直線コネクタ 14">
            <a:extLst>
              <a:ext uri="{FF2B5EF4-FFF2-40B4-BE49-F238E27FC236}">
                <a16:creationId xmlns:a16="http://schemas.microsoft.com/office/drawing/2014/main" id="{D90567AD-4DD6-4048-87E9-CFA634573009}"/>
              </a:ext>
            </a:extLst>
          </p:cNvPr>
          <p:cNvSpPr/>
          <p:nvPr/>
        </p:nvSpPr>
        <p:spPr>
          <a:xfrm>
            <a:off x="3858740" y="2101545"/>
            <a:ext cx="4409970" cy="4409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3927" y="3193362"/>
                </a:moveTo>
                <a:arcTo wR="2204985" hR="2204985" stAng="9202125" swAng="1359702"/>
              </a:path>
            </a:pathLst>
          </a:custGeom>
          <a:noFill/>
          <a:ln w="38100"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4">
              <a:hueOff val="7796769"/>
              <a:satOff val="-35976"/>
              <a:lumOff val="1324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C57BE6-388E-4726-BF40-61A61DD3AB01}"/>
              </a:ext>
            </a:extLst>
          </p:cNvPr>
          <p:cNvGrpSpPr/>
          <p:nvPr/>
        </p:nvGrpSpPr>
        <p:grpSpPr>
          <a:xfrm>
            <a:off x="3117526" y="3073215"/>
            <a:ext cx="1698268" cy="1103874"/>
            <a:chOff x="2371925" y="1526000"/>
            <a:chExt cx="1698268" cy="1103874"/>
          </a:xfrm>
          <a:scene3d>
            <a:camera prst="orthographicFront"/>
            <a:lightRig rig="flat" dir="t"/>
          </a:scene3d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9091BA46-931D-40C8-BEE1-A5D5B332C4D7}"/>
                </a:ext>
              </a:extLst>
            </p:cNvPr>
            <p:cNvSpPr/>
            <p:nvPr/>
          </p:nvSpPr>
          <p:spPr>
            <a:xfrm>
              <a:off x="2371925" y="1526000"/>
              <a:ext cx="1698268" cy="1103874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2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四角形: 角を丸くする 16">
              <a:extLst>
                <a:ext uri="{FF2B5EF4-FFF2-40B4-BE49-F238E27FC236}">
                  <a16:creationId xmlns:a16="http://schemas.microsoft.com/office/drawing/2014/main" id="{B1E60F4F-5E6B-4543-9E60-7D9C4CFFB051}"/>
                </a:ext>
              </a:extLst>
            </p:cNvPr>
            <p:cNvSpPr txBox="1"/>
            <p:nvPr/>
          </p:nvSpPr>
          <p:spPr>
            <a:xfrm>
              <a:off x="2425812" y="1579887"/>
              <a:ext cx="1590494" cy="9961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Escape from the situation</a:t>
              </a:r>
            </a:p>
          </p:txBody>
        </p:sp>
      </p:grpSp>
      <p:sp>
        <p:nvSpPr>
          <p:cNvPr id="18" name="直線コネクタ 17">
            <a:extLst>
              <a:ext uri="{FF2B5EF4-FFF2-40B4-BE49-F238E27FC236}">
                <a16:creationId xmlns:a16="http://schemas.microsoft.com/office/drawing/2014/main" id="{A3297EE1-9E14-4269-9740-80561D944716}"/>
              </a:ext>
            </a:extLst>
          </p:cNvPr>
          <p:cNvSpPr/>
          <p:nvPr/>
        </p:nvSpPr>
        <p:spPr>
          <a:xfrm>
            <a:off x="3858740" y="2101545"/>
            <a:ext cx="4409970" cy="4409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30401" y="770506"/>
                </a:moveTo>
                <a:arcTo wR="2204985" hR="2204985" stAng="13235038" swAng="1211507"/>
              </a:path>
            </a:pathLst>
          </a:custGeom>
          <a:noFill/>
          <a:ln w="38100">
            <a:solidFill>
              <a:schemeClr val="accent4">
                <a:hueOff val="10395692"/>
                <a:satOff val="-47968"/>
                <a:lumOff val="1765"/>
              </a:schemeClr>
            </a:solidFill>
            <a:tailEnd type="arrow"/>
          </a:ln>
          <a:scene3d>
            <a:camera prst="orthographicFront"/>
            <a:lightRig rig="flat" dir="t"/>
          </a:scene3d>
          <a:sp3d z="-40000" prstMaterial="matte"/>
        </p:spPr>
        <p:style>
          <a:lnRef idx="1">
            <a:schemeClr val="accent4">
              <a:hueOff val="10395692"/>
              <a:satOff val="-47968"/>
              <a:lumOff val="1765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8589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113529-D889-4C12-8D79-7331FA26CF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781DED9-EEFB-4EC1-B31E-EAD615A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1858169"/>
            <a:ext cx="10515600" cy="2852737"/>
          </a:xfrm>
        </p:spPr>
        <p:txBody>
          <a:bodyPr anchor="b">
            <a:norm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en-US" altLang="ja-JP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Feedback is always great!</a:t>
            </a:r>
            <a:br>
              <a:rPr lang="en-US" altLang="ja-JP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People use your products!</a:t>
            </a:r>
            <a:endParaRPr lang="ja-JP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10000" endPos="50000" dist="2999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E985A5-7310-4ECF-A2DE-54BE49DCA3B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BBC8073-A2B1-4B09-86DE-39CCEBCBCD2C}"/>
              </a:ext>
            </a:extLst>
          </p:cNvPr>
          <p:cNvGrpSpPr/>
          <p:nvPr/>
        </p:nvGrpSpPr>
        <p:grpSpPr>
          <a:xfrm>
            <a:off x="4982766" y="2315766"/>
            <a:ext cx="2226468" cy="2226468"/>
            <a:chOff x="3311398" y="2895491"/>
            <a:chExt cx="2226468" cy="2226468"/>
          </a:xfrm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flat" dir="t"/>
          </a:scene3d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C2A658A-B808-48A0-BC21-490B92D43517}"/>
                </a:ext>
              </a:extLst>
            </p:cNvPr>
            <p:cNvSpPr/>
            <p:nvPr/>
          </p:nvSpPr>
          <p:spPr>
            <a:xfrm>
              <a:off x="3311398" y="2895491"/>
              <a:ext cx="2226468" cy="222646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2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楕円 4">
              <a:extLst>
                <a:ext uri="{FF2B5EF4-FFF2-40B4-BE49-F238E27FC236}">
                  <a16:creationId xmlns:a16="http://schemas.microsoft.com/office/drawing/2014/main" id="{22F093E1-2613-44BF-944C-730AFF5746AA}"/>
                </a:ext>
              </a:extLst>
            </p:cNvPr>
            <p:cNvSpPr txBox="1"/>
            <p:nvPr/>
          </p:nvSpPr>
          <p:spPr>
            <a:xfrm>
              <a:off x="3637457" y="3221550"/>
              <a:ext cx="1574350" cy="1574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Decision Making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18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113529-D889-4C12-8D79-7331FA26CF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781DED9-EEFB-4EC1-B31E-EAD615A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1858169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Its your product!</a:t>
            </a:r>
            <a:b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Make a decision by yourself!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10000" endPos="50000" dist="2999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7459649"/>
              </p:ext>
            </p:extLst>
          </p:nvPr>
        </p:nvGraphicFramePr>
        <p:xfrm>
          <a:off x="1667000" y="1544075"/>
          <a:ext cx="878497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443A3A-C8FA-4840-9654-D61C5C1015E4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CEF7ED-32E5-43A1-AE6F-B3057DFD7576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3D4DD0-BDB1-47BE-9FFE-BA0D22BEEB8E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You get tons of feedback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80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" b="5612"/>
          <a:stretch/>
        </p:blipFill>
        <p:spPr>
          <a:xfrm>
            <a:off x="-1" y="-29029"/>
            <a:ext cx="12216001" cy="6908799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-1" y="0"/>
            <a:ext cx="12172950" cy="6896100"/>
          </a:xfrm>
          <a:prstGeom prst="rect">
            <a:avLst/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Each Org Should Have Each Style of PM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PM is well defined in books?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34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23608700"/>
              </p:ext>
            </p:extLst>
          </p:nvPr>
        </p:nvGraphicFramePr>
        <p:xfrm>
          <a:off x="1739008" y="1397000"/>
          <a:ext cx="864096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9710C5-ED97-44CA-A5CF-34E326FEA5ED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97034F-86ED-46F0-B7ED-4739717F9A20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1991C7-49C8-40C1-95A9-7B182CEFEA5E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Be Responsible for Your Product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08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113529-D889-4C12-8D79-7331FA26CF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781DED9-EEFB-4EC1-B31E-EAD615A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1858169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00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My Last Message…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10000" endPos="50000" dist="2999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113529-D889-4C12-8D79-7331FA26CF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781DED9-EEFB-4EC1-B31E-EAD615A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462" y="1073946"/>
            <a:ext cx="10515600" cy="1512187"/>
          </a:xfrm>
        </p:spPr>
        <p:txBody>
          <a:bodyPr anchor="b">
            <a:normAutofit/>
          </a:bodyPr>
          <a:lstStyle/>
          <a:p>
            <a:r>
              <a:rPr lang="en-US" altLang="ja-JP" sz="8800" b="1" dirty="0">
                <a:solidFill>
                  <a:schemeClr val="bg1"/>
                </a:solidFill>
                <a:effectLst>
                  <a:reflection blurRad="6350" stA="10000" endPos="33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endParaRPr lang="ja-JP" altLang="en-US" sz="8800" b="1" dirty="0">
              <a:solidFill>
                <a:schemeClr val="bg1"/>
              </a:solidFill>
              <a:effectLst>
                <a:reflection blurRad="6350" stA="10000" endPos="33000" dist="2999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「japan in the world」の画像検索結果">
            <a:extLst>
              <a:ext uri="{FF2B5EF4-FFF2-40B4-BE49-F238E27FC236}">
                <a16:creationId xmlns:a16="http://schemas.microsoft.com/office/drawing/2014/main" id="{9C82C373-7682-4B75-8639-AF0C67BC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79" y="1191787"/>
            <a:ext cx="3584583" cy="3584583"/>
          </a:xfrm>
          <a:prstGeom prst="rect">
            <a:avLst/>
          </a:prstGeom>
          <a:noFill/>
          <a:effectLst>
            <a:reflection blurRad="6350" stA="26000" endPos="21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「patw 楽天」の画像検索結果">
            <a:extLst>
              <a:ext uri="{FF2B5EF4-FFF2-40B4-BE49-F238E27FC236}">
                <a16:creationId xmlns:a16="http://schemas.microsoft.com/office/drawing/2014/main" id="{B71D2514-80A3-45E4-882E-C55936F2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95" y="3611255"/>
            <a:ext cx="839211" cy="839211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729D0EC-DC12-4C8B-9975-91F2AADFA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079" y="1443905"/>
            <a:ext cx="1004410" cy="1004410"/>
          </a:xfrm>
          <a:prstGeom prst="rect">
            <a:avLst/>
          </a:prstGeom>
          <a:solidFill>
            <a:schemeClr val="bg2"/>
          </a:solidFill>
          <a:ln w="34925" cmpd="sng">
            <a:solidFill>
              <a:schemeClr val="accent1"/>
            </a:solidFill>
          </a:ln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F98E97B7-BCA9-46B6-A6FC-E5D9468EDAF6}"/>
              </a:ext>
            </a:extLst>
          </p:cNvPr>
          <p:cNvSpPr txBox="1">
            <a:spLocks/>
          </p:cNvSpPr>
          <p:nvPr/>
        </p:nvSpPr>
        <p:spPr>
          <a:xfrm>
            <a:off x="1095462" y="2586133"/>
            <a:ext cx="10515600" cy="1494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800" b="1" dirty="0">
                <a:solidFill>
                  <a:schemeClr val="bg1"/>
                </a:solidFill>
                <a:effectLst>
                  <a:reflection blurRad="6350" stA="10000" endPos="33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Always</a:t>
            </a:r>
            <a:endParaRPr lang="ja-JP" altLang="en-US" sz="8800" b="1" dirty="0">
              <a:solidFill>
                <a:schemeClr val="bg1"/>
              </a:solidFill>
              <a:effectLst>
                <a:reflection blurRad="6350" stA="10000" endPos="33000" dist="2999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D0D7FE98-15A8-49DD-BD94-FB647ACE9551}"/>
              </a:ext>
            </a:extLst>
          </p:cNvPr>
          <p:cNvSpPr txBox="1">
            <a:spLocks/>
          </p:cNvSpPr>
          <p:nvPr/>
        </p:nvSpPr>
        <p:spPr>
          <a:xfrm>
            <a:off x="1095462" y="4080589"/>
            <a:ext cx="10515600" cy="1358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800" b="1" dirty="0">
                <a:solidFill>
                  <a:schemeClr val="bg1"/>
                </a:solidFill>
                <a:effectLst>
                  <a:reflection blurRad="6350" stA="10000" endPos="33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n-US" altLang="ja-JP" sz="8800" b="1" dirty="0">
                <a:solidFill>
                  <a:schemeClr val="bg1"/>
                </a:solidFill>
                <a:effectLst>
                  <a:reflection blurRad="6350" stA="10000" endPos="33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ja-JP" altLang="en-US" sz="8800" b="1" dirty="0">
              <a:solidFill>
                <a:schemeClr val="bg1"/>
              </a:solidFill>
              <a:effectLst>
                <a:reflection blurRad="6350" stA="10000" endPos="33000" dist="2999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http://www.alexandstan.com/wp-content/uploads/2012/08/young_business_peopl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9725" b="34697"/>
          <a:stretch/>
        </p:blipFill>
        <p:spPr bwMode="auto">
          <a:xfrm>
            <a:off x="1588" y="0"/>
            <a:ext cx="12171362" cy="6896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-1" y="0"/>
            <a:ext cx="12172950" cy="6896100"/>
          </a:xfrm>
          <a:prstGeom prst="rect">
            <a:avLst/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Define and design products and services that delight customers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and add strategic value to the company.</a:t>
            </a:r>
            <a:endParaRPr lang="ja-JP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What’s PM?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57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ＭＳ Ｐゴシック" panose="020B0600070205080204" pitchFamily="50" charset="-128"/>
                <a:cs typeface="+mj-cs"/>
              </a:rPr>
              <a:t>Triangle of Company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979591" y="1688027"/>
            <a:ext cx="2131218" cy="2131218"/>
            <a:chOff x="5030390" y="609"/>
            <a:chExt cx="2131218" cy="2131218"/>
          </a:xfrm>
          <a:scene3d>
            <a:camera prst="orthographicFront"/>
            <a:lightRig rig="flat" dir="t"/>
          </a:scene3d>
        </p:grpSpPr>
        <p:sp>
          <p:nvSpPr>
            <p:cNvPr id="27" name="円/楕円 26"/>
            <p:cNvSpPr/>
            <p:nvPr/>
          </p:nvSpPr>
          <p:spPr>
            <a:xfrm>
              <a:off x="5030390" y="609"/>
              <a:ext cx="2131218" cy="213121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円/楕円 4"/>
            <p:cNvSpPr/>
            <p:nvPr/>
          </p:nvSpPr>
          <p:spPr>
            <a:xfrm>
              <a:off x="5342500" y="312719"/>
              <a:ext cx="1506998" cy="15069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kumimoji="1" lang="ja-JP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477472" y="3842121"/>
            <a:ext cx="719286" cy="566301"/>
            <a:chOff x="6528271" y="2154703"/>
            <a:chExt cx="719286" cy="566301"/>
          </a:xfrm>
          <a:scene3d>
            <a:camera prst="orthographicFront"/>
            <a:lightRig rig="flat" dir="t"/>
          </a:scene3d>
        </p:grpSpPr>
        <p:sp>
          <p:nvSpPr>
            <p:cNvPr id="25" name="右矢印 24"/>
            <p:cNvSpPr/>
            <p:nvPr/>
          </p:nvSpPr>
          <p:spPr>
            <a:xfrm rot="3600000">
              <a:off x="6604763" y="2078211"/>
              <a:ext cx="566301" cy="71928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右矢印 6"/>
            <p:cNvSpPr/>
            <p:nvPr/>
          </p:nvSpPr>
          <p:spPr>
            <a:xfrm rot="3600000">
              <a:off x="6647236" y="2148503"/>
              <a:ext cx="396411" cy="43157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6579447" y="4459059"/>
            <a:ext cx="2131218" cy="2131218"/>
            <a:chOff x="6630246" y="2771641"/>
            <a:chExt cx="2131218" cy="2131218"/>
          </a:xfrm>
          <a:scene3d>
            <a:camera prst="orthographicFront"/>
            <a:lightRig rig="flat" dir="t"/>
          </a:scene3d>
        </p:grpSpPr>
        <p:sp>
          <p:nvSpPr>
            <p:cNvPr id="23" name="円/楕円 22"/>
            <p:cNvSpPr/>
            <p:nvPr/>
          </p:nvSpPr>
          <p:spPr>
            <a:xfrm>
              <a:off x="6630246" y="2771641"/>
              <a:ext cx="2131218" cy="213121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2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円/楕円 8"/>
            <p:cNvSpPr/>
            <p:nvPr/>
          </p:nvSpPr>
          <p:spPr>
            <a:xfrm>
              <a:off x="6942356" y="3083751"/>
              <a:ext cx="1506998" cy="15069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  <a:endParaRPr kumimoji="1" lang="ja-JP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778077" y="5165025"/>
            <a:ext cx="566301" cy="719286"/>
            <a:chOff x="5828876" y="3477607"/>
            <a:chExt cx="566301" cy="719286"/>
          </a:xfrm>
          <a:scene3d>
            <a:camera prst="orthographicFront"/>
            <a:lightRig rig="flat" dir="t"/>
          </a:scene3d>
        </p:grpSpPr>
        <p:sp>
          <p:nvSpPr>
            <p:cNvPr id="21" name="右矢印 20"/>
            <p:cNvSpPr/>
            <p:nvPr/>
          </p:nvSpPr>
          <p:spPr>
            <a:xfrm rot="10800000">
              <a:off x="5828876" y="3477607"/>
              <a:ext cx="566301" cy="71928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2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右矢印 10"/>
            <p:cNvSpPr/>
            <p:nvPr/>
          </p:nvSpPr>
          <p:spPr>
            <a:xfrm rot="21600000">
              <a:off x="5998766" y="3621464"/>
              <a:ext cx="396411" cy="43157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3379735" y="4459059"/>
            <a:ext cx="2131218" cy="2131218"/>
            <a:chOff x="3430534" y="2771641"/>
            <a:chExt cx="2131218" cy="2131218"/>
          </a:xfrm>
          <a:scene3d>
            <a:camera prst="orthographicFront"/>
            <a:lightRig rig="flat" dir="t"/>
          </a:scene3d>
        </p:grpSpPr>
        <p:sp>
          <p:nvSpPr>
            <p:cNvPr id="19" name="円/楕円 18"/>
            <p:cNvSpPr/>
            <p:nvPr/>
          </p:nvSpPr>
          <p:spPr>
            <a:xfrm>
              <a:off x="3430534" y="2771641"/>
              <a:ext cx="2131218" cy="213121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円/楕円 12"/>
            <p:cNvSpPr/>
            <p:nvPr/>
          </p:nvSpPr>
          <p:spPr>
            <a:xfrm>
              <a:off x="3742644" y="3083751"/>
              <a:ext cx="1506998" cy="15069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Product (Development)</a:t>
              </a:r>
              <a:endParaRPr kumimoji="1" lang="ja-JP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877616" y="3869881"/>
            <a:ext cx="719286" cy="566301"/>
            <a:chOff x="4928415" y="2182463"/>
            <a:chExt cx="719286" cy="566301"/>
          </a:xfrm>
          <a:scene3d>
            <a:camera prst="orthographicFront"/>
            <a:lightRig rig="flat" dir="t"/>
          </a:scene3d>
        </p:grpSpPr>
        <p:sp>
          <p:nvSpPr>
            <p:cNvPr id="17" name="右矢印 16"/>
            <p:cNvSpPr/>
            <p:nvPr/>
          </p:nvSpPr>
          <p:spPr>
            <a:xfrm rot="18000000">
              <a:off x="5004907" y="2105971"/>
              <a:ext cx="566301" cy="71928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右矢印 14"/>
            <p:cNvSpPr/>
            <p:nvPr/>
          </p:nvSpPr>
          <p:spPr>
            <a:xfrm rot="18000000">
              <a:off x="5047380" y="2323393"/>
              <a:ext cx="396411" cy="43157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7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56118" y="1412255"/>
            <a:ext cx="8471600" cy="5323084"/>
          </a:xfrm>
          <a:custGeom>
            <a:avLst/>
            <a:gdLst>
              <a:gd name="connsiteX0" fmla="*/ 0 w 5820937"/>
              <a:gd name="connsiteY0" fmla="*/ 887198 h 5323084"/>
              <a:gd name="connsiteX1" fmla="*/ 887198 w 5820937"/>
              <a:gd name="connsiteY1" fmla="*/ 0 h 5323084"/>
              <a:gd name="connsiteX2" fmla="*/ 4933739 w 5820937"/>
              <a:gd name="connsiteY2" fmla="*/ 0 h 5323084"/>
              <a:gd name="connsiteX3" fmla="*/ 5820937 w 5820937"/>
              <a:gd name="connsiteY3" fmla="*/ 887198 h 5323084"/>
              <a:gd name="connsiteX4" fmla="*/ 5820937 w 5820937"/>
              <a:gd name="connsiteY4" fmla="*/ 4435886 h 5323084"/>
              <a:gd name="connsiteX5" fmla="*/ 4933739 w 5820937"/>
              <a:gd name="connsiteY5" fmla="*/ 5323084 h 5323084"/>
              <a:gd name="connsiteX6" fmla="*/ 887198 w 5820937"/>
              <a:gd name="connsiteY6" fmla="*/ 5323084 h 5323084"/>
              <a:gd name="connsiteX7" fmla="*/ 0 w 5820937"/>
              <a:gd name="connsiteY7" fmla="*/ 4435886 h 5323084"/>
              <a:gd name="connsiteX8" fmla="*/ 0 w 5820937"/>
              <a:gd name="connsiteY8" fmla="*/ 887198 h 5323084"/>
              <a:gd name="connsiteX0" fmla="*/ 0 w 8508381"/>
              <a:gd name="connsiteY0" fmla="*/ 887198 h 5323084"/>
              <a:gd name="connsiteX1" fmla="*/ 887198 w 8508381"/>
              <a:gd name="connsiteY1" fmla="*/ 0 h 5323084"/>
              <a:gd name="connsiteX2" fmla="*/ 4933739 w 8508381"/>
              <a:gd name="connsiteY2" fmla="*/ 0 h 5323084"/>
              <a:gd name="connsiteX3" fmla="*/ 5820937 w 8508381"/>
              <a:gd name="connsiteY3" fmla="*/ 887198 h 5323084"/>
              <a:gd name="connsiteX4" fmla="*/ 8508381 w 8508381"/>
              <a:gd name="connsiteY4" fmla="*/ 4614306 h 5323084"/>
              <a:gd name="connsiteX5" fmla="*/ 4933739 w 8508381"/>
              <a:gd name="connsiteY5" fmla="*/ 5323084 h 5323084"/>
              <a:gd name="connsiteX6" fmla="*/ 887198 w 8508381"/>
              <a:gd name="connsiteY6" fmla="*/ 5323084 h 5323084"/>
              <a:gd name="connsiteX7" fmla="*/ 0 w 8508381"/>
              <a:gd name="connsiteY7" fmla="*/ 4435886 h 5323084"/>
              <a:gd name="connsiteX8" fmla="*/ 0 w 8508381"/>
              <a:gd name="connsiteY8" fmla="*/ 887198 h 5323084"/>
              <a:gd name="connsiteX0" fmla="*/ 0 w 8634002"/>
              <a:gd name="connsiteY0" fmla="*/ 887198 h 5323084"/>
              <a:gd name="connsiteX1" fmla="*/ 887198 w 8634002"/>
              <a:gd name="connsiteY1" fmla="*/ 0 h 5323084"/>
              <a:gd name="connsiteX2" fmla="*/ 4933739 w 8634002"/>
              <a:gd name="connsiteY2" fmla="*/ 0 h 5323084"/>
              <a:gd name="connsiteX3" fmla="*/ 5820937 w 8634002"/>
              <a:gd name="connsiteY3" fmla="*/ 887198 h 5323084"/>
              <a:gd name="connsiteX4" fmla="*/ 7527073 w 8634002"/>
              <a:gd name="connsiteY4" fmla="*/ 2223045 h 5323084"/>
              <a:gd name="connsiteX5" fmla="*/ 8508381 w 8634002"/>
              <a:gd name="connsiteY5" fmla="*/ 4614306 h 5323084"/>
              <a:gd name="connsiteX6" fmla="*/ 4933739 w 8634002"/>
              <a:gd name="connsiteY6" fmla="*/ 5323084 h 5323084"/>
              <a:gd name="connsiteX7" fmla="*/ 887198 w 8634002"/>
              <a:gd name="connsiteY7" fmla="*/ 5323084 h 5323084"/>
              <a:gd name="connsiteX8" fmla="*/ 0 w 8634002"/>
              <a:gd name="connsiteY8" fmla="*/ 4435886 h 5323084"/>
              <a:gd name="connsiteX9" fmla="*/ 0 w 8634002"/>
              <a:gd name="connsiteY9" fmla="*/ 887198 h 5323084"/>
              <a:gd name="connsiteX0" fmla="*/ 0 w 8493419"/>
              <a:gd name="connsiteY0" fmla="*/ 887198 h 5323084"/>
              <a:gd name="connsiteX1" fmla="*/ 887198 w 8493419"/>
              <a:gd name="connsiteY1" fmla="*/ 0 h 5323084"/>
              <a:gd name="connsiteX2" fmla="*/ 4933739 w 8493419"/>
              <a:gd name="connsiteY2" fmla="*/ 0 h 5323084"/>
              <a:gd name="connsiteX3" fmla="*/ 5820937 w 8493419"/>
              <a:gd name="connsiteY3" fmla="*/ 887198 h 5323084"/>
              <a:gd name="connsiteX4" fmla="*/ 7527073 w 8493419"/>
              <a:gd name="connsiteY4" fmla="*/ 2223045 h 5323084"/>
              <a:gd name="connsiteX5" fmla="*/ 8352264 w 8493419"/>
              <a:gd name="connsiteY5" fmla="*/ 4480492 h 5323084"/>
              <a:gd name="connsiteX6" fmla="*/ 4933739 w 8493419"/>
              <a:gd name="connsiteY6" fmla="*/ 5323084 h 5323084"/>
              <a:gd name="connsiteX7" fmla="*/ 887198 w 8493419"/>
              <a:gd name="connsiteY7" fmla="*/ 5323084 h 5323084"/>
              <a:gd name="connsiteX8" fmla="*/ 0 w 8493419"/>
              <a:gd name="connsiteY8" fmla="*/ 4435886 h 5323084"/>
              <a:gd name="connsiteX9" fmla="*/ 0 w 8493419"/>
              <a:gd name="connsiteY9" fmla="*/ 887198 h 5323084"/>
              <a:gd name="connsiteX0" fmla="*/ 0 w 8469529"/>
              <a:gd name="connsiteY0" fmla="*/ 887198 h 5323084"/>
              <a:gd name="connsiteX1" fmla="*/ 887198 w 8469529"/>
              <a:gd name="connsiteY1" fmla="*/ 0 h 5323084"/>
              <a:gd name="connsiteX2" fmla="*/ 4933739 w 8469529"/>
              <a:gd name="connsiteY2" fmla="*/ 0 h 5323084"/>
              <a:gd name="connsiteX3" fmla="*/ 5820937 w 8469529"/>
              <a:gd name="connsiteY3" fmla="*/ 887198 h 5323084"/>
              <a:gd name="connsiteX4" fmla="*/ 7270595 w 8469529"/>
              <a:gd name="connsiteY4" fmla="*/ 2423767 h 5323084"/>
              <a:gd name="connsiteX5" fmla="*/ 8352264 w 8469529"/>
              <a:gd name="connsiteY5" fmla="*/ 4480492 h 5323084"/>
              <a:gd name="connsiteX6" fmla="*/ 4933739 w 8469529"/>
              <a:gd name="connsiteY6" fmla="*/ 5323084 h 5323084"/>
              <a:gd name="connsiteX7" fmla="*/ 887198 w 8469529"/>
              <a:gd name="connsiteY7" fmla="*/ 5323084 h 5323084"/>
              <a:gd name="connsiteX8" fmla="*/ 0 w 8469529"/>
              <a:gd name="connsiteY8" fmla="*/ 4435886 h 5323084"/>
              <a:gd name="connsiteX9" fmla="*/ 0 w 8469529"/>
              <a:gd name="connsiteY9" fmla="*/ 887198 h 5323084"/>
              <a:gd name="connsiteX0" fmla="*/ 0 w 8463741"/>
              <a:gd name="connsiteY0" fmla="*/ 887198 h 5323084"/>
              <a:gd name="connsiteX1" fmla="*/ 887198 w 8463741"/>
              <a:gd name="connsiteY1" fmla="*/ 0 h 5323084"/>
              <a:gd name="connsiteX2" fmla="*/ 4933739 w 8463741"/>
              <a:gd name="connsiteY2" fmla="*/ 0 h 5323084"/>
              <a:gd name="connsiteX3" fmla="*/ 5820937 w 8463741"/>
              <a:gd name="connsiteY3" fmla="*/ 887198 h 5323084"/>
              <a:gd name="connsiteX4" fmla="*/ 7192537 w 8463741"/>
              <a:gd name="connsiteY4" fmla="*/ 2479523 h 5323084"/>
              <a:gd name="connsiteX5" fmla="*/ 8352264 w 8463741"/>
              <a:gd name="connsiteY5" fmla="*/ 4480492 h 5323084"/>
              <a:gd name="connsiteX6" fmla="*/ 4933739 w 8463741"/>
              <a:gd name="connsiteY6" fmla="*/ 5323084 h 5323084"/>
              <a:gd name="connsiteX7" fmla="*/ 887198 w 8463741"/>
              <a:gd name="connsiteY7" fmla="*/ 5323084 h 5323084"/>
              <a:gd name="connsiteX8" fmla="*/ 0 w 8463741"/>
              <a:gd name="connsiteY8" fmla="*/ 4435886 h 5323084"/>
              <a:gd name="connsiteX9" fmla="*/ 0 w 8463741"/>
              <a:gd name="connsiteY9" fmla="*/ 887198 h 5323084"/>
              <a:gd name="connsiteX0" fmla="*/ 0 w 8463741"/>
              <a:gd name="connsiteY0" fmla="*/ 887198 h 5323084"/>
              <a:gd name="connsiteX1" fmla="*/ 887198 w 8463741"/>
              <a:gd name="connsiteY1" fmla="*/ 0 h 5323084"/>
              <a:gd name="connsiteX2" fmla="*/ 4933739 w 8463741"/>
              <a:gd name="connsiteY2" fmla="*/ 0 h 5323084"/>
              <a:gd name="connsiteX3" fmla="*/ 5820937 w 8463741"/>
              <a:gd name="connsiteY3" fmla="*/ 887198 h 5323084"/>
              <a:gd name="connsiteX4" fmla="*/ 7192537 w 8463741"/>
              <a:gd name="connsiteY4" fmla="*/ 2479523 h 5323084"/>
              <a:gd name="connsiteX5" fmla="*/ 8352264 w 8463741"/>
              <a:gd name="connsiteY5" fmla="*/ 4480492 h 5323084"/>
              <a:gd name="connsiteX6" fmla="*/ 4933739 w 8463741"/>
              <a:gd name="connsiteY6" fmla="*/ 5323084 h 5323084"/>
              <a:gd name="connsiteX7" fmla="*/ 887198 w 8463741"/>
              <a:gd name="connsiteY7" fmla="*/ 5323084 h 5323084"/>
              <a:gd name="connsiteX8" fmla="*/ 0 w 8463741"/>
              <a:gd name="connsiteY8" fmla="*/ 4435886 h 5323084"/>
              <a:gd name="connsiteX9" fmla="*/ 0 w 8463741"/>
              <a:gd name="connsiteY9" fmla="*/ 887198 h 5323084"/>
              <a:gd name="connsiteX0" fmla="*/ 0 w 8469141"/>
              <a:gd name="connsiteY0" fmla="*/ 887198 h 5323084"/>
              <a:gd name="connsiteX1" fmla="*/ 887198 w 8469141"/>
              <a:gd name="connsiteY1" fmla="*/ 0 h 5323084"/>
              <a:gd name="connsiteX2" fmla="*/ 4933739 w 8469141"/>
              <a:gd name="connsiteY2" fmla="*/ 0 h 5323084"/>
              <a:gd name="connsiteX3" fmla="*/ 5820937 w 8469141"/>
              <a:gd name="connsiteY3" fmla="*/ 887198 h 5323084"/>
              <a:gd name="connsiteX4" fmla="*/ 7192537 w 8469141"/>
              <a:gd name="connsiteY4" fmla="*/ 2479523 h 5323084"/>
              <a:gd name="connsiteX5" fmla="*/ 8352264 w 8469141"/>
              <a:gd name="connsiteY5" fmla="*/ 4480492 h 5323084"/>
              <a:gd name="connsiteX6" fmla="*/ 4933739 w 8469141"/>
              <a:gd name="connsiteY6" fmla="*/ 5323084 h 5323084"/>
              <a:gd name="connsiteX7" fmla="*/ 887198 w 8469141"/>
              <a:gd name="connsiteY7" fmla="*/ 5323084 h 5323084"/>
              <a:gd name="connsiteX8" fmla="*/ 0 w 8469141"/>
              <a:gd name="connsiteY8" fmla="*/ 4435886 h 5323084"/>
              <a:gd name="connsiteX9" fmla="*/ 0 w 8469141"/>
              <a:gd name="connsiteY9" fmla="*/ 887198 h 5323084"/>
              <a:gd name="connsiteX0" fmla="*/ 0 w 8471600"/>
              <a:gd name="connsiteY0" fmla="*/ 887198 h 5323084"/>
              <a:gd name="connsiteX1" fmla="*/ 887198 w 8471600"/>
              <a:gd name="connsiteY1" fmla="*/ 0 h 5323084"/>
              <a:gd name="connsiteX2" fmla="*/ 4933739 w 8471600"/>
              <a:gd name="connsiteY2" fmla="*/ 0 h 5323084"/>
              <a:gd name="connsiteX3" fmla="*/ 5820937 w 8471600"/>
              <a:gd name="connsiteY3" fmla="*/ 887198 h 5323084"/>
              <a:gd name="connsiteX4" fmla="*/ 7192537 w 8471600"/>
              <a:gd name="connsiteY4" fmla="*/ 2479523 h 5323084"/>
              <a:gd name="connsiteX5" fmla="*/ 8352264 w 8471600"/>
              <a:gd name="connsiteY5" fmla="*/ 4480492 h 5323084"/>
              <a:gd name="connsiteX6" fmla="*/ 4933739 w 8471600"/>
              <a:gd name="connsiteY6" fmla="*/ 5323084 h 5323084"/>
              <a:gd name="connsiteX7" fmla="*/ 887198 w 8471600"/>
              <a:gd name="connsiteY7" fmla="*/ 5323084 h 5323084"/>
              <a:gd name="connsiteX8" fmla="*/ 0 w 8471600"/>
              <a:gd name="connsiteY8" fmla="*/ 4435886 h 5323084"/>
              <a:gd name="connsiteX9" fmla="*/ 0 w 8471600"/>
              <a:gd name="connsiteY9" fmla="*/ 887198 h 5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71600" h="5323084">
                <a:moveTo>
                  <a:pt x="0" y="887198"/>
                </a:moveTo>
                <a:cubicBezTo>
                  <a:pt x="0" y="397212"/>
                  <a:pt x="397212" y="0"/>
                  <a:pt x="887198" y="0"/>
                </a:cubicBezTo>
                <a:lnTo>
                  <a:pt x="4933739" y="0"/>
                </a:lnTo>
                <a:cubicBezTo>
                  <a:pt x="5423725" y="0"/>
                  <a:pt x="5820937" y="397212"/>
                  <a:pt x="5820937" y="887198"/>
                </a:cubicBezTo>
                <a:cubicBezTo>
                  <a:pt x="6299623" y="1447276"/>
                  <a:pt x="6599664" y="1757977"/>
                  <a:pt x="7192537" y="2479523"/>
                </a:cubicBezTo>
                <a:cubicBezTo>
                  <a:pt x="7751956" y="3134161"/>
                  <a:pt x="8830950" y="4153390"/>
                  <a:pt x="8352264" y="4480492"/>
                </a:cubicBezTo>
                <a:cubicBezTo>
                  <a:pt x="8352264" y="4970478"/>
                  <a:pt x="5423725" y="5323084"/>
                  <a:pt x="4933739" y="5323084"/>
                </a:cubicBezTo>
                <a:lnTo>
                  <a:pt x="887198" y="5323084"/>
                </a:lnTo>
                <a:cubicBezTo>
                  <a:pt x="397212" y="5323084"/>
                  <a:pt x="0" y="4925872"/>
                  <a:pt x="0" y="4435886"/>
                </a:cubicBezTo>
                <a:lnTo>
                  <a:pt x="0" y="887198"/>
                </a:lnTo>
                <a:close/>
              </a:path>
            </a:pathLst>
          </a:custGeom>
          <a:scene3d>
            <a:camera prst="orthographicFront"/>
            <a:lightRig rig="glow" dir="t"/>
          </a:scene3d>
          <a:sp3d prstMaterial="matte"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	  	  </a:t>
            </a:r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　（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Development)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ＭＳ Ｐゴシック" panose="020B0600070205080204" pitchFamily="50" charset="-128"/>
                <a:cs typeface="+mj-cs"/>
              </a:rPr>
              <a:t>Triangle of Product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8357241" y="1684002"/>
            <a:ext cx="2131218" cy="2131218"/>
            <a:chOff x="5030390" y="609"/>
            <a:chExt cx="2131218" cy="2131218"/>
          </a:xfrm>
          <a:scene3d>
            <a:camera prst="orthographicFront"/>
            <a:lightRig rig="flat" dir="t"/>
          </a:scene3d>
        </p:grpSpPr>
        <p:sp>
          <p:nvSpPr>
            <p:cNvPr id="27" name="円/楕円 26"/>
            <p:cNvSpPr/>
            <p:nvPr/>
          </p:nvSpPr>
          <p:spPr>
            <a:xfrm>
              <a:off x="5030390" y="609"/>
              <a:ext cx="2131218" cy="213121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円/楕円 4"/>
            <p:cNvSpPr/>
            <p:nvPr/>
          </p:nvSpPr>
          <p:spPr>
            <a:xfrm>
              <a:off x="5342500" y="312719"/>
              <a:ext cx="1506998" cy="15069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kumimoji="1" lang="ja-JP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9855122" y="3838096"/>
            <a:ext cx="719286" cy="566301"/>
            <a:chOff x="6528271" y="2154703"/>
            <a:chExt cx="719286" cy="566301"/>
          </a:xfrm>
          <a:scene3d>
            <a:camera prst="orthographicFront"/>
            <a:lightRig rig="flat" dir="t"/>
          </a:scene3d>
        </p:grpSpPr>
        <p:sp>
          <p:nvSpPr>
            <p:cNvPr id="25" name="右矢印 24"/>
            <p:cNvSpPr/>
            <p:nvPr/>
          </p:nvSpPr>
          <p:spPr>
            <a:xfrm rot="3600000">
              <a:off x="6604763" y="2078211"/>
              <a:ext cx="566301" cy="71928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右矢印 6"/>
            <p:cNvSpPr/>
            <p:nvPr/>
          </p:nvSpPr>
          <p:spPr>
            <a:xfrm rot="3600000">
              <a:off x="6647236" y="2148503"/>
              <a:ext cx="396411" cy="43157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9957097" y="4455034"/>
            <a:ext cx="2131218" cy="2131218"/>
            <a:chOff x="6630246" y="2771641"/>
            <a:chExt cx="2131218" cy="2131218"/>
          </a:xfrm>
          <a:scene3d>
            <a:camera prst="orthographicFront"/>
            <a:lightRig rig="flat" dir="t"/>
          </a:scene3d>
        </p:grpSpPr>
        <p:sp>
          <p:nvSpPr>
            <p:cNvPr id="23" name="円/楕円 22"/>
            <p:cNvSpPr/>
            <p:nvPr/>
          </p:nvSpPr>
          <p:spPr>
            <a:xfrm>
              <a:off x="6630246" y="2771641"/>
              <a:ext cx="2131218" cy="213121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2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円/楕円 8"/>
            <p:cNvSpPr/>
            <p:nvPr/>
          </p:nvSpPr>
          <p:spPr>
            <a:xfrm>
              <a:off x="6942356" y="3083751"/>
              <a:ext cx="1506998" cy="15069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  <a:endParaRPr kumimoji="1" lang="ja-JP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9155727" y="5161000"/>
            <a:ext cx="566301" cy="719286"/>
            <a:chOff x="5828876" y="3477607"/>
            <a:chExt cx="566301" cy="719286"/>
          </a:xfrm>
          <a:scene3d>
            <a:camera prst="orthographicFront"/>
            <a:lightRig rig="flat" dir="t"/>
          </a:scene3d>
        </p:grpSpPr>
        <p:sp>
          <p:nvSpPr>
            <p:cNvPr id="21" name="右矢印 20"/>
            <p:cNvSpPr/>
            <p:nvPr/>
          </p:nvSpPr>
          <p:spPr>
            <a:xfrm rot="10800000">
              <a:off x="5828876" y="3477607"/>
              <a:ext cx="566301" cy="71928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2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右矢印 10"/>
            <p:cNvSpPr/>
            <p:nvPr/>
          </p:nvSpPr>
          <p:spPr>
            <a:xfrm rot="21600000">
              <a:off x="5998766" y="3621464"/>
              <a:ext cx="396411" cy="43157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6757385" y="4455034"/>
            <a:ext cx="2131218" cy="2131218"/>
            <a:chOff x="3430534" y="2771641"/>
            <a:chExt cx="2131218" cy="2131218"/>
          </a:xfrm>
          <a:scene3d>
            <a:camera prst="orthographicFront"/>
            <a:lightRig rig="flat" dir="t"/>
          </a:scene3d>
        </p:grpSpPr>
        <p:sp>
          <p:nvSpPr>
            <p:cNvPr id="19" name="円/楕円 18"/>
            <p:cNvSpPr/>
            <p:nvPr/>
          </p:nvSpPr>
          <p:spPr>
            <a:xfrm>
              <a:off x="3430534" y="2771641"/>
              <a:ext cx="2131218" cy="213121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円/楕円 12"/>
            <p:cNvSpPr/>
            <p:nvPr/>
          </p:nvSpPr>
          <p:spPr>
            <a:xfrm>
              <a:off x="3742644" y="3083751"/>
              <a:ext cx="1506998" cy="15069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Product (Development)</a:t>
              </a:r>
              <a:endParaRPr kumimoji="1" lang="ja-JP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255266" y="3865856"/>
            <a:ext cx="719286" cy="566301"/>
            <a:chOff x="4928415" y="2182463"/>
            <a:chExt cx="719286" cy="566301"/>
          </a:xfrm>
          <a:scene3d>
            <a:camera prst="orthographicFront"/>
            <a:lightRig rig="flat" dir="t"/>
          </a:scene3d>
        </p:grpSpPr>
        <p:sp>
          <p:nvSpPr>
            <p:cNvPr id="17" name="右矢印 16"/>
            <p:cNvSpPr/>
            <p:nvPr/>
          </p:nvSpPr>
          <p:spPr>
            <a:xfrm rot="18000000">
              <a:off x="5004907" y="2105971"/>
              <a:ext cx="566301" cy="71928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右矢印 14"/>
            <p:cNvSpPr/>
            <p:nvPr/>
          </p:nvSpPr>
          <p:spPr>
            <a:xfrm rot="18000000">
              <a:off x="5047380" y="2323393"/>
              <a:ext cx="396411" cy="43157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2058591" y="1638275"/>
            <a:ext cx="2131218" cy="2131218"/>
            <a:chOff x="5030390" y="609"/>
            <a:chExt cx="2131218" cy="2131218"/>
          </a:xfrm>
          <a:scene3d>
            <a:camera prst="orthographicFront"/>
            <a:lightRig rig="flat" dir="t"/>
          </a:scene3d>
        </p:grpSpPr>
        <p:sp>
          <p:nvSpPr>
            <p:cNvPr id="45" name="円/楕円 44"/>
            <p:cNvSpPr/>
            <p:nvPr/>
          </p:nvSpPr>
          <p:spPr>
            <a:xfrm>
              <a:off x="5030390" y="609"/>
              <a:ext cx="2131218" cy="213121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円/楕円 4"/>
            <p:cNvSpPr/>
            <p:nvPr/>
          </p:nvSpPr>
          <p:spPr>
            <a:xfrm>
              <a:off x="5186445" y="312719"/>
              <a:ext cx="1819108" cy="15069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Developers</a:t>
              </a:r>
              <a:endParaRPr kumimoji="1" lang="ja-JP" alt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3556472" y="3792369"/>
            <a:ext cx="719286" cy="566301"/>
            <a:chOff x="6528271" y="2154703"/>
            <a:chExt cx="719286" cy="566301"/>
          </a:xfrm>
          <a:scene3d>
            <a:camera prst="orthographicFront"/>
            <a:lightRig rig="flat" dir="t"/>
          </a:scene3d>
        </p:grpSpPr>
        <p:sp>
          <p:nvSpPr>
            <p:cNvPr id="43" name="右矢印 42"/>
            <p:cNvSpPr/>
            <p:nvPr/>
          </p:nvSpPr>
          <p:spPr>
            <a:xfrm rot="3600000">
              <a:off x="6604763" y="2078211"/>
              <a:ext cx="566301" cy="719286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solidFill>
                <a:schemeClr val="accent1">
                  <a:shade val="50000"/>
                </a:schemeClr>
              </a:solidFill>
            </a:ln>
            <a:sp3d z="-80000" prstMaterial="plastic">
              <a:bevelT w="50800" h="50800"/>
              <a:bevelB w="25400" h="25400" prst="angle"/>
            </a:sp3d>
          </p:spPr>
          <p:style>
            <a:lnRef idx="0">
              <a:scrgbClr r="0" g="0" b="0"/>
            </a:lnRef>
            <a:fillRef idx="3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右矢印 6"/>
            <p:cNvSpPr/>
            <p:nvPr/>
          </p:nvSpPr>
          <p:spPr>
            <a:xfrm rot="3600000">
              <a:off x="6647236" y="2148503"/>
              <a:ext cx="396411" cy="43157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20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658447" y="4409307"/>
            <a:ext cx="2131218" cy="2131218"/>
            <a:chOff x="6630246" y="2771641"/>
            <a:chExt cx="2131218" cy="2131218"/>
          </a:xfrm>
          <a:scene3d>
            <a:camera prst="orthographicFront"/>
            <a:lightRig rig="flat" dir="t"/>
          </a:scene3d>
        </p:grpSpPr>
        <p:sp>
          <p:nvSpPr>
            <p:cNvPr id="41" name="円/楕円 40"/>
            <p:cNvSpPr/>
            <p:nvPr/>
          </p:nvSpPr>
          <p:spPr>
            <a:xfrm>
              <a:off x="6630246" y="2771641"/>
              <a:ext cx="2131218" cy="213121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円/楕円 8"/>
            <p:cNvSpPr/>
            <p:nvPr/>
          </p:nvSpPr>
          <p:spPr>
            <a:xfrm>
              <a:off x="6942356" y="3083751"/>
              <a:ext cx="1506998" cy="15069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QA</a:t>
              </a:r>
              <a:endParaRPr kumimoji="1" lang="ja-JP" alt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2857077" y="5115273"/>
            <a:ext cx="566301" cy="719286"/>
            <a:chOff x="5828876" y="3477607"/>
            <a:chExt cx="566301" cy="719286"/>
          </a:xfrm>
          <a:scene3d>
            <a:camera prst="orthographicFront"/>
            <a:lightRig rig="flat" dir="t"/>
          </a:scene3d>
        </p:grpSpPr>
        <p:sp>
          <p:nvSpPr>
            <p:cNvPr id="39" name="右矢印 38"/>
            <p:cNvSpPr/>
            <p:nvPr/>
          </p:nvSpPr>
          <p:spPr>
            <a:xfrm rot="10800000">
              <a:off x="5828876" y="3477607"/>
              <a:ext cx="566301" cy="719286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solidFill>
                <a:schemeClr val="accent1">
                  <a:shade val="50000"/>
                </a:schemeClr>
              </a:solidFill>
            </a:ln>
            <a:sp3d z="-80000" prstMaterial="plastic">
              <a:bevelT w="50800" h="50800"/>
              <a:bevelB w="25400" h="25400" prst="angle"/>
            </a:sp3d>
          </p:spPr>
          <p:style>
            <a:lnRef idx="0">
              <a:scrgbClr r="0" g="0" b="0"/>
            </a:lnRef>
            <a:fillRef idx="3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右矢印 10"/>
            <p:cNvSpPr/>
            <p:nvPr/>
          </p:nvSpPr>
          <p:spPr>
            <a:xfrm rot="21600000">
              <a:off x="5998766" y="3621464"/>
              <a:ext cx="396411" cy="43157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20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58735" y="4409307"/>
            <a:ext cx="2131218" cy="2131218"/>
            <a:chOff x="3430534" y="2771641"/>
            <a:chExt cx="2131218" cy="2131218"/>
          </a:xfrm>
          <a:scene3d>
            <a:camera prst="orthographicFront"/>
            <a:lightRig rig="flat" dir="t"/>
          </a:scene3d>
        </p:grpSpPr>
        <p:sp>
          <p:nvSpPr>
            <p:cNvPr id="37" name="円/楕円 36"/>
            <p:cNvSpPr/>
            <p:nvPr/>
          </p:nvSpPr>
          <p:spPr>
            <a:xfrm>
              <a:off x="3430534" y="2771641"/>
              <a:ext cx="2131218" cy="2131218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円/楕円 12"/>
            <p:cNvSpPr/>
            <p:nvPr/>
          </p:nvSpPr>
          <p:spPr>
            <a:xfrm>
              <a:off x="3742644" y="3083751"/>
              <a:ext cx="1506998" cy="15069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PM</a:t>
              </a:r>
              <a:endParaRPr kumimoji="1" lang="ja-JP" alt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1956616" y="3820129"/>
            <a:ext cx="719286" cy="566301"/>
            <a:chOff x="4928415" y="2182463"/>
            <a:chExt cx="719286" cy="566301"/>
          </a:xfrm>
          <a:scene3d>
            <a:camera prst="orthographicFront"/>
            <a:lightRig rig="flat" dir="t"/>
          </a:scene3d>
        </p:grpSpPr>
        <p:sp>
          <p:nvSpPr>
            <p:cNvPr id="35" name="右矢印 34"/>
            <p:cNvSpPr/>
            <p:nvPr/>
          </p:nvSpPr>
          <p:spPr>
            <a:xfrm rot="18000000">
              <a:off x="5004907" y="2105971"/>
              <a:ext cx="566301" cy="719286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solidFill>
                <a:schemeClr val="accent1">
                  <a:shade val="50000"/>
                </a:schemeClr>
              </a:solidFill>
            </a:ln>
            <a:sp3d z="-80000" prstMaterial="plastic">
              <a:bevelT w="50800" h="50800"/>
              <a:bevelB w="25400" h="25400" prst="angle"/>
            </a:sp3d>
          </p:spPr>
          <p:style>
            <a:lnRef idx="0">
              <a:scrgbClr r="0" g="0" b="0"/>
            </a:lnRef>
            <a:fillRef idx="3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右矢印 14"/>
            <p:cNvSpPr/>
            <p:nvPr/>
          </p:nvSpPr>
          <p:spPr>
            <a:xfrm rot="18000000">
              <a:off x="5047380" y="2323393"/>
              <a:ext cx="396411" cy="431572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20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7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ja-JP" dirty="0">
                <a:solidFill>
                  <a:sysClr val="window" lastClr="FFFFFF"/>
                </a:solidFill>
                <a:latin typeface="Trebuchet MS" panose="020B0603020202020204"/>
              </a:rPr>
              <a:t>Responsibility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  <p:graphicFrame>
        <p:nvGraphicFramePr>
          <p:cNvPr id="29" name="図表 28">
            <a:extLst>
              <a:ext uri="{FF2B5EF4-FFF2-40B4-BE49-F238E27FC236}">
                <a16:creationId xmlns:a16="http://schemas.microsoft.com/office/drawing/2014/main" id="{F078A67D-D081-4F47-9C88-E8B854CC3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455242"/>
              </p:ext>
            </p:extLst>
          </p:nvPr>
        </p:nvGraphicFramePr>
        <p:xfrm>
          <a:off x="342466" y="1391495"/>
          <a:ext cx="11434043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74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ja-JP" dirty="0">
                <a:solidFill>
                  <a:sysClr val="window" lastClr="FFFFFF"/>
                </a:solidFill>
                <a:latin typeface="Trebuchet MS" panose="020B0603020202020204"/>
              </a:rPr>
              <a:t>Responsibility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  <p:graphicFrame>
        <p:nvGraphicFramePr>
          <p:cNvPr id="29" name="図表 28">
            <a:extLst>
              <a:ext uri="{FF2B5EF4-FFF2-40B4-BE49-F238E27FC236}">
                <a16:creationId xmlns:a16="http://schemas.microsoft.com/office/drawing/2014/main" id="{F078A67D-D081-4F47-9C88-E8B854CC3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707336"/>
              </p:ext>
            </p:extLst>
          </p:nvPr>
        </p:nvGraphicFramePr>
        <p:xfrm>
          <a:off x="342466" y="1391495"/>
          <a:ext cx="11434043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D78027-EE6D-4301-8E5D-7C56DD06F266}"/>
              </a:ext>
            </a:extLst>
          </p:cNvPr>
          <p:cNvSpPr/>
          <p:nvPr/>
        </p:nvSpPr>
        <p:spPr>
          <a:xfrm>
            <a:off x="0" y="3569887"/>
            <a:ext cx="12192000" cy="97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PMs</a:t>
            </a:r>
            <a:r>
              <a:rPr lang="ja-JP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Think about End to End</a:t>
            </a:r>
            <a:endParaRPr lang="ja-JP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401696"/>
              </p:ext>
            </p:extLst>
          </p:nvPr>
        </p:nvGraphicFramePr>
        <p:xfrm>
          <a:off x="1330037" y="1859973"/>
          <a:ext cx="9497290" cy="46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A48812-E209-4C64-86D5-5900B470A643}"/>
              </a:ext>
            </a:extLst>
          </p:cNvPr>
          <p:cNvSpPr/>
          <p:nvPr/>
        </p:nvSpPr>
        <p:spPr>
          <a:xfrm>
            <a:off x="-1" y="463137"/>
            <a:ext cx="9702140" cy="8668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B71BE77-7C06-4BDB-AF7A-B7BB3D684BFF}"/>
              </a:ext>
            </a:extLst>
          </p:cNvPr>
          <p:cNvSpPr/>
          <p:nvPr/>
        </p:nvSpPr>
        <p:spPr>
          <a:xfrm>
            <a:off x="9987147" y="463137"/>
            <a:ext cx="2204853" cy="8668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76EF00-E762-4AD9-ADB5-F61359A5C98D}"/>
              </a:ext>
            </a:extLst>
          </p:cNvPr>
          <p:cNvSpPr txBox="1">
            <a:spLocks/>
          </p:cNvSpPr>
          <p:nvPr/>
        </p:nvSpPr>
        <p:spPr>
          <a:xfrm>
            <a:off x="680321" y="45397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>
                <a:solidFill>
                  <a:prstClr val="white"/>
                </a:solidFill>
                <a:latin typeface="Trebuchet MS" panose="020B0603020202020204"/>
              </a:rPr>
              <a:t>System in General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ＭＳ Ｐゴシック" panose="020B060007020508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558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458</Words>
  <Application>Microsoft Office PowerPoint</Application>
  <PresentationFormat>Widescreen</PresentationFormat>
  <Paragraphs>200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Trebuchet MS</vt:lpstr>
      <vt:lpstr>Wingdings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PM is not required  if s/he solves each issue one by one</vt:lpstr>
      <vt:lpstr>PowerPoint Presentation</vt:lpstr>
      <vt:lpstr>PowerPoint Presentation</vt:lpstr>
      <vt:lpstr>PowerPoint Presentation</vt:lpstr>
      <vt:lpstr>PowerPoint Presentation</vt:lpstr>
      <vt:lpstr>95% of PM Work is Disgusting</vt:lpstr>
      <vt:lpstr>PowerPoint Presentation</vt:lpstr>
      <vt:lpstr>The more users on your product The more you feel you are alone</vt:lpstr>
      <vt:lpstr>PowerPoint Presentation</vt:lpstr>
      <vt:lpstr>PowerPoint Presentation</vt:lpstr>
      <vt:lpstr>Feedback is always great! People use your products!</vt:lpstr>
      <vt:lpstr>PowerPoint Presentation</vt:lpstr>
      <vt:lpstr>Its your product! Make a decision by yourself!</vt:lpstr>
      <vt:lpstr>PowerPoint Presentation</vt:lpstr>
      <vt:lpstr>PowerPoint Presentation</vt:lpstr>
      <vt:lpstr>As My Last Message…</vt:lpstr>
      <vt:lpstr>Developing</vt:lpstr>
    </vt:vector>
  </TitlesOfParts>
  <Company>MIS-SCCM01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Yamazaki, Kiichiro | Kiichi | ICHIB</dc:creator>
  <cp:lastModifiedBy>Saito, Mitsuru | Man | TRVDD</cp:lastModifiedBy>
  <cp:revision>152</cp:revision>
  <dcterms:created xsi:type="dcterms:W3CDTF">2016-10-13T04:01:32Z</dcterms:created>
  <dcterms:modified xsi:type="dcterms:W3CDTF">2018-02-16T02:14:32Z</dcterms:modified>
</cp:coreProperties>
</file>