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94"/>
  </p:normalViewPr>
  <p:slideViewPr>
    <p:cSldViewPr snapToGrid="0" snapToObjects="1">
      <p:cViewPr>
        <p:scale>
          <a:sx n="85" d="100"/>
          <a:sy n="85" d="100"/>
        </p:scale>
        <p:origin x="3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B78F-06F5-D940-87B8-1731969D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2AD6F8-5F8B-404D-924F-19E999FD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3A42E-3114-FC40-ACE6-A2522D24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27595-F65D-2649-8277-E468755C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9CF96-5C40-5F41-A7C9-04CA618A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012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21288-A982-7B44-A167-E79718D7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1B27E-993F-F74A-835F-6E0FA7E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1894D-1165-424B-AF50-2DC039ED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02425-1AEB-094C-AF60-841F76A2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79278-8DB9-D349-9632-B2F36118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28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97BF7-AE52-884C-8FFA-DED7CC2F9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2C347-A579-0642-A230-49F6AE35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6C2C0-5FBC-6D4C-AAC8-EE12DB06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185CB-761B-0A48-BA62-D67F75DD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F7F6D-3385-024E-B732-8F4A3EE7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657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0751-F6E6-084D-B38C-DC096054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5E9D3-014F-C84C-9174-EAE2D0EF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9E6B4-83BE-7A47-9F7E-4381B857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7D01-EB2B-C841-A208-EED677F0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DB8C5-836C-8F44-9206-CDDA3E8B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371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CFAFF-F18B-4B4A-90EC-2C5C5ACD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A9D31-261E-9D4B-BC4D-8D87E004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8E11-8B8C-6946-B9A9-39293276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7A5E8-9BE1-5B4A-B16F-024392E1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5349-BF6D-364B-B324-7B65D924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762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D2194-DFD9-FA4B-8134-C1F1DD28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D4659-B619-2848-B47B-599A63D1A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3C707C-444E-D448-BF84-F9A07C4A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874392-E573-A14A-ACD9-9D5D28DE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3965E-5544-114C-937D-ED34AA27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3472D-4D36-2A40-9D51-E13C8157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253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75F0B-E60B-F147-A7A6-30962A53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F9444-CF5B-F84E-8AA7-B9B4C7C2C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4B4EB-CE6F-B144-9F7E-1E80273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EE9A5E-3066-FA42-A7E8-D9ECD3CC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297DB2-046E-5044-A68E-405288CD0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333B4C-9258-4E45-B5E3-CB2C84C7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09F346-C454-B448-B470-A4DF458E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41256-1615-464E-94C3-FDC7A366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668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B4A48-143E-4A40-8570-4F5198D8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7F6C5E-2120-FA41-B803-E4A5233C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2AF9B2-4D7C-AA48-8755-64FE9EF6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C4FE0D-8160-C349-B122-D94E6E4B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94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17DB85-866B-4044-BA9A-1B9469E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EC3DA-4CA3-1A4B-AB6D-D1717A09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FDF5A-1C73-C944-B1FC-CC283293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2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C092-03BC-0543-B1C5-5DE9CC81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73BA4-16C4-BD40-BE76-568172FE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50053-4B36-3B41-A399-7E213E40A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B62EE-89A8-7648-87A3-CBD97849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D8E67-591C-3445-8392-0A51465D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816A-6BF6-F043-8137-96BD396A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86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C9AC2-0B3C-8542-8690-FD2563BF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E7050D-D275-804E-B996-6A9CD750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4C884-5988-334C-B279-DAD3B3C6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58C91-7CA7-7642-A7B1-6CADA315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2675C-3F67-464F-A0D6-163D32D6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F66C4-3D0A-524B-AD8E-29113A9D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4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09DC44-5611-DD43-B66A-5FD0FDC2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312F2-D133-9B48-8DAC-582B6F3B0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2C32E-DF1F-C249-9F8E-54F24888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9AB5-42EF-CA42-B547-EE0456EA2867}" type="datetimeFigureOut">
              <a:rPr kumimoji="1" lang="ko-KR" altLang="en-US" smtClean="0"/>
              <a:t>2019. 6. 20.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501C3-D328-1F48-BD2F-ECEB5D5DF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EF39D-EA93-3D40-87B6-4E553F863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6D7E-7311-FC4E-A190-360F8C0B00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7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63A8C-B045-474B-9751-3C4FE67FD4BD}"/>
              </a:ext>
            </a:extLst>
          </p:cNvPr>
          <p:cNvSpPr txBox="1"/>
          <p:nvPr/>
        </p:nvSpPr>
        <p:spPr>
          <a:xfrm>
            <a:off x="541283" y="193459"/>
            <a:ext cx="199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Impact" panose="020B0806030902050204" pitchFamily="34" charset="0"/>
              </a:rPr>
              <a:t>REBIRTH </a:t>
            </a:r>
          </a:p>
          <a:p>
            <a:r>
              <a:rPr kumimoji="1" lang="en-US" altLang="ko-KR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재생</a:t>
            </a:r>
            <a:endParaRPr kumimoji="1" lang="ko-KR" altLang="en-US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8B67E55-11B7-134E-9E91-B6AB74AC9F2E}"/>
              </a:ext>
            </a:extLst>
          </p:cNvPr>
          <p:cNvCxnSpPr/>
          <p:nvPr/>
        </p:nvCxnSpPr>
        <p:spPr>
          <a:xfrm>
            <a:off x="541283" y="1276216"/>
            <a:ext cx="11109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D43D59-3A4D-3D4E-94C1-EF71DE9735B9}"/>
              </a:ext>
            </a:extLst>
          </p:cNvPr>
          <p:cNvSpPr txBox="1"/>
          <p:nvPr/>
        </p:nvSpPr>
        <p:spPr>
          <a:xfrm>
            <a:off x="541283" y="1410404"/>
            <a:ext cx="4228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Introduction</a:t>
            </a:r>
          </a:p>
          <a:p>
            <a:endParaRPr kumimoji="1" lang="en-US" altLang="ko-KR" b="1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  <a:p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This is a project that recorded</a:t>
            </a:r>
          </a:p>
          <a:p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Incidents of people’s interest by homage to</a:t>
            </a:r>
          </a:p>
          <a:p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Video artist </a:t>
            </a:r>
            <a:r>
              <a:rPr kumimoji="1" lang="en-US" altLang="ko-KR" dirty="0" err="1">
                <a:latin typeface="HGGGothicssi 20g" panose="02020603020101020101" pitchFamily="18" charset="-127"/>
                <a:ea typeface="HGGGothicssi 20g" panose="02020603020101020101" pitchFamily="18" charset="-127"/>
              </a:rPr>
              <a:t>namJune</a:t>
            </a: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 </a:t>
            </a:r>
            <a:r>
              <a:rPr kumimoji="1" lang="en-US" altLang="ko-KR" dirty="0" err="1">
                <a:latin typeface="HGGGothicssi 20g" panose="02020603020101020101" pitchFamily="18" charset="-127"/>
                <a:ea typeface="HGGGothicssi 20g" panose="02020603020101020101" pitchFamily="18" charset="-127"/>
              </a:rPr>
              <a:t>paik</a:t>
            </a:r>
            <a:r>
              <a:rPr kumimoji="1" lang="ko-KR" altLang="en-US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’</a:t>
            </a: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s &lt;</a:t>
            </a:r>
            <a:r>
              <a:rPr kumimoji="1" lang="ko-KR" altLang="en-US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다다익선</a:t>
            </a:r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&gt;</a:t>
            </a:r>
            <a:endParaRPr kumimoji="1" lang="ko-KR" altLang="en-US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BAA361-7D60-644D-A497-654B83EB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041" y="1816190"/>
            <a:ext cx="2960676" cy="4490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4585BF-7615-5446-9754-5CEF4CB19750}"/>
              </a:ext>
            </a:extLst>
          </p:cNvPr>
          <p:cNvSpPr txBox="1"/>
          <p:nvPr/>
        </p:nvSpPr>
        <p:spPr>
          <a:xfrm>
            <a:off x="541283" y="3021919"/>
            <a:ext cx="74306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Intention</a:t>
            </a:r>
          </a:p>
          <a:p>
            <a:b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</a:br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Braun tube tv that constitutes original work is </a:t>
            </a:r>
            <a:r>
              <a:rPr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getting </a:t>
            </a:r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old and breaks down. </a:t>
            </a:r>
          </a:p>
          <a:p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Since it is difficult to find replacement parts, </a:t>
            </a:r>
          </a:p>
          <a:p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one or two of them have been neglected and the work is currently turned off. </a:t>
            </a:r>
          </a:p>
          <a:p>
            <a:endParaRPr lang="en" altLang="ko-KR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  <a:p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I thought that this was similar to human memory, </a:t>
            </a:r>
          </a:p>
          <a:p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and that people also chose to recall incidents according to their interest. </a:t>
            </a:r>
          </a:p>
          <a:p>
            <a:endParaRPr lang="en" altLang="ko-KR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  <a:p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Therefore, I want to move the real TV to 3d screen </a:t>
            </a:r>
          </a:p>
          <a:p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and play incidents for a TV that will not break down forever, </a:t>
            </a:r>
          </a:p>
          <a:p>
            <a:r>
              <a:rPr lang="en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and I want to keep a record, not a memory.</a:t>
            </a:r>
            <a:endParaRPr kumimoji="1" lang="ko-KR" altLang="en-US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614F0-6581-2940-A903-316E2A0B5E4E}"/>
              </a:ext>
            </a:extLst>
          </p:cNvPr>
          <p:cNvSpPr txBox="1"/>
          <p:nvPr/>
        </p:nvSpPr>
        <p:spPr>
          <a:xfrm>
            <a:off x="10048996" y="90369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Jaehyung</a:t>
            </a:r>
            <a:r>
              <a:rPr kumimoji="1"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Lee</a:t>
            </a:r>
            <a:endParaRPr kumimoji="1"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7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63A8C-B045-474B-9751-3C4FE67FD4BD}"/>
              </a:ext>
            </a:extLst>
          </p:cNvPr>
          <p:cNvSpPr txBox="1"/>
          <p:nvPr/>
        </p:nvSpPr>
        <p:spPr>
          <a:xfrm>
            <a:off x="541283" y="193459"/>
            <a:ext cx="199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Impact" panose="020B0806030902050204" pitchFamily="34" charset="0"/>
              </a:rPr>
              <a:t>REBIRTH </a:t>
            </a:r>
          </a:p>
          <a:p>
            <a:r>
              <a:rPr kumimoji="1" lang="en-US" altLang="ko-KR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재생</a:t>
            </a:r>
            <a:endParaRPr kumimoji="1" lang="ko-KR" altLang="en-US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8B67E55-11B7-134E-9E91-B6AB74AC9F2E}"/>
              </a:ext>
            </a:extLst>
          </p:cNvPr>
          <p:cNvCxnSpPr/>
          <p:nvPr/>
        </p:nvCxnSpPr>
        <p:spPr>
          <a:xfrm>
            <a:off x="541283" y="1276216"/>
            <a:ext cx="11109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D43D59-3A4D-3D4E-94C1-EF71DE9735B9}"/>
              </a:ext>
            </a:extLst>
          </p:cNvPr>
          <p:cNvSpPr txBox="1"/>
          <p:nvPr/>
        </p:nvSpPr>
        <p:spPr>
          <a:xfrm>
            <a:off x="541283" y="1995020"/>
            <a:ext cx="30682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Function &amp; Feature</a:t>
            </a:r>
          </a:p>
          <a:p>
            <a:endParaRPr kumimoji="1" lang="en-US" altLang="ko-KR" b="1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b="1" dirty="0">
                <a:solidFill>
                  <a:srgbClr val="186FF2"/>
                </a:solidFill>
                <a:latin typeface="HGGGothicssi 20g" panose="02020603020101020101" pitchFamily="18" charset="-127"/>
                <a:ea typeface="HGGGothicssi 20g" panose="02020603020101020101" pitchFamily="18" charset="-127"/>
              </a:rPr>
              <a:t>Rotate</a:t>
            </a: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 3D grid automatically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>
                <a:solidFill>
                  <a:srgbClr val="186FF2"/>
                </a:solidFill>
                <a:latin typeface="HGGGothicssi 20g" panose="02020603020101020101" pitchFamily="18" charset="-127"/>
                <a:ea typeface="HGGGothicssi 20g" panose="02020603020101020101" pitchFamily="18" charset="-127"/>
              </a:rPr>
              <a:t>Rotate </a:t>
            </a: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X, Y, Z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>
                <a:solidFill>
                  <a:srgbClr val="186FF2"/>
                </a:solidFill>
                <a:latin typeface="HGGGothicssi 20g" panose="02020603020101020101" pitchFamily="18" charset="-127"/>
                <a:ea typeface="HGGGothicssi 20g" panose="02020603020101020101" pitchFamily="18" charset="-127"/>
              </a:rPr>
              <a:t>Sound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>
                <a:solidFill>
                  <a:srgbClr val="186FF2"/>
                </a:solidFill>
                <a:latin typeface="HGGGothicssi 20g" panose="02020603020101020101" pitchFamily="18" charset="-127"/>
                <a:ea typeface="HGGGothicssi 20g" panose="02020603020101020101" pitchFamily="18" charset="-127"/>
              </a:rPr>
              <a:t>Show Gifs </a:t>
            </a: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: </a:t>
            </a:r>
            <a:r>
              <a:rPr kumimoji="1" lang="en-US" altLang="ko-KR" dirty="0" err="1">
                <a:latin typeface="HGGGothicssi 20g" panose="02020603020101020101" pitchFamily="18" charset="-127"/>
                <a:ea typeface="HGGGothicssi 20g" panose="02020603020101020101" pitchFamily="18" charset="-127"/>
              </a:rPr>
              <a:t>PImage</a:t>
            </a: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[]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614F0-6581-2940-A903-316E2A0B5E4E}"/>
              </a:ext>
            </a:extLst>
          </p:cNvPr>
          <p:cNvSpPr txBox="1"/>
          <p:nvPr/>
        </p:nvSpPr>
        <p:spPr>
          <a:xfrm>
            <a:off x="10048996" y="90369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Jaehyung</a:t>
            </a:r>
            <a:r>
              <a:rPr kumimoji="1"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Lee</a:t>
            </a:r>
            <a:endParaRPr kumimoji="1" lang="ko-KR" altLang="en-US" dirty="0"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1D5BD-1630-BE43-81A0-3B8F90EF3741}"/>
              </a:ext>
            </a:extLst>
          </p:cNvPr>
          <p:cNvSpPr txBox="1"/>
          <p:nvPr/>
        </p:nvSpPr>
        <p:spPr>
          <a:xfrm>
            <a:off x="541283" y="4018444"/>
            <a:ext cx="22383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How to make</a:t>
            </a:r>
          </a:p>
          <a:p>
            <a:endParaRPr kumimoji="1" lang="en-US" altLang="ko-KR" b="1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Loop Statement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Class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Array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rotate(), translate()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box,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8C04A-B353-4C4A-8762-0E717D39A4F6}"/>
              </a:ext>
            </a:extLst>
          </p:cNvPr>
          <p:cNvSpPr txBox="1"/>
          <p:nvPr/>
        </p:nvSpPr>
        <p:spPr>
          <a:xfrm>
            <a:off x="4187304" y="1995020"/>
            <a:ext cx="3817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Tool</a:t>
            </a:r>
          </a:p>
          <a:p>
            <a:endParaRPr kumimoji="1" lang="en-US" altLang="ko-KR" b="1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Processing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Online mp4 to gif converter &amp; </a:t>
            </a:r>
            <a:r>
              <a:rPr kumimoji="1" lang="en-US" altLang="ko-KR" dirty="0" err="1">
                <a:latin typeface="HGGGothicssi 20g" panose="02020603020101020101" pitchFamily="18" charset="-127"/>
                <a:ea typeface="HGGGothicssi 20g" panose="02020603020101020101" pitchFamily="18" charset="-127"/>
              </a:rPr>
              <a:t>spliter</a:t>
            </a:r>
            <a:endParaRPr kumimoji="1" lang="en-US" altLang="ko-KR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B6562-EDC0-3E41-B82E-08E0703DACCD}"/>
              </a:ext>
            </a:extLst>
          </p:cNvPr>
          <p:cNvSpPr txBox="1"/>
          <p:nvPr/>
        </p:nvSpPr>
        <p:spPr>
          <a:xfrm>
            <a:off x="4187304" y="4018444"/>
            <a:ext cx="288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Design &amp; Concept</a:t>
            </a:r>
          </a:p>
          <a:p>
            <a:endParaRPr kumimoji="1" lang="en-US" altLang="ko-KR" b="1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Homage to </a:t>
            </a:r>
            <a:r>
              <a:rPr kumimoji="1" lang="en-US" altLang="ko-KR" dirty="0" err="1">
                <a:latin typeface="HGGGothicssi 20g" panose="02020603020101020101" pitchFamily="18" charset="-127"/>
                <a:ea typeface="HGGGothicssi 20g" panose="02020603020101020101" pitchFamily="18" charset="-127"/>
              </a:rPr>
              <a:t>paiks</a:t>
            </a:r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’ artwork</a:t>
            </a:r>
          </a:p>
          <a:p>
            <a:endParaRPr kumimoji="1" lang="en-US" altLang="ko-KR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3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63A8C-B045-474B-9751-3C4FE67FD4BD}"/>
              </a:ext>
            </a:extLst>
          </p:cNvPr>
          <p:cNvSpPr txBox="1"/>
          <p:nvPr/>
        </p:nvSpPr>
        <p:spPr>
          <a:xfrm>
            <a:off x="541283" y="193459"/>
            <a:ext cx="199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Impact" panose="020B0806030902050204" pitchFamily="34" charset="0"/>
              </a:rPr>
              <a:t>REBIRTH </a:t>
            </a:r>
          </a:p>
          <a:p>
            <a:r>
              <a:rPr kumimoji="1" lang="en-US" altLang="ko-KR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재생</a:t>
            </a:r>
            <a:endParaRPr kumimoji="1" lang="ko-KR" altLang="en-US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8B67E55-11B7-134E-9E91-B6AB74AC9F2E}"/>
              </a:ext>
            </a:extLst>
          </p:cNvPr>
          <p:cNvCxnSpPr/>
          <p:nvPr/>
        </p:nvCxnSpPr>
        <p:spPr>
          <a:xfrm>
            <a:off x="541283" y="1276216"/>
            <a:ext cx="11109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614F0-6581-2940-A903-316E2A0B5E4E}"/>
              </a:ext>
            </a:extLst>
          </p:cNvPr>
          <p:cNvSpPr txBox="1"/>
          <p:nvPr/>
        </p:nvSpPr>
        <p:spPr>
          <a:xfrm>
            <a:off x="10048996" y="90369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Jaehyung</a:t>
            </a:r>
            <a:r>
              <a:rPr kumimoji="1"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Lee</a:t>
            </a:r>
            <a:endParaRPr kumimoji="1" lang="ko-KR" altLang="en-US" dirty="0">
              <a:latin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B2545B-3603-204F-873E-DDB30603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3" y="3772274"/>
            <a:ext cx="7568396" cy="14080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CD3E5-40D3-EB48-97C9-07258A8D88D1}"/>
              </a:ext>
            </a:extLst>
          </p:cNvPr>
          <p:cNvSpPr txBox="1"/>
          <p:nvPr/>
        </p:nvSpPr>
        <p:spPr>
          <a:xfrm>
            <a:off x="541283" y="5362731"/>
            <a:ext cx="6236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Using &lt;Class&gt; &amp; &lt;for statement&gt; &amp; &lt;</a:t>
            </a:r>
            <a:r>
              <a:rPr lang="en-US" altLang="ko-KR" dirty="0" err="1">
                <a:latin typeface="HGGGothicssi 60g" panose="02020603020101020101" pitchFamily="18" charset="-127"/>
                <a:ea typeface="HGGGothicssi 60g" panose="02020603020101020101" pitchFamily="18" charset="-127"/>
              </a:rPr>
              <a:t>array.index</a:t>
            </a:r>
            <a:r>
              <a:rPr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&gt; </a:t>
            </a:r>
          </a:p>
          <a:p>
            <a:r>
              <a:rPr lang="en" altLang="ko-KR" dirty="0">
                <a:effectLst/>
                <a:latin typeface="HGGGothicssi 20g" panose="02020603020101020101" pitchFamily="18" charset="-127"/>
                <a:ea typeface="HGGGothicssi 20g" panose="02020603020101020101" pitchFamily="18" charset="-127"/>
              </a:rPr>
              <a:t>Repeat formula to reuse a finite array as many times as you want</a:t>
            </a:r>
            <a:endParaRPr kumimoji="1" lang="ko-KR" altLang="en-US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5B1A03-926F-8945-83CF-9D3EAA13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3" y="1550022"/>
            <a:ext cx="3272748" cy="21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63A8C-B045-474B-9751-3C4FE67FD4BD}"/>
              </a:ext>
            </a:extLst>
          </p:cNvPr>
          <p:cNvSpPr txBox="1"/>
          <p:nvPr/>
        </p:nvSpPr>
        <p:spPr>
          <a:xfrm>
            <a:off x="541283" y="193459"/>
            <a:ext cx="199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Impact" panose="020B0806030902050204" pitchFamily="34" charset="0"/>
              </a:rPr>
              <a:t>REBIRTH </a:t>
            </a:r>
          </a:p>
          <a:p>
            <a:r>
              <a:rPr kumimoji="1" lang="en-US" altLang="ko-KR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재생</a:t>
            </a:r>
            <a:endParaRPr kumimoji="1" lang="ko-KR" altLang="en-US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8B67E55-11B7-134E-9E91-B6AB74AC9F2E}"/>
              </a:ext>
            </a:extLst>
          </p:cNvPr>
          <p:cNvCxnSpPr/>
          <p:nvPr/>
        </p:nvCxnSpPr>
        <p:spPr>
          <a:xfrm>
            <a:off x="541283" y="1276216"/>
            <a:ext cx="11109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614F0-6581-2940-A903-316E2A0B5E4E}"/>
              </a:ext>
            </a:extLst>
          </p:cNvPr>
          <p:cNvSpPr txBox="1"/>
          <p:nvPr/>
        </p:nvSpPr>
        <p:spPr>
          <a:xfrm>
            <a:off x="10048996" y="90369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Jaehyung</a:t>
            </a:r>
            <a:r>
              <a:rPr kumimoji="1"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Lee</a:t>
            </a:r>
            <a:endParaRPr kumimoji="1" lang="ko-KR" altLang="en-US" dirty="0">
              <a:latin typeface="Roboto" panose="02000000000000000000" pitchFamily="2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A705B1-EC04-DB45-965A-9684CD56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3" y="1678974"/>
            <a:ext cx="7891638" cy="25782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E6ACC0-C5F5-8F46-8725-47544C72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46" y="1490027"/>
            <a:ext cx="2921971" cy="5111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007D46-B04B-DE4E-B225-2ABB0B9C594D}"/>
              </a:ext>
            </a:extLst>
          </p:cNvPr>
          <p:cNvSpPr txBox="1"/>
          <p:nvPr/>
        </p:nvSpPr>
        <p:spPr>
          <a:xfrm>
            <a:off x="541283" y="4614996"/>
            <a:ext cx="443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Import 250 gif files for each data folder</a:t>
            </a:r>
          </a:p>
          <a:p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Filename: frame_000_...gif ~ frame_249_...gif</a:t>
            </a:r>
          </a:p>
        </p:txBody>
      </p:sp>
    </p:spTree>
    <p:extLst>
      <p:ext uri="{BB962C8B-B14F-4D97-AF65-F5344CB8AC3E}">
        <p14:creationId xmlns:p14="http://schemas.microsoft.com/office/powerpoint/2010/main" val="196539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63A8C-B045-474B-9751-3C4FE67FD4BD}"/>
              </a:ext>
            </a:extLst>
          </p:cNvPr>
          <p:cNvSpPr txBox="1"/>
          <p:nvPr/>
        </p:nvSpPr>
        <p:spPr>
          <a:xfrm>
            <a:off x="541283" y="193459"/>
            <a:ext cx="199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Impact" panose="020B0806030902050204" pitchFamily="34" charset="0"/>
              </a:rPr>
              <a:t>REBIRTH </a:t>
            </a:r>
          </a:p>
          <a:p>
            <a:r>
              <a:rPr kumimoji="1" lang="en-US" altLang="ko-KR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재생</a:t>
            </a:r>
            <a:endParaRPr kumimoji="1" lang="ko-KR" altLang="en-US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8B67E55-11B7-134E-9E91-B6AB74AC9F2E}"/>
              </a:ext>
            </a:extLst>
          </p:cNvPr>
          <p:cNvCxnSpPr/>
          <p:nvPr/>
        </p:nvCxnSpPr>
        <p:spPr>
          <a:xfrm>
            <a:off x="541283" y="1276216"/>
            <a:ext cx="11109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614F0-6581-2940-A903-316E2A0B5E4E}"/>
              </a:ext>
            </a:extLst>
          </p:cNvPr>
          <p:cNvSpPr txBox="1"/>
          <p:nvPr/>
        </p:nvSpPr>
        <p:spPr>
          <a:xfrm>
            <a:off x="10048996" y="90369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Jaehyung</a:t>
            </a:r>
            <a:r>
              <a:rPr kumimoji="1"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Lee</a:t>
            </a:r>
            <a:endParaRPr kumimoji="1" lang="ko-KR" altLang="en-US" dirty="0">
              <a:latin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07D46-B04B-DE4E-B225-2ABB0B9C594D}"/>
              </a:ext>
            </a:extLst>
          </p:cNvPr>
          <p:cNvSpPr txBox="1"/>
          <p:nvPr/>
        </p:nvSpPr>
        <p:spPr>
          <a:xfrm>
            <a:off x="541283" y="4614996"/>
            <a:ext cx="4437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Import 250 gif files for each data folder</a:t>
            </a:r>
          </a:p>
          <a:p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Filename: frame_000_...gif ~ frame_249_...gif</a:t>
            </a:r>
          </a:p>
          <a:p>
            <a:endParaRPr kumimoji="1" lang="ko-KR" altLang="en-US" dirty="0">
              <a:latin typeface="HGGGothicssi 20g" panose="02020603020101020101" pitchFamily="18" charset="-127"/>
              <a:ea typeface="HGGGothicssi 20g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DB06FB-8B6D-754B-A99E-41A11D01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3" y="1813433"/>
            <a:ext cx="11109434" cy="41408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D9A41E-01C2-484C-8F17-CA9F14281463}"/>
              </a:ext>
            </a:extLst>
          </p:cNvPr>
          <p:cNvSpPr txBox="1"/>
          <p:nvPr/>
        </p:nvSpPr>
        <p:spPr>
          <a:xfrm>
            <a:off x="8392709" y="5307970"/>
            <a:ext cx="3258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Loop statement</a:t>
            </a:r>
          </a:p>
          <a:p>
            <a:r>
              <a:rPr kumimoji="1" lang="en-US" altLang="ko-KR" dirty="0">
                <a:latin typeface="HGGGothicssi 20g" panose="02020603020101020101" pitchFamily="18" charset="-127"/>
                <a:ea typeface="HGGGothicssi 20g" panose="02020603020101020101" pitchFamily="18" charset="-127"/>
              </a:rPr>
              <a:t>Makes each stage of video tower</a:t>
            </a:r>
          </a:p>
        </p:txBody>
      </p:sp>
    </p:spTree>
    <p:extLst>
      <p:ext uri="{BB962C8B-B14F-4D97-AF65-F5344CB8AC3E}">
        <p14:creationId xmlns:p14="http://schemas.microsoft.com/office/powerpoint/2010/main" val="9748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177</Words>
  <Application>Microsoft Macintosh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HGGGothicssi 20g</vt:lpstr>
      <vt:lpstr>HGGGothicssi 60g</vt:lpstr>
      <vt:lpstr>NanumSquareOTF ExtraBold</vt:lpstr>
      <vt:lpstr>Arial</vt:lpstr>
      <vt:lpstr>Impact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이재형</dc:creator>
  <cp:lastModifiedBy>이재형</cp:lastModifiedBy>
  <cp:revision>6</cp:revision>
  <cp:lastPrinted>2019-06-20T06:12:59Z</cp:lastPrinted>
  <dcterms:created xsi:type="dcterms:W3CDTF">2019-06-20T05:12:08Z</dcterms:created>
  <dcterms:modified xsi:type="dcterms:W3CDTF">2019-06-20T06:14:11Z</dcterms:modified>
</cp:coreProperties>
</file>