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6F51B-DED6-2549-A963-950C5A32B76C}" type="datetimeFigureOut">
              <a:rPr kumimoji="1" lang="zh-TW" altLang="en-US" smtClean="0"/>
              <a:t>16/2/18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874B8-9B57-7A4A-AB77-27C51BAA29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499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74B8-9B57-7A4A-AB77-27C51BAA295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825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子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16/2/18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9064" y="3114466"/>
            <a:ext cx="6480048" cy="2301240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AskSlotMachine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sz="2200" dirty="0" err="1" smtClean="0"/>
              <a:t>iOS</a:t>
            </a:r>
            <a:r>
              <a:rPr kumimoji="1" lang="en-US" altLang="zh-TW" sz="2200" dirty="0" smtClean="0"/>
              <a:t>  </a:t>
            </a:r>
            <a:r>
              <a:rPr kumimoji="1" lang="en-US" altLang="zh-TW" sz="2200" dirty="0" err="1" smtClean="0"/>
              <a:t>iphone</a:t>
            </a:r>
            <a:r>
              <a:rPr kumimoji="1" lang="en-US" altLang="zh-TW" sz="2200" dirty="0" smtClean="0"/>
              <a:t> app 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entertainment/ free</a:t>
            </a:r>
            <a:endParaRPr kumimoji="1" lang="zh-TW" altLang="en-US" sz="22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33050" y="789724"/>
            <a:ext cx="6480048" cy="1752600"/>
          </a:xfrm>
        </p:spPr>
        <p:txBody>
          <a:bodyPr/>
          <a:lstStyle/>
          <a:p>
            <a:r>
              <a:rPr lang="en-US" altLang="zh-TW" b="1" dirty="0"/>
              <a:t>When a puzzle is number-based, how does one get from a number or group of numbers to a </a:t>
            </a:r>
            <a:r>
              <a:rPr lang="en-US" altLang="zh-TW" b="1" dirty="0" smtClean="0"/>
              <a:t>word?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49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Hint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159014" cy="4708525"/>
          </a:xfrm>
        </p:spPr>
        <p:txBody>
          <a:bodyPr>
            <a:normAutofit lnSpcReduction="10000"/>
          </a:bodyPr>
          <a:lstStyle/>
          <a:p>
            <a:r>
              <a:rPr lang="en-US" altLang="zh-TW" sz="2800" b="1" dirty="0"/>
              <a:t>In simplest terms, this can be written as A=1, B=2 ... Z=26.</a:t>
            </a:r>
            <a:r>
              <a:rPr lang="zh-TW" altLang="zh-TW" sz="2800" dirty="0"/>
              <a:t> </a:t>
            </a:r>
            <a:endParaRPr lang="en-US" altLang="zh-TW" sz="2800" dirty="0" smtClean="0"/>
          </a:p>
          <a:p>
            <a:endParaRPr kumimoji="1" lang="en-US" altLang="zh-TW" sz="2800" dirty="0"/>
          </a:p>
          <a:p>
            <a:endParaRPr kumimoji="1" lang="en-US" altLang="zh-TW" sz="2800" dirty="0" smtClean="0"/>
          </a:p>
          <a:p>
            <a:endParaRPr kumimoji="1" lang="en-US" altLang="zh-TW" dirty="0"/>
          </a:p>
          <a:p>
            <a:r>
              <a:rPr lang="en-US" altLang="zh-TW" sz="2800" b="1" dirty="0" smtClean="0"/>
              <a:t>Through random word to measuring fortune</a:t>
            </a:r>
            <a:endParaRPr lang="en-US" altLang="zh-TW" sz="2800" b="1" dirty="0"/>
          </a:p>
          <a:p>
            <a:pPr lvl="1"/>
            <a:endParaRPr lang="en-US" altLang="zh-TW" sz="2800" b="1" dirty="0" smtClean="0"/>
          </a:p>
          <a:p>
            <a:pPr lvl="1"/>
            <a:r>
              <a:rPr lang="en-US" altLang="zh-TW" sz="2800" b="1" dirty="0" smtClean="0"/>
              <a:t>Knowledge</a:t>
            </a:r>
            <a:r>
              <a:rPr lang="zh-TW" altLang="zh-TW" sz="2800" b="1" dirty="0"/>
              <a:t>（知識</a:t>
            </a:r>
            <a:r>
              <a:rPr lang="zh-TW" altLang="zh-TW" sz="2800" b="1" dirty="0" smtClean="0"/>
              <a:t>）</a:t>
            </a:r>
            <a:endParaRPr lang="en-US" altLang="zh-TW" sz="2800" dirty="0"/>
          </a:p>
          <a:p>
            <a:pPr marL="282575" lvl="1" indent="0">
              <a:buNone/>
            </a:pPr>
            <a:r>
              <a:rPr lang="en-US" altLang="zh-TW" sz="2400" b="1" dirty="0"/>
              <a:t>K + N + O +W + L + E + D +G +E</a:t>
            </a:r>
            <a:r>
              <a:rPr lang="en-US" altLang="zh-TW" sz="2400" b="1" dirty="0" smtClean="0"/>
              <a:t>=</a:t>
            </a:r>
          </a:p>
          <a:p>
            <a:pPr marL="282575" lvl="1" indent="0">
              <a:buNone/>
            </a:pPr>
            <a:r>
              <a:rPr lang="en-US" altLang="zh-TW" sz="2400" b="1" dirty="0" smtClean="0"/>
              <a:t>11 </a:t>
            </a:r>
            <a:r>
              <a:rPr lang="en-US" altLang="zh-TW" sz="2400" b="1" dirty="0"/>
              <a:t>+14 +15 +23+12 + 5 + 4 +7 +5= 96</a:t>
            </a:r>
            <a:endParaRPr lang="zh-TW" altLang="zh-TW" sz="2400" dirty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 descr="螢幕快照 2016-02-18 18.02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6" y="2501076"/>
            <a:ext cx="5999895" cy="8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0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562" y="222460"/>
            <a:ext cx="7395468" cy="1534081"/>
          </a:xfrm>
        </p:spPr>
        <p:txBody>
          <a:bodyPr>
            <a:normAutofit/>
          </a:bodyPr>
          <a:lstStyle/>
          <a:p>
            <a:r>
              <a:rPr lang="en-US" altLang="zh-TW" b="1" dirty="0" err="1" smtClean="0"/>
              <a:t>AskSlotMachine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317" y="1668945"/>
            <a:ext cx="323472" cy="970416"/>
          </a:xfrm>
          <a:prstGeom prst="rect">
            <a:avLst/>
          </a:prstGeom>
        </p:spPr>
      </p:pic>
      <p:pic>
        <p:nvPicPr>
          <p:cNvPr id="7" name="圖片 6" descr="螢幕快照 2016-02-18 13.3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06" y="1448329"/>
            <a:ext cx="2798511" cy="4391374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56562" y="2042084"/>
            <a:ext cx="4533863" cy="3972810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Through random word to measuring fortune, enhance self-confidence, act alert, and increase understanding of English </a:t>
            </a:r>
            <a:r>
              <a:rPr lang="en-US" altLang="zh-TW" sz="2800" b="1" dirty="0" smtClean="0"/>
              <a:t>words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191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4104"/>
          </a:xfrm>
        </p:spPr>
        <p:txBody>
          <a:bodyPr/>
          <a:lstStyle/>
          <a:p>
            <a:r>
              <a:rPr kumimoji="1" lang="en-US" altLang="zh-TW" dirty="0" smtClean="0"/>
              <a:t>Clean and easy to use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8742"/>
            <a:ext cx="7221498" cy="1065745"/>
          </a:xfrm>
        </p:spPr>
        <p:txBody>
          <a:bodyPr/>
          <a:lstStyle/>
          <a:p>
            <a:r>
              <a:rPr lang="en-US" altLang="zh-TW" b="1" dirty="0"/>
              <a:t>Allow </a:t>
            </a:r>
            <a:r>
              <a:rPr lang="en-US" altLang="zh-TW" b="1" dirty="0" smtClean="0"/>
              <a:t>user </a:t>
            </a:r>
            <a:r>
              <a:rPr lang="en-US" altLang="zh-TW" b="1" dirty="0"/>
              <a:t>to quickly swipe between sections</a:t>
            </a:r>
          </a:p>
          <a:p>
            <a:endParaRPr kumimoji="1" lang="zh-TW" altLang="en-US" dirty="0"/>
          </a:p>
        </p:txBody>
      </p:sp>
      <p:pic>
        <p:nvPicPr>
          <p:cNvPr id="4" name="圖片 3" descr="螢幕快照 2016-02-18 19.1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8" y="2216643"/>
            <a:ext cx="2281802" cy="4193825"/>
          </a:xfrm>
          <a:prstGeom prst="rect">
            <a:avLst/>
          </a:prstGeom>
        </p:spPr>
      </p:pic>
      <p:pic>
        <p:nvPicPr>
          <p:cNvPr id="5" name="圖片 4" descr="螢幕快照 2016-02-18 19.09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48" y="2216643"/>
            <a:ext cx="2240907" cy="4193825"/>
          </a:xfrm>
          <a:prstGeom prst="rect">
            <a:avLst/>
          </a:prstGeom>
        </p:spPr>
      </p:pic>
      <p:pic>
        <p:nvPicPr>
          <p:cNvPr id="6" name="圖片 5" descr="螢幕快照 2016-02-18 19.11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7" y="2216643"/>
            <a:ext cx="2260843" cy="42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6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Look </a:t>
            </a:r>
            <a:r>
              <a:rPr lang="en-US" altLang="zh-TW" b="1" dirty="0"/>
              <a:t>up word in just one </a:t>
            </a:r>
            <a:r>
              <a:rPr lang="en-US" altLang="zh-TW" b="1" dirty="0" smtClean="0"/>
              <a:t>tap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012" y="1600200"/>
            <a:ext cx="3659516" cy="2823374"/>
          </a:xfrm>
        </p:spPr>
        <p:txBody>
          <a:bodyPr/>
          <a:lstStyle/>
          <a:p>
            <a:r>
              <a:rPr lang="en-US" altLang="zh-TW" b="1" dirty="0" smtClean="0"/>
              <a:t>History </a:t>
            </a:r>
            <a:r>
              <a:rPr lang="en-US" altLang="zh-TW" b="1" dirty="0"/>
              <a:t>tab lists words recently looked </a:t>
            </a:r>
            <a:r>
              <a:rPr lang="en-US" altLang="zh-TW" b="1" dirty="0" smtClean="0"/>
              <a:t>up</a:t>
            </a:r>
            <a:endParaRPr kumimoji="1" lang="zh-TW" altLang="en-US" dirty="0"/>
          </a:p>
        </p:txBody>
      </p:sp>
      <p:pic>
        <p:nvPicPr>
          <p:cNvPr id="4" name="圖片 3" descr="螢幕快照 2016-02-18 13.2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89" y="1600200"/>
            <a:ext cx="2349738" cy="43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5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5316" y="274638"/>
            <a:ext cx="7209484" cy="11430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Speech Button</a:t>
            </a:r>
            <a:endParaRPr kumimoji="1" lang="zh-TW" altLang="en-US" dirty="0"/>
          </a:p>
        </p:txBody>
      </p:sp>
      <p:pic>
        <p:nvPicPr>
          <p:cNvPr id="4" name="內容版面配置區 3" descr="螢幕快照 2016-02-18 13.29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581" r="-102581"/>
          <a:stretch>
            <a:fillRect/>
          </a:stretch>
        </p:blipFill>
        <p:spPr>
          <a:xfrm>
            <a:off x="2281986" y="1368123"/>
            <a:ext cx="7440471" cy="4283300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457200" y="2262885"/>
            <a:ext cx="3790901" cy="38632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smtClean="0"/>
              <a:t>Has more than 26,000 words, including pronunciation audio.</a:t>
            </a:r>
            <a:r>
              <a:rPr lang="zh-TW" altLang="zh-TW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5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QR code Reader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1"/>
            <a:ext cx="3820097" cy="2122610"/>
          </a:xfrm>
        </p:spPr>
        <p:txBody>
          <a:bodyPr/>
          <a:lstStyle/>
          <a:p>
            <a:r>
              <a:rPr lang="en-US" altLang="zh-TW" b="1" dirty="0"/>
              <a:t>Allow </a:t>
            </a:r>
            <a:r>
              <a:rPr lang="en-US" altLang="zh-TW" b="1" dirty="0" smtClean="0"/>
              <a:t>user </a:t>
            </a:r>
            <a:r>
              <a:rPr lang="en-US" altLang="zh-TW" b="1" dirty="0"/>
              <a:t>to </a:t>
            </a:r>
            <a:r>
              <a:rPr lang="en-US" altLang="zh-TW" b="1" dirty="0" smtClean="0"/>
              <a:t>look </a:t>
            </a:r>
            <a:r>
              <a:rPr lang="en-US" altLang="zh-TW" b="1" dirty="0"/>
              <a:t>up </a:t>
            </a:r>
            <a:r>
              <a:rPr lang="en-US" altLang="zh-TW" b="1" dirty="0" smtClean="0"/>
              <a:t>QR code</a:t>
            </a:r>
            <a:r>
              <a:rPr lang="zh-TW" altLang="zh-TW" dirty="0" smtClean="0"/>
              <a:t> </a:t>
            </a:r>
            <a:endParaRPr kumimoji="1" lang="zh-TW" altLang="en-US" dirty="0"/>
          </a:p>
        </p:txBody>
      </p:sp>
      <p:pic>
        <p:nvPicPr>
          <p:cNvPr id="4" name="圖片 3" descr="螢幕快照 2016-02-18 13.29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70" y="1016868"/>
            <a:ext cx="2392033" cy="4409137"/>
          </a:xfrm>
          <a:prstGeom prst="rect">
            <a:avLst/>
          </a:prstGeom>
        </p:spPr>
      </p:pic>
      <p:pic>
        <p:nvPicPr>
          <p:cNvPr id="5" name="圖片 4" descr="螢幕快照 2016-02-18 18.5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57" y="3270233"/>
            <a:ext cx="773077" cy="7527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37126" y="1771634"/>
            <a:ext cx="1856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>
                <a:solidFill>
                  <a:srgbClr val="005901"/>
                </a:solidFill>
              </a:rPr>
              <a:t>Your app works!</a:t>
            </a:r>
            <a:endParaRPr kumimoji="1" lang="zh-TW" altLang="en-US" sz="1600" dirty="0">
              <a:solidFill>
                <a:srgbClr val="0059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3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 Analyzer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95126"/>
            <a:ext cx="7834625" cy="1115261"/>
          </a:xfrm>
        </p:spPr>
        <p:txBody>
          <a:bodyPr/>
          <a:lstStyle/>
          <a:p>
            <a:r>
              <a:rPr lang="en-US" altLang="zh-TW" b="1" dirty="0"/>
              <a:t>Supports use camera to translate picture to a whole English text.</a:t>
            </a:r>
            <a:r>
              <a:rPr lang="zh-TW" altLang="zh-TW" dirty="0"/>
              <a:t> </a:t>
            </a:r>
            <a:endParaRPr kumimoji="1" lang="zh-TW" altLang="en-US" dirty="0"/>
          </a:p>
        </p:txBody>
      </p:sp>
      <p:pic>
        <p:nvPicPr>
          <p:cNvPr id="4" name="圖片 3" descr="螢幕快照 2016-02-18 13.3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2561604"/>
            <a:ext cx="2137294" cy="3978862"/>
          </a:xfrm>
          <a:prstGeom prst="rect">
            <a:avLst/>
          </a:prstGeom>
        </p:spPr>
      </p:pic>
      <p:pic>
        <p:nvPicPr>
          <p:cNvPr id="5" name="圖片 4" descr="螢幕快照 2016-02-18 22.04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94" y="2561604"/>
            <a:ext cx="2179724" cy="3978862"/>
          </a:xfrm>
          <a:prstGeom prst="rect">
            <a:avLst/>
          </a:prstGeom>
        </p:spPr>
      </p:pic>
      <p:pic>
        <p:nvPicPr>
          <p:cNvPr id="6" name="圖片 5" descr="螢幕快照 2016-02-18 22.04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93" y="2561604"/>
            <a:ext cx="2177113" cy="39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8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3443"/>
          </a:xfrm>
        </p:spPr>
        <p:txBody>
          <a:bodyPr/>
          <a:lstStyle/>
          <a:p>
            <a:r>
              <a:rPr kumimoji="1" lang="en-US" altLang="zh-TW" dirty="0" smtClean="0"/>
              <a:t>Open iTunes and download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1792187"/>
            <a:ext cx="3795480" cy="452596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err="1"/>
              <a:t>AskSlotMachine</a:t>
            </a:r>
            <a:r>
              <a:rPr lang="en-US" altLang="zh-TW" b="1" dirty="0"/>
              <a:t> </a:t>
            </a:r>
            <a:r>
              <a:rPr lang="en-US" altLang="zh-TW" b="1" dirty="0" err="1"/>
              <a:t>iOS</a:t>
            </a:r>
            <a:r>
              <a:rPr lang="en-US" altLang="zh-TW" b="1" dirty="0"/>
              <a:t> iPhone </a:t>
            </a:r>
            <a:endParaRPr lang="en-US" altLang="zh-TW" b="1" dirty="0" smtClean="0"/>
          </a:p>
          <a:p>
            <a:r>
              <a:rPr lang="en-US" altLang="zh-TW" b="1" dirty="0" smtClean="0"/>
              <a:t>Free</a:t>
            </a:r>
          </a:p>
          <a:p>
            <a:r>
              <a:rPr lang="en-US" altLang="zh-TW" b="1" dirty="0" smtClean="0"/>
              <a:t>Entertainment</a:t>
            </a:r>
          </a:p>
          <a:p>
            <a:pPr marL="36576" indent="0">
              <a:buNone/>
            </a:pPr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sz="2000" b="1" dirty="0"/>
              <a:t>https://</a:t>
            </a:r>
            <a:r>
              <a:rPr lang="en-US" altLang="zh-TW" sz="2000" b="1" dirty="0" err="1"/>
              <a:t>itunes.apple.com</a:t>
            </a:r>
            <a:r>
              <a:rPr lang="en-US" altLang="zh-TW" sz="2000" b="1" dirty="0"/>
              <a:t>/us/app/</a:t>
            </a:r>
            <a:r>
              <a:rPr lang="en-US" altLang="zh-TW" sz="2000" b="1" dirty="0" err="1"/>
              <a:t>askslotmachine</a:t>
            </a:r>
            <a:r>
              <a:rPr lang="en-US" altLang="zh-TW" sz="2000" b="1" dirty="0"/>
              <a:t>/id1072576674?mt=8</a:t>
            </a:r>
            <a:endParaRPr lang="en-US" altLang="zh-TW" sz="2000" b="1" dirty="0" smtClean="0"/>
          </a:p>
        </p:txBody>
      </p:sp>
      <p:pic>
        <p:nvPicPr>
          <p:cNvPr id="8" name="圖片 7" descr="Simulator Screen Shot 2016年2月18日 13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97" y="1291411"/>
            <a:ext cx="2827541" cy="502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00254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色系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科技色系.thmx</Template>
  <TotalTime>116</TotalTime>
  <Words>210</Words>
  <Application>Microsoft Macintosh PowerPoint</Application>
  <PresentationFormat>如螢幕大小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科技色系</vt:lpstr>
      <vt:lpstr>AskSlotMachine  iOS  iphone app  entertainment/ free</vt:lpstr>
      <vt:lpstr>Hint</vt:lpstr>
      <vt:lpstr>AskSlotMachine</vt:lpstr>
      <vt:lpstr>Clean and easy to use</vt:lpstr>
      <vt:lpstr>Look up word in just one tap </vt:lpstr>
      <vt:lpstr>Speech Button</vt:lpstr>
      <vt:lpstr>QR code Reader</vt:lpstr>
      <vt:lpstr>Image Analyzer</vt:lpstr>
      <vt:lpstr>Open iTunes and download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AskSlotMachine  iOS App</dc:title>
  <dc:creator>易先 周</dc:creator>
  <cp:lastModifiedBy>易先 周</cp:lastModifiedBy>
  <cp:revision>14</cp:revision>
  <dcterms:created xsi:type="dcterms:W3CDTF">2016-02-18T10:09:03Z</dcterms:created>
  <dcterms:modified xsi:type="dcterms:W3CDTF">2016-02-18T14:28:04Z</dcterms:modified>
</cp:coreProperties>
</file>