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35C94-D1B6-5347-8151-114586FE3071}" type="datetimeFigureOut">
              <a:rPr kumimoji="1" lang="zh-TW" altLang="en-US" smtClean="0"/>
              <a:t>16/3/21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AE952-A702-0B41-AEAF-81B7D3ED635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511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AE952-A702-0B41-AEAF-81B7D3ED6359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547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16/3/21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16/3/21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16/3/21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16/3/21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16/3/21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16/3/21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5400" dirty="0" err="1" smtClean="0"/>
              <a:t>AskSlotMachine</a:t>
            </a:r>
            <a:r>
              <a:rPr kumimoji="1" lang="en-US" altLang="zh-TW" sz="5400" dirty="0" smtClean="0"/>
              <a:t> II</a:t>
            </a:r>
            <a:endParaRPr kumimoji="1" lang="zh-TW" altLang="en-US" sz="5400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507309"/>
            <a:ext cx="6400800" cy="1473200"/>
          </a:xfrm>
        </p:spPr>
        <p:txBody>
          <a:bodyPr/>
          <a:lstStyle/>
          <a:p>
            <a:endParaRPr kumimoji="1" lang="en-US" altLang="zh-TW" dirty="0" smtClean="0"/>
          </a:p>
          <a:p>
            <a:r>
              <a:rPr kumimoji="1" lang="en-US" altLang="zh-TW" sz="3200" dirty="0" err="1" smtClean="0"/>
              <a:t>iOS</a:t>
            </a:r>
            <a:r>
              <a:rPr kumimoji="1" lang="en-US" altLang="zh-TW" sz="3200" dirty="0" smtClean="0"/>
              <a:t>  </a:t>
            </a:r>
            <a:r>
              <a:rPr kumimoji="1" lang="en-US" altLang="zh-TW" sz="3200" dirty="0" err="1" smtClean="0"/>
              <a:t>iphone</a:t>
            </a:r>
            <a:r>
              <a:rPr kumimoji="1" lang="en-US" altLang="zh-TW" sz="3200" dirty="0" smtClean="0"/>
              <a:t> </a:t>
            </a:r>
            <a:r>
              <a:rPr kumimoji="1" lang="en-US" altLang="zh-TW" sz="3200" dirty="0"/>
              <a:t/>
            </a:r>
            <a:br>
              <a:rPr kumimoji="1" lang="en-US" altLang="zh-TW" sz="3200" dirty="0"/>
            </a:br>
            <a:r>
              <a:rPr kumimoji="1" lang="en-US" altLang="zh-TW" sz="3200" dirty="0" smtClean="0"/>
              <a:t>100 + lucky </a:t>
            </a:r>
            <a:r>
              <a:rPr kumimoji="1" lang="en-US" altLang="zh-TW" sz="3200" dirty="0"/>
              <a:t>draw app</a:t>
            </a:r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7019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螢幕快照 2016-03-20 21.34.0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136" r="-141136"/>
          <a:stretch>
            <a:fillRect/>
          </a:stretch>
        </p:blipFill>
        <p:spPr/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Don’t stop, move 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3314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螢幕快照 2016-03-20 21.34.2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538" r="-140538"/>
          <a:stretch>
            <a:fillRect/>
          </a:stretch>
        </p:blipFill>
        <p:spPr/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Lucky word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2128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Thank You!</a:t>
            </a:r>
            <a:endParaRPr kumimoji="1" lang="zh-TW" altLang="en-US" dirty="0"/>
          </a:p>
        </p:txBody>
      </p:sp>
      <p:pic>
        <p:nvPicPr>
          <p:cNvPr id="6" name="圖片 5" descr="BU00521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27" y="2504440"/>
            <a:ext cx="3895026" cy="1092707"/>
          </a:xfrm>
          <a:prstGeom prst="rect">
            <a:avLst/>
          </a:prstGeom>
        </p:spPr>
      </p:pic>
      <p:pic>
        <p:nvPicPr>
          <p:cNvPr id="9" name="圖片 8" descr="BU00526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340" y="2733040"/>
            <a:ext cx="4465320" cy="37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94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螢幕快照 2016-03-20 21.28.37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309" r="-144309"/>
          <a:stretch>
            <a:fillRect/>
          </a:stretch>
        </p:blipFill>
        <p:spPr>
          <a:xfrm>
            <a:off x="565150" y="2573867"/>
            <a:ext cx="7408333" cy="3450696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Lucky draw </a:t>
            </a:r>
            <a:r>
              <a:rPr kumimoji="1" lang="en-US" altLang="zh-TW" dirty="0"/>
              <a:t>s</a:t>
            </a:r>
            <a:r>
              <a:rPr kumimoji="1" lang="en-US" altLang="zh-TW" dirty="0" smtClean="0"/>
              <a:t>lot </a:t>
            </a:r>
            <a:r>
              <a:rPr kumimoji="1" lang="en-US" altLang="zh-TW" dirty="0"/>
              <a:t>m</a:t>
            </a:r>
            <a:r>
              <a:rPr kumimoji="1" lang="en-US" altLang="zh-TW" dirty="0" smtClean="0"/>
              <a:t>achine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094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螢幕快照 2016-03-20 21.28.5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342" r="-142342"/>
          <a:stretch>
            <a:fillRect/>
          </a:stretch>
        </p:blipFill>
        <p:spPr/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05605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dirty="0" smtClean="0"/>
              <a:t>Sliding panel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30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螢幕快照 2016-03-20 21.29.2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610" r="-139610"/>
          <a:stretch>
            <a:fillRect/>
          </a:stretch>
        </p:blipFill>
        <p:spPr/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Puzzle notebook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7024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螢幕快照 2016-03-20 21.30.2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809" r="-141809"/>
          <a:stretch>
            <a:fillRect/>
          </a:stretch>
        </p:blipFill>
        <p:spPr/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Multilingual translations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063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螢幕快照 2016-03-20 21.31.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098" r="-140098"/>
          <a:stretch>
            <a:fillRect/>
          </a:stretch>
        </p:blipFill>
        <p:spPr/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772548"/>
            <a:ext cx="8229600" cy="818508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 </a:t>
            </a:r>
            <a:r>
              <a:rPr lang="en-US" altLang="zh-TW" sz="4900" dirty="0" smtClean="0"/>
              <a:t>List </a:t>
            </a:r>
            <a:r>
              <a:rPr lang="en-US" altLang="zh-TW" sz="4900" dirty="0"/>
              <a:t>words </a:t>
            </a:r>
            <a:r>
              <a:rPr lang="en-US" altLang="zh-TW" sz="4900" dirty="0" smtClean="0"/>
              <a:t>looked </a:t>
            </a:r>
            <a:r>
              <a:rPr lang="en-US" altLang="zh-TW" sz="4900" dirty="0"/>
              <a:t>up</a:t>
            </a:r>
            <a:r>
              <a:rPr kumimoji="1" lang="zh-TW" altLang="en-US" sz="4900" dirty="0"/>
              <a:t/>
            </a:r>
            <a:br>
              <a:rPr kumimoji="1" lang="zh-TW" altLang="en-US" sz="4900" dirty="0"/>
            </a:br>
            <a:endParaRPr kumimoji="1" lang="zh-TW" altLang="en-US" sz="4900" dirty="0"/>
          </a:p>
        </p:txBody>
      </p:sp>
    </p:spTree>
    <p:extLst>
      <p:ext uri="{BB962C8B-B14F-4D97-AF65-F5344CB8AC3E}">
        <p14:creationId xmlns:p14="http://schemas.microsoft.com/office/powerpoint/2010/main" val="1489205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螢幕快照 2016-03-20 21.32.2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180" r="-139180"/>
          <a:stretch>
            <a:fillRect/>
          </a:stretch>
        </p:blipFill>
        <p:spPr/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54392"/>
          </a:xfrm>
        </p:spPr>
        <p:txBody>
          <a:bodyPr/>
          <a:lstStyle/>
          <a:p>
            <a:r>
              <a:rPr kumimoji="1" lang="en-US" altLang="zh-TW" dirty="0" smtClean="0"/>
              <a:t>Look up recent word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243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螢幕快照 2016-03-20 21.32.4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799" r="-140799"/>
          <a:stretch>
            <a:fillRect/>
          </a:stretch>
        </p:blipFill>
        <p:spPr/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Photo Note with Ranking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9277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螢幕快照 2016-03-20 21.33.3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737" r="-141737"/>
          <a:stretch>
            <a:fillRect/>
          </a:stretch>
        </p:blipFill>
        <p:spPr/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Edit photo note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014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48</TotalTime>
  <Words>39</Words>
  <Application>Microsoft Macintosh PowerPoint</Application>
  <PresentationFormat>如螢幕大小 (4:3)</PresentationFormat>
  <Paragraphs>15</Paragraphs>
  <Slides>12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波形</vt:lpstr>
      <vt:lpstr>AskSlotMachine II</vt:lpstr>
      <vt:lpstr>Lucky draw slot machine</vt:lpstr>
      <vt:lpstr> Sliding panel</vt:lpstr>
      <vt:lpstr>Puzzle notebook</vt:lpstr>
      <vt:lpstr>Multilingual translations</vt:lpstr>
      <vt:lpstr> List words looked up </vt:lpstr>
      <vt:lpstr>Look up recent word</vt:lpstr>
      <vt:lpstr>Photo Note with Ranking</vt:lpstr>
      <vt:lpstr>Edit photo note</vt:lpstr>
      <vt:lpstr>Don’t stop, move on</vt:lpstr>
      <vt:lpstr>Lucky word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 Note Book</dc:title>
  <dc:creator>易先 周</dc:creator>
  <cp:lastModifiedBy>易先 周</cp:lastModifiedBy>
  <cp:revision>8</cp:revision>
  <dcterms:created xsi:type="dcterms:W3CDTF">2016-03-20T15:14:58Z</dcterms:created>
  <dcterms:modified xsi:type="dcterms:W3CDTF">2016-03-20T16:26:42Z</dcterms:modified>
</cp:coreProperties>
</file>