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handoutMasterIdLst>
    <p:handoutMasterId r:id="rId15"/>
  </p:handoutMasterIdLst>
  <p:sldIdLst>
    <p:sldId id="288" r:id="rId2"/>
    <p:sldId id="339" r:id="rId3"/>
    <p:sldId id="341" r:id="rId4"/>
    <p:sldId id="342" r:id="rId5"/>
    <p:sldId id="343" r:id="rId6"/>
    <p:sldId id="344" r:id="rId7"/>
    <p:sldId id="346" r:id="rId8"/>
    <p:sldId id="340" r:id="rId9"/>
    <p:sldId id="337" r:id="rId10"/>
    <p:sldId id="289" r:id="rId11"/>
    <p:sldId id="291" r:id="rId12"/>
    <p:sldId id="292" r:id="rId13"/>
  </p:sldIdLst>
  <p:sldSz cx="9144000" cy="5143500" type="screen16x9"/>
  <p:notesSz cx="6858000" cy="9144000"/>
  <p:defaultTextStyle>
    <a:defPPr>
      <a:defRPr lang="en-US"/>
    </a:defPPr>
    <a:lvl1pPr marL="0" algn="l" defTabSz="506111" rtl="0" eaLnBrk="1" latinLnBrk="0" hangingPunct="1">
      <a:defRPr sz="997" kern="1200">
        <a:solidFill>
          <a:schemeClr val="tx1"/>
        </a:solidFill>
        <a:latin typeface="+mn-lt"/>
        <a:ea typeface="+mn-ea"/>
        <a:cs typeface="+mn-cs"/>
      </a:defRPr>
    </a:lvl1pPr>
    <a:lvl2pPr marL="253055" algn="l" defTabSz="506111" rtl="0" eaLnBrk="1" latinLnBrk="0" hangingPunct="1">
      <a:defRPr sz="997" kern="1200">
        <a:solidFill>
          <a:schemeClr val="tx1"/>
        </a:solidFill>
        <a:latin typeface="+mn-lt"/>
        <a:ea typeface="+mn-ea"/>
        <a:cs typeface="+mn-cs"/>
      </a:defRPr>
    </a:lvl2pPr>
    <a:lvl3pPr marL="506111" algn="l" defTabSz="506111" rtl="0" eaLnBrk="1" latinLnBrk="0" hangingPunct="1">
      <a:defRPr sz="997" kern="1200">
        <a:solidFill>
          <a:schemeClr val="tx1"/>
        </a:solidFill>
        <a:latin typeface="+mn-lt"/>
        <a:ea typeface="+mn-ea"/>
        <a:cs typeface="+mn-cs"/>
      </a:defRPr>
    </a:lvl3pPr>
    <a:lvl4pPr marL="759166" algn="l" defTabSz="506111" rtl="0" eaLnBrk="1" latinLnBrk="0" hangingPunct="1">
      <a:defRPr sz="997" kern="1200">
        <a:solidFill>
          <a:schemeClr val="tx1"/>
        </a:solidFill>
        <a:latin typeface="+mn-lt"/>
        <a:ea typeface="+mn-ea"/>
        <a:cs typeface="+mn-cs"/>
      </a:defRPr>
    </a:lvl4pPr>
    <a:lvl5pPr marL="1012221" algn="l" defTabSz="506111" rtl="0" eaLnBrk="1" latinLnBrk="0" hangingPunct="1">
      <a:defRPr sz="997" kern="1200">
        <a:solidFill>
          <a:schemeClr val="tx1"/>
        </a:solidFill>
        <a:latin typeface="+mn-lt"/>
        <a:ea typeface="+mn-ea"/>
        <a:cs typeface="+mn-cs"/>
      </a:defRPr>
    </a:lvl5pPr>
    <a:lvl6pPr marL="1265277" algn="l" defTabSz="506111" rtl="0" eaLnBrk="1" latinLnBrk="0" hangingPunct="1">
      <a:defRPr sz="997" kern="1200">
        <a:solidFill>
          <a:schemeClr val="tx1"/>
        </a:solidFill>
        <a:latin typeface="+mn-lt"/>
        <a:ea typeface="+mn-ea"/>
        <a:cs typeface="+mn-cs"/>
      </a:defRPr>
    </a:lvl6pPr>
    <a:lvl7pPr marL="1518332" algn="l" defTabSz="506111" rtl="0" eaLnBrk="1" latinLnBrk="0" hangingPunct="1">
      <a:defRPr sz="997" kern="1200">
        <a:solidFill>
          <a:schemeClr val="tx1"/>
        </a:solidFill>
        <a:latin typeface="+mn-lt"/>
        <a:ea typeface="+mn-ea"/>
        <a:cs typeface="+mn-cs"/>
      </a:defRPr>
    </a:lvl7pPr>
    <a:lvl8pPr marL="1771388" algn="l" defTabSz="506111" rtl="0" eaLnBrk="1" latinLnBrk="0" hangingPunct="1">
      <a:defRPr sz="997" kern="1200">
        <a:solidFill>
          <a:schemeClr val="tx1"/>
        </a:solidFill>
        <a:latin typeface="+mn-lt"/>
        <a:ea typeface="+mn-ea"/>
        <a:cs typeface="+mn-cs"/>
      </a:defRPr>
    </a:lvl8pPr>
    <a:lvl9pPr marL="2024443" algn="l" defTabSz="506111" rtl="0" eaLnBrk="1" latinLnBrk="0" hangingPunct="1">
      <a:defRPr sz="99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hea, Niamh" initials="O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469"/>
    <a:srgbClr val="D80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4"/>
    <p:restoredTop sz="95386"/>
  </p:normalViewPr>
  <p:slideViewPr>
    <p:cSldViewPr snapToGrid="0" snapToObjects="1">
      <p:cViewPr varScale="1">
        <p:scale>
          <a:sx n="95" d="100"/>
          <a:sy n="95" d="100"/>
        </p:scale>
        <p:origin x="1122" y="78"/>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7B96CB-78B9-BD4F-A6CA-BAEC6376E66B}" type="datetimeFigureOut">
              <a:rPr lang="en-GB" smtClean="0"/>
              <a:t>11/09/2020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510A9-9A36-DE4E-9C70-E967AC4011E6}" type="slidenum">
              <a:rPr lang="en-GB" smtClean="0"/>
              <a:t>‹#›</a:t>
            </a:fld>
            <a:endParaRPr lang="en-GB"/>
          </a:p>
        </p:txBody>
      </p:sp>
    </p:spTree>
    <p:extLst>
      <p:ext uri="{BB962C8B-B14F-4D97-AF65-F5344CB8AC3E}">
        <p14:creationId xmlns:p14="http://schemas.microsoft.com/office/powerpoint/2010/main" val="448062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C353B-72FB-4441-83A1-B37820086867}" type="datetimeFigureOut">
              <a:rPr lang="en-US" smtClean="0"/>
              <a:t>9/11/2020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81BCA-45CD-E546-8791-0C365B6F36A7}" type="slidenum">
              <a:rPr lang="en-US" smtClean="0"/>
              <a:t>‹#›</a:t>
            </a:fld>
            <a:endParaRPr lang="en-US"/>
          </a:p>
        </p:txBody>
      </p:sp>
    </p:spTree>
    <p:extLst>
      <p:ext uri="{BB962C8B-B14F-4D97-AF65-F5344CB8AC3E}">
        <p14:creationId xmlns:p14="http://schemas.microsoft.com/office/powerpoint/2010/main" val="190740624"/>
      </p:ext>
    </p:extLst>
  </p:cSld>
  <p:clrMap bg1="lt1" tx1="dk1" bg2="lt2" tx2="dk2" accent1="accent1" accent2="accent2" accent3="accent3" accent4="accent4" accent5="accent5" accent6="accent6" hlink="hlink" folHlink="folHlink"/>
  <p:notesStyle>
    <a:lvl1pPr marL="0" algn="l" defTabSz="506111" rtl="0" eaLnBrk="1" latinLnBrk="0" hangingPunct="1">
      <a:defRPr sz="665" kern="1200">
        <a:solidFill>
          <a:schemeClr val="tx1"/>
        </a:solidFill>
        <a:latin typeface="+mn-lt"/>
        <a:ea typeface="+mn-ea"/>
        <a:cs typeface="+mn-cs"/>
      </a:defRPr>
    </a:lvl1pPr>
    <a:lvl2pPr marL="253055" algn="l" defTabSz="506111" rtl="0" eaLnBrk="1" latinLnBrk="0" hangingPunct="1">
      <a:defRPr sz="665" kern="1200">
        <a:solidFill>
          <a:schemeClr val="tx1"/>
        </a:solidFill>
        <a:latin typeface="+mn-lt"/>
        <a:ea typeface="+mn-ea"/>
        <a:cs typeface="+mn-cs"/>
      </a:defRPr>
    </a:lvl2pPr>
    <a:lvl3pPr marL="506111" algn="l" defTabSz="506111" rtl="0" eaLnBrk="1" latinLnBrk="0" hangingPunct="1">
      <a:defRPr sz="665" kern="1200">
        <a:solidFill>
          <a:schemeClr val="tx1"/>
        </a:solidFill>
        <a:latin typeface="+mn-lt"/>
        <a:ea typeface="+mn-ea"/>
        <a:cs typeface="+mn-cs"/>
      </a:defRPr>
    </a:lvl3pPr>
    <a:lvl4pPr marL="759166" algn="l" defTabSz="506111" rtl="0" eaLnBrk="1" latinLnBrk="0" hangingPunct="1">
      <a:defRPr sz="665" kern="1200">
        <a:solidFill>
          <a:schemeClr val="tx1"/>
        </a:solidFill>
        <a:latin typeface="+mn-lt"/>
        <a:ea typeface="+mn-ea"/>
        <a:cs typeface="+mn-cs"/>
      </a:defRPr>
    </a:lvl4pPr>
    <a:lvl5pPr marL="1012221" algn="l" defTabSz="506111" rtl="0" eaLnBrk="1" latinLnBrk="0" hangingPunct="1">
      <a:defRPr sz="665" kern="1200">
        <a:solidFill>
          <a:schemeClr val="tx1"/>
        </a:solidFill>
        <a:latin typeface="+mn-lt"/>
        <a:ea typeface="+mn-ea"/>
        <a:cs typeface="+mn-cs"/>
      </a:defRPr>
    </a:lvl5pPr>
    <a:lvl6pPr marL="1265277" algn="l" defTabSz="506111" rtl="0" eaLnBrk="1" latinLnBrk="0" hangingPunct="1">
      <a:defRPr sz="665" kern="1200">
        <a:solidFill>
          <a:schemeClr val="tx1"/>
        </a:solidFill>
        <a:latin typeface="+mn-lt"/>
        <a:ea typeface="+mn-ea"/>
        <a:cs typeface="+mn-cs"/>
      </a:defRPr>
    </a:lvl6pPr>
    <a:lvl7pPr marL="1518332" algn="l" defTabSz="506111" rtl="0" eaLnBrk="1" latinLnBrk="0" hangingPunct="1">
      <a:defRPr sz="665" kern="1200">
        <a:solidFill>
          <a:schemeClr val="tx1"/>
        </a:solidFill>
        <a:latin typeface="+mn-lt"/>
        <a:ea typeface="+mn-ea"/>
        <a:cs typeface="+mn-cs"/>
      </a:defRPr>
    </a:lvl7pPr>
    <a:lvl8pPr marL="1771388" algn="l" defTabSz="506111" rtl="0" eaLnBrk="1" latinLnBrk="0" hangingPunct="1">
      <a:defRPr sz="665" kern="1200">
        <a:solidFill>
          <a:schemeClr val="tx1"/>
        </a:solidFill>
        <a:latin typeface="+mn-lt"/>
        <a:ea typeface="+mn-ea"/>
        <a:cs typeface="+mn-cs"/>
      </a:defRPr>
    </a:lvl8pPr>
    <a:lvl9pPr marL="2024443" algn="l" defTabSz="506111" rtl="0" eaLnBrk="1" latinLnBrk="0" hangingPunct="1">
      <a:defRPr sz="66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Initially, the Department of Informatics office will not be open due to </a:t>
            </a:r>
            <a:r>
              <a:rPr lang="en-GB" dirty="0" err="1"/>
              <a:t>Covid</a:t>
            </a:r>
            <a:r>
              <a:rPr lang="en-GB" dirty="0"/>
              <a:t> Safety measures. This decision has been taken by the Faculty of Natural &amp; Mathematical Sciences after an assessment of resources, safety measures and how best to support the student experience. The department will be working with student reps to receive feedback and adjust reasonably to what students require in order to support their studies.</a:t>
            </a:r>
          </a:p>
          <a:p>
            <a:endParaRPr lang="en-GB" dirty="0"/>
          </a:p>
          <a:p>
            <a:r>
              <a:rPr lang="en-GB" dirty="0"/>
              <a:t>In order to contact the department professional services team, there will be a number of methods:</a:t>
            </a:r>
          </a:p>
          <a:p>
            <a:r>
              <a:rPr lang="en-GB" dirty="0"/>
              <a:t>Email: This can be used for all queries. The department has a 5 day SLA during non-busy periods. Where we see multiple queries on the same topic, we may choose to send an email to all students in order to answer. Where the question is answerable via FAQs, we will ask students to check these. Please note, the PS team is here primarily to answer Programme related queries, where possible we will try to answer other queries but if we cannot then you will be directed to a relevant team.</a:t>
            </a:r>
          </a:p>
          <a:p>
            <a:r>
              <a:rPr lang="en-GB" dirty="0"/>
              <a:t>FAQs: The department has a list of most commonly asked questions. We ask that all students check this to ensure that their query has not been answered here before contacting the department.</a:t>
            </a:r>
          </a:p>
          <a:p>
            <a:r>
              <a:rPr lang="en-GB" dirty="0"/>
              <a:t>KEATs Forums:</a:t>
            </a:r>
          </a:p>
          <a:p>
            <a:r>
              <a:rPr lang="en-GB" dirty="0"/>
              <a:t>KEATs Chats:</a:t>
            </a:r>
          </a:p>
          <a:p>
            <a:r>
              <a:rPr lang="en-GB" dirty="0"/>
              <a:t>Booking Virtual Meetings: Where your query is complex and needs a specific face to face conversation, the PS team will direct you to either a booking form or will set up a meeting with you directly. </a:t>
            </a:r>
          </a:p>
          <a:p>
            <a:r>
              <a:rPr lang="en-GB" dirty="0"/>
              <a:t>Student Services: Student Services have a query system that answers a lot of questions not related to programmes, for example X. This is often a quick and easy way to get answers and we do encourage students to use this service</a:t>
            </a:r>
          </a:p>
          <a:p>
            <a:endParaRPr lang="en-GB" dirty="0"/>
          </a:p>
          <a:p>
            <a:r>
              <a:rPr lang="en-GB" dirty="0"/>
              <a:t>Please note, the PS team will not respond to any queries that come in through Microsoft Teams chats. The only accepted contact method will be those outlined on this slide.</a:t>
            </a:r>
          </a:p>
        </p:txBody>
      </p:sp>
      <p:sp>
        <p:nvSpPr>
          <p:cNvPr id="4" name="Slide Number Placeholder 3"/>
          <p:cNvSpPr>
            <a:spLocks noGrp="1"/>
          </p:cNvSpPr>
          <p:nvPr>
            <p:ph type="sldNum" sz="quarter" idx="5"/>
          </p:nvPr>
        </p:nvSpPr>
        <p:spPr/>
        <p:txBody>
          <a:bodyPr/>
          <a:lstStyle/>
          <a:p>
            <a:fld id="{5AA81BCA-45CD-E546-8791-0C365B6F36A7}" type="slidenum">
              <a:rPr lang="en-US" smtClean="0"/>
              <a:t>10</a:t>
            </a:fld>
            <a:endParaRPr lang="en-US"/>
          </a:p>
        </p:txBody>
      </p:sp>
    </p:spTree>
    <p:extLst>
      <p:ext uri="{BB962C8B-B14F-4D97-AF65-F5344CB8AC3E}">
        <p14:creationId xmlns:p14="http://schemas.microsoft.com/office/powerpoint/2010/main" val="359276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a:extLst>
              <a:ext uri="{28A0092B-C50C-407E-A947-70E740481C1C}">
                <a14:useLocalDpi xmlns:a14="http://schemas.microsoft.com/office/drawing/2010/main" val="0"/>
              </a:ext>
            </a:extLst>
          </a:blip>
          <a:srcRect l="-693" t="4066" r="4760"/>
          <a:stretch>
            <a:fillRect/>
          </a:stretch>
        </p:blipFill>
        <p:spPr>
          <a:xfrm>
            <a:off x="0" y="0"/>
            <a:ext cx="9144001" cy="5143244"/>
          </a:xfrm>
          <a:prstGeom prst="rect">
            <a:avLst/>
          </a:prstGeom>
        </p:spPr>
      </p:pic>
      <p:sp>
        <p:nvSpPr>
          <p:cNvPr id="16"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90000"/>
              </a:lnSpc>
              <a:buClr>
                <a:schemeClr val="tx2"/>
              </a:buClr>
              <a:buFontTx/>
              <a:buNone/>
              <a:defRPr sz="3600" b="1" i="0">
                <a:solidFill>
                  <a:schemeClr val="tx2"/>
                </a:solidFill>
                <a:latin typeface="KingsBureauGrot ThreeSeven" charset="0"/>
                <a:ea typeface="KingsBureauGrot ThreeSeven" charset="0"/>
                <a:cs typeface="KingsBureauGrot ThreeSeven" charset="0"/>
              </a:defRPr>
            </a:lvl1pPr>
            <a:lvl2pPr marL="3240" indent="0">
              <a:lnSpc>
                <a:spcPct val="90000"/>
              </a:lnSpc>
              <a:spcAft>
                <a:spcPts val="1200"/>
              </a:spcAft>
              <a:buClr>
                <a:schemeClr val="tx2"/>
              </a:buClr>
              <a:buFontTx/>
              <a:buNone/>
              <a:tabLst/>
              <a:defRPr sz="3600" b="0" i="0">
                <a:solidFill>
                  <a:schemeClr val="tx2"/>
                </a:solidFill>
                <a:latin typeface="Kings Caslon Display" charset="0"/>
                <a:ea typeface="Kings Caslon Display" charset="0"/>
                <a:cs typeface="Kings Caslon Display" charset="0"/>
              </a:defRPr>
            </a:lvl2pPr>
            <a:lvl3pPr marL="3241" indent="0">
              <a:lnSpc>
                <a:spcPct val="105000"/>
              </a:lnSpc>
              <a:buClr>
                <a:schemeClr val="tx2"/>
              </a:buClr>
              <a:buNone/>
              <a:tabLst/>
              <a:defRPr sz="2400" b="1" i="0">
                <a:solidFill>
                  <a:schemeClr val="tx2"/>
                </a:solidFill>
                <a:latin typeface="KingsBureauGrot ThreeSeven" charset="0"/>
                <a:ea typeface="KingsBureauGrot ThreeSeven" charset="0"/>
                <a:cs typeface="KingsBureauGrot ThreeSeven" charset="0"/>
              </a:defRPr>
            </a:lvl3pPr>
            <a:lvl4pPr marL="90488" indent="-85725">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4pPr>
            <a:lvl5pPr marL="180975" indent="-90488">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15900" y="189955"/>
            <a:ext cx="6483994" cy="153888"/>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7812088" y="-1"/>
            <a:ext cx="1331911" cy="997069"/>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cSld>
  <p:clrMapOvr>
    <a:masterClrMapping/>
  </p:clrMapOvr>
  <p:transition>
    <p:fade/>
  </p:transition>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15899" y="1276350"/>
            <a:ext cx="2484437" cy="3403600"/>
          </a:xfrm>
        </p:spPr>
        <p:txBody>
          <a:bodyPr>
            <a:normAutofit/>
          </a:bodyPr>
          <a:lstStyle>
            <a:lvl1pPr>
              <a:lnSpc>
                <a:spcPts val="1650"/>
              </a:lnSpc>
              <a:buClr>
                <a:schemeClr val="accent3"/>
              </a:buClr>
              <a:defRPr sz="1300">
                <a:solidFill>
                  <a:schemeClr val="accent3"/>
                </a:solidFill>
              </a:defRPr>
            </a:lvl1pPr>
            <a:lvl2pPr>
              <a:lnSpc>
                <a:spcPts val="1650"/>
              </a:lnSpc>
              <a:buClr>
                <a:schemeClr val="accent3"/>
              </a:buClr>
              <a:defRPr sz="1300">
                <a:solidFill>
                  <a:schemeClr val="accent3"/>
                </a:solidFill>
              </a:defRPr>
            </a:lvl2pPr>
            <a:lvl3pPr>
              <a:lnSpc>
                <a:spcPts val="1650"/>
              </a:lnSpc>
              <a:buClr>
                <a:schemeClr val="accent3"/>
              </a:buClr>
              <a:defRPr sz="1400"/>
            </a:lvl3pPr>
            <a:lvl4pPr>
              <a:lnSpc>
                <a:spcPts val="1650"/>
              </a:lnSpc>
              <a:buClr>
                <a:schemeClr val="accent3"/>
              </a:buClr>
              <a:defRPr sz="1400"/>
            </a:lvl4pPr>
            <a:lvl5pPr>
              <a:lnSpc>
                <a:spcPts val="1650"/>
              </a:lnSpc>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5616575" y="1276350"/>
            <a:ext cx="2484438" cy="3403600"/>
          </a:xfrm>
        </p:spPr>
        <p:txBody>
          <a:bodyPr>
            <a:normAutofit/>
          </a:bodyPr>
          <a:lstStyle>
            <a:lvl1pPr>
              <a:lnSpc>
                <a:spcPts val="1650"/>
              </a:lnSpc>
              <a:buClr>
                <a:schemeClr val="accent3"/>
              </a:buClr>
              <a:defRPr sz="1300">
                <a:solidFill>
                  <a:schemeClr val="accent3"/>
                </a:solidFill>
              </a:defRPr>
            </a:lvl1pPr>
            <a:lvl2pPr>
              <a:lnSpc>
                <a:spcPts val="1650"/>
              </a:lnSpc>
              <a:buClr>
                <a:schemeClr val="accent3"/>
              </a:buClr>
              <a:defRPr sz="1300">
                <a:solidFill>
                  <a:schemeClr val="accent3"/>
                </a:solidFill>
              </a:defRPr>
            </a:lvl2pPr>
            <a:lvl3pPr>
              <a:lnSpc>
                <a:spcPts val="1650"/>
              </a:lnSpc>
              <a:buClr>
                <a:schemeClr val="accent3"/>
              </a:buClr>
              <a:defRPr sz="1400"/>
            </a:lvl3pPr>
            <a:lvl4pPr>
              <a:lnSpc>
                <a:spcPts val="1650"/>
              </a:lnSpc>
              <a:buClr>
                <a:schemeClr val="accent3"/>
              </a:buClr>
              <a:defRPr sz="1400"/>
            </a:lvl4pPr>
            <a:lvl5pPr>
              <a:lnSpc>
                <a:spcPts val="1650"/>
              </a:lnSpc>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2916237" y="1276350"/>
            <a:ext cx="2484437" cy="3403600"/>
          </a:xfrm>
        </p:spPr>
        <p:txBody>
          <a:bodyPr>
            <a:normAutofit/>
          </a:bodyPr>
          <a:lstStyle>
            <a:lvl1pPr>
              <a:lnSpc>
                <a:spcPts val="1650"/>
              </a:lnSpc>
              <a:buClr>
                <a:schemeClr val="accent3"/>
              </a:buClr>
              <a:defRPr sz="1300">
                <a:solidFill>
                  <a:schemeClr val="accent3"/>
                </a:solidFill>
              </a:defRPr>
            </a:lvl1pPr>
            <a:lvl2pPr>
              <a:lnSpc>
                <a:spcPts val="1650"/>
              </a:lnSpc>
              <a:buClr>
                <a:schemeClr val="accent3"/>
              </a:buClr>
              <a:defRPr sz="1300">
                <a:solidFill>
                  <a:schemeClr val="accent3"/>
                </a:solidFill>
              </a:defRPr>
            </a:lvl2pPr>
            <a:lvl3pPr>
              <a:lnSpc>
                <a:spcPts val="1650"/>
              </a:lnSpc>
              <a:buClr>
                <a:schemeClr val="accent3"/>
              </a:buClr>
              <a:defRPr sz="1400"/>
            </a:lvl3pPr>
            <a:lvl4pPr>
              <a:lnSpc>
                <a:spcPts val="1650"/>
              </a:lnSpc>
              <a:buClr>
                <a:schemeClr val="accent3"/>
              </a:buClr>
              <a:defRPr sz="1400"/>
            </a:lvl4pPr>
            <a:lvl5pPr>
              <a:lnSpc>
                <a:spcPts val="1650"/>
              </a:lnSpc>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15900" y="189955"/>
            <a:ext cx="6483994"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3"/>
                </a:solidFill>
                <a:latin typeface="KingsBureauGrot ThreeSeven" charset="0"/>
                <a:ea typeface="KingsBureauGrot ThreeSeven" charset="0"/>
                <a:cs typeface="KingsBureauGrot ThreeSeven" charset="0"/>
              </a:rPr>
              <a:t>DEPARTMENT OF MATHEMATICS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94" t="4255" r="4849"/>
          <a:stretch/>
        </p:blipFill>
        <p:spPr>
          <a:xfrm>
            <a:off x="0" y="-2"/>
            <a:ext cx="9144000" cy="5143502"/>
          </a:xfrm>
          <a:prstGeom prst="rect">
            <a:avLst/>
          </a:prstGeom>
        </p:spPr>
      </p:pic>
      <p:sp>
        <p:nvSpPr>
          <p:cNvPr id="16"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100000"/>
              </a:lnSpc>
              <a:buClr>
                <a:schemeClr val="tx2"/>
              </a:buClr>
              <a:buFontTx/>
              <a:buNone/>
              <a:defRPr sz="1800" b="1" i="0">
                <a:solidFill>
                  <a:schemeClr val="tx2"/>
                </a:solidFill>
                <a:latin typeface="KingsBureauGrot ThreeSeven" charset="0"/>
                <a:ea typeface="KingsBureauGrot ThreeSeven" charset="0"/>
                <a:cs typeface="KingsBureauGrot ThreeSeven" charset="0"/>
              </a:defRPr>
            </a:lvl1pPr>
            <a:lvl2pPr marL="3240" indent="0">
              <a:lnSpc>
                <a:spcPct val="100000"/>
              </a:lnSpc>
              <a:spcAft>
                <a:spcPts val="0"/>
              </a:spcAft>
              <a:buClr>
                <a:schemeClr val="tx2"/>
              </a:buClr>
              <a:buFontTx/>
              <a:buNone/>
              <a:tabLst/>
              <a:defRPr sz="1800" b="0" i="0">
                <a:solidFill>
                  <a:schemeClr val="tx2"/>
                </a:solidFill>
                <a:latin typeface="KingsBureauGrot FiveOne" charset="0"/>
                <a:ea typeface="KingsBureauGrot FiveOne" charset="0"/>
                <a:cs typeface="KingsBureauGrot FiveOne" charset="0"/>
              </a:defRPr>
            </a:lvl2pPr>
            <a:lvl3pPr marL="3241" indent="0">
              <a:lnSpc>
                <a:spcPct val="100000"/>
              </a:lnSpc>
              <a:spcAft>
                <a:spcPts val="600"/>
              </a:spcAft>
              <a:buClr>
                <a:schemeClr val="tx2"/>
              </a:buClr>
              <a:buNone/>
              <a:tabLst/>
              <a:defRPr sz="1800" b="0" i="0">
                <a:solidFill>
                  <a:schemeClr val="accent3"/>
                </a:solidFill>
                <a:latin typeface="KingsBureauGrot FiveOne" charset="0"/>
                <a:ea typeface="KingsBureauGrot FiveOne" charset="0"/>
                <a:cs typeface="KingsBureauGrot FiveOne" charset="0"/>
              </a:defRPr>
            </a:lvl3pPr>
            <a:lvl4pPr marL="180975" indent="-176213">
              <a:lnSpc>
                <a:spcPct val="100000"/>
              </a:lnSpc>
              <a:buClr>
                <a:schemeClr val="accent3"/>
              </a:buClr>
              <a:tabLst/>
              <a:defRPr sz="1800" b="0" i="0">
                <a:solidFill>
                  <a:schemeClr val="tx2"/>
                </a:solidFill>
                <a:latin typeface="KingsBureauGrot FiveOne" charset="0"/>
                <a:ea typeface="KingsBureauGrot FiveOne" charset="0"/>
                <a:cs typeface="KingsBureauGrot FiveOne" charset="0"/>
              </a:defRPr>
            </a:lvl4pPr>
            <a:lvl5pPr marL="357188" indent="-176213">
              <a:lnSpc>
                <a:spcPct val="100000"/>
              </a:lnSpc>
              <a:buClr>
                <a:schemeClr val="accent3"/>
              </a:buClr>
              <a:tabLst/>
              <a:defRPr sz="18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15900" y="189955"/>
            <a:ext cx="6483994"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3"/>
                </a:solidFill>
                <a:latin typeface="KingsBureauGrot ThreeSeven" charset="0"/>
                <a:ea typeface="KingsBureauGrot ThreeSeven" charset="0"/>
                <a:cs typeface="KingsBureauGrot ThreeSeven" charset="0"/>
              </a:rPr>
              <a:t>DEPARTMENT OF MATHEMATICS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594" t="4255" r="4849"/>
          <a:stretch/>
        </p:blipFill>
        <p:spPr>
          <a:xfrm>
            <a:off x="0" y="0"/>
            <a:ext cx="9144000" cy="5143500"/>
          </a:xfrm>
          <a:prstGeom prst="rect">
            <a:avLst/>
          </a:prstGeom>
        </p:spPr>
      </p:pic>
      <p:sp>
        <p:nvSpPr>
          <p:cNvPr id="22" name="TextBox 21"/>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90000"/>
              </a:lnSpc>
              <a:buClr>
                <a:schemeClr val="tx2"/>
              </a:buClr>
              <a:buFontTx/>
              <a:buNone/>
              <a:defRPr sz="3600" b="1" i="0">
                <a:solidFill>
                  <a:schemeClr val="accent4"/>
                </a:solidFill>
                <a:latin typeface="KingsBureauGrot ThreeSeven" charset="0"/>
                <a:ea typeface="KingsBureauGrot ThreeSeven" charset="0"/>
                <a:cs typeface="KingsBureauGrot ThreeSeven" charset="0"/>
              </a:defRPr>
            </a:lvl1pPr>
            <a:lvl2pPr marL="3240" indent="0">
              <a:lnSpc>
                <a:spcPct val="90000"/>
              </a:lnSpc>
              <a:spcAft>
                <a:spcPts val="1200"/>
              </a:spcAft>
              <a:buClr>
                <a:schemeClr val="tx2"/>
              </a:buClr>
              <a:buFontTx/>
              <a:buNone/>
              <a:tabLst/>
              <a:defRPr sz="3600" b="0" i="0">
                <a:solidFill>
                  <a:schemeClr val="tx2"/>
                </a:solidFill>
                <a:latin typeface="Kings Caslon Display" charset="0"/>
                <a:ea typeface="Kings Caslon Display" charset="0"/>
                <a:cs typeface="Kings Caslon Display" charset="0"/>
              </a:defRPr>
            </a:lvl2pPr>
            <a:lvl3pPr marL="3241" indent="0">
              <a:lnSpc>
                <a:spcPct val="105000"/>
              </a:lnSpc>
              <a:buClr>
                <a:schemeClr val="tx2"/>
              </a:buClr>
              <a:buNone/>
              <a:tabLst/>
              <a:defRPr sz="2400" b="1" i="0">
                <a:solidFill>
                  <a:schemeClr val="tx2"/>
                </a:solidFill>
                <a:latin typeface="KingsBureauGrot ThreeSeven" charset="0"/>
                <a:ea typeface="KingsBureauGrot ThreeSeven" charset="0"/>
                <a:cs typeface="KingsBureauGrot ThreeSeven" charset="0"/>
              </a:defRPr>
            </a:lvl3pPr>
            <a:lvl4pPr marL="90488" indent="-85725">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4pPr>
            <a:lvl5pPr marL="180975" indent="-90488">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7812088" y="-1"/>
            <a:ext cx="1331911" cy="997069"/>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900" y="540000"/>
            <a:ext cx="7885112" cy="540000"/>
          </a:xfrm>
        </p:spPr>
        <p:txBody>
          <a:bodyPr>
            <a:normAutofit/>
          </a:bodyPr>
          <a:lstStyle>
            <a:lvl1pPr>
              <a:defRPr sz="3200"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15901" y="1276350"/>
            <a:ext cx="7885112" cy="3403600"/>
          </a:xfrm>
        </p:spPr>
        <p:txBody>
          <a:bodyPr>
            <a:normAutofit/>
          </a:bodyPr>
          <a:lstStyle>
            <a:lvl1pPr marL="0" indent="0">
              <a:lnSpc>
                <a:spcPts val="2100"/>
              </a:lnSpc>
              <a:buNone/>
              <a:defRPr sz="1700" b="1" i="0">
                <a:solidFill>
                  <a:schemeClr val="accent4"/>
                </a:solidFill>
                <a:latin typeface="KingsBureauGrot ThreeSeven" charset="0"/>
                <a:ea typeface="KingsBureauGrot ThreeSeven" charset="0"/>
                <a:cs typeface="KingsBureauGrot ThreeSeven" charset="0"/>
              </a:defRPr>
            </a:lvl1pPr>
            <a:lvl2pPr marL="4763" indent="0">
              <a:lnSpc>
                <a:spcPts val="2100"/>
              </a:lnSpc>
              <a:buNone/>
              <a:tabLst/>
              <a:defRPr sz="1700" b="0" i="0">
                <a:solidFill>
                  <a:schemeClr val="accent4"/>
                </a:solidFill>
                <a:latin typeface="KingsBureauGrot FiveOne" charset="0"/>
                <a:ea typeface="KingsBureauGrot FiveOne" charset="0"/>
                <a:cs typeface="KingsBureauGrot FiveOne" charset="0"/>
              </a:defRPr>
            </a:lvl2pPr>
            <a:lvl3pPr marL="177800" indent="-173038">
              <a:lnSpc>
                <a:spcPts val="2100"/>
              </a:lnSpc>
              <a:buClr>
                <a:schemeClr val="accent4"/>
              </a:buClr>
              <a:tabLst/>
              <a:defRPr sz="1800" b="0" i="0">
                <a:latin typeface="Kings Caslon Text" charset="0"/>
                <a:ea typeface="Kings Caslon Text" charset="0"/>
                <a:cs typeface="Kings Caslon Text" charset="0"/>
              </a:defRPr>
            </a:lvl3pPr>
            <a:lvl4pPr marL="179388" indent="-176213">
              <a:lnSpc>
                <a:spcPts val="2100"/>
              </a:lnSpc>
              <a:buClr>
                <a:schemeClr val="accent4"/>
              </a:buClr>
              <a:tabLst/>
              <a:defRPr sz="1800" b="0" i="0">
                <a:latin typeface="Kings Caslon Text" charset="0"/>
                <a:ea typeface="Kings Caslon Text" charset="0"/>
                <a:cs typeface="Kings Caslon Text" charset="0"/>
              </a:defRPr>
            </a:lvl4pPr>
            <a:lvl5pPr marL="355600" indent="-176213">
              <a:lnSpc>
                <a:spcPts val="2100"/>
              </a:lnSpc>
              <a:buClr>
                <a:schemeClr val="accent4"/>
              </a:buClr>
              <a:tabLst/>
              <a:defRPr sz="18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4"/>
                </a:solidFill>
                <a:latin typeface="KingsBureauGrot ThreeSeven" charset="0"/>
                <a:ea typeface="KingsBureauGrot ThreeSeven" charset="0"/>
                <a:cs typeface="KingsBureauGrot ThreeSeven" charset="0"/>
              </a:rPr>
              <a:t>DEPARTMENT OF PHYSICS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15900" y="1276350"/>
            <a:ext cx="3816350" cy="340365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4284663" y="1276350"/>
            <a:ext cx="3816350" cy="340365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4"/>
                </a:solidFill>
                <a:latin typeface="KingsBureauGrot ThreeSeven" charset="0"/>
                <a:ea typeface="KingsBureauGrot ThreeSeven" charset="0"/>
                <a:cs typeface="KingsBureauGrot ThreeSeven" charset="0"/>
              </a:rPr>
              <a:t>DEPARTMENT OF PHYSICS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900" y="540000"/>
            <a:ext cx="7885112" cy="540000"/>
          </a:xfrm>
        </p:spPr>
        <p:txBody>
          <a:bodyPr>
            <a:normAutofit/>
          </a:bodyPr>
          <a:lstStyle>
            <a:lvl1pPr>
              <a:defRPr sz="3200"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15900" y="1276350"/>
            <a:ext cx="2484438" cy="3403600"/>
          </a:xfrm>
        </p:spPr>
        <p:txBody>
          <a:bodyPr>
            <a:normAutofit/>
          </a:bodyPr>
          <a:lstStyle>
            <a:lvl1pPr>
              <a:lnSpc>
                <a:spcPts val="1650"/>
              </a:lnSpc>
              <a:buClr>
                <a:schemeClr val="accent4"/>
              </a:buClr>
              <a:defRPr sz="1300">
                <a:solidFill>
                  <a:schemeClr val="accent4"/>
                </a:solidFill>
              </a:defRPr>
            </a:lvl1pPr>
            <a:lvl2pPr>
              <a:lnSpc>
                <a:spcPts val="1650"/>
              </a:lnSpc>
              <a:buClr>
                <a:schemeClr val="accent4"/>
              </a:buClr>
              <a:defRPr sz="1300">
                <a:solidFill>
                  <a:schemeClr val="accent4"/>
                </a:solidFill>
              </a:defRPr>
            </a:lvl2pPr>
            <a:lvl3pPr>
              <a:lnSpc>
                <a:spcPts val="1650"/>
              </a:lnSpc>
              <a:buClr>
                <a:schemeClr val="accent4"/>
              </a:buClr>
              <a:defRPr sz="1400"/>
            </a:lvl3pPr>
            <a:lvl4pPr>
              <a:lnSpc>
                <a:spcPts val="1650"/>
              </a:lnSpc>
              <a:buClr>
                <a:schemeClr val="accent4"/>
              </a:buClr>
              <a:defRPr sz="1400"/>
            </a:lvl4pPr>
            <a:lvl5pPr>
              <a:lnSpc>
                <a:spcPts val="1650"/>
              </a:lnSpc>
              <a:buClr>
                <a:schemeClr val="accent4"/>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5616574" y="1276350"/>
            <a:ext cx="2484437" cy="3403600"/>
          </a:xfrm>
        </p:spPr>
        <p:txBody>
          <a:bodyPr>
            <a:normAutofit/>
          </a:bodyPr>
          <a:lstStyle>
            <a:lvl1pPr>
              <a:lnSpc>
                <a:spcPts val="1650"/>
              </a:lnSpc>
              <a:buClr>
                <a:schemeClr val="accent4"/>
              </a:buClr>
              <a:defRPr sz="1300">
                <a:solidFill>
                  <a:schemeClr val="accent4"/>
                </a:solidFill>
              </a:defRPr>
            </a:lvl1pPr>
            <a:lvl2pPr>
              <a:lnSpc>
                <a:spcPts val="1650"/>
              </a:lnSpc>
              <a:buClr>
                <a:schemeClr val="accent4"/>
              </a:buClr>
              <a:defRPr sz="1300">
                <a:solidFill>
                  <a:schemeClr val="accent4"/>
                </a:solidFill>
              </a:defRPr>
            </a:lvl2pPr>
            <a:lvl3pPr>
              <a:lnSpc>
                <a:spcPts val="1650"/>
              </a:lnSpc>
              <a:buClr>
                <a:schemeClr val="accent4"/>
              </a:buClr>
              <a:defRPr sz="1400"/>
            </a:lvl3pPr>
            <a:lvl4pPr>
              <a:lnSpc>
                <a:spcPts val="1650"/>
              </a:lnSpc>
              <a:buClr>
                <a:schemeClr val="accent4"/>
              </a:buClr>
              <a:defRPr sz="1400"/>
            </a:lvl4pPr>
            <a:lvl5pPr>
              <a:lnSpc>
                <a:spcPts val="1650"/>
              </a:lnSpc>
              <a:buClr>
                <a:schemeClr val="accent4"/>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2916237" y="1276350"/>
            <a:ext cx="2484437" cy="3403600"/>
          </a:xfrm>
        </p:spPr>
        <p:txBody>
          <a:bodyPr>
            <a:normAutofit/>
          </a:bodyPr>
          <a:lstStyle>
            <a:lvl1pPr>
              <a:lnSpc>
                <a:spcPts val="1650"/>
              </a:lnSpc>
              <a:buClr>
                <a:schemeClr val="accent4"/>
              </a:buClr>
              <a:defRPr sz="1300">
                <a:solidFill>
                  <a:schemeClr val="accent4"/>
                </a:solidFill>
              </a:defRPr>
            </a:lvl1pPr>
            <a:lvl2pPr>
              <a:lnSpc>
                <a:spcPts val="1650"/>
              </a:lnSpc>
              <a:buClr>
                <a:schemeClr val="accent4"/>
              </a:buClr>
              <a:defRPr sz="1300">
                <a:solidFill>
                  <a:schemeClr val="accent4"/>
                </a:solidFill>
              </a:defRPr>
            </a:lvl2pPr>
            <a:lvl3pPr>
              <a:lnSpc>
                <a:spcPts val="1650"/>
              </a:lnSpc>
              <a:buClr>
                <a:schemeClr val="accent4"/>
              </a:buClr>
              <a:defRPr sz="1400"/>
            </a:lvl3pPr>
            <a:lvl4pPr>
              <a:lnSpc>
                <a:spcPts val="1650"/>
              </a:lnSpc>
              <a:buClr>
                <a:schemeClr val="accent4"/>
              </a:buClr>
              <a:defRPr sz="1400"/>
            </a:lvl4pPr>
            <a:lvl5pPr>
              <a:lnSpc>
                <a:spcPts val="1650"/>
              </a:lnSpc>
              <a:buClr>
                <a:schemeClr val="accent4"/>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4"/>
                </a:solidFill>
                <a:latin typeface="KingsBureauGrot ThreeSeven" charset="0"/>
                <a:ea typeface="KingsBureauGrot ThreeSeven" charset="0"/>
                <a:cs typeface="KingsBureauGrot ThreeSeven" charset="0"/>
              </a:rPr>
              <a:t>DEPARTMENT OF PHYSICS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94" t="4255" r="4849"/>
          <a:stretch/>
        </p:blipFill>
        <p:spPr>
          <a:xfrm>
            <a:off x="0" y="0"/>
            <a:ext cx="9144000" cy="5143500"/>
          </a:xfrm>
          <a:prstGeom prst="rect">
            <a:avLst/>
          </a:prstGeom>
        </p:spPr>
      </p:pic>
      <p:sp>
        <p:nvSpPr>
          <p:cNvPr id="16"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100000"/>
              </a:lnSpc>
              <a:buClr>
                <a:schemeClr val="tx2"/>
              </a:buClr>
              <a:buFontTx/>
              <a:buNone/>
              <a:defRPr sz="1800" b="1" i="0">
                <a:solidFill>
                  <a:schemeClr val="tx2"/>
                </a:solidFill>
                <a:latin typeface="KingsBureauGrot ThreeSeven" charset="0"/>
                <a:ea typeface="KingsBureauGrot ThreeSeven" charset="0"/>
                <a:cs typeface="KingsBureauGrot ThreeSeven" charset="0"/>
              </a:defRPr>
            </a:lvl1pPr>
            <a:lvl2pPr marL="3240" indent="0">
              <a:lnSpc>
                <a:spcPct val="100000"/>
              </a:lnSpc>
              <a:spcAft>
                <a:spcPts val="0"/>
              </a:spcAft>
              <a:buClr>
                <a:schemeClr val="tx2"/>
              </a:buClr>
              <a:buFontTx/>
              <a:buNone/>
              <a:tabLst/>
              <a:defRPr sz="1800" b="0" i="0">
                <a:solidFill>
                  <a:schemeClr val="tx2"/>
                </a:solidFill>
                <a:latin typeface="KingsBureauGrot FiveOne" charset="0"/>
                <a:ea typeface="KingsBureauGrot FiveOne" charset="0"/>
                <a:cs typeface="KingsBureauGrot FiveOne" charset="0"/>
              </a:defRPr>
            </a:lvl2pPr>
            <a:lvl3pPr marL="3241" indent="0">
              <a:lnSpc>
                <a:spcPct val="100000"/>
              </a:lnSpc>
              <a:spcAft>
                <a:spcPts val="600"/>
              </a:spcAft>
              <a:buClr>
                <a:schemeClr val="tx2"/>
              </a:buClr>
              <a:buNone/>
              <a:tabLst/>
              <a:defRPr sz="1800" b="0" i="0">
                <a:solidFill>
                  <a:schemeClr val="accent4"/>
                </a:solidFill>
                <a:latin typeface="KingsBureauGrot FiveOne" charset="0"/>
                <a:ea typeface="KingsBureauGrot FiveOne" charset="0"/>
                <a:cs typeface="KingsBureauGrot FiveOne" charset="0"/>
              </a:defRPr>
            </a:lvl3pPr>
            <a:lvl4pPr marL="180975" indent="-176213">
              <a:lnSpc>
                <a:spcPct val="100000"/>
              </a:lnSpc>
              <a:buClr>
                <a:schemeClr val="accent4"/>
              </a:buClr>
              <a:tabLst/>
              <a:defRPr sz="1800" b="0" i="0">
                <a:solidFill>
                  <a:schemeClr val="tx2"/>
                </a:solidFill>
                <a:latin typeface="KingsBureauGrot FiveOne" charset="0"/>
                <a:ea typeface="KingsBureauGrot FiveOne" charset="0"/>
                <a:cs typeface="KingsBureauGrot FiveOne" charset="0"/>
              </a:defRPr>
            </a:lvl4pPr>
            <a:lvl5pPr marL="357188" indent="-176213">
              <a:lnSpc>
                <a:spcPct val="100000"/>
              </a:lnSpc>
              <a:buClr>
                <a:schemeClr val="accent4"/>
              </a:buClr>
              <a:tabLst/>
              <a:defRPr sz="18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4"/>
                </a:solidFill>
                <a:latin typeface="KingsBureauGrot ThreeSeven" charset="0"/>
                <a:ea typeface="KingsBureauGrot ThreeSeven" charset="0"/>
                <a:cs typeface="KingsBureauGrot ThreeSeven" charset="0"/>
              </a:rPr>
              <a:t>DEPARTMENT OF PHYSICS</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4255" r="4923"/>
          <a:stretch/>
        </p:blipFill>
        <p:spPr>
          <a:xfrm>
            <a:off x="63792" y="-2"/>
            <a:ext cx="9080208" cy="5143502"/>
          </a:xfrm>
          <a:prstGeom prst="rect">
            <a:avLst/>
          </a:prstGeom>
        </p:spPr>
      </p:pic>
      <p:sp>
        <p:nvSpPr>
          <p:cNvPr id="22" name="TextBox 21"/>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90000"/>
              </a:lnSpc>
              <a:buClr>
                <a:schemeClr val="tx2"/>
              </a:buClr>
              <a:buFontTx/>
              <a:buNone/>
              <a:defRPr sz="3600" b="1" i="0">
                <a:solidFill>
                  <a:schemeClr val="accent5"/>
                </a:solidFill>
                <a:latin typeface="KingsBureauGrot ThreeSeven" charset="0"/>
                <a:ea typeface="KingsBureauGrot ThreeSeven" charset="0"/>
                <a:cs typeface="KingsBureauGrot ThreeSeven" charset="0"/>
              </a:defRPr>
            </a:lvl1pPr>
            <a:lvl2pPr marL="3240" indent="0">
              <a:lnSpc>
                <a:spcPct val="90000"/>
              </a:lnSpc>
              <a:spcAft>
                <a:spcPts val="1200"/>
              </a:spcAft>
              <a:buClr>
                <a:schemeClr val="tx2"/>
              </a:buClr>
              <a:buFontTx/>
              <a:buNone/>
              <a:tabLst/>
              <a:defRPr sz="3600" b="0" i="0">
                <a:solidFill>
                  <a:schemeClr val="tx2"/>
                </a:solidFill>
                <a:latin typeface="Kings Caslon Display" charset="0"/>
                <a:ea typeface="Kings Caslon Display" charset="0"/>
                <a:cs typeface="Kings Caslon Display" charset="0"/>
              </a:defRPr>
            </a:lvl2pPr>
            <a:lvl3pPr marL="3241" indent="0">
              <a:lnSpc>
                <a:spcPct val="105000"/>
              </a:lnSpc>
              <a:buClr>
                <a:schemeClr val="tx2"/>
              </a:buClr>
              <a:buNone/>
              <a:tabLst/>
              <a:defRPr sz="2400" b="1" i="0">
                <a:solidFill>
                  <a:schemeClr val="tx2"/>
                </a:solidFill>
                <a:latin typeface="KingsBureauGrot ThreeSeven" charset="0"/>
                <a:ea typeface="KingsBureauGrot ThreeSeven" charset="0"/>
                <a:cs typeface="KingsBureauGrot ThreeSeven" charset="0"/>
              </a:defRPr>
            </a:lvl3pPr>
            <a:lvl4pPr marL="90488" indent="-85725">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4pPr>
            <a:lvl5pPr marL="180975" indent="-90488">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7812088" y="-1"/>
            <a:ext cx="1331911" cy="997069"/>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900" y="540000"/>
            <a:ext cx="7885112" cy="540000"/>
          </a:xfrm>
        </p:spPr>
        <p:txBody>
          <a:bodyPr>
            <a:normAutofit/>
          </a:bodyPr>
          <a:lstStyle>
            <a:lvl1pPr>
              <a:defRPr sz="3200"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15901" y="1276350"/>
            <a:ext cx="7885112" cy="3403600"/>
          </a:xfrm>
        </p:spPr>
        <p:txBody>
          <a:bodyPr>
            <a:normAutofit/>
          </a:bodyPr>
          <a:lstStyle>
            <a:lvl1pPr marL="0" indent="0">
              <a:lnSpc>
                <a:spcPts val="2100"/>
              </a:lnSpc>
              <a:buNone/>
              <a:defRPr sz="1700" b="1" i="0">
                <a:solidFill>
                  <a:schemeClr val="accent5"/>
                </a:solidFill>
                <a:latin typeface="KingsBureauGrot ThreeSeven" charset="0"/>
                <a:ea typeface="KingsBureauGrot ThreeSeven" charset="0"/>
                <a:cs typeface="KingsBureauGrot ThreeSeven" charset="0"/>
              </a:defRPr>
            </a:lvl1pPr>
            <a:lvl2pPr marL="4763" indent="0">
              <a:lnSpc>
                <a:spcPts val="2100"/>
              </a:lnSpc>
              <a:buNone/>
              <a:tabLst/>
              <a:defRPr sz="1700" b="0" i="0">
                <a:solidFill>
                  <a:schemeClr val="accent5"/>
                </a:solidFill>
                <a:latin typeface="KingsBureauGrot FiveOne" charset="0"/>
                <a:ea typeface="KingsBureauGrot FiveOne" charset="0"/>
                <a:cs typeface="KingsBureauGrot FiveOne" charset="0"/>
              </a:defRPr>
            </a:lvl2pPr>
            <a:lvl3pPr marL="177800" indent="-173038">
              <a:lnSpc>
                <a:spcPts val="2100"/>
              </a:lnSpc>
              <a:buClr>
                <a:schemeClr val="accent5"/>
              </a:buClr>
              <a:tabLst/>
              <a:defRPr sz="1800" b="0" i="0">
                <a:latin typeface="Kings Caslon Text" charset="0"/>
                <a:ea typeface="Kings Caslon Text" charset="0"/>
                <a:cs typeface="Kings Caslon Text" charset="0"/>
              </a:defRPr>
            </a:lvl3pPr>
            <a:lvl4pPr marL="179388" indent="-176213">
              <a:lnSpc>
                <a:spcPts val="2100"/>
              </a:lnSpc>
              <a:buClr>
                <a:schemeClr val="accent5"/>
              </a:buClr>
              <a:tabLst/>
              <a:defRPr sz="1800" b="0" i="0">
                <a:latin typeface="Kings Caslon Text" charset="0"/>
                <a:ea typeface="Kings Caslon Text" charset="0"/>
                <a:cs typeface="Kings Caslon Text" charset="0"/>
              </a:defRPr>
            </a:lvl4pPr>
            <a:lvl5pPr marL="355600" indent="-176213">
              <a:lnSpc>
                <a:spcPts val="2100"/>
              </a:lnSpc>
              <a:buClr>
                <a:schemeClr val="accent5"/>
              </a:buClr>
              <a:tabLst/>
              <a:defRPr sz="18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5"/>
                </a:solidFill>
                <a:latin typeface="KingsBureauGrot ThreeSeven" charset="0"/>
                <a:ea typeface="KingsBureauGrot ThreeSeven" charset="0"/>
                <a:cs typeface="KingsBureauGrot ThreeSeven" charset="0"/>
              </a:rPr>
              <a:t>DEPARTMENT OF INFORMATICS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15900" y="1276350"/>
            <a:ext cx="3816350" cy="340365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4284663" y="1276350"/>
            <a:ext cx="3816350" cy="340365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5"/>
                </a:solidFill>
                <a:latin typeface="KingsBureauGrot ThreeSeven" charset="0"/>
                <a:ea typeface="KingsBureauGrot ThreeSeven" charset="0"/>
                <a:cs typeface="KingsBureauGrot ThreeSeven" charset="0"/>
              </a:rPr>
              <a:t>DEPARTMENT OF INFORMATICS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a:extLst>
              <a:ext uri="{28A0092B-C50C-407E-A947-70E740481C1C}">
                <a14:useLocalDpi xmlns:a14="http://schemas.microsoft.com/office/drawing/2010/main" val="0"/>
              </a:ext>
            </a:extLst>
          </a:blip>
          <a:srcRect l="-693" t="4066" r="4760"/>
          <a:stretch>
            <a:fillRect/>
          </a:stretch>
        </p:blipFill>
        <p:spPr>
          <a:xfrm>
            <a:off x="0" y="0"/>
            <a:ext cx="9144001" cy="5143244"/>
          </a:xfrm>
          <a:prstGeom prst="rect">
            <a:avLst/>
          </a:prstGeom>
        </p:spPr>
      </p:pic>
      <p:sp>
        <p:nvSpPr>
          <p:cNvPr id="16"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90000"/>
              </a:lnSpc>
              <a:buClr>
                <a:schemeClr val="tx2"/>
              </a:buClr>
              <a:buFontTx/>
              <a:buNone/>
              <a:defRPr sz="3600" b="1" i="0">
                <a:solidFill>
                  <a:schemeClr val="tx2"/>
                </a:solidFill>
                <a:latin typeface="KingsBureauGrot ThreeSeven" charset="0"/>
                <a:ea typeface="KingsBureauGrot ThreeSeven" charset="0"/>
                <a:cs typeface="KingsBureauGrot ThreeSeven" charset="0"/>
              </a:defRPr>
            </a:lvl1pPr>
            <a:lvl2pPr marL="3240" indent="0">
              <a:lnSpc>
                <a:spcPct val="90000"/>
              </a:lnSpc>
              <a:spcAft>
                <a:spcPts val="1200"/>
              </a:spcAft>
              <a:buClr>
                <a:schemeClr val="tx2"/>
              </a:buClr>
              <a:buFontTx/>
              <a:buNone/>
              <a:tabLst/>
              <a:defRPr sz="3600" b="0" i="0">
                <a:solidFill>
                  <a:schemeClr val="tx2"/>
                </a:solidFill>
                <a:latin typeface="Kings Caslon Display" charset="0"/>
                <a:ea typeface="Kings Caslon Display" charset="0"/>
                <a:cs typeface="Kings Caslon Display" charset="0"/>
              </a:defRPr>
            </a:lvl2pPr>
            <a:lvl3pPr marL="3241" indent="0">
              <a:lnSpc>
                <a:spcPct val="105000"/>
              </a:lnSpc>
              <a:buClr>
                <a:schemeClr val="tx2"/>
              </a:buClr>
              <a:buNone/>
              <a:tabLst/>
              <a:defRPr sz="2400" b="1" i="0">
                <a:solidFill>
                  <a:schemeClr val="tx2"/>
                </a:solidFill>
                <a:latin typeface="KingsBureauGrot ThreeSeven" charset="0"/>
                <a:ea typeface="KingsBureauGrot ThreeSeven" charset="0"/>
                <a:cs typeface="KingsBureauGrot ThreeSeven" charset="0"/>
              </a:defRPr>
            </a:lvl3pPr>
            <a:lvl4pPr marL="90488" indent="-85725">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4pPr>
            <a:lvl5pPr marL="180975" indent="-90488">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15900" y="189955"/>
            <a:ext cx="6483994" cy="153888"/>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15900" y="1276350"/>
            <a:ext cx="2484438" cy="3403600"/>
          </a:xfrm>
        </p:spPr>
        <p:txBody>
          <a:bodyPr>
            <a:normAutofit/>
          </a:bodyPr>
          <a:lstStyle>
            <a:lvl1pPr>
              <a:lnSpc>
                <a:spcPts val="1650"/>
              </a:lnSpc>
              <a:buClr>
                <a:schemeClr val="accent5"/>
              </a:buClr>
              <a:defRPr sz="1300">
                <a:solidFill>
                  <a:schemeClr val="accent5"/>
                </a:solidFill>
              </a:defRPr>
            </a:lvl1pPr>
            <a:lvl2pPr>
              <a:lnSpc>
                <a:spcPts val="1650"/>
              </a:lnSpc>
              <a:buClr>
                <a:schemeClr val="accent5"/>
              </a:buClr>
              <a:defRPr sz="1300">
                <a:solidFill>
                  <a:schemeClr val="accent5"/>
                </a:solidFill>
              </a:defRPr>
            </a:lvl2pPr>
            <a:lvl3pPr>
              <a:lnSpc>
                <a:spcPts val="1650"/>
              </a:lnSpc>
              <a:buClr>
                <a:schemeClr val="accent5"/>
              </a:buClr>
              <a:defRPr sz="1400"/>
            </a:lvl3pPr>
            <a:lvl4pPr>
              <a:lnSpc>
                <a:spcPts val="1650"/>
              </a:lnSpc>
              <a:buClr>
                <a:schemeClr val="accent5"/>
              </a:buClr>
              <a:defRPr sz="1400"/>
            </a:lvl4pPr>
            <a:lvl5pPr>
              <a:lnSpc>
                <a:spcPts val="1650"/>
              </a:lnSpc>
              <a:buClr>
                <a:schemeClr val="accent5"/>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5616574" y="1276350"/>
            <a:ext cx="2484437" cy="3403600"/>
          </a:xfrm>
        </p:spPr>
        <p:txBody>
          <a:bodyPr>
            <a:normAutofit/>
          </a:bodyPr>
          <a:lstStyle>
            <a:lvl1pPr>
              <a:lnSpc>
                <a:spcPts val="1650"/>
              </a:lnSpc>
              <a:buClr>
                <a:schemeClr val="accent5"/>
              </a:buClr>
              <a:defRPr sz="1300">
                <a:solidFill>
                  <a:schemeClr val="accent5"/>
                </a:solidFill>
              </a:defRPr>
            </a:lvl1pPr>
            <a:lvl2pPr>
              <a:lnSpc>
                <a:spcPts val="1650"/>
              </a:lnSpc>
              <a:buClr>
                <a:schemeClr val="accent5"/>
              </a:buClr>
              <a:defRPr sz="1300">
                <a:solidFill>
                  <a:schemeClr val="accent5"/>
                </a:solidFill>
              </a:defRPr>
            </a:lvl2pPr>
            <a:lvl3pPr>
              <a:lnSpc>
                <a:spcPts val="1650"/>
              </a:lnSpc>
              <a:buClr>
                <a:schemeClr val="accent5"/>
              </a:buClr>
              <a:defRPr sz="1400"/>
            </a:lvl3pPr>
            <a:lvl4pPr>
              <a:lnSpc>
                <a:spcPts val="1650"/>
              </a:lnSpc>
              <a:buClr>
                <a:schemeClr val="accent5"/>
              </a:buClr>
              <a:defRPr sz="1400"/>
            </a:lvl4pPr>
            <a:lvl5pPr>
              <a:lnSpc>
                <a:spcPts val="1650"/>
              </a:lnSpc>
              <a:buClr>
                <a:schemeClr val="accent5"/>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2916237" y="1276350"/>
            <a:ext cx="2484437" cy="3403600"/>
          </a:xfrm>
        </p:spPr>
        <p:txBody>
          <a:bodyPr>
            <a:normAutofit/>
          </a:bodyPr>
          <a:lstStyle>
            <a:lvl1pPr>
              <a:lnSpc>
                <a:spcPts val="1650"/>
              </a:lnSpc>
              <a:buClr>
                <a:schemeClr val="accent5"/>
              </a:buClr>
              <a:defRPr sz="1300">
                <a:solidFill>
                  <a:schemeClr val="accent5"/>
                </a:solidFill>
              </a:defRPr>
            </a:lvl1pPr>
            <a:lvl2pPr>
              <a:lnSpc>
                <a:spcPts val="1650"/>
              </a:lnSpc>
              <a:buClr>
                <a:schemeClr val="accent5"/>
              </a:buClr>
              <a:defRPr sz="1300">
                <a:solidFill>
                  <a:schemeClr val="accent5"/>
                </a:solidFill>
              </a:defRPr>
            </a:lvl2pPr>
            <a:lvl3pPr>
              <a:lnSpc>
                <a:spcPts val="1650"/>
              </a:lnSpc>
              <a:buClr>
                <a:schemeClr val="accent5"/>
              </a:buClr>
              <a:defRPr sz="1400"/>
            </a:lvl3pPr>
            <a:lvl4pPr>
              <a:lnSpc>
                <a:spcPts val="1650"/>
              </a:lnSpc>
              <a:buClr>
                <a:schemeClr val="accent5"/>
              </a:buClr>
              <a:defRPr sz="1400"/>
            </a:lvl4pPr>
            <a:lvl5pPr>
              <a:lnSpc>
                <a:spcPts val="1650"/>
              </a:lnSpc>
              <a:buClr>
                <a:schemeClr val="accent5"/>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5"/>
                </a:solidFill>
                <a:latin typeface="KingsBureauGrot ThreeSeven" charset="0"/>
                <a:ea typeface="KingsBureauGrot ThreeSeven" charset="0"/>
                <a:cs typeface="KingsBureauGrot ThreeSeven" charset="0"/>
              </a:rPr>
              <a:t>DEPARTMENT OF INFORMATICS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55" r="4923"/>
          <a:stretch/>
        </p:blipFill>
        <p:spPr>
          <a:xfrm>
            <a:off x="63792" y="-2"/>
            <a:ext cx="9080208" cy="5143502"/>
          </a:xfrm>
          <a:prstGeom prst="rect">
            <a:avLst/>
          </a:prstGeom>
        </p:spPr>
      </p:pic>
      <p:sp>
        <p:nvSpPr>
          <p:cNvPr id="8"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100000"/>
              </a:lnSpc>
              <a:buClr>
                <a:schemeClr val="tx2"/>
              </a:buClr>
              <a:buFontTx/>
              <a:buNone/>
              <a:defRPr sz="1800" b="1" i="0">
                <a:solidFill>
                  <a:schemeClr val="tx2"/>
                </a:solidFill>
                <a:latin typeface="KingsBureauGrot ThreeSeven" charset="0"/>
                <a:ea typeface="KingsBureauGrot ThreeSeven" charset="0"/>
                <a:cs typeface="KingsBureauGrot ThreeSeven" charset="0"/>
              </a:defRPr>
            </a:lvl1pPr>
            <a:lvl2pPr marL="3240" indent="0">
              <a:lnSpc>
                <a:spcPct val="100000"/>
              </a:lnSpc>
              <a:spcAft>
                <a:spcPts val="0"/>
              </a:spcAft>
              <a:buClr>
                <a:schemeClr val="tx2"/>
              </a:buClr>
              <a:buFontTx/>
              <a:buNone/>
              <a:tabLst/>
              <a:defRPr sz="1800" b="0" i="0">
                <a:solidFill>
                  <a:schemeClr val="tx2"/>
                </a:solidFill>
                <a:latin typeface="KingsBureauGrot FiveOne" charset="0"/>
                <a:ea typeface="KingsBureauGrot FiveOne" charset="0"/>
                <a:cs typeface="KingsBureauGrot FiveOne" charset="0"/>
              </a:defRPr>
            </a:lvl2pPr>
            <a:lvl3pPr marL="3241" indent="0">
              <a:lnSpc>
                <a:spcPct val="100000"/>
              </a:lnSpc>
              <a:spcAft>
                <a:spcPts val="600"/>
              </a:spcAft>
              <a:buClr>
                <a:schemeClr val="tx2"/>
              </a:buClr>
              <a:buNone/>
              <a:tabLst/>
              <a:defRPr sz="1800" b="0" i="0">
                <a:solidFill>
                  <a:srgbClr val="7030A0"/>
                </a:solidFill>
                <a:latin typeface="KingsBureauGrot FiveOne" charset="0"/>
                <a:ea typeface="KingsBureauGrot FiveOne" charset="0"/>
                <a:cs typeface="KingsBureauGrot FiveOne" charset="0"/>
              </a:defRPr>
            </a:lvl3pPr>
            <a:lvl4pPr marL="180975" indent="-176213">
              <a:lnSpc>
                <a:spcPct val="100000"/>
              </a:lnSpc>
              <a:buClr>
                <a:schemeClr val="accent5"/>
              </a:buClr>
              <a:tabLst/>
              <a:defRPr sz="1800" b="0" i="0">
                <a:solidFill>
                  <a:schemeClr val="tx2"/>
                </a:solidFill>
                <a:latin typeface="KingsBureauGrot FiveOne" charset="0"/>
                <a:ea typeface="KingsBureauGrot FiveOne" charset="0"/>
                <a:cs typeface="KingsBureauGrot FiveOne" charset="0"/>
              </a:defRPr>
            </a:lvl4pPr>
            <a:lvl5pPr marL="357188" indent="-176213">
              <a:lnSpc>
                <a:spcPct val="100000"/>
              </a:lnSpc>
              <a:buClr>
                <a:schemeClr val="accent5"/>
              </a:buClr>
              <a:tabLst/>
              <a:defRPr sz="18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5"/>
                </a:solidFill>
                <a:latin typeface="KingsBureauGrot ThreeSeven" charset="0"/>
                <a:ea typeface="KingsBureauGrot ThreeSeven" charset="0"/>
                <a:cs typeface="KingsBureauGrot ThreeSeven" charset="0"/>
              </a:rPr>
              <a:t>DEPARTMENT OF INFORMATICS</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4255" r="4849"/>
          <a:stretch/>
        </p:blipFill>
        <p:spPr>
          <a:xfrm>
            <a:off x="56704" y="0"/>
            <a:ext cx="9087296" cy="5143500"/>
          </a:xfrm>
          <a:prstGeom prst="rect">
            <a:avLst/>
          </a:prstGeom>
        </p:spPr>
      </p:pic>
      <p:sp>
        <p:nvSpPr>
          <p:cNvPr id="22" name="TextBox 21"/>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90000"/>
              </a:lnSpc>
              <a:buClr>
                <a:schemeClr val="tx2"/>
              </a:buClr>
              <a:buFontTx/>
              <a:buNone/>
              <a:defRPr sz="3600" b="1" i="0">
                <a:solidFill>
                  <a:schemeClr val="accent2"/>
                </a:solidFill>
                <a:latin typeface="KingsBureauGrot ThreeSeven" charset="0"/>
                <a:ea typeface="KingsBureauGrot ThreeSeven" charset="0"/>
                <a:cs typeface="KingsBureauGrot ThreeSeven" charset="0"/>
              </a:defRPr>
            </a:lvl1pPr>
            <a:lvl2pPr marL="3240" indent="0">
              <a:lnSpc>
                <a:spcPct val="90000"/>
              </a:lnSpc>
              <a:spcAft>
                <a:spcPts val="1200"/>
              </a:spcAft>
              <a:buClr>
                <a:schemeClr val="tx2"/>
              </a:buClr>
              <a:buFontTx/>
              <a:buNone/>
              <a:tabLst/>
              <a:defRPr sz="3600" b="0" i="0">
                <a:solidFill>
                  <a:schemeClr val="tx2"/>
                </a:solidFill>
                <a:latin typeface="Kings Caslon Display" charset="0"/>
                <a:ea typeface="Kings Caslon Display" charset="0"/>
                <a:cs typeface="Kings Caslon Display" charset="0"/>
              </a:defRPr>
            </a:lvl2pPr>
            <a:lvl3pPr marL="3241" indent="0">
              <a:lnSpc>
                <a:spcPct val="105000"/>
              </a:lnSpc>
              <a:buClr>
                <a:schemeClr val="tx2"/>
              </a:buClr>
              <a:buNone/>
              <a:tabLst/>
              <a:defRPr sz="2400" b="1" i="0">
                <a:solidFill>
                  <a:schemeClr val="tx2"/>
                </a:solidFill>
                <a:latin typeface="KingsBureauGrot ThreeSeven" charset="0"/>
                <a:ea typeface="KingsBureauGrot ThreeSeven" charset="0"/>
                <a:cs typeface="KingsBureauGrot ThreeSeven" charset="0"/>
              </a:defRPr>
            </a:lvl3pPr>
            <a:lvl4pPr marL="90488" indent="-85725">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4pPr>
            <a:lvl5pPr marL="180975" indent="-90488">
              <a:lnSpc>
                <a:spcPct val="105000"/>
              </a:lnSpc>
              <a:buClr>
                <a:schemeClr val="tx2"/>
              </a:buClr>
              <a:tabLst/>
              <a:defRPr sz="1225"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7812088" y="-1"/>
            <a:ext cx="1331911" cy="997069"/>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15900" y="1276350"/>
            <a:ext cx="7885111" cy="3403600"/>
          </a:xfrm>
        </p:spPr>
        <p:txBody>
          <a:bodyPr>
            <a:normAutofit/>
          </a:bodyPr>
          <a:lstStyle>
            <a:lvl1pPr marL="0" indent="0">
              <a:lnSpc>
                <a:spcPts val="2100"/>
              </a:lnSpc>
              <a:buNone/>
              <a:defRPr sz="1700" b="1" i="0">
                <a:solidFill>
                  <a:schemeClr val="accent2"/>
                </a:solidFill>
                <a:latin typeface="KingsBureauGrot ThreeSeven" charset="0"/>
                <a:ea typeface="KingsBureauGrot ThreeSeven" charset="0"/>
                <a:cs typeface="KingsBureauGrot ThreeSeven" charset="0"/>
              </a:defRPr>
            </a:lvl1pPr>
            <a:lvl2pPr marL="4763" indent="0">
              <a:lnSpc>
                <a:spcPts val="2100"/>
              </a:lnSpc>
              <a:buNone/>
              <a:tabLst/>
              <a:defRPr sz="1700" b="0" i="0">
                <a:solidFill>
                  <a:schemeClr val="accent2"/>
                </a:solidFill>
                <a:latin typeface="KingsBureauGrot FiveOne" charset="0"/>
                <a:ea typeface="KingsBureauGrot FiveOne" charset="0"/>
                <a:cs typeface="KingsBureauGrot FiveOne" charset="0"/>
              </a:defRPr>
            </a:lvl2pPr>
            <a:lvl3pPr marL="177800" indent="-173038">
              <a:lnSpc>
                <a:spcPts val="2100"/>
              </a:lnSpc>
              <a:buClr>
                <a:schemeClr val="accent2"/>
              </a:buClr>
              <a:tabLst/>
              <a:defRPr sz="1800" b="0" i="0">
                <a:latin typeface="Kings Caslon Text" charset="0"/>
                <a:ea typeface="Kings Caslon Text" charset="0"/>
                <a:cs typeface="Kings Caslon Text" charset="0"/>
              </a:defRPr>
            </a:lvl3pPr>
            <a:lvl4pPr marL="179388" indent="-176213">
              <a:lnSpc>
                <a:spcPts val="2100"/>
              </a:lnSpc>
              <a:buClr>
                <a:schemeClr val="accent2"/>
              </a:buClr>
              <a:tabLst/>
              <a:defRPr sz="1800" b="0" i="0">
                <a:latin typeface="Kings Caslon Text" charset="0"/>
                <a:ea typeface="Kings Caslon Text" charset="0"/>
                <a:cs typeface="Kings Caslon Text" charset="0"/>
              </a:defRPr>
            </a:lvl4pPr>
            <a:lvl5pPr marL="355600" indent="-176213">
              <a:lnSpc>
                <a:spcPts val="2100"/>
              </a:lnSpc>
              <a:buClr>
                <a:schemeClr val="accent2"/>
              </a:buClr>
              <a:tabLst/>
              <a:defRPr sz="18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2"/>
                </a:solidFill>
                <a:latin typeface="KingsBureauGrot ThreeSeven" charset="0"/>
                <a:ea typeface="KingsBureauGrot ThreeSeven" charset="0"/>
                <a:cs typeface="KingsBureauGrot ThreeSeven" charset="0"/>
              </a:rPr>
              <a:t>DEPARTMENT OF CHEMISTRY</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900" y="540000"/>
            <a:ext cx="7885112" cy="540000"/>
          </a:xfrm>
        </p:spPr>
        <p:txBody>
          <a:bodyPr>
            <a:normAutofit/>
          </a:bodyPr>
          <a:lstStyle>
            <a:lvl1pPr>
              <a:defRPr sz="3200"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15900" y="1276350"/>
            <a:ext cx="3816350" cy="340365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4284663" y="1276350"/>
            <a:ext cx="3816349" cy="340365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2"/>
                </a:solidFill>
                <a:latin typeface="KingsBureauGrot ThreeSeven" charset="0"/>
                <a:ea typeface="KingsBureauGrot ThreeSeven" charset="0"/>
                <a:cs typeface="KingsBureauGrot ThreeSeven" charset="0"/>
              </a:rPr>
              <a:t>DEPARTMENT OF CHEMISTRY</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15900" y="1276350"/>
            <a:ext cx="2484438" cy="3403600"/>
          </a:xfrm>
        </p:spPr>
        <p:txBody>
          <a:bodyPr>
            <a:normAutofit/>
          </a:bodyPr>
          <a:lstStyle>
            <a:lvl1pPr>
              <a:lnSpc>
                <a:spcPts val="1650"/>
              </a:lnSpc>
              <a:buClr>
                <a:schemeClr val="accent2"/>
              </a:buClr>
              <a:defRPr sz="1300">
                <a:solidFill>
                  <a:schemeClr val="accent2"/>
                </a:solidFill>
              </a:defRPr>
            </a:lvl1pPr>
            <a:lvl2pPr>
              <a:lnSpc>
                <a:spcPts val="1650"/>
              </a:lnSpc>
              <a:buClr>
                <a:schemeClr val="accent2"/>
              </a:buClr>
              <a:defRPr sz="1300">
                <a:solidFill>
                  <a:schemeClr val="accent2"/>
                </a:solidFill>
              </a:defRPr>
            </a:lvl2pPr>
            <a:lvl3pPr>
              <a:lnSpc>
                <a:spcPts val="1650"/>
              </a:lnSpc>
              <a:buClr>
                <a:schemeClr val="accent2"/>
              </a:buClr>
              <a:defRPr sz="1400"/>
            </a:lvl3pPr>
            <a:lvl4pPr>
              <a:lnSpc>
                <a:spcPts val="1650"/>
              </a:lnSpc>
              <a:buClr>
                <a:schemeClr val="accent2"/>
              </a:buClr>
              <a:defRPr sz="1400"/>
            </a:lvl4pPr>
            <a:lvl5pPr>
              <a:lnSpc>
                <a:spcPts val="1650"/>
              </a:lnSpc>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5616574" y="1276350"/>
            <a:ext cx="2484437" cy="3403600"/>
          </a:xfrm>
        </p:spPr>
        <p:txBody>
          <a:bodyPr>
            <a:normAutofit/>
          </a:bodyPr>
          <a:lstStyle>
            <a:lvl1pPr>
              <a:lnSpc>
                <a:spcPts val="1650"/>
              </a:lnSpc>
              <a:buClr>
                <a:schemeClr val="accent2"/>
              </a:buClr>
              <a:defRPr sz="1300">
                <a:solidFill>
                  <a:schemeClr val="accent2"/>
                </a:solidFill>
              </a:defRPr>
            </a:lvl1pPr>
            <a:lvl2pPr>
              <a:lnSpc>
                <a:spcPts val="1650"/>
              </a:lnSpc>
              <a:buClr>
                <a:schemeClr val="accent2"/>
              </a:buClr>
              <a:defRPr sz="1300">
                <a:solidFill>
                  <a:schemeClr val="accent2"/>
                </a:solidFill>
              </a:defRPr>
            </a:lvl2pPr>
            <a:lvl3pPr>
              <a:lnSpc>
                <a:spcPts val="1650"/>
              </a:lnSpc>
              <a:buClr>
                <a:schemeClr val="accent2"/>
              </a:buClr>
              <a:defRPr sz="1400"/>
            </a:lvl3pPr>
            <a:lvl4pPr>
              <a:lnSpc>
                <a:spcPts val="1650"/>
              </a:lnSpc>
              <a:buClr>
                <a:schemeClr val="accent2"/>
              </a:buClr>
              <a:defRPr sz="1400"/>
            </a:lvl4pPr>
            <a:lvl5pPr>
              <a:lnSpc>
                <a:spcPts val="1650"/>
              </a:lnSpc>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2916237" y="1276350"/>
            <a:ext cx="2484437" cy="3403600"/>
          </a:xfrm>
        </p:spPr>
        <p:txBody>
          <a:bodyPr>
            <a:normAutofit/>
          </a:bodyPr>
          <a:lstStyle>
            <a:lvl1pPr>
              <a:lnSpc>
                <a:spcPts val="1650"/>
              </a:lnSpc>
              <a:buClr>
                <a:schemeClr val="accent2"/>
              </a:buClr>
              <a:defRPr sz="1300">
                <a:solidFill>
                  <a:schemeClr val="accent2"/>
                </a:solidFill>
              </a:defRPr>
            </a:lvl1pPr>
            <a:lvl2pPr>
              <a:lnSpc>
                <a:spcPts val="1650"/>
              </a:lnSpc>
              <a:buClr>
                <a:schemeClr val="accent2"/>
              </a:buClr>
              <a:defRPr sz="1300">
                <a:solidFill>
                  <a:schemeClr val="accent2"/>
                </a:solidFill>
              </a:defRPr>
            </a:lvl2pPr>
            <a:lvl3pPr>
              <a:lnSpc>
                <a:spcPts val="1650"/>
              </a:lnSpc>
              <a:buClr>
                <a:schemeClr val="accent2"/>
              </a:buClr>
              <a:defRPr sz="1400"/>
            </a:lvl3pPr>
            <a:lvl4pPr>
              <a:lnSpc>
                <a:spcPts val="1650"/>
              </a:lnSpc>
              <a:buClr>
                <a:schemeClr val="accent2"/>
              </a:buClr>
              <a:defRPr sz="1400"/>
            </a:lvl4pPr>
            <a:lvl5pPr>
              <a:lnSpc>
                <a:spcPts val="1650"/>
              </a:lnSpc>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2"/>
                </a:solidFill>
                <a:latin typeface="KingsBureauGrot ThreeSeven" charset="0"/>
                <a:ea typeface="KingsBureauGrot ThreeSeven" charset="0"/>
                <a:cs typeface="KingsBureauGrot ThreeSeven" charset="0"/>
              </a:rPr>
              <a:t>DEPARTMENT OF CHEMISTRY</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55" r="4849"/>
          <a:stretch/>
        </p:blipFill>
        <p:spPr>
          <a:xfrm>
            <a:off x="56704" y="0"/>
            <a:ext cx="9087296" cy="5143500"/>
          </a:xfrm>
          <a:prstGeom prst="rect">
            <a:avLst/>
          </a:prstGeom>
        </p:spPr>
      </p:pic>
      <p:sp>
        <p:nvSpPr>
          <p:cNvPr id="8" name="Text Placeholder 26"/>
          <p:cNvSpPr>
            <a:spLocks noGrp="1"/>
          </p:cNvSpPr>
          <p:nvPr>
            <p:ph type="body" sz="quarter" idx="11"/>
          </p:nvPr>
        </p:nvSpPr>
        <p:spPr>
          <a:xfrm>
            <a:off x="215900" y="1276350"/>
            <a:ext cx="6121400" cy="3481884"/>
          </a:xfrm>
        </p:spPr>
        <p:txBody>
          <a:bodyPr anchor="b" anchorCtr="0">
            <a:noAutofit/>
          </a:bodyPr>
          <a:lstStyle>
            <a:lvl1pPr marL="0" indent="0">
              <a:lnSpc>
                <a:spcPct val="100000"/>
              </a:lnSpc>
              <a:buClr>
                <a:schemeClr val="tx2"/>
              </a:buClr>
              <a:buFontTx/>
              <a:buNone/>
              <a:defRPr sz="1800" b="1" i="0">
                <a:solidFill>
                  <a:schemeClr val="tx2"/>
                </a:solidFill>
                <a:latin typeface="KingsBureauGrot ThreeSeven" charset="0"/>
                <a:ea typeface="KingsBureauGrot ThreeSeven" charset="0"/>
                <a:cs typeface="KingsBureauGrot ThreeSeven" charset="0"/>
              </a:defRPr>
            </a:lvl1pPr>
            <a:lvl2pPr marL="3240" indent="0">
              <a:lnSpc>
                <a:spcPct val="100000"/>
              </a:lnSpc>
              <a:spcAft>
                <a:spcPts val="0"/>
              </a:spcAft>
              <a:buClr>
                <a:schemeClr val="tx2"/>
              </a:buClr>
              <a:buFontTx/>
              <a:buNone/>
              <a:tabLst/>
              <a:defRPr sz="1800" b="0" i="0">
                <a:solidFill>
                  <a:schemeClr val="tx2"/>
                </a:solidFill>
                <a:latin typeface="KingsBureauGrot FiveOne" charset="0"/>
                <a:ea typeface="KingsBureauGrot FiveOne" charset="0"/>
                <a:cs typeface="KingsBureauGrot FiveOne" charset="0"/>
              </a:defRPr>
            </a:lvl2pPr>
            <a:lvl3pPr marL="3241" indent="0">
              <a:lnSpc>
                <a:spcPct val="100000"/>
              </a:lnSpc>
              <a:spcAft>
                <a:spcPts val="600"/>
              </a:spcAft>
              <a:buClr>
                <a:schemeClr val="tx2"/>
              </a:buClr>
              <a:buNone/>
              <a:tabLst/>
              <a:defRPr sz="1800" b="0" i="0">
                <a:solidFill>
                  <a:schemeClr val="accent2"/>
                </a:solidFill>
                <a:latin typeface="KingsBureauGrot FiveOne" charset="0"/>
                <a:ea typeface="KingsBureauGrot FiveOne" charset="0"/>
                <a:cs typeface="KingsBureauGrot FiveOne" charset="0"/>
              </a:defRPr>
            </a:lvl3pPr>
            <a:lvl4pPr marL="180975" indent="-176213">
              <a:lnSpc>
                <a:spcPct val="100000"/>
              </a:lnSpc>
              <a:buClr>
                <a:schemeClr val="accent2"/>
              </a:buClr>
              <a:tabLst/>
              <a:defRPr sz="1800" b="0" i="0">
                <a:solidFill>
                  <a:schemeClr val="tx2"/>
                </a:solidFill>
                <a:latin typeface="KingsBureauGrot FiveOne" charset="0"/>
                <a:ea typeface="KingsBureauGrot FiveOne" charset="0"/>
                <a:cs typeface="KingsBureauGrot FiveOne" charset="0"/>
              </a:defRPr>
            </a:lvl4pPr>
            <a:lvl5pPr marL="357188" indent="-176213">
              <a:lnSpc>
                <a:spcPct val="100000"/>
              </a:lnSpc>
              <a:buClr>
                <a:schemeClr val="accent2"/>
              </a:buClr>
              <a:tabLst/>
              <a:defRPr sz="18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15900" y="189955"/>
            <a:ext cx="6121400"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2"/>
                </a:solidFill>
                <a:latin typeface="KingsBureauGrot ThreeSeven" charset="0"/>
                <a:ea typeface="KingsBureauGrot ThreeSeven" charset="0"/>
                <a:cs typeface="KingsBureauGrot ThreeSeven" charset="0"/>
              </a:rPr>
              <a:t>DEPARTMENT OF CHEMISTRY</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15900" y="1276157"/>
            <a:ext cx="7885111" cy="3403793"/>
          </a:xfrm>
        </p:spPr>
        <p:txBody>
          <a:bodyPr>
            <a:normAutofit/>
          </a:bodyPr>
          <a:lstStyle>
            <a:lvl1pPr marL="0" indent="0">
              <a:lnSpc>
                <a:spcPts val="2100"/>
              </a:lnSpc>
              <a:buNone/>
              <a:defRPr sz="1700" b="1" i="0">
                <a:solidFill>
                  <a:schemeClr val="tx2"/>
                </a:solidFill>
                <a:latin typeface="KingsBureauGrot ThreeSeven" charset="0"/>
                <a:ea typeface="KingsBureauGrot ThreeSeven" charset="0"/>
                <a:cs typeface="KingsBureauGrot ThreeSeven" charset="0"/>
              </a:defRPr>
            </a:lvl1pPr>
            <a:lvl2pPr marL="4763" indent="0">
              <a:lnSpc>
                <a:spcPts val="2100"/>
              </a:lnSpc>
              <a:buNone/>
              <a:tabLst/>
              <a:defRPr sz="1700" b="0" i="0">
                <a:solidFill>
                  <a:schemeClr val="tx2"/>
                </a:solidFill>
                <a:latin typeface="KingsBureauGrot FiveOne" charset="0"/>
                <a:ea typeface="KingsBureauGrot FiveOne" charset="0"/>
                <a:cs typeface="KingsBureauGrot FiveOne" charset="0"/>
              </a:defRPr>
            </a:lvl2pPr>
            <a:lvl3pPr marL="177800" indent="-173038">
              <a:lnSpc>
                <a:spcPts val="2100"/>
              </a:lnSpc>
              <a:buClr>
                <a:schemeClr val="tx2"/>
              </a:buClr>
              <a:tabLst/>
              <a:defRPr sz="1800" b="0" i="0">
                <a:latin typeface="Kings Caslon Text" charset="0"/>
                <a:ea typeface="Kings Caslon Text" charset="0"/>
                <a:cs typeface="Kings Caslon Text" charset="0"/>
              </a:defRPr>
            </a:lvl3pPr>
            <a:lvl4pPr marL="179388" indent="-176213">
              <a:lnSpc>
                <a:spcPts val="2100"/>
              </a:lnSpc>
              <a:buClr>
                <a:schemeClr val="tx2"/>
              </a:buClr>
              <a:tabLst/>
              <a:defRPr sz="1800" b="0" i="0">
                <a:latin typeface="Kings Caslon Text" charset="0"/>
                <a:ea typeface="Kings Caslon Text" charset="0"/>
                <a:cs typeface="Kings Caslon Text" charset="0"/>
              </a:defRPr>
            </a:lvl4pPr>
            <a:lvl5pPr marL="355600" indent="-176213">
              <a:lnSpc>
                <a:spcPts val="2100"/>
              </a:lnSpc>
              <a:buClr>
                <a:schemeClr val="tx2"/>
              </a:buClr>
              <a:tabLst/>
              <a:defRPr sz="18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15900" y="189955"/>
            <a:ext cx="6483994" cy="153888"/>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15899" y="1276157"/>
            <a:ext cx="3816352" cy="34038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4284663" y="1276157"/>
            <a:ext cx="3816349" cy="34038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15900" y="189955"/>
            <a:ext cx="6483994" cy="153888"/>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15900" y="1276157"/>
            <a:ext cx="2484438" cy="3403793"/>
          </a:xfrm>
        </p:spPr>
        <p:txBody>
          <a:bodyPr>
            <a:normAutofit/>
          </a:bodyPr>
          <a:lstStyle>
            <a:lvl1pPr>
              <a:lnSpc>
                <a:spcPts val="1650"/>
              </a:lnSpc>
              <a:defRPr sz="1300"/>
            </a:lvl1pPr>
            <a:lvl2pPr>
              <a:lnSpc>
                <a:spcPts val="1650"/>
              </a:lnSpc>
              <a:defRPr sz="1300"/>
            </a:lvl2pPr>
            <a:lvl3pPr>
              <a:lnSpc>
                <a:spcPts val="1650"/>
              </a:lnSpc>
              <a:defRPr sz="1400"/>
            </a:lvl3pPr>
            <a:lvl4pPr>
              <a:lnSpc>
                <a:spcPts val="1650"/>
              </a:lnSpc>
              <a:defRPr sz="1400"/>
            </a:lvl4pPr>
            <a:lvl5pPr>
              <a:lnSpc>
                <a:spcPts val="165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5616575" y="1276157"/>
            <a:ext cx="2484437" cy="3403793"/>
          </a:xfrm>
        </p:spPr>
        <p:txBody>
          <a:bodyPr>
            <a:normAutofit/>
          </a:bodyPr>
          <a:lstStyle>
            <a:lvl1pPr>
              <a:lnSpc>
                <a:spcPts val="1650"/>
              </a:lnSpc>
              <a:defRPr sz="1300"/>
            </a:lvl1pPr>
            <a:lvl2pPr>
              <a:lnSpc>
                <a:spcPts val="1650"/>
              </a:lnSpc>
              <a:defRPr sz="1300"/>
            </a:lvl2pPr>
            <a:lvl3pPr>
              <a:lnSpc>
                <a:spcPts val="1650"/>
              </a:lnSpc>
              <a:defRPr sz="1400"/>
            </a:lvl3pPr>
            <a:lvl4pPr>
              <a:lnSpc>
                <a:spcPts val="1650"/>
              </a:lnSpc>
              <a:defRPr sz="1400"/>
            </a:lvl4pPr>
            <a:lvl5pPr>
              <a:lnSpc>
                <a:spcPts val="165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2916237" y="1276157"/>
            <a:ext cx="2484438" cy="3403793"/>
          </a:xfrm>
        </p:spPr>
        <p:txBody>
          <a:bodyPr>
            <a:normAutofit/>
          </a:bodyPr>
          <a:lstStyle>
            <a:lvl1pPr>
              <a:lnSpc>
                <a:spcPts val="1650"/>
              </a:lnSpc>
              <a:defRPr sz="1300"/>
            </a:lvl1pPr>
            <a:lvl2pPr>
              <a:lnSpc>
                <a:spcPts val="1650"/>
              </a:lnSpc>
              <a:defRPr sz="1300"/>
            </a:lvl2pPr>
            <a:lvl3pPr>
              <a:lnSpc>
                <a:spcPts val="1650"/>
              </a:lnSpc>
              <a:defRPr sz="1400"/>
            </a:lvl3pPr>
            <a:lvl4pPr>
              <a:lnSpc>
                <a:spcPts val="1650"/>
              </a:lnSpc>
              <a:defRPr sz="1400"/>
            </a:lvl4pPr>
            <a:lvl5pPr>
              <a:lnSpc>
                <a:spcPts val="165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15900" y="189955"/>
            <a:ext cx="6483994" cy="153888"/>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a:extLst>
              <a:ext uri="{28A0092B-C50C-407E-A947-70E740481C1C}">
                <a14:useLocalDpi xmlns:a14="http://schemas.microsoft.com/office/drawing/2010/main" val="0"/>
              </a:ext>
            </a:extLst>
          </a:blip>
          <a:srcRect l="-693" t="4066" r="4760"/>
          <a:stretch>
            <a:fillRect/>
          </a:stretch>
        </p:blipFill>
        <p:spPr>
          <a:xfrm>
            <a:off x="0" y="0"/>
            <a:ext cx="9144001" cy="5143244"/>
          </a:xfrm>
          <a:prstGeom prst="rect">
            <a:avLst/>
          </a:prstGeom>
        </p:spPr>
      </p:pic>
      <p:sp>
        <p:nvSpPr>
          <p:cNvPr id="16" name="Text Placeholder 26"/>
          <p:cNvSpPr>
            <a:spLocks noGrp="1"/>
          </p:cNvSpPr>
          <p:nvPr>
            <p:ph type="body" sz="quarter" idx="11"/>
          </p:nvPr>
        </p:nvSpPr>
        <p:spPr>
          <a:xfrm>
            <a:off x="215900" y="2507478"/>
            <a:ext cx="6121400" cy="2250756"/>
          </a:xfrm>
        </p:spPr>
        <p:txBody>
          <a:bodyPr anchor="b" anchorCtr="0">
            <a:noAutofit/>
          </a:bodyPr>
          <a:lstStyle>
            <a:lvl1pPr marL="0" indent="0">
              <a:lnSpc>
                <a:spcPct val="100000"/>
              </a:lnSpc>
              <a:buClr>
                <a:schemeClr val="tx2"/>
              </a:buClr>
              <a:buFontTx/>
              <a:buNone/>
              <a:defRPr sz="1800" b="1" i="0">
                <a:solidFill>
                  <a:schemeClr val="tx2"/>
                </a:solidFill>
                <a:latin typeface="KingsBureauGrot ThreeSeven" charset="0"/>
                <a:ea typeface="KingsBureauGrot ThreeSeven" charset="0"/>
                <a:cs typeface="KingsBureauGrot ThreeSeven" charset="0"/>
              </a:defRPr>
            </a:lvl1pPr>
            <a:lvl2pPr marL="3240" indent="0">
              <a:lnSpc>
                <a:spcPct val="100000"/>
              </a:lnSpc>
              <a:spcAft>
                <a:spcPts val="0"/>
              </a:spcAft>
              <a:buClr>
                <a:schemeClr val="tx2"/>
              </a:buClr>
              <a:buFontTx/>
              <a:buNone/>
              <a:tabLst/>
              <a:defRPr sz="1800" b="0" i="0">
                <a:solidFill>
                  <a:schemeClr val="tx2"/>
                </a:solidFill>
                <a:latin typeface="KingsBureauGrot FiveOne" charset="0"/>
                <a:ea typeface="KingsBureauGrot FiveOne" charset="0"/>
                <a:cs typeface="KingsBureauGrot FiveOne" charset="0"/>
              </a:defRPr>
            </a:lvl2pPr>
            <a:lvl3pPr marL="3241" indent="0">
              <a:lnSpc>
                <a:spcPct val="100000"/>
              </a:lnSpc>
              <a:spcAft>
                <a:spcPts val="600"/>
              </a:spcAft>
              <a:buClr>
                <a:schemeClr val="tx2"/>
              </a:buClr>
              <a:buNone/>
              <a:tabLst/>
              <a:defRPr sz="1800" b="0" i="0">
                <a:solidFill>
                  <a:schemeClr val="tx2"/>
                </a:solidFill>
                <a:latin typeface="KingsBureauGrot FiveOne" charset="0"/>
                <a:ea typeface="KingsBureauGrot FiveOne" charset="0"/>
                <a:cs typeface="KingsBureauGrot FiveOne" charset="0"/>
              </a:defRPr>
            </a:lvl3pPr>
            <a:lvl4pPr marL="180975" indent="-176213">
              <a:lnSpc>
                <a:spcPct val="100000"/>
              </a:lnSpc>
              <a:buClr>
                <a:schemeClr val="tx2"/>
              </a:buClr>
              <a:tabLst/>
              <a:defRPr sz="1800" b="0" i="0">
                <a:solidFill>
                  <a:schemeClr val="tx2"/>
                </a:solidFill>
                <a:latin typeface="KingsBureauGrot FiveOne" charset="0"/>
                <a:ea typeface="KingsBureauGrot FiveOne" charset="0"/>
                <a:cs typeface="KingsBureauGrot FiveOne" charset="0"/>
              </a:defRPr>
            </a:lvl4pPr>
            <a:lvl5pPr marL="357188" indent="-176213">
              <a:lnSpc>
                <a:spcPct val="100000"/>
              </a:lnSpc>
              <a:buClr>
                <a:schemeClr val="tx2"/>
              </a:buClr>
              <a:tabLst/>
              <a:defRPr sz="18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15900" y="189955"/>
            <a:ext cx="6483994" cy="153888"/>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594" t="4255" r="4849"/>
          <a:stretch/>
        </p:blipFill>
        <p:spPr>
          <a:xfrm>
            <a:off x="0" y="-2"/>
            <a:ext cx="9144000" cy="5143502"/>
          </a:xfrm>
          <a:prstGeom prst="rect">
            <a:avLst/>
          </a:prstGeom>
        </p:spPr>
      </p:pic>
      <p:sp>
        <p:nvSpPr>
          <p:cNvPr id="22" name="TextBox 21"/>
          <p:cNvSpPr txBox="1"/>
          <p:nvPr userDrawn="1"/>
        </p:nvSpPr>
        <p:spPr>
          <a:xfrm>
            <a:off x="215900" y="189955"/>
            <a:ext cx="6483994"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15900" y="2507478"/>
            <a:ext cx="6121400" cy="2250756"/>
          </a:xfrm>
        </p:spPr>
        <p:txBody>
          <a:bodyPr anchor="b" anchorCtr="0">
            <a:noAutofit/>
          </a:bodyPr>
          <a:lstStyle>
            <a:lvl1pPr marL="0" indent="0">
              <a:lnSpc>
                <a:spcPct val="90000"/>
              </a:lnSpc>
              <a:buClr>
                <a:schemeClr val="tx2"/>
              </a:buClr>
              <a:buFontTx/>
              <a:buNone/>
              <a:defRPr sz="3600" b="1" i="0">
                <a:solidFill>
                  <a:schemeClr val="accent3"/>
                </a:solidFill>
                <a:latin typeface="KingsBureauGrot ThreeSeven" charset="0"/>
                <a:ea typeface="KingsBureauGrot ThreeSeven" charset="0"/>
                <a:cs typeface="KingsBureauGrot ThreeSeven" charset="0"/>
              </a:defRPr>
            </a:lvl1pPr>
            <a:lvl2pPr marL="3240" indent="0">
              <a:lnSpc>
                <a:spcPct val="90000"/>
              </a:lnSpc>
              <a:spcAft>
                <a:spcPts val="1200"/>
              </a:spcAft>
              <a:buClr>
                <a:schemeClr val="tx2"/>
              </a:buClr>
              <a:buFontTx/>
              <a:buNone/>
              <a:tabLst/>
              <a:defRPr sz="3600" b="0" i="0">
                <a:solidFill>
                  <a:schemeClr val="tx2"/>
                </a:solidFill>
                <a:latin typeface="Kings Caslon Display" charset="0"/>
                <a:ea typeface="Kings Caslon Display" charset="0"/>
                <a:cs typeface="Kings Caslon Display" charset="0"/>
              </a:defRPr>
            </a:lvl2pPr>
            <a:lvl3pPr marL="3241" indent="0">
              <a:lnSpc>
                <a:spcPct val="105000"/>
              </a:lnSpc>
              <a:buClr>
                <a:schemeClr val="tx2"/>
              </a:buClr>
              <a:buNone/>
              <a:tabLst/>
              <a:defRPr sz="2400" b="1" i="0">
                <a:solidFill>
                  <a:schemeClr val="tx2"/>
                </a:solidFill>
                <a:latin typeface="KingsBureauGrot ThreeSeven" charset="0"/>
                <a:ea typeface="KingsBureauGrot ThreeSeven" charset="0"/>
                <a:cs typeface="KingsBureauGrot ThreeSeven" charset="0"/>
              </a:defRPr>
            </a:lvl3pPr>
            <a:lvl4pPr marL="90488" indent="-85725">
              <a:lnSpc>
                <a:spcPct val="105000"/>
              </a:lnSpc>
              <a:buClr>
                <a:schemeClr val="accent3"/>
              </a:buClr>
              <a:tabLst/>
              <a:defRPr sz="1225" b="0" i="0">
                <a:solidFill>
                  <a:schemeClr val="tx2"/>
                </a:solidFill>
                <a:latin typeface="KingsBureauGrot FiveOne" charset="0"/>
                <a:ea typeface="KingsBureauGrot FiveOne" charset="0"/>
                <a:cs typeface="KingsBureauGrot FiveOne" charset="0"/>
              </a:defRPr>
            </a:lvl4pPr>
            <a:lvl5pPr marL="180975" indent="-90488">
              <a:lnSpc>
                <a:spcPct val="105000"/>
              </a:lnSpc>
              <a:buClr>
                <a:schemeClr val="accent3"/>
              </a:buClr>
              <a:tabLst/>
              <a:defRPr sz="1225"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7812088" y="-1"/>
            <a:ext cx="1331911" cy="997069"/>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15901" y="1276350"/>
            <a:ext cx="7885112" cy="3403600"/>
          </a:xfrm>
        </p:spPr>
        <p:txBody>
          <a:bodyPr>
            <a:normAutofit/>
          </a:bodyPr>
          <a:lstStyle>
            <a:lvl1pPr marL="0" indent="0">
              <a:lnSpc>
                <a:spcPts val="2100"/>
              </a:lnSpc>
              <a:buNone/>
              <a:defRPr sz="1700" b="1" i="0">
                <a:solidFill>
                  <a:schemeClr val="accent3"/>
                </a:solidFill>
                <a:latin typeface="KingsBureauGrot ThreeSeven" charset="0"/>
                <a:ea typeface="KingsBureauGrot ThreeSeven" charset="0"/>
                <a:cs typeface="KingsBureauGrot ThreeSeven" charset="0"/>
              </a:defRPr>
            </a:lvl1pPr>
            <a:lvl2pPr marL="4763" indent="0">
              <a:lnSpc>
                <a:spcPts val="2100"/>
              </a:lnSpc>
              <a:buNone/>
              <a:tabLst/>
              <a:defRPr sz="1700" b="0" i="0">
                <a:solidFill>
                  <a:schemeClr val="accent3"/>
                </a:solidFill>
                <a:latin typeface="KingsBureauGrot FiveOne" charset="0"/>
                <a:ea typeface="KingsBureauGrot FiveOne" charset="0"/>
                <a:cs typeface="KingsBureauGrot FiveOne" charset="0"/>
              </a:defRPr>
            </a:lvl2pPr>
            <a:lvl3pPr marL="177800" indent="-173038">
              <a:lnSpc>
                <a:spcPts val="2100"/>
              </a:lnSpc>
              <a:buClr>
                <a:schemeClr val="accent3"/>
              </a:buClr>
              <a:tabLst/>
              <a:defRPr sz="1800" b="0" i="0">
                <a:latin typeface="Kings Caslon Text" charset="0"/>
                <a:ea typeface="Kings Caslon Text" charset="0"/>
                <a:cs typeface="Kings Caslon Text" charset="0"/>
              </a:defRPr>
            </a:lvl3pPr>
            <a:lvl4pPr marL="179388" indent="-176213">
              <a:lnSpc>
                <a:spcPts val="2100"/>
              </a:lnSpc>
              <a:buClr>
                <a:schemeClr val="accent3"/>
              </a:buClr>
              <a:tabLst/>
              <a:defRPr sz="1800" b="0" i="0">
                <a:latin typeface="Kings Caslon Text" charset="0"/>
                <a:ea typeface="Kings Caslon Text" charset="0"/>
                <a:cs typeface="Kings Caslon Text" charset="0"/>
              </a:defRPr>
            </a:lvl4pPr>
            <a:lvl5pPr marL="355600" indent="-176213">
              <a:lnSpc>
                <a:spcPts val="2100"/>
              </a:lnSpc>
              <a:buClr>
                <a:schemeClr val="accent3"/>
              </a:buClr>
              <a:tabLst/>
              <a:defRPr sz="18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15900" y="189955"/>
            <a:ext cx="6483994"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3"/>
                </a:solidFill>
                <a:latin typeface="KingsBureauGrot ThreeSeven" charset="0"/>
                <a:ea typeface="KingsBureauGrot ThreeSeven" charset="0"/>
                <a:cs typeface="KingsBureauGrot ThreeSeven" charset="0"/>
              </a:rPr>
              <a:t>DEPARTMENT OF MATHEMATICS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9144000" cy="5143500"/>
          </a:xfrm>
          <a:prstGeom prst="rect">
            <a:avLst/>
          </a:prstGeom>
        </p:spPr>
      </p:pic>
      <p:sp>
        <p:nvSpPr>
          <p:cNvPr id="2" name="Title 1"/>
          <p:cNvSpPr>
            <a:spLocks noGrp="1"/>
          </p:cNvSpPr>
          <p:nvPr>
            <p:ph type="title"/>
          </p:nvPr>
        </p:nvSpPr>
        <p:spPr>
          <a:xfrm>
            <a:off x="215899" y="540000"/>
            <a:ext cx="7885113" cy="540000"/>
          </a:xfrm>
        </p:spPr>
        <p:txBody>
          <a:bodyPr>
            <a:normAutofit/>
          </a:bodyPr>
          <a:lstStyle>
            <a:lvl1pPr>
              <a:defRPr sz="3200"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15900" y="1276350"/>
            <a:ext cx="3816350" cy="340365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4284663" y="1276350"/>
            <a:ext cx="3816350" cy="340365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15900" y="189955"/>
            <a:ext cx="6483994" cy="307777"/>
          </a:xfrm>
          <a:prstGeom prst="rect">
            <a:avLst/>
          </a:prstGeom>
          <a:noFill/>
        </p:spPr>
        <p:txBody>
          <a:bodyPr wrap="square" lIns="0" tIns="0" rIns="0" bIns="0" rtlCol="0">
            <a:spAutoFit/>
          </a:bodyPr>
          <a:lstStyle/>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311073" rtl="0" eaLnBrk="1" fontAlgn="auto" latinLnBrk="0" hangingPunct="1">
              <a:lnSpc>
                <a:spcPct val="100000"/>
              </a:lnSpc>
              <a:spcBef>
                <a:spcPts val="0"/>
              </a:spcBef>
              <a:spcAft>
                <a:spcPts val="0"/>
              </a:spcAft>
              <a:buClrTx/>
              <a:buSzTx/>
              <a:buFontTx/>
              <a:buNone/>
              <a:tabLst/>
              <a:defRPr/>
            </a:pPr>
            <a:r>
              <a:rPr lang="en-US" sz="1000" b="1" i="0" dirty="0">
                <a:solidFill>
                  <a:schemeClr val="accent3"/>
                </a:solidFill>
                <a:latin typeface="KingsBureauGrot ThreeSeven" charset="0"/>
                <a:ea typeface="KingsBureauGrot ThreeSeven" charset="0"/>
                <a:cs typeface="KingsBureauGrot ThreeSeven" charset="0"/>
              </a:rPr>
              <a:t>DEPARTMENT OF MATHEMATICS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01" y="135000"/>
            <a:ext cx="7596188" cy="944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15901" y="1276350"/>
            <a:ext cx="7596188" cy="3182866"/>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9758657"/>
      </p:ext>
    </p:extLst>
  </p:cSld>
  <p:clrMap bg1="lt1" tx1="dk1" bg2="lt2" tx2="dk2" accent1="accent1" accent2="accent2" accent3="accent3" accent4="accent4" accent5="accent5" accent6="accent6" hlink="hlink" folHlink="folHlink"/>
  <p:sldLayoutIdLst>
    <p:sldLayoutId id="2147483674" r:id="rId1"/>
    <p:sldLayoutId id="2147483699" r:id="rId2"/>
    <p:sldLayoutId id="2147483684" r:id="rId3"/>
    <p:sldLayoutId id="2147483685" r:id="rId4"/>
    <p:sldLayoutId id="2147483686" r:id="rId5"/>
    <p:sldLayoutId id="2147483679" r:id="rId6"/>
    <p:sldLayoutId id="2147483675" r:id="rId7"/>
    <p:sldLayoutId id="2147483687" r:id="rId8"/>
    <p:sldLayoutId id="2147483688" r:id="rId9"/>
    <p:sldLayoutId id="2147483689" r:id="rId10"/>
    <p:sldLayoutId id="2147483680" r:id="rId11"/>
    <p:sldLayoutId id="2147483676" r:id="rId12"/>
    <p:sldLayoutId id="2147483690" r:id="rId13"/>
    <p:sldLayoutId id="2147483691" r:id="rId14"/>
    <p:sldLayoutId id="2147483692" r:id="rId15"/>
    <p:sldLayoutId id="2147483681" r:id="rId16"/>
    <p:sldLayoutId id="2147483677" r:id="rId17"/>
    <p:sldLayoutId id="2147483693" r:id="rId18"/>
    <p:sldLayoutId id="2147483694" r:id="rId19"/>
    <p:sldLayoutId id="2147483695" r:id="rId20"/>
    <p:sldLayoutId id="2147483682" r:id="rId21"/>
    <p:sldLayoutId id="2147483678" r:id="rId22"/>
    <p:sldLayoutId id="2147483696" r:id="rId23"/>
    <p:sldLayoutId id="2147483697" r:id="rId24"/>
    <p:sldLayoutId id="2147483698" r:id="rId25"/>
    <p:sldLayoutId id="2147483683" r:id="rId26"/>
  </p:sldLayoutIdLst>
  <p:transition>
    <p:fade/>
  </p:transition>
  <p:txStyles>
    <p:titleStyle>
      <a:lvl1pPr algn="l" defTabSz="181869" rtl="0" eaLnBrk="1" latinLnBrk="0" hangingPunct="1">
        <a:spcBef>
          <a:spcPct val="0"/>
        </a:spcBef>
        <a:buNone/>
        <a:defRPr sz="3200"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181869" rtl="0" eaLnBrk="1" latinLnBrk="0" hangingPunct="1">
        <a:lnSpc>
          <a:spcPts val="2100"/>
        </a:lnSpc>
        <a:spcBef>
          <a:spcPts val="0"/>
        </a:spcBef>
        <a:buClr>
          <a:srgbClr val="0A2D50"/>
        </a:buClr>
        <a:buFont typeface="Arial"/>
        <a:buNone/>
        <a:defRPr sz="1700" b="1" i="0" kern="1200">
          <a:solidFill>
            <a:schemeClr val="tx2"/>
          </a:solidFill>
          <a:latin typeface="KingsBureauGrot ThreeSeven" charset="0"/>
          <a:ea typeface="KingsBureauGrot ThreeSeven" charset="0"/>
          <a:cs typeface="KingsBureauGrot ThreeSeven" charset="0"/>
        </a:defRPr>
      </a:lvl1pPr>
      <a:lvl2pPr marL="4763" indent="0" algn="l" defTabSz="181869" rtl="0" eaLnBrk="1" latinLnBrk="0" hangingPunct="1">
        <a:lnSpc>
          <a:spcPts val="2100"/>
        </a:lnSpc>
        <a:spcBef>
          <a:spcPts val="0"/>
        </a:spcBef>
        <a:buClr>
          <a:srgbClr val="0A2D50"/>
        </a:buClr>
        <a:buFont typeface="Arial"/>
        <a:buNone/>
        <a:tabLst/>
        <a:defRPr sz="1700" b="0" i="0" kern="1200">
          <a:solidFill>
            <a:schemeClr val="tx2"/>
          </a:solidFill>
          <a:latin typeface="KingsBureauGrot FiveOne" charset="0"/>
          <a:ea typeface="KingsBureauGrot FiveOne" charset="0"/>
          <a:cs typeface="KingsBureauGrot FiveOne" charset="0"/>
        </a:defRPr>
      </a:lvl2pPr>
      <a:lvl3pPr marL="4762" indent="0" algn="l" defTabSz="181869" rtl="0" eaLnBrk="1" latinLnBrk="0" hangingPunct="1">
        <a:lnSpc>
          <a:spcPts val="2100"/>
        </a:lnSpc>
        <a:spcBef>
          <a:spcPts val="0"/>
        </a:spcBef>
        <a:buClr>
          <a:schemeClr val="tx2"/>
        </a:buClr>
        <a:buFontTx/>
        <a:buNone/>
        <a:tabLst/>
        <a:defRPr sz="1800" b="0" i="0" kern="1200">
          <a:solidFill>
            <a:schemeClr val="tx1"/>
          </a:solidFill>
          <a:latin typeface="Kings Caslon Text" charset="0"/>
          <a:ea typeface="Kings Caslon Text" charset="0"/>
          <a:cs typeface="Kings Caslon Text" charset="0"/>
        </a:defRPr>
      </a:lvl3pPr>
      <a:lvl4pPr marL="179388" indent="-176213" algn="l" defTabSz="181869" rtl="0" eaLnBrk="1" latinLnBrk="0" hangingPunct="1">
        <a:lnSpc>
          <a:spcPts val="2100"/>
        </a:lnSpc>
        <a:spcBef>
          <a:spcPts val="0"/>
        </a:spcBef>
        <a:buClr>
          <a:schemeClr val="tx2"/>
        </a:buClr>
        <a:buFont typeface="Arial"/>
        <a:buChar char="•"/>
        <a:tabLst/>
        <a:defRPr sz="1800" b="0" i="0" kern="1200">
          <a:solidFill>
            <a:schemeClr val="tx1"/>
          </a:solidFill>
          <a:latin typeface="Kings Caslon Text" charset="0"/>
          <a:ea typeface="Kings Caslon Text" charset="0"/>
          <a:cs typeface="Kings Caslon Text" charset="0"/>
        </a:defRPr>
      </a:lvl4pPr>
      <a:lvl5pPr marL="355600" indent="-176213" algn="l" defTabSz="181869" rtl="0" eaLnBrk="1" latinLnBrk="0" hangingPunct="1">
        <a:lnSpc>
          <a:spcPts val="2100"/>
        </a:lnSpc>
        <a:spcBef>
          <a:spcPts val="0"/>
        </a:spcBef>
        <a:buClr>
          <a:schemeClr val="tx2"/>
        </a:buClr>
        <a:buFont typeface="Arial"/>
        <a:buChar char="•"/>
        <a:tabLst/>
        <a:defRPr sz="1800" b="0" i="0" kern="1200">
          <a:solidFill>
            <a:schemeClr val="tx1"/>
          </a:solidFill>
          <a:latin typeface="Kings Caslon Text" charset="0"/>
          <a:ea typeface="Kings Caslon Text" charset="0"/>
          <a:cs typeface="Kings Caslon Text" charset="0"/>
        </a:defRPr>
      </a:lvl5pPr>
      <a:lvl6pPr marL="1000278" indent="-90934" algn="l" defTabSz="181869" rtl="0" eaLnBrk="1" latinLnBrk="0" hangingPunct="1">
        <a:spcBef>
          <a:spcPct val="20000"/>
        </a:spcBef>
        <a:buFont typeface="Arial"/>
        <a:buChar char="•"/>
        <a:defRPr sz="796" kern="1200">
          <a:solidFill>
            <a:schemeClr val="tx1"/>
          </a:solidFill>
          <a:latin typeface="+mn-lt"/>
          <a:ea typeface="+mn-ea"/>
          <a:cs typeface="+mn-cs"/>
        </a:defRPr>
      </a:lvl6pPr>
      <a:lvl7pPr marL="1182147" indent="-90934" algn="l" defTabSz="181869" rtl="0" eaLnBrk="1" latinLnBrk="0" hangingPunct="1">
        <a:spcBef>
          <a:spcPct val="20000"/>
        </a:spcBef>
        <a:buFont typeface="Arial"/>
        <a:buChar char="•"/>
        <a:defRPr sz="796" kern="1200">
          <a:solidFill>
            <a:schemeClr val="tx1"/>
          </a:solidFill>
          <a:latin typeface="+mn-lt"/>
          <a:ea typeface="+mn-ea"/>
          <a:cs typeface="+mn-cs"/>
        </a:defRPr>
      </a:lvl7pPr>
      <a:lvl8pPr marL="1364016" indent="-90934" algn="l" defTabSz="181869" rtl="0" eaLnBrk="1" latinLnBrk="0" hangingPunct="1">
        <a:spcBef>
          <a:spcPct val="20000"/>
        </a:spcBef>
        <a:buFont typeface="Arial"/>
        <a:buChar char="•"/>
        <a:defRPr sz="796" kern="1200">
          <a:solidFill>
            <a:schemeClr val="tx1"/>
          </a:solidFill>
          <a:latin typeface="+mn-lt"/>
          <a:ea typeface="+mn-ea"/>
          <a:cs typeface="+mn-cs"/>
        </a:defRPr>
      </a:lvl8pPr>
      <a:lvl9pPr marL="1545884" indent="-90934" algn="l" defTabSz="181869" rtl="0" eaLnBrk="1" latinLnBrk="0" hangingPunct="1">
        <a:spcBef>
          <a:spcPct val="20000"/>
        </a:spcBef>
        <a:buFont typeface="Arial"/>
        <a:buChar char="•"/>
        <a:defRPr sz="796" kern="1200">
          <a:solidFill>
            <a:schemeClr val="tx1"/>
          </a:solidFill>
          <a:latin typeface="+mn-lt"/>
          <a:ea typeface="+mn-ea"/>
          <a:cs typeface="+mn-cs"/>
        </a:defRPr>
      </a:lvl9pPr>
    </p:bodyStyle>
    <p:otherStyle>
      <a:defPPr>
        <a:defRPr lang="en-US"/>
      </a:defPPr>
      <a:lvl1pPr marL="0" algn="l" defTabSz="181869" rtl="0" eaLnBrk="1" latinLnBrk="0" hangingPunct="1">
        <a:defRPr sz="716" kern="1200">
          <a:solidFill>
            <a:schemeClr val="tx1"/>
          </a:solidFill>
          <a:latin typeface="+mn-lt"/>
          <a:ea typeface="+mn-ea"/>
          <a:cs typeface="+mn-cs"/>
        </a:defRPr>
      </a:lvl1pPr>
      <a:lvl2pPr marL="181869" algn="l" defTabSz="181869" rtl="0" eaLnBrk="1" latinLnBrk="0" hangingPunct="1">
        <a:defRPr sz="716" kern="1200">
          <a:solidFill>
            <a:schemeClr val="tx1"/>
          </a:solidFill>
          <a:latin typeface="+mn-lt"/>
          <a:ea typeface="+mn-ea"/>
          <a:cs typeface="+mn-cs"/>
        </a:defRPr>
      </a:lvl2pPr>
      <a:lvl3pPr marL="363738" algn="l" defTabSz="181869" rtl="0" eaLnBrk="1" latinLnBrk="0" hangingPunct="1">
        <a:defRPr sz="716" kern="1200">
          <a:solidFill>
            <a:schemeClr val="tx1"/>
          </a:solidFill>
          <a:latin typeface="+mn-lt"/>
          <a:ea typeface="+mn-ea"/>
          <a:cs typeface="+mn-cs"/>
        </a:defRPr>
      </a:lvl3pPr>
      <a:lvl4pPr marL="545606" algn="l" defTabSz="181869" rtl="0" eaLnBrk="1" latinLnBrk="0" hangingPunct="1">
        <a:defRPr sz="716" kern="1200">
          <a:solidFill>
            <a:schemeClr val="tx1"/>
          </a:solidFill>
          <a:latin typeface="+mn-lt"/>
          <a:ea typeface="+mn-ea"/>
          <a:cs typeface="+mn-cs"/>
        </a:defRPr>
      </a:lvl4pPr>
      <a:lvl5pPr marL="727476" algn="l" defTabSz="181869" rtl="0" eaLnBrk="1" latinLnBrk="0" hangingPunct="1">
        <a:defRPr sz="716" kern="1200">
          <a:solidFill>
            <a:schemeClr val="tx1"/>
          </a:solidFill>
          <a:latin typeface="+mn-lt"/>
          <a:ea typeface="+mn-ea"/>
          <a:cs typeface="+mn-cs"/>
        </a:defRPr>
      </a:lvl5pPr>
      <a:lvl6pPr marL="909344" algn="l" defTabSz="181869" rtl="0" eaLnBrk="1" latinLnBrk="0" hangingPunct="1">
        <a:defRPr sz="716" kern="1200">
          <a:solidFill>
            <a:schemeClr val="tx1"/>
          </a:solidFill>
          <a:latin typeface="+mn-lt"/>
          <a:ea typeface="+mn-ea"/>
          <a:cs typeface="+mn-cs"/>
        </a:defRPr>
      </a:lvl6pPr>
      <a:lvl7pPr marL="1091213" algn="l" defTabSz="181869" rtl="0" eaLnBrk="1" latinLnBrk="0" hangingPunct="1">
        <a:defRPr sz="716" kern="1200">
          <a:solidFill>
            <a:schemeClr val="tx1"/>
          </a:solidFill>
          <a:latin typeface="+mn-lt"/>
          <a:ea typeface="+mn-ea"/>
          <a:cs typeface="+mn-cs"/>
        </a:defRPr>
      </a:lvl7pPr>
      <a:lvl8pPr marL="1273081" algn="l" defTabSz="181869" rtl="0" eaLnBrk="1" latinLnBrk="0" hangingPunct="1">
        <a:defRPr sz="716" kern="1200">
          <a:solidFill>
            <a:schemeClr val="tx1"/>
          </a:solidFill>
          <a:latin typeface="+mn-lt"/>
          <a:ea typeface="+mn-ea"/>
          <a:cs typeface="+mn-cs"/>
        </a:defRPr>
      </a:lvl8pPr>
      <a:lvl9pPr marL="1454950" algn="l" defTabSz="181869" rtl="0" eaLnBrk="1" latinLnBrk="0" hangingPunct="1">
        <a:defRPr sz="71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userDrawn="1">
          <p15:clr>
            <a:srgbClr val="F26B43"/>
          </p15:clr>
        </p15:guide>
        <p15:guide id="3" pos="136" userDrawn="1">
          <p15:clr>
            <a:srgbClr val="F26B43"/>
          </p15:clr>
        </p15:guide>
        <p15:guide id="4" pos="5103" userDrawn="1">
          <p15:clr>
            <a:srgbClr val="F26B43"/>
          </p15:clr>
        </p15:guide>
        <p15:guide id="7" pos="1701" userDrawn="1">
          <p15:clr>
            <a:srgbClr val="F26B43"/>
          </p15:clr>
        </p15:guide>
        <p15:guide id="8" pos="1837" userDrawn="1">
          <p15:clr>
            <a:srgbClr val="F26B43"/>
          </p15:clr>
        </p15:guide>
        <p15:guide id="9" pos="3402" userDrawn="1">
          <p15:clr>
            <a:srgbClr val="F26B43"/>
          </p15:clr>
        </p15:guide>
        <p15:guide id="10" pos="3538" userDrawn="1">
          <p15:clr>
            <a:srgbClr val="F26B43"/>
          </p15:clr>
        </p15:guide>
        <p15:guide id="12" pos="2540" userDrawn="1">
          <p15:clr>
            <a:srgbClr val="F26B43"/>
          </p15:clr>
        </p15:guide>
        <p15:guide id="13" pos="2699" userDrawn="1">
          <p15:clr>
            <a:srgbClr val="F26B43"/>
          </p15:clr>
        </p15:guide>
        <p15:guide id="14" pos="492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mailto:ug-informatics@kcl.ac.uk"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8888@kcl.ac.uk"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hyperlink" Target="https://www.kcl.ac.uk/teachlearntech/students"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latin typeface="KingsBureauGrot ThreeSeven" panose="02000506050000020004" pitchFamily="2" charset="0"/>
              </a:rPr>
              <a:t>Sanjay Modgil</a:t>
            </a:r>
          </a:p>
          <a:p>
            <a:r>
              <a:rPr lang="en-GB" dirty="0">
                <a:latin typeface="KingsBureauGrot FiveOne" panose="02000506040000020004" pitchFamily="2" charset="0"/>
              </a:rPr>
              <a:t>Director of Undergraduate Studies: Year one</a:t>
            </a:r>
          </a:p>
          <a:p>
            <a:endParaRPr lang="en-GB" dirty="0">
              <a:latin typeface="KingsBureauGrot FiveOne" panose="02000506040000020004" pitchFamily="2" charset="0"/>
            </a:endParaRPr>
          </a:p>
          <a:p>
            <a:endParaRPr lang="en-GB" dirty="0">
              <a:latin typeface="KingsBureauGrot FiveOne" panose="02000506040000020004" pitchFamily="2" charset="0"/>
            </a:endParaRPr>
          </a:p>
          <a:p>
            <a:endParaRPr lang="en-GB" dirty="0"/>
          </a:p>
        </p:txBody>
      </p:sp>
    </p:spTree>
    <p:extLst>
      <p:ext uri="{BB962C8B-B14F-4D97-AF65-F5344CB8AC3E}">
        <p14:creationId xmlns:p14="http://schemas.microsoft.com/office/powerpoint/2010/main" val="302194010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900" y="754614"/>
            <a:ext cx="7885112" cy="540000"/>
          </a:xfrm>
        </p:spPr>
        <p:txBody>
          <a:bodyPr>
            <a:normAutofit fontScale="90000"/>
          </a:bodyPr>
          <a:lstStyle/>
          <a:p>
            <a:r>
              <a:rPr lang="en-GB" dirty="0">
                <a:latin typeface="KingsBureauGrot ThreeSeven" panose="02000506050000020004" pitchFamily="2" charset="0"/>
              </a:rPr>
              <a:t>How to contact us</a:t>
            </a:r>
            <a:br>
              <a:rPr lang="en-GB" dirty="0">
                <a:latin typeface="KingsBureauGrot ThreeSeven" panose="02000506050000020004" pitchFamily="2" charset="0"/>
              </a:rPr>
            </a:br>
            <a:endParaRPr lang="en-US" dirty="0"/>
          </a:p>
        </p:txBody>
      </p:sp>
      <p:sp>
        <p:nvSpPr>
          <p:cNvPr id="5" name="Content Placeholder 4"/>
          <p:cNvSpPr>
            <a:spLocks noGrp="1"/>
          </p:cNvSpPr>
          <p:nvPr>
            <p:ph sz="quarter" idx="12"/>
          </p:nvPr>
        </p:nvSpPr>
        <p:spPr>
          <a:xfrm>
            <a:off x="406883" y="1279484"/>
            <a:ext cx="7885112" cy="3810228"/>
          </a:xfrm>
        </p:spPr>
        <p:txBody>
          <a:bodyPr>
            <a:normAutofit fontScale="92500"/>
          </a:bodyPr>
          <a:lstStyle/>
          <a:p>
            <a:pPr lvl="1"/>
            <a:r>
              <a:rPr lang="en-GB" sz="1800" b="1" dirty="0">
                <a:latin typeface="KingsBureauGrot FiveOne" panose="02000506040000020004" pitchFamily="2" charset="0"/>
              </a:rPr>
              <a:t>Department of Informatics</a:t>
            </a:r>
          </a:p>
          <a:p>
            <a:pPr marL="0" lvl="1">
              <a:lnSpc>
                <a:spcPts val="1500"/>
              </a:lnSpc>
            </a:pPr>
            <a:r>
              <a:rPr lang="en-US" sz="1200" dirty="0"/>
              <a:t> Bush House </a:t>
            </a:r>
          </a:p>
          <a:p>
            <a:pPr marL="0" lvl="1">
              <a:lnSpc>
                <a:spcPts val="1500"/>
              </a:lnSpc>
            </a:pPr>
            <a:r>
              <a:rPr lang="en-US" sz="1200" dirty="0"/>
              <a:t> Room BH (N) 6.11</a:t>
            </a:r>
          </a:p>
          <a:p>
            <a:pPr marL="0" lvl="1">
              <a:lnSpc>
                <a:spcPts val="1500"/>
              </a:lnSpc>
            </a:pPr>
            <a:r>
              <a:rPr lang="en-US" sz="1200" dirty="0"/>
              <a:t> 30 Aldwych </a:t>
            </a:r>
          </a:p>
          <a:p>
            <a:pPr marL="0" lvl="1">
              <a:lnSpc>
                <a:spcPts val="1500"/>
              </a:lnSpc>
            </a:pPr>
            <a:r>
              <a:rPr lang="en-US" sz="1200" dirty="0"/>
              <a:t> London</a:t>
            </a:r>
          </a:p>
          <a:p>
            <a:pPr marL="0" lvl="1">
              <a:lnSpc>
                <a:spcPts val="1500"/>
              </a:lnSpc>
            </a:pPr>
            <a:r>
              <a:rPr lang="en-US" sz="1200" dirty="0"/>
              <a:t> WC2B 4BG </a:t>
            </a:r>
          </a:p>
          <a:p>
            <a:pPr marL="0" lvl="1">
              <a:lnSpc>
                <a:spcPts val="1500"/>
              </a:lnSpc>
            </a:pPr>
            <a:endParaRPr lang="en-US" sz="1200" dirty="0"/>
          </a:p>
          <a:p>
            <a:pPr marL="0" lvl="1">
              <a:lnSpc>
                <a:spcPts val="1500"/>
              </a:lnSpc>
            </a:pPr>
            <a:r>
              <a:rPr lang="en-US" sz="1200" dirty="0"/>
              <a:t>Department of Informatics office will </a:t>
            </a:r>
            <a:r>
              <a:rPr lang="en-US" sz="1200" b="1" dirty="0"/>
              <a:t>not </a:t>
            </a:r>
            <a:r>
              <a:rPr lang="en-US" sz="1200" dirty="0"/>
              <a:t>be</a:t>
            </a:r>
          </a:p>
          <a:p>
            <a:pPr marL="0" lvl="1">
              <a:lnSpc>
                <a:spcPts val="1500"/>
              </a:lnSpc>
            </a:pPr>
            <a:r>
              <a:rPr lang="en-US" sz="1200" dirty="0"/>
              <a:t>open initially, support will be provided via:</a:t>
            </a:r>
          </a:p>
          <a:p>
            <a:pPr marL="0" lvl="1">
              <a:lnSpc>
                <a:spcPts val="1500"/>
              </a:lnSpc>
            </a:pPr>
            <a:endParaRPr lang="en-US" sz="1200" dirty="0"/>
          </a:p>
          <a:p>
            <a:pPr marL="0" lvl="1">
              <a:lnSpc>
                <a:spcPts val="1500"/>
              </a:lnSpc>
            </a:pPr>
            <a:r>
              <a:rPr lang="en-US" sz="1200" b="1" dirty="0"/>
              <a:t>Email: </a:t>
            </a:r>
            <a:r>
              <a:rPr lang="en-GB" sz="1200" dirty="0">
                <a:latin typeface="KingsBureauGrot FiveOne" panose="02000506040000020004" pitchFamily="2" charset="0"/>
                <a:hlinkClick r:id="rId3"/>
              </a:rPr>
              <a:t>ug-informatics@kcl.ac.uk</a:t>
            </a:r>
            <a:endParaRPr lang="en-GB" sz="1200" dirty="0">
              <a:latin typeface="KingsBureauGrot FiveOne" panose="02000506040000020004" pitchFamily="2" charset="0"/>
            </a:endParaRPr>
          </a:p>
          <a:p>
            <a:pPr marL="0" lvl="1">
              <a:lnSpc>
                <a:spcPts val="1500"/>
              </a:lnSpc>
            </a:pPr>
            <a:r>
              <a:rPr lang="en-US" sz="1200" b="1" dirty="0"/>
              <a:t>FAQs: </a:t>
            </a:r>
            <a:r>
              <a:rPr lang="en-US" sz="1200" dirty="0"/>
              <a:t>These cover the most commonly asked questions. All students are asked to familiarize themselves with this document</a:t>
            </a:r>
            <a:endParaRPr lang="en-GB" sz="1200" dirty="0">
              <a:latin typeface="KingsBureauGrot FiveOne" panose="02000506040000020004" pitchFamily="2" charset="0"/>
            </a:endParaRPr>
          </a:p>
          <a:p>
            <a:pPr marL="0" lvl="1">
              <a:lnSpc>
                <a:spcPts val="1500"/>
              </a:lnSpc>
            </a:pPr>
            <a:r>
              <a:rPr lang="en-GB" sz="1200" b="1" dirty="0">
                <a:latin typeface="KingsBureauGrot FiveOne" panose="02000506040000020004" pitchFamily="2" charset="0"/>
              </a:rPr>
              <a:t>KEATs Forums: </a:t>
            </a:r>
            <a:r>
              <a:rPr lang="en-GB" sz="1200" dirty="0">
                <a:latin typeface="KingsBureauGrot FiveOne" panose="02000506040000020004" pitchFamily="2" charset="0"/>
              </a:rPr>
              <a:t>This will cover common queries and specifics that need to be known in relation to upcoming activities</a:t>
            </a:r>
          </a:p>
          <a:p>
            <a:pPr marL="0" lvl="1">
              <a:lnSpc>
                <a:spcPts val="1500"/>
              </a:lnSpc>
            </a:pPr>
            <a:r>
              <a:rPr lang="en-GB" sz="1200" b="1" dirty="0">
                <a:latin typeface="KingsBureauGrot FiveOne" panose="02000506040000020004" pitchFamily="2" charset="0"/>
              </a:rPr>
              <a:t>KEATs Chats: </a:t>
            </a:r>
            <a:r>
              <a:rPr lang="en-GB" sz="1200" dirty="0">
                <a:latin typeface="KingsBureauGrot FiveOne" panose="02000506040000020004" pitchFamily="2" charset="0"/>
              </a:rPr>
              <a:t>This will cover more immediate generic queries, that have not been answered by Student Services or FAQs</a:t>
            </a:r>
          </a:p>
          <a:p>
            <a:pPr marL="0" lvl="1">
              <a:lnSpc>
                <a:spcPts val="1500"/>
              </a:lnSpc>
            </a:pPr>
            <a:r>
              <a:rPr lang="en-US" sz="1200" b="1" dirty="0"/>
              <a:t>Booking virtual meetings: </a:t>
            </a:r>
            <a:r>
              <a:rPr lang="en-US" sz="1200" dirty="0"/>
              <a:t>This will be for complex questions that require face to face support</a:t>
            </a:r>
          </a:p>
          <a:p>
            <a:pPr marL="0" lvl="1">
              <a:lnSpc>
                <a:spcPts val="1500"/>
              </a:lnSpc>
            </a:pPr>
            <a:r>
              <a:rPr lang="en-US" sz="1200" b="1" dirty="0"/>
              <a:t>Student Services: </a:t>
            </a:r>
            <a:r>
              <a:rPr lang="en-US" sz="1200" dirty="0"/>
              <a:t>Email- Student services are most commonly used for non-</a:t>
            </a:r>
            <a:r>
              <a:rPr lang="en-US" sz="1200" dirty="0" err="1"/>
              <a:t>programme</a:t>
            </a:r>
            <a:r>
              <a:rPr lang="en-US" sz="1200" dirty="0"/>
              <a:t> specific questions and should be used</a:t>
            </a:r>
          </a:p>
          <a:p>
            <a:pPr marL="0" lvl="1">
              <a:lnSpc>
                <a:spcPts val="1500"/>
              </a:lnSpc>
            </a:pPr>
            <a:endParaRPr lang="en-US" sz="1200" dirty="0"/>
          </a:p>
          <a:p>
            <a:pPr marL="0" lvl="1">
              <a:lnSpc>
                <a:spcPts val="1500"/>
              </a:lnSpc>
            </a:pPr>
            <a:r>
              <a:rPr lang="en-US" sz="1200" dirty="0"/>
              <a:t>Microsoft Teams chat is </a:t>
            </a:r>
            <a:r>
              <a:rPr lang="en-US" sz="1200" b="1" dirty="0"/>
              <a:t>not</a:t>
            </a:r>
            <a:r>
              <a:rPr lang="en-US" sz="1200" dirty="0"/>
              <a:t> to be used to contact people directly as an alternative method.</a:t>
            </a:r>
          </a:p>
        </p:txBody>
      </p:sp>
      <p:pic>
        <p:nvPicPr>
          <p:cNvPr id="4" name="Picture 3"/>
          <p:cNvPicPr>
            <a:picLocks noChangeAspect="1"/>
          </p:cNvPicPr>
          <p:nvPr/>
        </p:nvPicPr>
        <p:blipFill>
          <a:blip r:embed="rId4"/>
          <a:stretch>
            <a:fillRect/>
          </a:stretch>
        </p:blipFill>
        <p:spPr>
          <a:xfrm>
            <a:off x="3341594" y="1276350"/>
            <a:ext cx="4673438" cy="2045074"/>
          </a:xfrm>
          <a:prstGeom prst="rect">
            <a:avLst/>
          </a:prstGeom>
        </p:spPr>
      </p:pic>
    </p:spTree>
    <p:extLst>
      <p:ext uri="{BB962C8B-B14F-4D97-AF65-F5344CB8AC3E}">
        <p14:creationId xmlns:p14="http://schemas.microsoft.com/office/powerpoint/2010/main" val="38435563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900" y="840714"/>
            <a:ext cx="7885112" cy="540000"/>
          </a:xfrm>
        </p:spPr>
        <p:txBody>
          <a:bodyPr>
            <a:normAutofit fontScale="90000"/>
          </a:bodyPr>
          <a:lstStyle/>
          <a:p>
            <a:r>
              <a:rPr lang="en-GB" dirty="0">
                <a:latin typeface="KingsBureauGrot ThreeSeven" panose="02000506050000020004" pitchFamily="2" charset="0"/>
              </a:rPr>
              <a:t>Who to contact</a:t>
            </a:r>
            <a:br>
              <a:rPr lang="en-GB" dirty="0">
                <a:latin typeface="KingsBureauGrot ThreeSeven" panose="02000506050000020004" pitchFamily="2" charset="0"/>
              </a:rPr>
            </a:br>
            <a:endParaRPr lang="en-US" dirty="0"/>
          </a:p>
        </p:txBody>
      </p:sp>
      <p:sp>
        <p:nvSpPr>
          <p:cNvPr id="5" name="Content Placeholder 4"/>
          <p:cNvSpPr>
            <a:spLocks noGrp="1"/>
          </p:cNvSpPr>
          <p:nvPr>
            <p:ph sz="quarter" idx="12"/>
          </p:nvPr>
        </p:nvSpPr>
        <p:spPr>
          <a:xfrm>
            <a:off x="406883" y="1279485"/>
            <a:ext cx="7885112" cy="3403600"/>
          </a:xfrm>
        </p:spPr>
        <p:txBody>
          <a:bodyPr/>
          <a:lstStyle/>
          <a:p>
            <a:pPr lvl="1"/>
            <a:endParaRPr lang="en-GB" dirty="0">
              <a:latin typeface="KingsBureauGrot ThreeSeven" panose="02000506050000020004" pitchFamily="2" charset="0"/>
            </a:endParaRPr>
          </a:p>
          <a:p>
            <a:pPr lvl="1"/>
            <a:endParaRPr lang="en-GB" dirty="0">
              <a:latin typeface="KingsBureauGrot ThreeSeven" panose="02000506050000020004" pitchFamily="2" charset="0"/>
            </a:endParaRPr>
          </a:p>
          <a:p>
            <a:pPr lvl="1"/>
            <a:endParaRPr lang="en-GB" dirty="0">
              <a:latin typeface="KingsBureauGrot ThreeSeven" panose="02000506050000020004" pitchFamily="2" charset="0"/>
            </a:endParaRPr>
          </a:p>
          <a:p>
            <a:pPr lvl="1"/>
            <a:r>
              <a:rPr lang="en-GB" sz="1800" b="1" dirty="0">
                <a:latin typeface="KingsBureauGrot FiveOne" panose="02000506040000020004" pitchFamily="2" charset="0"/>
              </a:rPr>
              <a:t>General admin queries:</a:t>
            </a:r>
            <a:r>
              <a:rPr lang="en-GB" sz="1800" dirty="0">
                <a:latin typeface="KingsBureauGrot FiveOne" panose="02000506040000020004" pitchFamily="2" charset="0"/>
              </a:rPr>
              <a:t> programme officer</a:t>
            </a:r>
          </a:p>
          <a:p>
            <a:pPr lvl="1"/>
            <a:endParaRPr lang="en-GB" dirty="0">
              <a:latin typeface="KingsBureauGrot ThreeSeven" panose="02000506050000020004" pitchFamily="2" charset="0"/>
            </a:endParaRPr>
          </a:p>
          <a:p>
            <a:pPr lvl="1"/>
            <a:r>
              <a:rPr lang="en-GB" sz="1800" b="1" dirty="0">
                <a:latin typeface="KingsBureauGrot FiveOne" panose="02000506040000020004" pitchFamily="2" charset="0"/>
              </a:rPr>
              <a:t>Module query: </a:t>
            </a:r>
            <a:r>
              <a:rPr lang="en-GB" sz="1800" dirty="0">
                <a:latin typeface="KingsBureauGrot FiveOne" panose="02000506040000020004" pitchFamily="2" charset="0"/>
              </a:rPr>
              <a:t>module lecturer</a:t>
            </a:r>
          </a:p>
          <a:p>
            <a:pPr lvl="1"/>
            <a:endParaRPr lang="en-GB" dirty="0">
              <a:latin typeface="KingsBureauGrot ThreeSeven" panose="02000506050000020004" pitchFamily="2" charset="0"/>
            </a:endParaRPr>
          </a:p>
          <a:p>
            <a:r>
              <a:rPr lang="en-GB" sz="1800" dirty="0">
                <a:latin typeface="KingsBureauGrot FiveOne" panose="02000506040000020004" pitchFamily="2" charset="0"/>
              </a:rPr>
              <a:t>General academic, personal or wellbeing query: </a:t>
            </a:r>
            <a:r>
              <a:rPr lang="en-GB" sz="1800" b="0" dirty="0">
                <a:latin typeface="KingsBureauGrot FiveOne" panose="02000506040000020004" pitchFamily="2" charset="0"/>
              </a:rPr>
              <a:t>personal tutor</a:t>
            </a:r>
          </a:p>
          <a:p>
            <a:pPr lvl="1"/>
            <a:endParaRPr lang="en-GB" dirty="0">
              <a:latin typeface="KingsBureauGrot ThreeSeven" panose="02000506050000020004" pitchFamily="2" charset="0"/>
            </a:endParaRPr>
          </a:p>
        </p:txBody>
      </p:sp>
      <p:pic>
        <p:nvPicPr>
          <p:cNvPr id="2" name="Picture 1"/>
          <p:cNvPicPr>
            <a:picLocks noChangeAspect="1"/>
          </p:cNvPicPr>
          <p:nvPr/>
        </p:nvPicPr>
        <p:blipFill>
          <a:blip r:embed="rId2"/>
          <a:stretch>
            <a:fillRect/>
          </a:stretch>
        </p:blipFill>
        <p:spPr>
          <a:xfrm>
            <a:off x="6088282" y="881445"/>
            <a:ext cx="1921399" cy="1602375"/>
          </a:xfrm>
          <a:prstGeom prst="rect">
            <a:avLst/>
          </a:prstGeom>
        </p:spPr>
      </p:pic>
    </p:spTree>
    <p:extLst>
      <p:ext uri="{BB962C8B-B14F-4D97-AF65-F5344CB8AC3E}">
        <p14:creationId xmlns:p14="http://schemas.microsoft.com/office/powerpoint/2010/main" val="28052892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900" y="840714"/>
            <a:ext cx="7885112" cy="540000"/>
          </a:xfrm>
        </p:spPr>
        <p:txBody>
          <a:bodyPr>
            <a:normAutofit fontScale="90000"/>
          </a:bodyPr>
          <a:lstStyle/>
          <a:p>
            <a:r>
              <a:rPr lang="en-GB" dirty="0">
                <a:latin typeface="KingsBureauGrot ThreeSeven" panose="02000506050000020004" pitchFamily="2" charset="0"/>
              </a:rPr>
              <a:t>Computer Credentials</a:t>
            </a:r>
            <a:br>
              <a:rPr lang="en-GB" dirty="0">
                <a:latin typeface="KingsBureauGrot ThreeSeven" panose="02000506050000020004" pitchFamily="2" charset="0"/>
              </a:rPr>
            </a:br>
            <a:endParaRPr lang="en-US" dirty="0"/>
          </a:p>
        </p:txBody>
      </p:sp>
      <p:sp>
        <p:nvSpPr>
          <p:cNvPr id="5" name="Content Placeholder 4"/>
          <p:cNvSpPr>
            <a:spLocks noGrp="1"/>
          </p:cNvSpPr>
          <p:nvPr>
            <p:ph sz="quarter" idx="12"/>
          </p:nvPr>
        </p:nvSpPr>
        <p:spPr>
          <a:xfrm>
            <a:off x="406883" y="1279485"/>
            <a:ext cx="7885112" cy="3403600"/>
          </a:xfrm>
        </p:spPr>
        <p:txBody>
          <a:bodyPr/>
          <a:lstStyle/>
          <a:p>
            <a:pPr lvl="1"/>
            <a:endParaRPr lang="en-GB" dirty="0">
              <a:latin typeface="KingsBureauGrot ThreeSeven" panose="02000506050000020004" pitchFamily="2" charset="0"/>
            </a:endParaRPr>
          </a:p>
          <a:p>
            <a:pPr lvl="1"/>
            <a:endParaRPr lang="en-GB" dirty="0">
              <a:latin typeface="KingsBureauGrot ThreeSeven" panose="02000506050000020004" pitchFamily="2" charset="0"/>
            </a:endParaRPr>
          </a:p>
          <a:p>
            <a:pPr lvl="1"/>
            <a:endParaRPr lang="en-GB" dirty="0">
              <a:latin typeface="KingsBureauGrot ThreeSeven" panose="02000506050000020004" pitchFamily="2" charset="0"/>
            </a:endParaRPr>
          </a:p>
          <a:p>
            <a:r>
              <a:rPr lang="en-GB" dirty="0">
                <a:latin typeface="KingsBureauGrot FiveOne" panose="02000506040000020004" pitchFamily="2" charset="0"/>
              </a:rPr>
              <a:t>K-number</a:t>
            </a:r>
          </a:p>
          <a:p>
            <a:pPr lvl="1"/>
            <a:r>
              <a:rPr lang="en-GB" dirty="0">
                <a:latin typeface="KingsBureauGrot FiveOne" panose="02000506040000020004" pitchFamily="2" charset="0"/>
              </a:rPr>
              <a:t>Email, KEATS, Student Records, login to College computers</a:t>
            </a:r>
          </a:p>
          <a:p>
            <a:pPr lvl="1"/>
            <a:endParaRPr lang="en-GB" dirty="0">
              <a:latin typeface="KingsBureauGrot FiveOne" panose="02000506040000020004" pitchFamily="2" charset="0"/>
            </a:endParaRPr>
          </a:p>
          <a:p>
            <a:r>
              <a:rPr lang="en-GB" dirty="0">
                <a:latin typeface="KingsBureauGrot FiveOne" panose="02000506040000020004" pitchFamily="2" charset="0"/>
              </a:rPr>
              <a:t>IT queries: </a:t>
            </a:r>
          </a:p>
          <a:p>
            <a:pPr lvl="1"/>
            <a:r>
              <a:rPr lang="en-GB" dirty="0">
                <a:latin typeface="KingsBureauGrot FiveOne" panose="02000506040000020004" pitchFamily="2" charset="0"/>
                <a:hlinkClick r:id="rId2"/>
              </a:rPr>
              <a:t>8888@kcl.ac.uk</a:t>
            </a:r>
            <a:endParaRPr lang="en-GB" dirty="0">
              <a:latin typeface="KingsBureauGrot FiveOne" panose="02000506040000020004" pitchFamily="2" charset="0"/>
            </a:endParaRPr>
          </a:p>
          <a:p>
            <a:pPr lvl="1"/>
            <a:endParaRPr lang="en-GB" dirty="0">
              <a:latin typeface="KingsBureauGrot ThreeSeven" panose="02000506050000020004" pitchFamily="2" charset="0"/>
            </a:endParaRPr>
          </a:p>
        </p:txBody>
      </p:sp>
      <p:pic>
        <p:nvPicPr>
          <p:cNvPr id="4" name="Picture 3"/>
          <p:cNvPicPr>
            <a:picLocks noChangeAspect="1"/>
          </p:cNvPicPr>
          <p:nvPr/>
        </p:nvPicPr>
        <p:blipFill>
          <a:blip r:embed="rId3"/>
          <a:stretch>
            <a:fillRect/>
          </a:stretch>
        </p:blipFill>
        <p:spPr>
          <a:xfrm>
            <a:off x="5504892" y="3165676"/>
            <a:ext cx="2697740" cy="1760582"/>
          </a:xfrm>
          <a:prstGeom prst="rect">
            <a:avLst/>
          </a:prstGeom>
        </p:spPr>
      </p:pic>
    </p:spTree>
    <p:extLst>
      <p:ext uri="{BB962C8B-B14F-4D97-AF65-F5344CB8AC3E}">
        <p14:creationId xmlns:p14="http://schemas.microsoft.com/office/powerpoint/2010/main" val="20084446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8F9-966E-4D58-A2CD-06BAB3F5F1F8}"/>
              </a:ext>
            </a:extLst>
          </p:cNvPr>
          <p:cNvSpPr>
            <a:spLocks noGrp="1"/>
          </p:cNvSpPr>
          <p:nvPr>
            <p:ph type="title"/>
          </p:nvPr>
        </p:nvSpPr>
        <p:spPr/>
        <p:txBody>
          <a:bodyPr/>
          <a:lstStyle/>
          <a:p>
            <a:r>
              <a:rPr lang="en-GB" dirty="0"/>
              <a:t>How learning will work this year</a:t>
            </a:r>
          </a:p>
        </p:txBody>
      </p:sp>
      <p:sp>
        <p:nvSpPr>
          <p:cNvPr id="3" name="Content Placeholder 2">
            <a:extLst>
              <a:ext uri="{FF2B5EF4-FFF2-40B4-BE49-F238E27FC236}">
                <a16:creationId xmlns:a16="http://schemas.microsoft.com/office/drawing/2014/main" id="{8403CA19-0612-4808-9948-791F8B1E809E}"/>
              </a:ext>
            </a:extLst>
          </p:cNvPr>
          <p:cNvSpPr>
            <a:spLocks noGrp="1"/>
          </p:cNvSpPr>
          <p:nvPr>
            <p:ph sz="quarter" idx="12"/>
          </p:nvPr>
        </p:nvSpPr>
        <p:spPr/>
        <p:txBody>
          <a:bodyPr/>
          <a:lstStyle/>
          <a:p>
            <a:r>
              <a:rPr lang="en-GB" dirty="0"/>
              <a:t>Outline of how lectures, tutorials and labs are working</a:t>
            </a:r>
          </a:p>
          <a:p>
            <a:endParaRPr lang="en-GB" dirty="0"/>
          </a:p>
          <a:p>
            <a:pPr marL="285750" indent="-285750">
              <a:buFont typeface="Arial"/>
              <a:buChar char="•"/>
            </a:pPr>
            <a:r>
              <a:rPr lang="en-GB" dirty="0"/>
              <a:t>The College has said that students are expected to be on campus, if possible.</a:t>
            </a:r>
            <a:br>
              <a:rPr lang="en-GB" dirty="0"/>
            </a:br>
            <a:endParaRPr lang="en-GB" dirty="0"/>
          </a:p>
          <a:p>
            <a:pPr marL="285750" indent="-285750">
              <a:buFont typeface="Arial"/>
              <a:buChar char="•"/>
            </a:pPr>
            <a:r>
              <a:rPr lang="en-GB" dirty="0"/>
              <a:t>We understand that for many of our students, this will not be possible or preferable. </a:t>
            </a:r>
          </a:p>
          <a:p>
            <a:endParaRPr lang="en-GB" dirty="0"/>
          </a:p>
          <a:p>
            <a:pPr marL="285750" indent="-285750">
              <a:buFont typeface="Arial"/>
              <a:buChar char="•"/>
            </a:pPr>
            <a:r>
              <a:rPr lang="en-GB" dirty="0"/>
              <a:t>If you choose not to come to campus, we will ensure that you still receive the best possible teaching and support. </a:t>
            </a:r>
          </a:p>
        </p:txBody>
      </p:sp>
    </p:spTree>
    <p:extLst>
      <p:ext uri="{BB962C8B-B14F-4D97-AF65-F5344CB8AC3E}">
        <p14:creationId xmlns:p14="http://schemas.microsoft.com/office/powerpoint/2010/main" val="27530509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8F9-966E-4D58-A2CD-06BAB3F5F1F8}"/>
              </a:ext>
            </a:extLst>
          </p:cNvPr>
          <p:cNvSpPr>
            <a:spLocks noGrp="1"/>
          </p:cNvSpPr>
          <p:nvPr>
            <p:ph type="title"/>
          </p:nvPr>
        </p:nvSpPr>
        <p:spPr/>
        <p:txBody>
          <a:bodyPr/>
          <a:lstStyle/>
          <a:p>
            <a:r>
              <a:rPr lang="en-GB" dirty="0"/>
              <a:t>How learning will work this year</a:t>
            </a:r>
          </a:p>
        </p:txBody>
      </p:sp>
      <p:sp>
        <p:nvSpPr>
          <p:cNvPr id="3" name="Content Placeholder 2">
            <a:extLst>
              <a:ext uri="{FF2B5EF4-FFF2-40B4-BE49-F238E27FC236}">
                <a16:creationId xmlns:a16="http://schemas.microsoft.com/office/drawing/2014/main" id="{8403CA19-0612-4808-9948-791F8B1E809E}"/>
              </a:ext>
            </a:extLst>
          </p:cNvPr>
          <p:cNvSpPr>
            <a:spLocks noGrp="1"/>
          </p:cNvSpPr>
          <p:nvPr>
            <p:ph sz="quarter" idx="12"/>
          </p:nvPr>
        </p:nvSpPr>
        <p:spPr/>
        <p:txBody>
          <a:bodyPr/>
          <a:lstStyle/>
          <a:p>
            <a:r>
              <a:rPr lang="en-GB" dirty="0"/>
              <a:t>Outline of how </a:t>
            </a:r>
            <a:r>
              <a:rPr lang="en-GB" dirty="0">
                <a:solidFill>
                  <a:srgbClr val="FF0000"/>
                </a:solidFill>
              </a:rPr>
              <a:t>lectures</a:t>
            </a:r>
            <a:r>
              <a:rPr lang="en-GB" dirty="0"/>
              <a:t>, tutorials and labs are working</a:t>
            </a:r>
          </a:p>
          <a:p>
            <a:endParaRPr lang="en-GB" dirty="0"/>
          </a:p>
          <a:p>
            <a:r>
              <a:rPr lang="en-GB" dirty="0"/>
              <a:t>Traditional lectures will be replaced by online, asynchronous resources for all modules. </a:t>
            </a:r>
          </a:p>
          <a:p>
            <a:endParaRPr lang="en-GB" dirty="0"/>
          </a:p>
          <a:p>
            <a:r>
              <a:rPr lang="en-GB" dirty="0"/>
              <a:t>The format of this will vary from module to module but could include: </a:t>
            </a:r>
          </a:p>
          <a:p>
            <a:endParaRPr lang="en-GB" dirty="0"/>
          </a:p>
          <a:p>
            <a:pPr marL="285750" indent="-285750">
              <a:buFont typeface="Arial"/>
              <a:buChar char="•"/>
            </a:pPr>
            <a:r>
              <a:rPr lang="en-GB" dirty="0"/>
              <a:t>Recorded material, split into 5-to-15-minute chunks </a:t>
            </a:r>
          </a:p>
          <a:p>
            <a:pPr marL="285750" indent="-285750">
              <a:buFont typeface="Arial"/>
              <a:buChar char="•"/>
            </a:pPr>
            <a:r>
              <a:rPr lang="en-GB" dirty="0"/>
              <a:t>Reading of articles, book chapters etc. </a:t>
            </a:r>
          </a:p>
          <a:p>
            <a:pPr marL="285750" indent="-285750">
              <a:buFont typeface="Arial"/>
              <a:buChar char="•"/>
            </a:pPr>
            <a:r>
              <a:rPr lang="en-GB" dirty="0"/>
              <a:t>Self-assessment activities </a:t>
            </a:r>
          </a:p>
        </p:txBody>
      </p:sp>
    </p:spTree>
    <p:extLst>
      <p:ext uri="{BB962C8B-B14F-4D97-AF65-F5344CB8AC3E}">
        <p14:creationId xmlns:p14="http://schemas.microsoft.com/office/powerpoint/2010/main" val="4271153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8F9-966E-4D58-A2CD-06BAB3F5F1F8}"/>
              </a:ext>
            </a:extLst>
          </p:cNvPr>
          <p:cNvSpPr>
            <a:spLocks noGrp="1"/>
          </p:cNvSpPr>
          <p:nvPr>
            <p:ph type="title"/>
          </p:nvPr>
        </p:nvSpPr>
        <p:spPr/>
        <p:txBody>
          <a:bodyPr/>
          <a:lstStyle/>
          <a:p>
            <a:r>
              <a:rPr lang="en-GB" dirty="0"/>
              <a:t>How learning will work this year</a:t>
            </a:r>
          </a:p>
        </p:txBody>
      </p:sp>
      <p:sp>
        <p:nvSpPr>
          <p:cNvPr id="3" name="Content Placeholder 2">
            <a:extLst>
              <a:ext uri="{FF2B5EF4-FFF2-40B4-BE49-F238E27FC236}">
                <a16:creationId xmlns:a16="http://schemas.microsoft.com/office/drawing/2014/main" id="{8403CA19-0612-4808-9948-791F8B1E809E}"/>
              </a:ext>
            </a:extLst>
          </p:cNvPr>
          <p:cNvSpPr>
            <a:spLocks noGrp="1"/>
          </p:cNvSpPr>
          <p:nvPr>
            <p:ph sz="quarter" idx="12"/>
          </p:nvPr>
        </p:nvSpPr>
        <p:spPr>
          <a:xfrm>
            <a:off x="215900" y="1276349"/>
            <a:ext cx="8572499" cy="3735917"/>
          </a:xfrm>
        </p:spPr>
        <p:txBody>
          <a:bodyPr>
            <a:normAutofit fontScale="77500" lnSpcReduction="20000"/>
          </a:bodyPr>
          <a:lstStyle/>
          <a:p>
            <a:r>
              <a:rPr lang="en-GB" sz="2000" dirty="0"/>
              <a:t>Outline of how lectures, </a:t>
            </a:r>
            <a:r>
              <a:rPr lang="en-GB" sz="2000" dirty="0">
                <a:solidFill>
                  <a:srgbClr val="FF0000"/>
                </a:solidFill>
              </a:rPr>
              <a:t>tutorials</a:t>
            </a:r>
            <a:r>
              <a:rPr lang="en-GB" sz="2000" dirty="0"/>
              <a:t> and labs are working</a:t>
            </a:r>
          </a:p>
          <a:p>
            <a:endParaRPr lang="en-GB" sz="2000" dirty="0"/>
          </a:p>
          <a:p>
            <a:pPr marL="285750" indent="-285750">
              <a:buFont typeface="Arial"/>
              <a:buChar char="•"/>
            </a:pPr>
            <a:r>
              <a:rPr lang="en-GB" sz="2000" dirty="0"/>
              <a:t>Large-group tutorials (LGTs) will be online, live and interactive. </a:t>
            </a:r>
          </a:p>
          <a:p>
            <a:pPr marL="285750" indent="-285750">
              <a:buFont typeface="Arial"/>
              <a:buChar char="•"/>
            </a:pPr>
            <a:endParaRPr lang="en-GB" sz="2000" dirty="0"/>
          </a:p>
          <a:p>
            <a:pPr marL="285750" indent="-285750">
              <a:buFont typeface="Arial"/>
              <a:buChar char="•"/>
            </a:pPr>
            <a:r>
              <a:rPr lang="en-GB" sz="2000" dirty="0"/>
              <a:t>Small-group tutorials (SGTs) will be led by Teaching Assistants and will be live and interactive.</a:t>
            </a:r>
          </a:p>
          <a:p>
            <a:r>
              <a:rPr lang="en-GB" sz="2000" dirty="0"/>
              <a:t> </a:t>
            </a:r>
          </a:p>
          <a:p>
            <a:r>
              <a:rPr lang="en-GB" sz="2000" dirty="0"/>
              <a:t>SGTs will vary from module to module. Some modules may only have SGTs every other week whilst others may have them every week. </a:t>
            </a:r>
          </a:p>
          <a:p>
            <a:endParaRPr lang="en-GB" sz="2000" dirty="0"/>
          </a:p>
          <a:p>
            <a:r>
              <a:rPr lang="en-GB" sz="2000" dirty="0"/>
              <a:t>Some modules may have the option of SGTs on campus (where this is the case, there will also be an online option for those not in London), whilst SGTs for other modules will be solely online, depending on type of module and the teaching content. </a:t>
            </a:r>
          </a:p>
          <a:p>
            <a:r>
              <a:rPr lang="en-GB" sz="2000" dirty="0"/>
              <a:t>We will share the specifics of individual modules as soon as these have been confirmed. </a:t>
            </a:r>
          </a:p>
          <a:p>
            <a:endParaRPr lang="en-GB" dirty="0"/>
          </a:p>
        </p:txBody>
      </p:sp>
    </p:spTree>
    <p:extLst>
      <p:ext uri="{BB962C8B-B14F-4D97-AF65-F5344CB8AC3E}">
        <p14:creationId xmlns:p14="http://schemas.microsoft.com/office/powerpoint/2010/main" val="27099153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8F9-966E-4D58-A2CD-06BAB3F5F1F8}"/>
              </a:ext>
            </a:extLst>
          </p:cNvPr>
          <p:cNvSpPr>
            <a:spLocks noGrp="1"/>
          </p:cNvSpPr>
          <p:nvPr>
            <p:ph type="title"/>
          </p:nvPr>
        </p:nvSpPr>
        <p:spPr/>
        <p:txBody>
          <a:bodyPr/>
          <a:lstStyle/>
          <a:p>
            <a:r>
              <a:rPr lang="en-GB" dirty="0"/>
              <a:t>How learning will work this year</a:t>
            </a:r>
          </a:p>
        </p:txBody>
      </p:sp>
      <p:sp>
        <p:nvSpPr>
          <p:cNvPr id="3" name="Content Placeholder 2">
            <a:extLst>
              <a:ext uri="{FF2B5EF4-FFF2-40B4-BE49-F238E27FC236}">
                <a16:creationId xmlns:a16="http://schemas.microsoft.com/office/drawing/2014/main" id="{8403CA19-0612-4808-9948-791F8B1E809E}"/>
              </a:ext>
            </a:extLst>
          </p:cNvPr>
          <p:cNvSpPr>
            <a:spLocks noGrp="1"/>
          </p:cNvSpPr>
          <p:nvPr>
            <p:ph sz="quarter" idx="12"/>
          </p:nvPr>
        </p:nvSpPr>
        <p:spPr>
          <a:xfrm>
            <a:off x="215900" y="1276349"/>
            <a:ext cx="8572499" cy="3735917"/>
          </a:xfrm>
        </p:spPr>
        <p:txBody>
          <a:bodyPr>
            <a:normAutofit/>
          </a:bodyPr>
          <a:lstStyle/>
          <a:p>
            <a:r>
              <a:rPr lang="en-GB" sz="2000" dirty="0"/>
              <a:t>Outline of how lectures, </a:t>
            </a:r>
            <a:r>
              <a:rPr lang="en-GB" sz="2100" dirty="0"/>
              <a:t>tutorials</a:t>
            </a:r>
            <a:r>
              <a:rPr lang="en-GB" sz="2000" dirty="0"/>
              <a:t> and </a:t>
            </a:r>
            <a:r>
              <a:rPr lang="en-GB" sz="2000" dirty="0">
                <a:solidFill>
                  <a:srgbClr val="FF0000"/>
                </a:solidFill>
              </a:rPr>
              <a:t>labs</a:t>
            </a:r>
            <a:r>
              <a:rPr lang="en-GB" sz="2000" dirty="0"/>
              <a:t> are working</a:t>
            </a:r>
          </a:p>
          <a:p>
            <a:endParaRPr lang="en-GB" sz="2000" dirty="0"/>
          </a:p>
          <a:p>
            <a:r>
              <a:rPr lang="en-GB" dirty="0"/>
              <a:t>Detailed per module information is being documented to configure the software environment needed for lab- based teaching on your personal computer. </a:t>
            </a:r>
          </a:p>
          <a:p>
            <a:endParaRPr lang="en-GB" dirty="0"/>
          </a:p>
          <a:p>
            <a:r>
              <a:rPr lang="en-GB" dirty="0"/>
              <a:t>While installing the majority of software directly on your device will be possible we will recommend configuring a Linux based virtual machine for consistency with the NMS lab based environment. </a:t>
            </a:r>
          </a:p>
          <a:p>
            <a:endParaRPr lang="en-GB" dirty="0"/>
          </a:p>
        </p:txBody>
      </p:sp>
    </p:spTree>
    <p:extLst>
      <p:ext uri="{BB962C8B-B14F-4D97-AF65-F5344CB8AC3E}">
        <p14:creationId xmlns:p14="http://schemas.microsoft.com/office/powerpoint/2010/main" val="40818498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8F9-966E-4D58-A2CD-06BAB3F5F1F8}"/>
              </a:ext>
            </a:extLst>
          </p:cNvPr>
          <p:cNvSpPr>
            <a:spLocks noGrp="1"/>
          </p:cNvSpPr>
          <p:nvPr>
            <p:ph type="title"/>
          </p:nvPr>
        </p:nvSpPr>
        <p:spPr/>
        <p:txBody>
          <a:bodyPr/>
          <a:lstStyle/>
          <a:p>
            <a:r>
              <a:rPr lang="en-GB" dirty="0"/>
              <a:t>How learning will work this year</a:t>
            </a:r>
          </a:p>
        </p:txBody>
      </p:sp>
      <p:sp>
        <p:nvSpPr>
          <p:cNvPr id="3" name="Content Placeholder 2">
            <a:extLst>
              <a:ext uri="{FF2B5EF4-FFF2-40B4-BE49-F238E27FC236}">
                <a16:creationId xmlns:a16="http://schemas.microsoft.com/office/drawing/2014/main" id="{8403CA19-0612-4808-9948-791F8B1E809E}"/>
              </a:ext>
            </a:extLst>
          </p:cNvPr>
          <p:cNvSpPr>
            <a:spLocks noGrp="1"/>
          </p:cNvSpPr>
          <p:nvPr>
            <p:ph sz="quarter" idx="12"/>
          </p:nvPr>
        </p:nvSpPr>
        <p:spPr>
          <a:xfrm>
            <a:off x="215900" y="1276349"/>
            <a:ext cx="8572499" cy="3735917"/>
          </a:xfrm>
        </p:spPr>
        <p:txBody>
          <a:bodyPr>
            <a:normAutofit/>
          </a:bodyPr>
          <a:lstStyle/>
          <a:p>
            <a:r>
              <a:rPr lang="en-GB" sz="2000" dirty="0">
                <a:solidFill>
                  <a:srgbClr val="FF0000"/>
                </a:solidFill>
              </a:rPr>
              <a:t>Your Equipment Needs</a:t>
            </a:r>
          </a:p>
          <a:p>
            <a:endParaRPr lang="en-GB" sz="2000" dirty="0"/>
          </a:p>
          <a:p>
            <a:r>
              <a:rPr lang="en-GB" dirty="0"/>
              <a:t>The majority of teaching exercises will run on a modestly </a:t>
            </a:r>
            <a:r>
              <a:rPr lang="en-GB" dirty="0" err="1"/>
              <a:t>specced</a:t>
            </a:r>
            <a:r>
              <a:rPr lang="en-GB" dirty="0"/>
              <a:t> laptop or desktop computer. We will share with you shortly the minimum system requirements needed.</a:t>
            </a:r>
          </a:p>
          <a:p>
            <a:endParaRPr lang="en-GB" dirty="0"/>
          </a:p>
          <a:p>
            <a:r>
              <a:rPr lang="en-GB" dirty="0"/>
              <a:t>In case your computer does not meet these requirements options will be available to ensure you are provided with the necessary computing environment. </a:t>
            </a:r>
          </a:p>
          <a:p>
            <a:endParaRPr lang="en-GB" dirty="0"/>
          </a:p>
          <a:p>
            <a:r>
              <a:rPr lang="en-GB" dirty="0"/>
              <a:t>Some modules and projects may also require more computational resources. Again, in these cases a suitable hosted computing environment will be made available. More details will follow on these topics. </a:t>
            </a:r>
          </a:p>
          <a:p>
            <a:endParaRPr lang="en-GB" dirty="0"/>
          </a:p>
        </p:txBody>
      </p:sp>
    </p:spTree>
    <p:extLst>
      <p:ext uri="{BB962C8B-B14F-4D97-AF65-F5344CB8AC3E}">
        <p14:creationId xmlns:p14="http://schemas.microsoft.com/office/powerpoint/2010/main" val="42945840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8F9-966E-4D58-A2CD-06BAB3F5F1F8}"/>
              </a:ext>
            </a:extLst>
          </p:cNvPr>
          <p:cNvSpPr>
            <a:spLocks noGrp="1"/>
          </p:cNvSpPr>
          <p:nvPr>
            <p:ph type="title"/>
          </p:nvPr>
        </p:nvSpPr>
        <p:spPr/>
        <p:txBody>
          <a:bodyPr/>
          <a:lstStyle/>
          <a:p>
            <a:r>
              <a:rPr lang="en-US" dirty="0"/>
              <a:t>Assessment</a:t>
            </a:r>
            <a:endParaRPr lang="en-US" dirty="0">
              <a:effectLst/>
            </a:endParaRPr>
          </a:p>
        </p:txBody>
      </p:sp>
      <p:sp>
        <p:nvSpPr>
          <p:cNvPr id="3" name="Content Placeholder 2">
            <a:extLst>
              <a:ext uri="{FF2B5EF4-FFF2-40B4-BE49-F238E27FC236}">
                <a16:creationId xmlns:a16="http://schemas.microsoft.com/office/drawing/2014/main" id="{8403CA19-0612-4808-9948-791F8B1E809E}"/>
              </a:ext>
            </a:extLst>
          </p:cNvPr>
          <p:cNvSpPr>
            <a:spLocks noGrp="1"/>
          </p:cNvSpPr>
          <p:nvPr>
            <p:ph sz="quarter" idx="12"/>
          </p:nvPr>
        </p:nvSpPr>
        <p:spPr>
          <a:xfrm>
            <a:off x="215900" y="1276349"/>
            <a:ext cx="8758767" cy="3735917"/>
          </a:xfrm>
        </p:spPr>
        <p:txBody>
          <a:bodyPr>
            <a:normAutofit/>
          </a:bodyPr>
          <a:lstStyle/>
          <a:p>
            <a:r>
              <a:rPr lang="en-US" sz="2000" dirty="0"/>
              <a:t>Your modules will be assessed through coursework, examinations and participation in the course. </a:t>
            </a:r>
          </a:p>
          <a:p>
            <a:endParaRPr lang="en-US" sz="2000" dirty="0"/>
          </a:p>
          <a:p>
            <a:r>
              <a:rPr lang="en-US" sz="2000" dirty="0"/>
              <a:t>An overview of the assessment structure for each of your modules, can be found here: </a:t>
            </a:r>
            <a:r>
              <a:rPr lang="en-US" sz="1400" dirty="0"/>
              <a:t>https://</a:t>
            </a:r>
            <a:r>
              <a:rPr lang="en-US" sz="1400" dirty="0" err="1"/>
              <a:t>keats.kcl.ac.uk</a:t>
            </a:r>
            <a:r>
              <a:rPr lang="en-US" sz="1400" dirty="0"/>
              <a:t>/mod/book/</a:t>
            </a:r>
            <a:r>
              <a:rPr lang="en-US" sz="1400" dirty="0" err="1"/>
              <a:t>view.php?id</a:t>
            </a:r>
            <a:r>
              <a:rPr lang="en-US" sz="1400" dirty="0"/>
              <a:t>=3259665&amp;chapterid=276398</a:t>
            </a:r>
          </a:p>
          <a:p>
            <a:endParaRPr lang="en-US" sz="2000" dirty="0"/>
          </a:p>
          <a:p>
            <a:r>
              <a:rPr lang="en-US" sz="2000" dirty="0"/>
              <a:t>Further info will also be available on the KEATS page for each module. </a:t>
            </a:r>
          </a:p>
          <a:p>
            <a:endParaRPr lang="en-US" sz="2000" dirty="0"/>
          </a:p>
          <a:p>
            <a:r>
              <a:rPr lang="en-US" sz="2000" dirty="0"/>
              <a:t>Examinations for semester 1 modules in January will be held online. </a:t>
            </a:r>
          </a:p>
          <a:p>
            <a:r>
              <a:rPr lang="en-US" sz="2000" dirty="0"/>
              <a:t>A decision has not been made yet about whether examinations for semester 2 modules will also be online or face-to-face. </a:t>
            </a:r>
          </a:p>
          <a:p>
            <a:endParaRPr lang="en-GB" dirty="0"/>
          </a:p>
        </p:txBody>
      </p:sp>
    </p:spTree>
    <p:extLst>
      <p:ext uri="{BB962C8B-B14F-4D97-AF65-F5344CB8AC3E}">
        <p14:creationId xmlns:p14="http://schemas.microsoft.com/office/powerpoint/2010/main" val="31076993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4810-288E-4125-8BBF-E6718CB4F288}"/>
              </a:ext>
            </a:extLst>
          </p:cNvPr>
          <p:cNvSpPr>
            <a:spLocks noGrp="1"/>
          </p:cNvSpPr>
          <p:nvPr>
            <p:ph type="title"/>
          </p:nvPr>
        </p:nvSpPr>
        <p:spPr/>
        <p:txBody>
          <a:bodyPr/>
          <a:lstStyle/>
          <a:p>
            <a:r>
              <a:rPr lang="en-GB" dirty="0"/>
              <a:t>How to contact academic staff</a:t>
            </a:r>
          </a:p>
        </p:txBody>
      </p:sp>
      <p:sp>
        <p:nvSpPr>
          <p:cNvPr id="3" name="Content Placeholder 2">
            <a:extLst>
              <a:ext uri="{FF2B5EF4-FFF2-40B4-BE49-F238E27FC236}">
                <a16:creationId xmlns:a16="http://schemas.microsoft.com/office/drawing/2014/main" id="{6EE9B0E2-E431-4AC3-BCE6-94D12255005F}"/>
              </a:ext>
            </a:extLst>
          </p:cNvPr>
          <p:cNvSpPr>
            <a:spLocks noGrp="1"/>
          </p:cNvSpPr>
          <p:nvPr>
            <p:ph sz="quarter" idx="12"/>
          </p:nvPr>
        </p:nvSpPr>
        <p:spPr/>
        <p:txBody>
          <a:bodyPr/>
          <a:lstStyle/>
          <a:p>
            <a:r>
              <a:rPr lang="en-GB" dirty="0"/>
              <a:t>KEATS Discussion Forum</a:t>
            </a:r>
          </a:p>
          <a:p>
            <a:pPr marL="285750" indent="-285750">
              <a:buFont typeface="Arial"/>
              <a:buChar char="•"/>
            </a:pPr>
            <a:r>
              <a:rPr lang="en-GB" dirty="0"/>
              <a:t>For all questions about course content use the Discussion Forum first</a:t>
            </a:r>
          </a:p>
          <a:p>
            <a:pPr marL="285750" indent="-285750">
              <a:buFont typeface="Arial"/>
              <a:buChar char="•"/>
            </a:pPr>
            <a:endParaRPr lang="en-GB" dirty="0"/>
          </a:p>
          <a:p>
            <a:r>
              <a:rPr lang="en-GB" dirty="0"/>
              <a:t>Office Hours</a:t>
            </a:r>
          </a:p>
          <a:p>
            <a:pPr marL="285750" indent="-285750">
              <a:buFont typeface="Arial"/>
              <a:buChar char="•"/>
            </a:pPr>
            <a:r>
              <a:rPr lang="en-GB" dirty="0"/>
              <a:t>Will be held online when you also ask about course content with your lecturer and talk to your personal tutor</a:t>
            </a:r>
          </a:p>
          <a:p>
            <a:pPr marL="285750" indent="-285750">
              <a:buFont typeface="Arial"/>
              <a:buChar char="•"/>
            </a:pPr>
            <a:endParaRPr lang="en-GB" dirty="0"/>
          </a:p>
          <a:p>
            <a:r>
              <a:rPr lang="en-GB" dirty="0"/>
              <a:t>Email</a:t>
            </a:r>
          </a:p>
          <a:p>
            <a:pPr marL="285750" indent="-285750">
              <a:buFont typeface="Arial"/>
              <a:buChar char="•"/>
            </a:pPr>
            <a:r>
              <a:rPr lang="en-GB" dirty="0"/>
              <a:t>Only for private sensitive matters</a:t>
            </a:r>
          </a:p>
          <a:p>
            <a:endParaRPr lang="en-GB" u="sng" dirty="0"/>
          </a:p>
          <a:p>
            <a:r>
              <a:rPr lang="en-GB" u="sng" dirty="0"/>
              <a:t>Do not use Teams to contact lecturers</a:t>
            </a:r>
          </a:p>
        </p:txBody>
      </p:sp>
    </p:spTree>
    <p:extLst>
      <p:ext uri="{BB962C8B-B14F-4D97-AF65-F5344CB8AC3E}">
        <p14:creationId xmlns:p14="http://schemas.microsoft.com/office/powerpoint/2010/main" val="35511295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BA01-70BA-4628-98AF-CCC80593E1D2}"/>
              </a:ext>
            </a:extLst>
          </p:cNvPr>
          <p:cNvSpPr>
            <a:spLocks noGrp="1"/>
          </p:cNvSpPr>
          <p:nvPr>
            <p:ph type="title"/>
          </p:nvPr>
        </p:nvSpPr>
        <p:spPr/>
        <p:txBody>
          <a:bodyPr/>
          <a:lstStyle/>
          <a:p>
            <a:r>
              <a:rPr lang="en-GB" dirty="0">
                <a:solidFill>
                  <a:srgbClr val="632382"/>
                </a:solidFill>
              </a:rPr>
              <a:t>Study Skills for this year</a:t>
            </a:r>
          </a:p>
        </p:txBody>
      </p:sp>
      <p:sp>
        <p:nvSpPr>
          <p:cNvPr id="5" name="Text Box 2"/>
          <p:cNvSpPr txBox="1">
            <a:spLocks noChangeArrowheads="1"/>
          </p:cNvSpPr>
          <p:nvPr/>
        </p:nvSpPr>
        <p:spPr bwMode="auto">
          <a:xfrm>
            <a:off x="215900" y="1179842"/>
            <a:ext cx="10514012" cy="4537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342900" indent="-338138">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1pPr>
            <a:lvl2pPr marL="1171575" indent="-496888">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2pPr>
            <a:lvl3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3pPr>
            <a:lvl4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4pPr>
            <a:lvl5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charset="0"/>
                <a:cs typeface="Noto Sans CJK SC Regular" charset="0"/>
              </a:defRPr>
            </a:lvl9pPr>
          </a:lstStyle>
          <a:p>
            <a:pPr>
              <a:spcBef>
                <a:spcPts val="1425"/>
              </a:spcBef>
              <a:buClrTx/>
              <a:buFontTx/>
              <a:buNone/>
            </a:pPr>
            <a:r>
              <a:rPr lang="en-GB" sz="1600" dirty="0">
                <a:solidFill>
                  <a:srgbClr val="632382"/>
                </a:solidFill>
                <a:latin typeface="KingsBureauGrot" charset="0"/>
                <a:cs typeface="KingsBureauGrot ThreeSeven" charset="0"/>
              </a:rPr>
              <a:t>Essential Digital Skills Programme</a:t>
            </a:r>
          </a:p>
          <a:p>
            <a:pPr lvl="1">
              <a:spcBef>
                <a:spcPts val="1138"/>
              </a:spcBef>
              <a:buSzPct val="45000"/>
              <a:buFont typeface="Wingdings" charset="0"/>
              <a:buChar char=""/>
            </a:pPr>
            <a:r>
              <a:rPr lang="en-GB" sz="1600" dirty="0">
                <a:solidFill>
                  <a:srgbClr val="632382"/>
                </a:solidFill>
                <a:latin typeface="KingsBureauGrot" charset="0"/>
                <a:cs typeface="KingsBureauGrot ThreeSeven" charset="0"/>
              </a:rPr>
              <a:t>Skills for remote studying at King’s</a:t>
            </a:r>
          </a:p>
          <a:p>
            <a:pPr lvl="1">
              <a:spcBef>
                <a:spcPts val="1138"/>
              </a:spcBef>
              <a:buSzPct val="45000"/>
              <a:buFont typeface="Wingdings" charset="0"/>
              <a:buChar char=""/>
            </a:pPr>
            <a:r>
              <a:rPr lang="en-GB" sz="1600" dirty="0">
                <a:solidFill>
                  <a:srgbClr val="632382"/>
                </a:solidFill>
                <a:latin typeface="KingsBureauGrot" charset="0"/>
                <a:cs typeface="KingsBureauGrot ThreeSeven" charset="0"/>
              </a:rPr>
              <a:t>KEATS, MS Teams, online citizenship</a:t>
            </a:r>
          </a:p>
          <a:p>
            <a:pPr lvl="1">
              <a:spcBef>
                <a:spcPts val="1138"/>
              </a:spcBef>
              <a:buSzPct val="45000"/>
              <a:buFont typeface="Wingdings" charset="0"/>
              <a:buChar char=""/>
            </a:pPr>
            <a:r>
              <a:rPr lang="en-GB" sz="1600" dirty="0">
                <a:solidFill>
                  <a:srgbClr val="632382"/>
                </a:solidFill>
                <a:latin typeface="KingsBureauGrot" charset="0"/>
                <a:cs typeface="KingsBureauGrot ThreeSeven" charset="0"/>
              </a:rPr>
              <a:t>Available at</a:t>
            </a:r>
            <a:r>
              <a:rPr lang="en-GB" sz="1600" dirty="0">
                <a:latin typeface="KingsBureauGrot" charset="0"/>
                <a:cs typeface="KingsBureauGrot ThreeSeven" charset="0"/>
              </a:rPr>
              <a:t> </a:t>
            </a:r>
            <a:r>
              <a:rPr lang="en-GB" sz="1600" u="sng" dirty="0">
                <a:latin typeface="KingsBureauGrot" charset="0"/>
                <a:cs typeface="KingsBureauGrot ThreeSeven" charset="0"/>
                <a:hlinkClick r:id="rId2"/>
              </a:rPr>
              <a:t>https://www.kcl.ac.uk/teachlearntech/students</a:t>
            </a:r>
          </a:p>
          <a:p>
            <a:pPr marL="1174750" lvl="1">
              <a:spcBef>
                <a:spcPts val="1138"/>
              </a:spcBef>
              <a:buClrTx/>
              <a:buSzPct val="45000"/>
              <a:buFontTx/>
              <a:buNone/>
            </a:pPr>
            <a:endParaRPr lang="en-GB" sz="1600" dirty="0">
              <a:latin typeface="KingsBureauGrot" charset="0"/>
              <a:cs typeface="KingsBureauGrot ThreeSeven" charset="0"/>
            </a:endParaRPr>
          </a:p>
          <a:p>
            <a:pPr>
              <a:spcBef>
                <a:spcPts val="1425"/>
              </a:spcBef>
              <a:buClrTx/>
              <a:buFontTx/>
              <a:buNone/>
            </a:pPr>
            <a:r>
              <a:rPr lang="en-GB" sz="1600" dirty="0">
                <a:solidFill>
                  <a:srgbClr val="632382"/>
                </a:solidFill>
                <a:latin typeface="KingsBureauGrot" charset="0"/>
                <a:cs typeface="KingsBureauGrot ThreeSeven" charset="0"/>
              </a:rPr>
              <a:t>Remote Working and Studying Module</a:t>
            </a:r>
          </a:p>
          <a:p>
            <a:pPr lvl="1">
              <a:spcBef>
                <a:spcPts val="1138"/>
              </a:spcBef>
              <a:buSzPct val="45000"/>
              <a:buFont typeface="Wingdings" charset="0"/>
              <a:buChar char=""/>
            </a:pPr>
            <a:r>
              <a:rPr lang="en-GB" sz="1600" dirty="0">
                <a:solidFill>
                  <a:srgbClr val="632382"/>
                </a:solidFill>
                <a:latin typeface="KingsBureauGrot" charset="0"/>
                <a:cs typeface="KingsBureauGrot ThreeSeven" charset="0"/>
              </a:rPr>
              <a:t>Skills for remote working and studying in Computer Science</a:t>
            </a:r>
          </a:p>
          <a:p>
            <a:pPr lvl="1">
              <a:spcBef>
                <a:spcPts val="1138"/>
              </a:spcBef>
              <a:buSzPct val="45000"/>
              <a:buFont typeface="Wingdings" charset="0"/>
              <a:buChar char=""/>
            </a:pPr>
            <a:r>
              <a:rPr lang="en-GB" sz="1600" dirty="0" err="1">
                <a:solidFill>
                  <a:srgbClr val="632382"/>
                </a:solidFill>
                <a:latin typeface="KingsBureauGrot" charset="0"/>
                <a:cs typeface="KingsBureauGrot ThreeSeven" charset="0"/>
              </a:rPr>
              <a:t>GitHub</a:t>
            </a:r>
            <a:r>
              <a:rPr lang="en-GB" sz="1600" dirty="0">
                <a:solidFill>
                  <a:srgbClr val="632382"/>
                </a:solidFill>
                <a:latin typeface="KingsBureauGrot" charset="0"/>
                <a:cs typeface="KingsBureauGrot ThreeSeven" charset="0"/>
              </a:rPr>
              <a:t>, </a:t>
            </a:r>
            <a:r>
              <a:rPr lang="en-GB" sz="1600" dirty="0" err="1">
                <a:solidFill>
                  <a:srgbClr val="632382"/>
                </a:solidFill>
                <a:latin typeface="KingsBureauGrot" charset="0"/>
                <a:cs typeface="KingsBureauGrot ThreeSeven" charset="0"/>
              </a:rPr>
              <a:t>LaTeX</a:t>
            </a:r>
            <a:r>
              <a:rPr lang="en-GB" sz="1600" dirty="0">
                <a:solidFill>
                  <a:srgbClr val="632382"/>
                </a:solidFill>
                <a:latin typeface="KingsBureauGrot" charset="0"/>
                <a:cs typeface="KingsBureauGrot ThreeSeven" charset="0"/>
              </a:rPr>
              <a:t>, team working</a:t>
            </a:r>
          </a:p>
          <a:p>
            <a:pPr lvl="1">
              <a:spcBef>
                <a:spcPts val="1138"/>
              </a:spcBef>
              <a:buSzPct val="45000"/>
              <a:buFont typeface="Wingdings" charset="0"/>
              <a:buChar char=""/>
            </a:pPr>
            <a:r>
              <a:rPr lang="en-GB" sz="1600" dirty="0">
                <a:solidFill>
                  <a:srgbClr val="632382"/>
                </a:solidFill>
                <a:latin typeface="KingsBureauGrot" charset="0"/>
                <a:cs typeface="KingsBureauGrot ThreeSeven" charset="0"/>
              </a:rPr>
              <a:t>Available on KEATS - 6CCSMRWS</a:t>
            </a:r>
          </a:p>
          <a:p>
            <a:pPr marL="431800" lvl="1" indent="-212725" hangingPunct="1">
              <a:lnSpc>
                <a:spcPts val="2075"/>
              </a:lnSpc>
              <a:buClrTx/>
              <a:buSzPct val="45000"/>
              <a:buFontTx/>
              <a:buNone/>
            </a:pPr>
            <a:endParaRPr lang="en-GB" sz="2400" dirty="0">
              <a:solidFill>
                <a:srgbClr val="632382"/>
              </a:solidFill>
              <a:latin typeface="KingsBureauGrot" charset="0"/>
              <a:cs typeface="KingsBureauGrot ThreeSeven" charset="0"/>
            </a:endParaRPr>
          </a:p>
        </p:txBody>
      </p:sp>
    </p:spTree>
    <p:extLst>
      <p:ext uri="{BB962C8B-B14F-4D97-AF65-F5344CB8AC3E}">
        <p14:creationId xmlns:p14="http://schemas.microsoft.com/office/powerpoint/2010/main" val="1205657422"/>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KCL PPT PRESENTATION JAN 2016 4x3</Template>
  <TotalTime>2055</TotalTime>
  <Words>1228</Words>
  <Application>Microsoft Office PowerPoint</Application>
  <PresentationFormat>On-screen Show (16:9)</PresentationFormat>
  <Paragraphs>124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Georgia</vt:lpstr>
      <vt:lpstr>Kings Caslon Display</vt:lpstr>
      <vt:lpstr>Kings Caslon Text</vt:lpstr>
      <vt:lpstr>KingsBureauGrot</vt:lpstr>
      <vt:lpstr>KingsBureauGrot FiveOne</vt:lpstr>
      <vt:lpstr>KingsBureauGrot ThreeSeven</vt:lpstr>
      <vt:lpstr>Wingdings</vt:lpstr>
      <vt:lpstr>KCL PPT PRESENTATION JAN 2016 4x3</vt:lpstr>
      <vt:lpstr>PowerPoint Presentation</vt:lpstr>
      <vt:lpstr>How learning will work this year</vt:lpstr>
      <vt:lpstr>How learning will work this year</vt:lpstr>
      <vt:lpstr>How learning will work this year</vt:lpstr>
      <vt:lpstr>How learning will work this year</vt:lpstr>
      <vt:lpstr>How learning will work this year</vt:lpstr>
      <vt:lpstr>Assessment</vt:lpstr>
      <vt:lpstr>How to contact academic staff</vt:lpstr>
      <vt:lpstr>Study Skills for this year</vt:lpstr>
      <vt:lpstr>How to contact us </vt:lpstr>
      <vt:lpstr>Who to contact </vt:lpstr>
      <vt:lpstr>Computer Credentials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Elphick</dc:creator>
  <cp:lastModifiedBy>O'Shea, Niamh</cp:lastModifiedBy>
  <cp:revision>147</cp:revision>
  <dcterms:created xsi:type="dcterms:W3CDTF">2017-12-18T14:38:04Z</dcterms:created>
  <dcterms:modified xsi:type="dcterms:W3CDTF">2020-09-11T11:11:33Z</dcterms:modified>
</cp:coreProperties>
</file>