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A476F-9612-C64F-99AC-52E554960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0AF293-A717-934A-A289-BDE14766E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A16D9-8F9D-1147-BE78-890F1985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0ABC8-2681-F14A-93A2-9CE1D0D6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B5B3F-236A-A842-B591-EAAABDEB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36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BFE9-B2EC-474D-9BF6-EC4276E9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7696E-B456-164D-95DF-3D51FBC8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6EC7F-890B-A04B-B709-D59BCDAB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BA134-3017-A346-AED0-33279339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ABA53-D83E-F44F-9286-5257BCA0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0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D6C1BE-33C5-6B4E-9894-432E11E53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D9D9C-EC9B-4F4F-BE3D-DCF23EC3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57A80-810F-744F-91C1-A5231C05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3BE9F-8169-C340-9587-1289F750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0AF41-BEF2-5F4C-AA32-3AAF0922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53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F9A05-EFE7-2040-939E-6ABE8658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0B370-272D-E740-B6A0-133F52B8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113BD-E989-284D-9252-2B46F177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7D407-7A62-2340-9B38-9E120AD5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0F41B-7BC6-BD43-8FBF-0326373D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50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63E71-1DC1-AC4A-8EC8-4D19405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1CFF3-78F6-7E45-AA95-3ABC8EBE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2C0E4-8747-B84A-852F-41870B46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716E2-37C5-EE42-9DBD-B35FE340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67F20-D023-0740-B04C-F803839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4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B1D38-0F29-A14B-BF62-D7F632E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0FB4B-8B2A-324B-AB0B-5A01EF346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39A78-E179-ED48-A87F-052233136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08EBC-03A6-A244-BF8E-D43E5FBF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3C200-3E39-8D49-8092-C0AD4E11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28163-0288-D34D-A74D-098AD887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4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0947F-886D-4E48-BBEC-1F46C4C8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6CD25-C81E-9D4D-A835-55B88E5B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AB4092-BD1B-8E46-AA17-3156058D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15D816-86B2-9B42-B932-D832F8CAF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07BA13-F82C-E342-941A-3EC12B6A1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9E087-4690-354E-AFBA-ADF1749C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7E093C-5753-7C4E-9E57-10A3BCD7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2B7EDD-D9E7-9748-90C5-BA341FEA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04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A1BF-63F1-E04A-9F36-8221F925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075818-E80C-C044-A97A-276064FA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BE37D-909A-B84F-BB72-1A1B5B4D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1AFA25-EDFD-054E-B366-0D40AFE5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02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8D2D36-7F3D-294B-B1B3-D6951C2D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33A429-B32F-AE4B-BD05-593CFD0A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40EF7A-CA00-F44C-AFEE-8421226E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9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03A9E-0382-334B-BF7D-64EC8D42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ECB6C-F7BA-0B4E-91B6-CC6C4939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76580-E3D5-514E-A6F1-254729007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9892F-E3BC-9448-8353-9DD69A9E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46315-6624-5143-A64B-78890F4A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DE7C0-5E85-A54A-9CE1-6409F6D6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3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46EDA-B808-4E4B-8F5F-ABC6329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BF04D-DA59-A941-9D7A-B92C73694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6AC15-8BAB-F449-9167-1EDCE9AF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216AC-57C8-774D-BC0D-4F55BEF4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387F4-35F8-CA48-92FF-C765EF1A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16DE9-2D71-5E4E-8737-41555A76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4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FB8F0F-F57C-C54D-BE96-6829D44A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89B2C-FA6C-8E41-802B-B2FFF3A2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F156-0B55-C647-9A7F-4A2D35352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2393-A2E8-644B-A5EC-AAAB5133162A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57CB2-6D8B-AC4C-B221-D1FF3D852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D64A9-EFD0-0045-A9FD-AA0550267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3C34-4374-E348-B9C0-9A9376A819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9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66E5B2-8046-5347-93FC-E2C0BEF5A93D}"/>
                  </a:ext>
                </a:extLst>
              </p:cNvPr>
              <p:cNvSpPr txBox="1"/>
              <p:nvPr/>
            </p:nvSpPr>
            <p:spPr>
              <a:xfrm>
                <a:off x="2717511" y="1556986"/>
                <a:ext cx="6717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600" b="0" dirty="0"/>
                  <a:t>链式法则计算导数：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66E5B2-8046-5347-93FC-E2C0BEF5A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511" y="1556986"/>
                <a:ext cx="6717801" cy="646331"/>
              </a:xfrm>
              <a:prstGeom prst="rect">
                <a:avLst/>
              </a:prstGeom>
              <a:blipFill>
                <a:blip r:embed="rId2"/>
                <a:stretch>
                  <a:fillRect l="-2642" t="-13725" r="-1321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9297F7-6224-6C4E-A320-881514B529A3}"/>
                  </a:ext>
                </a:extLst>
              </p:cNvPr>
              <p:cNvSpPr txBox="1"/>
              <p:nvPr/>
            </p:nvSpPr>
            <p:spPr>
              <a:xfrm>
                <a:off x="4538202" y="3121090"/>
                <a:ext cx="3163879" cy="136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zh-CN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9297F7-6224-6C4E-A320-881514B52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02" y="3121090"/>
                <a:ext cx="3163879" cy="1369029"/>
              </a:xfrm>
              <a:prstGeom prst="rect">
                <a:avLst/>
              </a:prstGeom>
              <a:blipFill>
                <a:blip r:embed="rId3"/>
                <a:stretch>
                  <a:fillRect r="-1200" b="-1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1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66E5B2-8046-5347-93FC-E2C0BEF5A93D}"/>
                  </a:ext>
                </a:extLst>
              </p:cNvPr>
              <p:cNvSpPr txBox="1"/>
              <p:nvPr/>
            </p:nvSpPr>
            <p:spPr>
              <a:xfrm>
                <a:off x="1071563" y="700088"/>
                <a:ext cx="5030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/>
                  <a:t>链式法则求导：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2×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66E5B2-8046-5347-93FC-E2C0BEF5A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3" y="700088"/>
                <a:ext cx="5030288" cy="523220"/>
              </a:xfrm>
              <a:prstGeom prst="rect">
                <a:avLst/>
              </a:prstGeom>
              <a:blipFill>
                <a:blip r:embed="rId2"/>
                <a:stretch>
                  <a:fillRect l="-2525" t="-1190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97376C-F0A4-3D47-8C8E-C7C5CF374AB4}"/>
                  </a:ext>
                </a:extLst>
              </p:cNvPr>
              <p:cNvSpPr txBox="1"/>
              <p:nvPr/>
            </p:nvSpPr>
            <p:spPr>
              <a:xfrm>
                <a:off x="2179559" y="1931179"/>
                <a:ext cx="18100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1=2×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97376C-F0A4-3D47-8C8E-C7C5CF374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59" y="1931179"/>
                <a:ext cx="1810047" cy="523220"/>
              </a:xfrm>
              <a:prstGeom prst="rect">
                <a:avLst/>
              </a:prstGeom>
              <a:blipFill>
                <a:blip r:embed="rId3"/>
                <a:stretch>
                  <a:fillRect l="-1399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3EA601-74D3-7540-9B46-24401BF43D28}"/>
                  </a:ext>
                </a:extLst>
              </p:cNvPr>
              <p:cNvSpPr txBox="1"/>
              <p:nvPr/>
            </p:nvSpPr>
            <p:spPr>
              <a:xfrm>
                <a:off x="4298780" y="1947231"/>
                <a:ext cx="18131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3EA601-74D3-7540-9B46-24401BF4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780" y="1947231"/>
                <a:ext cx="1813125" cy="523220"/>
              </a:xfrm>
              <a:prstGeom prst="rect">
                <a:avLst/>
              </a:prstGeom>
              <a:blipFill>
                <a:blip r:embed="rId4"/>
                <a:stretch>
                  <a:fillRect l="-694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9297F7-6224-6C4E-A320-881514B529A3}"/>
                  </a:ext>
                </a:extLst>
              </p:cNvPr>
              <p:cNvSpPr txBox="1"/>
              <p:nvPr/>
            </p:nvSpPr>
            <p:spPr>
              <a:xfrm>
                <a:off x="1071564" y="3178323"/>
                <a:ext cx="8683596" cy="98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=1∙2+1∙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9297F7-6224-6C4E-A320-881514B52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4" y="3178323"/>
                <a:ext cx="8683596" cy="987130"/>
              </a:xfrm>
              <a:prstGeom prst="rect">
                <a:avLst/>
              </a:prstGeom>
              <a:blipFill>
                <a:blip r:embed="rId5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7BE9399-3906-E44C-8FF5-C3FF24627ACB}"/>
                  </a:ext>
                </a:extLst>
              </p:cNvPr>
              <p:cNvSpPr txBox="1"/>
              <p:nvPr/>
            </p:nvSpPr>
            <p:spPr>
              <a:xfrm>
                <a:off x="6915151" y="1931179"/>
                <a:ext cx="2768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b="0" dirty="0"/>
                  <a:t>则：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7BE9399-3906-E44C-8FF5-C3FF24627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1" y="1931179"/>
                <a:ext cx="2768450" cy="523220"/>
              </a:xfrm>
              <a:prstGeom prst="rect">
                <a:avLst/>
              </a:prstGeom>
              <a:blipFill>
                <a:blip r:embed="rId6"/>
                <a:stretch>
                  <a:fillRect l="-4587" t="-1190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AEECBC7-61DB-1045-9F03-2C740FE382A5}"/>
              </a:ext>
            </a:extLst>
          </p:cNvPr>
          <p:cNvSpPr txBox="1"/>
          <p:nvPr/>
        </p:nvSpPr>
        <p:spPr>
          <a:xfrm>
            <a:off x="1071563" y="1959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假设：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5C4619-4DC2-2B47-BB61-3D2C9AD9F3E6}"/>
                  </a:ext>
                </a:extLst>
              </p:cNvPr>
              <p:cNvSpPr txBox="1"/>
              <p:nvPr/>
            </p:nvSpPr>
            <p:spPr>
              <a:xfrm>
                <a:off x="1071563" y="4745186"/>
                <a:ext cx="7605608" cy="98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=0+1∙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5C4619-4DC2-2B47-BB61-3D2C9AD9F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3" y="4745186"/>
                <a:ext cx="7605608" cy="987130"/>
              </a:xfrm>
              <a:prstGeom prst="rect">
                <a:avLst/>
              </a:prstGeom>
              <a:blipFill>
                <a:blip r:embed="rId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B9A0B97-61D8-3C49-BFCE-EFEA56761A09}"/>
              </a:ext>
            </a:extLst>
          </p:cNvPr>
          <p:cNvSpPr txBox="1"/>
          <p:nvPr/>
        </p:nvSpPr>
        <p:spPr>
          <a:xfrm>
            <a:off x="6729413" y="731303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a=3, b=4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960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315EEA4-3E5C-2A4D-9714-33CF3EBE2628}"/>
                  </a:ext>
                </a:extLst>
              </p:cNvPr>
              <p:cNvSpPr txBox="1"/>
              <p:nvPr/>
            </p:nvSpPr>
            <p:spPr>
              <a:xfrm>
                <a:off x="1071563" y="700088"/>
                <a:ext cx="3953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/>
                  <a:t>计算图：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2×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315EEA4-3E5C-2A4D-9714-33CF3EBE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3" y="700088"/>
                <a:ext cx="3953070" cy="523220"/>
              </a:xfrm>
              <a:prstGeom prst="rect">
                <a:avLst/>
              </a:prstGeom>
              <a:blipFill>
                <a:blip r:embed="rId2"/>
                <a:stretch>
                  <a:fillRect l="-3205" t="-1190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椭圆 83">
            <a:extLst>
              <a:ext uri="{FF2B5EF4-FFF2-40B4-BE49-F238E27FC236}">
                <a16:creationId xmlns:a16="http://schemas.microsoft.com/office/drawing/2014/main" id="{CB7C4C73-A87E-0B47-8072-44137B2ABFAF}"/>
              </a:ext>
            </a:extLst>
          </p:cNvPr>
          <p:cNvSpPr/>
          <p:nvPr/>
        </p:nvSpPr>
        <p:spPr>
          <a:xfrm>
            <a:off x="3048098" y="1567198"/>
            <a:ext cx="542261" cy="542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B4196135-CA1F-7641-BB02-4EEBAAA0FD7F}"/>
              </a:ext>
            </a:extLst>
          </p:cNvPr>
          <p:cNvSpPr/>
          <p:nvPr/>
        </p:nvSpPr>
        <p:spPr>
          <a:xfrm>
            <a:off x="3048099" y="3364971"/>
            <a:ext cx="542261" cy="5422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BE9BDE2-2A32-4643-A703-DA6832B8E7C0}"/>
              </a:ext>
            </a:extLst>
          </p:cNvPr>
          <p:cNvSpPr/>
          <p:nvPr/>
        </p:nvSpPr>
        <p:spPr>
          <a:xfrm>
            <a:off x="5824869" y="2480215"/>
            <a:ext cx="542261" cy="5422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×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60CA5BB-E658-C548-A2EC-0EBD1D2AFDC6}"/>
              </a:ext>
            </a:extLst>
          </p:cNvPr>
          <p:cNvSpPr/>
          <p:nvPr/>
        </p:nvSpPr>
        <p:spPr>
          <a:xfrm>
            <a:off x="3048098" y="5235737"/>
            <a:ext cx="542261" cy="5422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92562A3-7D6E-F84C-A35F-A3055B51A756}"/>
              </a:ext>
            </a:extLst>
          </p:cNvPr>
          <p:cNvSpPr/>
          <p:nvPr/>
        </p:nvSpPr>
        <p:spPr>
          <a:xfrm>
            <a:off x="5824868" y="4371071"/>
            <a:ext cx="542261" cy="5422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×</a:t>
            </a:r>
            <a:endParaRPr kumimoji="1"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D1E435A-5308-0B49-B0F7-8256FC37D8BD}"/>
              </a:ext>
            </a:extLst>
          </p:cNvPr>
          <p:cNvSpPr/>
          <p:nvPr/>
        </p:nvSpPr>
        <p:spPr>
          <a:xfrm>
            <a:off x="8831299" y="3364971"/>
            <a:ext cx="542261" cy="5422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85699D1-C43C-0E4A-8365-3A052F392488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3590359" y="1838329"/>
            <a:ext cx="2234510" cy="91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6275EA8-073C-4D46-B9F3-33BD71741329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 flipV="1">
            <a:off x="3590360" y="2751346"/>
            <a:ext cx="2234509" cy="88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81C70F85-DEC4-5644-89CE-F0C9289430ED}"/>
              </a:ext>
            </a:extLst>
          </p:cNvPr>
          <p:cNvCxnSpPr>
            <a:cxnSpLocks/>
            <a:stCxn id="85" idx="6"/>
            <a:endCxn id="88" idx="2"/>
          </p:cNvCxnSpPr>
          <p:nvPr/>
        </p:nvCxnSpPr>
        <p:spPr>
          <a:xfrm>
            <a:off x="3590360" y="3636102"/>
            <a:ext cx="2234508" cy="100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3876816-D046-6743-9695-5DDD5CC3FF0E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 flipV="1">
            <a:off x="3590359" y="4642202"/>
            <a:ext cx="2234509" cy="86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7A63A256-EB9B-BD4C-80DA-4A4D4525AF8E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6367130" y="2751346"/>
            <a:ext cx="2464169" cy="88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DF38121C-792E-2C44-9CF2-C4020D31BDD3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 flipV="1">
            <a:off x="6367129" y="3636102"/>
            <a:ext cx="2464170" cy="100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342AF2F-8EBD-7249-8818-2C5807EC1DDF}"/>
              </a:ext>
            </a:extLst>
          </p:cNvPr>
          <p:cNvSpPr txBox="1"/>
          <p:nvPr/>
        </p:nvSpPr>
        <p:spPr>
          <a:xfrm>
            <a:off x="9615487" y="34514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267158B-CBF6-8745-9620-1C7DB9ACF471}"/>
              </a:ext>
            </a:extLst>
          </p:cNvPr>
          <p:cNvSpPr txBox="1"/>
          <p:nvPr/>
        </p:nvSpPr>
        <p:spPr>
          <a:xfrm>
            <a:off x="5965054" y="188668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f1</a:t>
            </a:r>
            <a:endParaRPr kumimoji="1"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E146476-CC62-4D46-921A-18DAE3AD9AF4}"/>
              </a:ext>
            </a:extLst>
          </p:cNvPr>
          <p:cNvSpPr txBox="1"/>
          <p:nvPr/>
        </p:nvSpPr>
        <p:spPr>
          <a:xfrm>
            <a:off x="5955479" y="51375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22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315EEA4-3E5C-2A4D-9714-33CF3EBE2628}"/>
                  </a:ext>
                </a:extLst>
              </p:cNvPr>
              <p:cNvSpPr txBox="1"/>
              <p:nvPr/>
            </p:nvSpPr>
            <p:spPr>
              <a:xfrm>
                <a:off x="1071563" y="700088"/>
                <a:ext cx="61075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/>
                  <a:t>计算图（反向传播）：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2×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315EEA4-3E5C-2A4D-9714-33CF3EBE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3" y="700088"/>
                <a:ext cx="6107506" cy="523220"/>
              </a:xfrm>
              <a:prstGeom prst="rect">
                <a:avLst/>
              </a:prstGeom>
              <a:blipFill>
                <a:blip r:embed="rId2"/>
                <a:stretch>
                  <a:fillRect l="-2079" t="-1190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椭圆 83">
            <a:extLst>
              <a:ext uri="{FF2B5EF4-FFF2-40B4-BE49-F238E27FC236}">
                <a16:creationId xmlns:a16="http://schemas.microsoft.com/office/drawing/2014/main" id="{CB7C4C73-A87E-0B47-8072-44137B2ABFAF}"/>
              </a:ext>
            </a:extLst>
          </p:cNvPr>
          <p:cNvSpPr/>
          <p:nvPr/>
        </p:nvSpPr>
        <p:spPr>
          <a:xfrm>
            <a:off x="1362173" y="1595773"/>
            <a:ext cx="542261" cy="5422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B4196135-CA1F-7641-BB02-4EEBAAA0FD7F}"/>
              </a:ext>
            </a:extLst>
          </p:cNvPr>
          <p:cNvSpPr/>
          <p:nvPr/>
        </p:nvSpPr>
        <p:spPr>
          <a:xfrm>
            <a:off x="1362174" y="3393546"/>
            <a:ext cx="542261" cy="5422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BE9BDE2-2A32-4643-A703-DA6832B8E7C0}"/>
              </a:ext>
            </a:extLst>
          </p:cNvPr>
          <p:cNvSpPr/>
          <p:nvPr/>
        </p:nvSpPr>
        <p:spPr>
          <a:xfrm>
            <a:off x="4138944" y="2508790"/>
            <a:ext cx="542261" cy="5422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×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60CA5BB-E658-C548-A2EC-0EBD1D2AFDC6}"/>
              </a:ext>
            </a:extLst>
          </p:cNvPr>
          <p:cNvSpPr/>
          <p:nvPr/>
        </p:nvSpPr>
        <p:spPr>
          <a:xfrm>
            <a:off x="1362173" y="5264312"/>
            <a:ext cx="542261" cy="5422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92562A3-7D6E-F84C-A35F-A3055B51A756}"/>
              </a:ext>
            </a:extLst>
          </p:cNvPr>
          <p:cNvSpPr/>
          <p:nvPr/>
        </p:nvSpPr>
        <p:spPr>
          <a:xfrm>
            <a:off x="4138943" y="4399646"/>
            <a:ext cx="542261" cy="5422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×</a:t>
            </a:r>
            <a:endParaRPr kumimoji="1"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D1E435A-5308-0B49-B0F7-8256FC37D8BD}"/>
              </a:ext>
            </a:extLst>
          </p:cNvPr>
          <p:cNvSpPr/>
          <p:nvPr/>
        </p:nvSpPr>
        <p:spPr>
          <a:xfrm>
            <a:off x="7145374" y="3393546"/>
            <a:ext cx="542261" cy="5422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85699D1-C43C-0E4A-8365-3A052F392488}"/>
              </a:ext>
            </a:extLst>
          </p:cNvPr>
          <p:cNvCxnSpPr>
            <a:cxnSpLocks/>
            <a:stCxn id="86" idx="2"/>
            <a:endCxn id="84" idx="6"/>
          </p:cNvCxnSpPr>
          <p:nvPr/>
        </p:nvCxnSpPr>
        <p:spPr>
          <a:xfrm flipH="1" flipV="1">
            <a:off x="1904434" y="1866904"/>
            <a:ext cx="2234510" cy="91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6275EA8-073C-4D46-B9F3-33BD71741329}"/>
              </a:ext>
            </a:extLst>
          </p:cNvPr>
          <p:cNvCxnSpPr>
            <a:cxnSpLocks/>
            <a:stCxn id="86" idx="2"/>
            <a:endCxn id="85" idx="6"/>
          </p:cNvCxnSpPr>
          <p:nvPr/>
        </p:nvCxnSpPr>
        <p:spPr>
          <a:xfrm flipH="1">
            <a:off x="1904435" y="2779921"/>
            <a:ext cx="2234509" cy="88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81C70F85-DEC4-5644-89CE-F0C9289430ED}"/>
              </a:ext>
            </a:extLst>
          </p:cNvPr>
          <p:cNvCxnSpPr>
            <a:cxnSpLocks/>
            <a:stCxn id="88" idx="2"/>
            <a:endCxn id="85" idx="6"/>
          </p:cNvCxnSpPr>
          <p:nvPr/>
        </p:nvCxnSpPr>
        <p:spPr>
          <a:xfrm flipH="1" flipV="1">
            <a:off x="1904435" y="3664677"/>
            <a:ext cx="2234508" cy="100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3876816-D046-6743-9695-5DDD5CC3FF0E}"/>
              </a:ext>
            </a:extLst>
          </p:cNvPr>
          <p:cNvCxnSpPr>
            <a:cxnSpLocks/>
            <a:stCxn id="88" idx="2"/>
            <a:endCxn id="87" idx="6"/>
          </p:cNvCxnSpPr>
          <p:nvPr/>
        </p:nvCxnSpPr>
        <p:spPr>
          <a:xfrm flipH="1">
            <a:off x="1904434" y="4670777"/>
            <a:ext cx="2234509" cy="86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7A63A256-EB9B-BD4C-80DA-4A4D4525AF8E}"/>
              </a:ext>
            </a:extLst>
          </p:cNvPr>
          <p:cNvCxnSpPr>
            <a:cxnSpLocks/>
            <a:stCxn id="89" idx="2"/>
            <a:endCxn id="86" idx="6"/>
          </p:cNvCxnSpPr>
          <p:nvPr/>
        </p:nvCxnSpPr>
        <p:spPr>
          <a:xfrm flipH="1" flipV="1">
            <a:off x="4681205" y="2779921"/>
            <a:ext cx="2464169" cy="88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DF38121C-792E-2C44-9CF2-C4020D31BDD3}"/>
              </a:ext>
            </a:extLst>
          </p:cNvPr>
          <p:cNvCxnSpPr>
            <a:cxnSpLocks/>
            <a:stCxn id="89" idx="2"/>
            <a:endCxn id="88" idx="6"/>
          </p:cNvCxnSpPr>
          <p:nvPr/>
        </p:nvCxnSpPr>
        <p:spPr>
          <a:xfrm flipH="1">
            <a:off x="4681204" y="3664677"/>
            <a:ext cx="2464170" cy="100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342AF2F-8EBD-7249-8818-2C5807EC1DDF}"/>
              </a:ext>
            </a:extLst>
          </p:cNvPr>
          <p:cNvSpPr txBox="1"/>
          <p:nvPr/>
        </p:nvSpPr>
        <p:spPr>
          <a:xfrm>
            <a:off x="7929562" y="34800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267158B-CBF6-8745-9620-1C7DB9ACF471}"/>
              </a:ext>
            </a:extLst>
          </p:cNvPr>
          <p:cNvSpPr txBox="1"/>
          <p:nvPr/>
        </p:nvSpPr>
        <p:spPr>
          <a:xfrm>
            <a:off x="4279129" y="191525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f1</a:t>
            </a:r>
            <a:endParaRPr kumimoji="1"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E146476-CC62-4D46-921A-18DAE3AD9AF4}"/>
              </a:ext>
            </a:extLst>
          </p:cNvPr>
          <p:cNvSpPr txBox="1"/>
          <p:nvPr/>
        </p:nvSpPr>
        <p:spPr>
          <a:xfrm>
            <a:off x="4269554" y="516611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1AB769B-FE99-9F4A-9E04-060CF78CCB16}"/>
                  </a:ext>
                </a:extLst>
              </p:cNvPr>
              <p:cNvSpPr/>
              <p:nvPr/>
            </p:nvSpPr>
            <p:spPr>
              <a:xfrm>
                <a:off x="5743152" y="2489344"/>
                <a:ext cx="630301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1AB769B-FE99-9F4A-9E04-060CF78CC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52" y="2489344"/>
                <a:ext cx="630301" cy="66761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C325964-A7AA-754F-9E3F-4ECC497FE19F}"/>
                  </a:ext>
                </a:extLst>
              </p:cNvPr>
              <p:cNvSpPr/>
              <p:nvPr/>
            </p:nvSpPr>
            <p:spPr>
              <a:xfrm>
                <a:off x="5758667" y="4138723"/>
                <a:ext cx="630301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C325964-A7AA-754F-9E3F-4ECC497FE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67" y="4138723"/>
                <a:ext cx="630301" cy="667619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E53701B-280E-B643-A8B9-E3CA73964FC2}"/>
                  </a:ext>
                </a:extLst>
              </p:cNvPr>
              <p:cNvSpPr/>
              <p:nvPr/>
            </p:nvSpPr>
            <p:spPr>
              <a:xfrm>
                <a:off x="2551497" y="2634043"/>
                <a:ext cx="63030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E53701B-280E-B643-A8B9-E3CA73964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97" y="2634043"/>
                <a:ext cx="630301" cy="619016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2BFDB27-E2B2-1144-80D0-9BC3565B0EC7}"/>
                  </a:ext>
                </a:extLst>
              </p:cNvPr>
              <p:cNvSpPr/>
              <p:nvPr/>
            </p:nvSpPr>
            <p:spPr>
              <a:xfrm>
                <a:off x="2551497" y="4496899"/>
                <a:ext cx="63030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2BFDB27-E2B2-1144-80D0-9BC3565B0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97" y="4496899"/>
                <a:ext cx="630301" cy="619016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5EE2DA-E605-5143-904B-0AB4816917D2}"/>
                  </a:ext>
                </a:extLst>
              </p:cNvPr>
              <p:cNvSpPr txBox="1"/>
              <p:nvPr/>
            </p:nvSpPr>
            <p:spPr>
              <a:xfrm>
                <a:off x="6915712" y="4167727"/>
                <a:ext cx="4492768" cy="98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5EE2DA-E605-5143-904B-0AB481691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12" y="4167727"/>
                <a:ext cx="4492768" cy="987130"/>
              </a:xfrm>
              <a:prstGeom prst="rect">
                <a:avLst/>
              </a:prstGeom>
              <a:blipFill>
                <a:blip r:embed="rId7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E6745C0-3FD6-494C-813B-8800AE70C3A7}"/>
                  </a:ext>
                </a:extLst>
              </p:cNvPr>
              <p:cNvSpPr txBox="1"/>
              <p:nvPr/>
            </p:nvSpPr>
            <p:spPr>
              <a:xfrm>
                <a:off x="6928149" y="5214969"/>
                <a:ext cx="2605072" cy="98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E6745C0-3FD6-494C-813B-8800AE70C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149" y="5214969"/>
                <a:ext cx="2605072" cy="987130"/>
              </a:xfrm>
              <a:prstGeom prst="rect">
                <a:avLst/>
              </a:prstGeom>
              <a:blipFill>
                <a:blip r:embed="rId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C52FF8-CAFA-844E-A9B1-4D84A2A166C9}"/>
                  </a:ext>
                </a:extLst>
              </p:cNvPr>
              <p:cNvSpPr/>
              <p:nvPr/>
            </p:nvSpPr>
            <p:spPr>
              <a:xfrm>
                <a:off x="2551991" y="3415982"/>
                <a:ext cx="63030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C52FF8-CAFA-844E-A9B1-4D84A2A16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91" y="3415982"/>
                <a:ext cx="630301" cy="619016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35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10074</TotalTime>
  <Words>163</Words>
  <Application>Microsoft Macintosh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Fan</dc:creator>
  <cp:lastModifiedBy>Zhang Fan</cp:lastModifiedBy>
  <cp:revision>23</cp:revision>
  <dcterms:created xsi:type="dcterms:W3CDTF">2020-08-04T00:47:04Z</dcterms:created>
  <dcterms:modified xsi:type="dcterms:W3CDTF">2020-08-11T00:41:37Z</dcterms:modified>
</cp:coreProperties>
</file>