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1" r:id="rId2"/>
    <p:sldId id="275" r:id="rId3"/>
    <p:sldId id="294" r:id="rId4"/>
    <p:sldId id="301" r:id="rId5"/>
    <p:sldId id="302" r:id="rId6"/>
    <p:sldId id="297" r:id="rId7"/>
    <p:sldId id="298" r:id="rId8"/>
    <p:sldId id="299" r:id="rId9"/>
    <p:sldId id="300" r:id="rId10"/>
    <p:sldId id="295" r:id="rId11"/>
    <p:sldId id="263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0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000000"/>
    <a:srgbClr val="A0C101"/>
    <a:srgbClr val="7F4F21"/>
    <a:srgbClr val="898989"/>
    <a:srgbClr val="CC0000"/>
    <a:srgbClr val="212121"/>
    <a:srgbClr val="1C1C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5" autoAdjust="0"/>
    <p:restoredTop sz="87266" autoAdjust="0"/>
  </p:normalViewPr>
  <p:slideViewPr>
    <p:cSldViewPr>
      <p:cViewPr varScale="1">
        <p:scale>
          <a:sx n="99" d="100"/>
          <a:sy n="99" d="100"/>
        </p:scale>
        <p:origin x="739" y="82"/>
      </p:cViewPr>
      <p:guideLst>
        <p:guide orient="horz" pos="1800"/>
        <p:guide pos="30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D2157-1562-40EE-8CA1-A3F8BE7C9310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0C2996-822E-4548-980A-3A692510ED1C}">
      <dgm:prSet phldrT="[文本]"/>
      <dgm:spPr/>
      <dgm:t>
        <a:bodyPr/>
        <a:lstStyle/>
        <a:p>
          <a:r>
            <a:rPr lang="zh-CN" altLang="en-US" dirty="0"/>
            <a:t>爬取列表页</a:t>
          </a:r>
        </a:p>
      </dgm:t>
    </dgm:pt>
    <dgm:pt modelId="{4827A3FE-CD28-46A3-A1A9-DF5911781C7C}" type="parTrans" cxnId="{6522391F-6971-407D-ABF5-5AABA3D32E90}">
      <dgm:prSet/>
      <dgm:spPr/>
      <dgm:t>
        <a:bodyPr/>
        <a:lstStyle/>
        <a:p>
          <a:endParaRPr lang="zh-CN" altLang="en-US"/>
        </a:p>
      </dgm:t>
    </dgm:pt>
    <dgm:pt modelId="{8BD6CFC6-0B9C-4741-A057-59B52B1147E9}" type="sibTrans" cxnId="{6522391F-6971-407D-ABF5-5AABA3D32E90}">
      <dgm:prSet/>
      <dgm:spPr/>
      <dgm:t>
        <a:bodyPr/>
        <a:lstStyle/>
        <a:p>
          <a:endParaRPr lang="zh-CN" altLang="en-US"/>
        </a:p>
      </dgm:t>
    </dgm:pt>
    <dgm:pt modelId="{13A1C40B-352B-4BF2-831C-A4D4285F5385}">
      <dgm:prSet phldrT="[文本]" custT="1"/>
      <dgm:spPr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8100" tIns="9525" rIns="19050" bIns="9525" numCol="1" spcCol="1270" anchor="ctr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生成列表页</a:t>
          </a:r>
          <a:r>
            <a:rPr lang="en-US" altLang="zh-CN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URL</a:t>
          </a:r>
          <a:endParaRPr lang="zh-CN" altLang="en-US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659697A6-CCD8-48EF-877D-577737A2D2F5}" type="parTrans" cxnId="{1D5FE918-7F81-49D4-ADAC-09C1DDD0B83F}">
      <dgm:prSet/>
      <dgm:spPr/>
      <dgm:t>
        <a:bodyPr/>
        <a:lstStyle/>
        <a:p>
          <a:endParaRPr lang="zh-CN" altLang="en-US"/>
        </a:p>
      </dgm:t>
    </dgm:pt>
    <dgm:pt modelId="{E46B1915-3C97-465C-B6F3-DE21A50716F8}" type="sibTrans" cxnId="{1D5FE918-7F81-49D4-ADAC-09C1DDD0B83F}">
      <dgm:prSet/>
      <dgm:spPr/>
      <dgm:t>
        <a:bodyPr/>
        <a:lstStyle/>
        <a:p>
          <a:endParaRPr lang="zh-CN" altLang="en-US"/>
        </a:p>
      </dgm:t>
    </dgm:pt>
    <dgm:pt modelId="{04CED666-7CCB-470E-B5B2-7E31894AA37E}">
      <dgm:prSet phldrT="[文本]"/>
      <dgm:spPr/>
      <dgm:t>
        <a:bodyPr/>
        <a:lstStyle/>
        <a:p>
          <a:r>
            <a:rPr lang="zh-CN" altLang="en-US" dirty="0"/>
            <a:t>获取详情页</a:t>
          </a:r>
          <a:r>
            <a:rPr lang="en-US" altLang="zh-CN" dirty="0"/>
            <a:t>URL</a:t>
          </a:r>
          <a:endParaRPr lang="zh-CN" altLang="en-US" dirty="0"/>
        </a:p>
      </dgm:t>
    </dgm:pt>
    <dgm:pt modelId="{CD012D33-E94D-47ED-81CB-9D42624D1A91}" type="parTrans" cxnId="{B86FEF65-64B4-4384-982B-4B8071807A73}">
      <dgm:prSet/>
      <dgm:spPr/>
      <dgm:t>
        <a:bodyPr/>
        <a:lstStyle/>
        <a:p>
          <a:endParaRPr lang="zh-CN" altLang="en-US"/>
        </a:p>
      </dgm:t>
    </dgm:pt>
    <dgm:pt modelId="{764C4996-CB37-4F34-8D6E-CABA0F937812}" type="sibTrans" cxnId="{B86FEF65-64B4-4384-982B-4B8071807A73}">
      <dgm:prSet/>
      <dgm:spPr/>
      <dgm:t>
        <a:bodyPr/>
        <a:lstStyle/>
        <a:p>
          <a:endParaRPr lang="zh-CN" altLang="en-US"/>
        </a:p>
      </dgm:t>
    </dgm:pt>
    <dgm:pt modelId="{B7336073-E582-41DA-BAF7-92D49EA7E91C}">
      <dgm:prSet phldrT="[文本]"/>
      <dgm:spPr/>
      <dgm:t>
        <a:bodyPr/>
        <a:lstStyle/>
        <a:p>
          <a:r>
            <a:rPr lang="zh-CN" altLang="en-US" dirty="0"/>
            <a:t>获取详情页</a:t>
          </a:r>
          <a:r>
            <a:rPr lang="en-US" altLang="zh-CN" dirty="0"/>
            <a:t>URL</a:t>
          </a:r>
          <a:endParaRPr lang="zh-CN" altLang="en-US" i="1" dirty="0"/>
        </a:p>
      </dgm:t>
    </dgm:pt>
    <dgm:pt modelId="{2129BE7C-61C7-4F92-8343-4647A2B224CB}" type="parTrans" cxnId="{031E996C-6021-4F5A-A70D-6D090670DB59}">
      <dgm:prSet/>
      <dgm:spPr/>
      <dgm:t>
        <a:bodyPr/>
        <a:lstStyle/>
        <a:p>
          <a:endParaRPr lang="zh-CN" altLang="en-US"/>
        </a:p>
      </dgm:t>
    </dgm:pt>
    <dgm:pt modelId="{41A78A0E-01A2-4D35-B08B-A28B33A05E00}" type="sibTrans" cxnId="{031E996C-6021-4F5A-A70D-6D090670DB59}">
      <dgm:prSet/>
      <dgm:spPr/>
      <dgm:t>
        <a:bodyPr/>
        <a:lstStyle/>
        <a:p>
          <a:endParaRPr lang="zh-CN" altLang="en-US"/>
        </a:p>
      </dgm:t>
    </dgm:pt>
    <dgm:pt modelId="{301007AE-1E1F-4F8B-AA9E-1C554117C97C}">
      <dgm:prSet phldrT="[文本]"/>
      <dgm:spPr/>
      <dgm:t>
        <a:bodyPr/>
        <a:lstStyle/>
        <a:p>
          <a:r>
            <a:rPr lang="zh-CN" altLang="en-US" dirty="0"/>
            <a:t>获取招聘信息</a:t>
          </a:r>
        </a:p>
      </dgm:t>
    </dgm:pt>
    <dgm:pt modelId="{5135808D-A87E-492B-B885-2B826282AB68}" type="parTrans" cxnId="{7269FAA3-D276-4D9B-ADF6-6BDBD7F75CC7}">
      <dgm:prSet/>
      <dgm:spPr/>
      <dgm:t>
        <a:bodyPr/>
        <a:lstStyle/>
        <a:p>
          <a:endParaRPr lang="zh-CN" altLang="en-US"/>
        </a:p>
      </dgm:t>
    </dgm:pt>
    <dgm:pt modelId="{995D32EB-10A8-4F62-879D-D755908DEB4A}" type="sibTrans" cxnId="{7269FAA3-D276-4D9B-ADF6-6BDBD7F75CC7}">
      <dgm:prSet/>
      <dgm:spPr/>
      <dgm:t>
        <a:bodyPr/>
        <a:lstStyle/>
        <a:p>
          <a:endParaRPr lang="zh-CN" altLang="en-US"/>
        </a:p>
      </dgm:t>
    </dgm:pt>
    <dgm:pt modelId="{7F4B7B03-E416-4F45-9C7E-46716081ECE1}">
      <dgm:prSet phldrT="[文本]"/>
      <dgm:spPr/>
      <dgm:t>
        <a:bodyPr/>
        <a:lstStyle/>
        <a:p>
          <a:r>
            <a:rPr lang="zh-CN" altLang="en-US" dirty="0"/>
            <a:t>解析详情页内容</a:t>
          </a:r>
        </a:p>
      </dgm:t>
    </dgm:pt>
    <dgm:pt modelId="{9B83583B-0A3E-4AE4-A4B5-5DF37F616A14}" type="parTrans" cxnId="{B41F485A-A8FF-406C-8902-1AFC56939DE3}">
      <dgm:prSet/>
      <dgm:spPr/>
      <dgm:t>
        <a:bodyPr/>
        <a:lstStyle/>
        <a:p>
          <a:endParaRPr lang="zh-CN" altLang="en-US"/>
        </a:p>
      </dgm:t>
    </dgm:pt>
    <dgm:pt modelId="{778AF72A-40D6-4915-9B0C-B9EB88F473BC}" type="sibTrans" cxnId="{B41F485A-A8FF-406C-8902-1AFC56939DE3}">
      <dgm:prSet/>
      <dgm:spPr/>
      <dgm:t>
        <a:bodyPr/>
        <a:lstStyle/>
        <a:p>
          <a:endParaRPr lang="zh-CN" altLang="en-US"/>
        </a:p>
      </dgm:t>
    </dgm:pt>
    <dgm:pt modelId="{C5AC423E-9064-4293-A40A-9D2A62915471}">
      <dgm:prSet phldrT="[文本]" custT="1"/>
      <dgm:spPr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8100" tIns="9525" rIns="19050" bIns="9525" numCol="1" spcCol="1270" anchor="ctr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获取列表页</a:t>
          </a:r>
          <a:r>
            <a:rPr lang="en-US" altLang="zh-CN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HTML</a:t>
          </a:r>
          <a:endParaRPr lang="zh-CN" altLang="en-US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9608A8B5-7201-4CC8-9476-D4D14B583268}" type="parTrans" cxnId="{3E3DF4A2-6D6A-4C90-B18F-52437A6033CD}">
      <dgm:prSet/>
      <dgm:spPr/>
      <dgm:t>
        <a:bodyPr/>
        <a:lstStyle/>
        <a:p>
          <a:endParaRPr lang="zh-CN" altLang="en-US"/>
        </a:p>
      </dgm:t>
    </dgm:pt>
    <dgm:pt modelId="{7D602150-6C21-420A-BCA4-814BEC728BCC}" type="sibTrans" cxnId="{3E3DF4A2-6D6A-4C90-B18F-52437A6033CD}">
      <dgm:prSet/>
      <dgm:spPr/>
      <dgm:t>
        <a:bodyPr/>
        <a:lstStyle/>
        <a:p>
          <a:endParaRPr lang="zh-CN" altLang="en-US"/>
        </a:p>
      </dgm:t>
    </dgm:pt>
    <dgm:pt modelId="{92C0B2D8-916B-4739-A799-440CCE8015BA}">
      <dgm:prSet/>
      <dgm:spPr/>
      <dgm:t>
        <a:bodyPr/>
        <a:lstStyle/>
        <a:p>
          <a:r>
            <a:rPr lang="zh-CN" altLang="en-US" dirty="0"/>
            <a:t>获取详情页内容</a:t>
          </a:r>
        </a:p>
      </dgm:t>
    </dgm:pt>
    <dgm:pt modelId="{8853D7BA-8DA0-41A1-993F-996BFB6A78FF}" type="parTrans" cxnId="{0900EBD5-2F2C-4702-B538-2AF50ED29FF3}">
      <dgm:prSet/>
      <dgm:spPr/>
      <dgm:t>
        <a:bodyPr/>
        <a:lstStyle/>
        <a:p>
          <a:endParaRPr lang="zh-CN" altLang="en-US"/>
        </a:p>
      </dgm:t>
    </dgm:pt>
    <dgm:pt modelId="{AC812250-974F-46B8-A70B-B7A6F40649A9}" type="sibTrans" cxnId="{0900EBD5-2F2C-4702-B538-2AF50ED29FF3}">
      <dgm:prSet/>
      <dgm:spPr/>
      <dgm:t>
        <a:bodyPr/>
        <a:lstStyle/>
        <a:p>
          <a:endParaRPr lang="zh-CN" altLang="en-US"/>
        </a:p>
      </dgm:t>
    </dgm:pt>
    <dgm:pt modelId="{AD715CB6-8636-47E5-AFF1-C35E5E7D2B69}" type="pres">
      <dgm:prSet presAssocID="{ADCD2157-1562-40EE-8CA1-A3F8BE7C9310}" presName="theList" presStyleCnt="0">
        <dgm:presLayoutVars>
          <dgm:dir/>
          <dgm:animLvl val="lvl"/>
          <dgm:resizeHandles val="exact"/>
        </dgm:presLayoutVars>
      </dgm:prSet>
      <dgm:spPr/>
    </dgm:pt>
    <dgm:pt modelId="{6B3F6829-748E-40A6-ADAE-0C63471FE51E}" type="pres">
      <dgm:prSet presAssocID="{1F0C2996-822E-4548-980A-3A692510ED1C}" presName="compNode" presStyleCnt="0"/>
      <dgm:spPr/>
    </dgm:pt>
    <dgm:pt modelId="{06A01FEA-1505-4B04-B1EE-44F246871A53}" type="pres">
      <dgm:prSet presAssocID="{1F0C2996-822E-4548-980A-3A692510ED1C}" presName="noGeometry" presStyleCnt="0"/>
      <dgm:spPr/>
    </dgm:pt>
    <dgm:pt modelId="{6BAA30E4-F178-4242-AC61-F0B8276D4573}" type="pres">
      <dgm:prSet presAssocID="{1F0C2996-822E-4548-980A-3A692510ED1C}" presName="childTextVisible" presStyleLbl="bgAccFollowNode1" presStyleIdx="0" presStyleCnt="3" custScaleX="109869" custScaleY="93366" custLinFactNeighborY="4361">
        <dgm:presLayoutVars>
          <dgm:bulletEnabled val="1"/>
        </dgm:presLayoutVars>
      </dgm:prSet>
      <dgm:spPr>
        <a:xfrm>
          <a:off x="534441" y="960141"/>
          <a:ext cx="2121693" cy="1854627"/>
        </a:xfrm>
        <a:prstGeom prst="rightArrow">
          <a:avLst>
            <a:gd name="adj1" fmla="val 70000"/>
            <a:gd name="adj2" fmla="val 50000"/>
          </a:avLst>
        </a:prstGeom>
      </dgm:spPr>
    </dgm:pt>
    <dgm:pt modelId="{81DB3A9C-C85F-4912-95C1-80F7730ED28F}" type="pres">
      <dgm:prSet presAssocID="{1F0C2996-822E-4548-980A-3A692510ED1C}" presName="childTextHidden" presStyleLbl="bgAccFollowNode1" presStyleIdx="0" presStyleCnt="3"/>
      <dgm:spPr/>
    </dgm:pt>
    <dgm:pt modelId="{50876670-4E10-46E9-AB04-B466DD4451CB}" type="pres">
      <dgm:prSet presAssocID="{1F0C2996-822E-4548-980A-3A692510ED1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04BC9C2-5B8E-4B18-A558-64DBBEE4E574}" type="pres">
      <dgm:prSet presAssocID="{1F0C2996-822E-4548-980A-3A692510ED1C}" presName="aSpace" presStyleCnt="0"/>
      <dgm:spPr/>
    </dgm:pt>
    <dgm:pt modelId="{72C7C96D-3463-4DA9-B3BB-D54A31FC8E68}" type="pres">
      <dgm:prSet presAssocID="{04CED666-7CCB-470E-B5B2-7E31894AA37E}" presName="compNode" presStyleCnt="0"/>
      <dgm:spPr/>
    </dgm:pt>
    <dgm:pt modelId="{AFF0B607-4AD5-4AF0-BBD3-A31B2EFEF436}" type="pres">
      <dgm:prSet presAssocID="{04CED666-7CCB-470E-B5B2-7E31894AA37E}" presName="noGeometry" presStyleCnt="0"/>
      <dgm:spPr/>
    </dgm:pt>
    <dgm:pt modelId="{98505A16-DE5D-4F05-97AA-77F391CF1DC4}" type="pres">
      <dgm:prSet presAssocID="{04CED666-7CCB-470E-B5B2-7E31894AA37E}" presName="childTextVisible" presStyleLbl="bgAccFollowNode1" presStyleIdx="1" presStyleCnt="3">
        <dgm:presLayoutVars>
          <dgm:bulletEnabled val="1"/>
        </dgm:presLayoutVars>
      </dgm:prSet>
      <dgm:spPr/>
    </dgm:pt>
    <dgm:pt modelId="{21C14789-9E7B-45BA-9584-7797E0D6986B}" type="pres">
      <dgm:prSet presAssocID="{04CED666-7CCB-470E-B5B2-7E31894AA37E}" presName="childTextHidden" presStyleLbl="bgAccFollowNode1" presStyleIdx="1" presStyleCnt="3"/>
      <dgm:spPr/>
    </dgm:pt>
    <dgm:pt modelId="{D3482FCD-B0B7-4808-B0F7-8C9B06CFB51A}" type="pres">
      <dgm:prSet presAssocID="{04CED666-7CCB-470E-B5B2-7E31894AA37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54FE500-A66A-49B8-A99A-CC10649C0C2F}" type="pres">
      <dgm:prSet presAssocID="{04CED666-7CCB-470E-B5B2-7E31894AA37E}" presName="aSpace" presStyleCnt="0"/>
      <dgm:spPr/>
    </dgm:pt>
    <dgm:pt modelId="{27D0CD07-2D09-4B7F-A7C3-3A1DAF4A41E9}" type="pres">
      <dgm:prSet presAssocID="{301007AE-1E1F-4F8B-AA9E-1C554117C97C}" presName="compNode" presStyleCnt="0"/>
      <dgm:spPr/>
    </dgm:pt>
    <dgm:pt modelId="{D8155CBE-C7BC-4853-A548-E1988561EEF2}" type="pres">
      <dgm:prSet presAssocID="{301007AE-1E1F-4F8B-AA9E-1C554117C97C}" presName="noGeometry" presStyleCnt="0"/>
      <dgm:spPr/>
    </dgm:pt>
    <dgm:pt modelId="{BDDA42AD-D02C-46CD-80FC-036AE548481E}" type="pres">
      <dgm:prSet presAssocID="{301007AE-1E1F-4F8B-AA9E-1C554117C97C}" presName="childTextVisible" presStyleLbl="bgAccFollowNode1" presStyleIdx="2" presStyleCnt="3">
        <dgm:presLayoutVars>
          <dgm:bulletEnabled val="1"/>
        </dgm:presLayoutVars>
      </dgm:prSet>
      <dgm:spPr/>
    </dgm:pt>
    <dgm:pt modelId="{A410A0AD-4960-48D0-BBDC-F8FEF2B0B241}" type="pres">
      <dgm:prSet presAssocID="{301007AE-1E1F-4F8B-AA9E-1C554117C97C}" presName="childTextHidden" presStyleLbl="bgAccFollowNode1" presStyleIdx="2" presStyleCnt="3"/>
      <dgm:spPr/>
    </dgm:pt>
    <dgm:pt modelId="{51796C7F-E7EB-4595-81A6-B5C7FBB0C7FF}" type="pres">
      <dgm:prSet presAssocID="{301007AE-1E1F-4F8B-AA9E-1C554117C97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D5FE918-7F81-49D4-ADAC-09C1DDD0B83F}" srcId="{1F0C2996-822E-4548-980A-3A692510ED1C}" destId="{13A1C40B-352B-4BF2-831C-A4D4285F5385}" srcOrd="0" destOrd="0" parTransId="{659697A6-CCD8-48EF-877D-577737A2D2F5}" sibTransId="{E46B1915-3C97-465C-B6F3-DE21A50716F8}"/>
    <dgm:cxn modelId="{6522391F-6971-407D-ABF5-5AABA3D32E90}" srcId="{ADCD2157-1562-40EE-8CA1-A3F8BE7C9310}" destId="{1F0C2996-822E-4548-980A-3A692510ED1C}" srcOrd="0" destOrd="0" parTransId="{4827A3FE-CD28-46A3-A1A9-DF5911781C7C}" sibTransId="{8BD6CFC6-0B9C-4741-A057-59B52B1147E9}"/>
    <dgm:cxn modelId="{5659F536-7D1C-4B5C-9CA4-4453C0B165A2}" type="presOf" srcId="{301007AE-1E1F-4F8B-AA9E-1C554117C97C}" destId="{51796C7F-E7EB-4595-81A6-B5C7FBB0C7FF}" srcOrd="0" destOrd="0" presId="urn:microsoft.com/office/officeart/2005/8/layout/hProcess6"/>
    <dgm:cxn modelId="{E5EC4C3C-15BA-4D92-828D-991F0F05A096}" type="presOf" srcId="{ADCD2157-1562-40EE-8CA1-A3F8BE7C9310}" destId="{AD715CB6-8636-47E5-AFF1-C35E5E7D2B69}" srcOrd="0" destOrd="0" presId="urn:microsoft.com/office/officeart/2005/8/layout/hProcess6"/>
    <dgm:cxn modelId="{BE571940-EDF0-482D-A46F-F5EFDDA10653}" type="presOf" srcId="{13A1C40B-352B-4BF2-831C-A4D4285F5385}" destId="{81DB3A9C-C85F-4912-95C1-80F7730ED28F}" srcOrd="1" destOrd="0" presId="urn:microsoft.com/office/officeart/2005/8/layout/hProcess6"/>
    <dgm:cxn modelId="{B86FEF65-64B4-4384-982B-4B8071807A73}" srcId="{ADCD2157-1562-40EE-8CA1-A3F8BE7C9310}" destId="{04CED666-7CCB-470E-B5B2-7E31894AA37E}" srcOrd="1" destOrd="0" parTransId="{CD012D33-E94D-47ED-81CB-9D42624D1A91}" sibTransId="{764C4996-CB37-4F34-8D6E-CABA0F937812}"/>
    <dgm:cxn modelId="{031E996C-6021-4F5A-A70D-6D090670DB59}" srcId="{04CED666-7CCB-470E-B5B2-7E31894AA37E}" destId="{B7336073-E582-41DA-BAF7-92D49EA7E91C}" srcOrd="0" destOrd="0" parTransId="{2129BE7C-61C7-4F92-8343-4647A2B224CB}" sibTransId="{41A78A0E-01A2-4D35-B08B-A28B33A05E00}"/>
    <dgm:cxn modelId="{96F91477-A16A-4881-8600-B1E829506E06}" type="presOf" srcId="{C5AC423E-9064-4293-A40A-9D2A62915471}" destId="{6BAA30E4-F178-4242-AC61-F0B8276D4573}" srcOrd="0" destOrd="1" presId="urn:microsoft.com/office/officeart/2005/8/layout/hProcess6"/>
    <dgm:cxn modelId="{B41F485A-A8FF-406C-8902-1AFC56939DE3}" srcId="{301007AE-1E1F-4F8B-AA9E-1C554117C97C}" destId="{7F4B7B03-E416-4F45-9C7E-46716081ECE1}" srcOrd="0" destOrd="0" parTransId="{9B83583B-0A3E-4AE4-A4B5-5DF37F616A14}" sibTransId="{778AF72A-40D6-4915-9B0C-B9EB88F473BC}"/>
    <dgm:cxn modelId="{1C20D081-FD84-427C-B108-C8A6C8FCB853}" type="presOf" srcId="{7F4B7B03-E416-4F45-9C7E-46716081ECE1}" destId="{A410A0AD-4960-48D0-BBDC-F8FEF2B0B241}" srcOrd="1" destOrd="0" presId="urn:microsoft.com/office/officeart/2005/8/layout/hProcess6"/>
    <dgm:cxn modelId="{EF499D9C-29DE-4EE2-AF6D-E999848606E8}" type="presOf" srcId="{B7336073-E582-41DA-BAF7-92D49EA7E91C}" destId="{21C14789-9E7B-45BA-9584-7797E0D6986B}" srcOrd="1" destOrd="0" presId="urn:microsoft.com/office/officeart/2005/8/layout/hProcess6"/>
    <dgm:cxn modelId="{3E3DF4A2-6D6A-4C90-B18F-52437A6033CD}" srcId="{1F0C2996-822E-4548-980A-3A692510ED1C}" destId="{C5AC423E-9064-4293-A40A-9D2A62915471}" srcOrd="1" destOrd="0" parTransId="{9608A8B5-7201-4CC8-9476-D4D14B583268}" sibTransId="{7D602150-6C21-420A-BCA4-814BEC728BCC}"/>
    <dgm:cxn modelId="{7269FAA3-D276-4D9B-ADF6-6BDBD7F75CC7}" srcId="{ADCD2157-1562-40EE-8CA1-A3F8BE7C9310}" destId="{301007AE-1E1F-4F8B-AA9E-1C554117C97C}" srcOrd="2" destOrd="0" parTransId="{5135808D-A87E-492B-B885-2B826282AB68}" sibTransId="{995D32EB-10A8-4F62-879D-D755908DEB4A}"/>
    <dgm:cxn modelId="{C4C74FB5-752F-4F40-BAD4-2120F127F589}" type="presOf" srcId="{13A1C40B-352B-4BF2-831C-A4D4285F5385}" destId="{6BAA30E4-F178-4242-AC61-F0B8276D4573}" srcOrd="0" destOrd="0" presId="urn:microsoft.com/office/officeart/2005/8/layout/hProcess6"/>
    <dgm:cxn modelId="{1F0A68C4-D810-4FBD-9BAB-59EA270AED21}" type="presOf" srcId="{1F0C2996-822E-4548-980A-3A692510ED1C}" destId="{50876670-4E10-46E9-AB04-B466DD4451CB}" srcOrd="0" destOrd="0" presId="urn:microsoft.com/office/officeart/2005/8/layout/hProcess6"/>
    <dgm:cxn modelId="{ADF4CAD5-F4B3-48D2-8C79-52A0EB496475}" type="presOf" srcId="{7F4B7B03-E416-4F45-9C7E-46716081ECE1}" destId="{BDDA42AD-D02C-46CD-80FC-036AE548481E}" srcOrd="0" destOrd="0" presId="urn:microsoft.com/office/officeart/2005/8/layout/hProcess6"/>
    <dgm:cxn modelId="{0900EBD5-2F2C-4702-B538-2AF50ED29FF3}" srcId="{04CED666-7CCB-470E-B5B2-7E31894AA37E}" destId="{92C0B2D8-916B-4739-A799-440CCE8015BA}" srcOrd="1" destOrd="0" parTransId="{8853D7BA-8DA0-41A1-993F-996BFB6A78FF}" sibTransId="{AC812250-974F-46B8-A70B-B7A6F40649A9}"/>
    <dgm:cxn modelId="{5EF9A8D7-03C1-4772-9796-E75C144AA744}" type="presOf" srcId="{92C0B2D8-916B-4739-A799-440CCE8015BA}" destId="{21C14789-9E7B-45BA-9584-7797E0D6986B}" srcOrd="1" destOrd="1" presId="urn:microsoft.com/office/officeart/2005/8/layout/hProcess6"/>
    <dgm:cxn modelId="{26C295D8-9682-4070-BB03-9AD852C2AA7E}" type="presOf" srcId="{92C0B2D8-916B-4739-A799-440CCE8015BA}" destId="{98505A16-DE5D-4F05-97AA-77F391CF1DC4}" srcOrd="0" destOrd="1" presId="urn:microsoft.com/office/officeart/2005/8/layout/hProcess6"/>
    <dgm:cxn modelId="{90538CD9-052F-4428-9FAA-F3E4A0E65AFE}" type="presOf" srcId="{C5AC423E-9064-4293-A40A-9D2A62915471}" destId="{81DB3A9C-C85F-4912-95C1-80F7730ED28F}" srcOrd="1" destOrd="1" presId="urn:microsoft.com/office/officeart/2005/8/layout/hProcess6"/>
    <dgm:cxn modelId="{877B6EE4-86FD-45C4-9057-A47A32EE287F}" type="presOf" srcId="{04CED666-7CCB-470E-B5B2-7E31894AA37E}" destId="{D3482FCD-B0B7-4808-B0F7-8C9B06CFB51A}" srcOrd="0" destOrd="0" presId="urn:microsoft.com/office/officeart/2005/8/layout/hProcess6"/>
    <dgm:cxn modelId="{E0E663EE-4433-4631-BE76-EBC2C976208E}" type="presOf" srcId="{B7336073-E582-41DA-BAF7-92D49EA7E91C}" destId="{98505A16-DE5D-4F05-97AA-77F391CF1DC4}" srcOrd="0" destOrd="0" presId="urn:microsoft.com/office/officeart/2005/8/layout/hProcess6"/>
    <dgm:cxn modelId="{4601C94B-8188-4234-95F3-A01DB03192B0}" type="presParOf" srcId="{AD715CB6-8636-47E5-AFF1-C35E5E7D2B69}" destId="{6B3F6829-748E-40A6-ADAE-0C63471FE51E}" srcOrd="0" destOrd="0" presId="urn:microsoft.com/office/officeart/2005/8/layout/hProcess6"/>
    <dgm:cxn modelId="{EAFBE585-0BA6-4C20-9E63-B679A03EA239}" type="presParOf" srcId="{6B3F6829-748E-40A6-ADAE-0C63471FE51E}" destId="{06A01FEA-1505-4B04-B1EE-44F246871A53}" srcOrd="0" destOrd="0" presId="urn:microsoft.com/office/officeart/2005/8/layout/hProcess6"/>
    <dgm:cxn modelId="{4997AAB2-7269-4A7B-B61B-DF09B1426BD1}" type="presParOf" srcId="{6B3F6829-748E-40A6-ADAE-0C63471FE51E}" destId="{6BAA30E4-F178-4242-AC61-F0B8276D4573}" srcOrd="1" destOrd="0" presId="urn:microsoft.com/office/officeart/2005/8/layout/hProcess6"/>
    <dgm:cxn modelId="{D5D52606-6FDD-44CA-897E-8A4369B529B1}" type="presParOf" srcId="{6B3F6829-748E-40A6-ADAE-0C63471FE51E}" destId="{81DB3A9C-C85F-4912-95C1-80F7730ED28F}" srcOrd="2" destOrd="0" presId="urn:microsoft.com/office/officeart/2005/8/layout/hProcess6"/>
    <dgm:cxn modelId="{DECE5CB2-C7C5-4CC9-8757-8FFD83B0235E}" type="presParOf" srcId="{6B3F6829-748E-40A6-ADAE-0C63471FE51E}" destId="{50876670-4E10-46E9-AB04-B466DD4451CB}" srcOrd="3" destOrd="0" presId="urn:microsoft.com/office/officeart/2005/8/layout/hProcess6"/>
    <dgm:cxn modelId="{BF2EDFC6-2E94-4CD4-BEC2-722C158D9F19}" type="presParOf" srcId="{AD715CB6-8636-47E5-AFF1-C35E5E7D2B69}" destId="{404BC9C2-5B8E-4B18-A558-64DBBEE4E574}" srcOrd="1" destOrd="0" presId="urn:microsoft.com/office/officeart/2005/8/layout/hProcess6"/>
    <dgm:cxn modelId="{6929FBD3-FE3C-4ECA-8012-C0C36404E0BE}" type="presParOf" srcId="{AD715CB6-8636-47E5-AFF1-C35E5E7D2B69}" destId="{72C7C96D-3463-4DA9-B3BB-D54A31FC8E68}" srcOrd="2" destOrd="0" presId="urn:microsoft.com/office/officeart/2005/8/layout/hProcess6"/>
    <dgm:cxn modelId="{42BF4AFE-C4DC-448E-BB4A-3364FC437D48}" type="presParOf" srcId="{72C7C96D-3463-4DA9-B3BB-D54A31FC8E68}" destId="{AFF0B607-4AD5-4AF0-BBD3-A31B2EFEF436}" srcOrd="0" destOrd="0" presId="urn:microsoft.com/office/officeart/2005/8/layout/hProcess6"/>
    <dgm:cxn modelId="{8164AC73-4F3A-4572-B266-C94457020AB3}" type="presParOf" srcId="{72C7C96D-3463-4DA9-B3BB-D54A31FC8E68}" destId="{98505A16-DE5D-4F05-97AA-77F391CF1DC4}" srcOrd="1" destOrd="0" presId="urn:microsoft.com/office/officeart/2005/8/layout/hProcess6"/>
    <dgm:cxn modelId="{F44468BE-3C8B-4F36-9D7A-920EBBCD1163}" type="presParOf" srcId="{72C7C96D-3463-4DA9-B3BB-D54A31FC8E68}" destId="{21C14789-9E7B-45BA-9584-7797E0D6986B}" srcOrd="2" destOrd="0" presId="urn:microsoft.com/office/officeart/2005/8/layout/hProcess6"/>
    <dgm:cxn modelId="{F5F55851-7D6E-4E86-BDDA-FCEC31486E17}" type="presParOf" srcId="{72C7C96D-3463-4DA9-B3BB-D54A31FC8E68}" destId="{D3482FCD-B0B7-4808-B0F7-8C9B06CFB51A}" srcOrd="3" destOrd="0" presId="urn:microsoft.com/office/officeart/2005/8/layout/hProcess6"/>
    <dgm:cxn modelId="{9965C20B-E821-4E56-BCB5-53F9B1D9E8F8}" type="presParOf" srcId="{AD715CB6-8636-47E5-AFF1-C35E5E7D2B69}" destId="{654FE500-A66A-49B8-A99A-CC10649C0C2F}" srcOrd="3" destOrd="0" presId="urn:microsoft.com/office/officeart/2005/8/layout/hProcess6"/>
    <dgm:cxn modelId="{156EE1A3-B987-4825-B363-E754C1CB1D11}" type="presParOf" srcId="{AD715CB6-8636-47E5-AFF1-C35E5E7D2B69}" destId="{27D0CD07-2D09-4B7F-A7C3-3A1DAF4A41E9}" srcOrd="4" destOrd="0" presId="urn:microsoft.com/office/officeart/2005/8/layout/hProcess6"/>
    <dgm:cxn modelId="{D9AC2959-2467-414B-A4DD-DCFA78F61F1E}" type="presParOf" srcId="{27D0CD07-2D09-4B7F-A7C3-3A1DAF4A41E9}" destId="{D8155CBE-C7BC-4853-A548-E1988561EEF2}" srcOrd="0" destOrd="0" presId="urn:microsoft.com/office/officeart/2005/8/layout/hProcess6"/>
    <dgm:cxn modelId="{2194AC49-141A-4E6A-8847-D4A056524FFC}" type="presParOf" srcId="{27D0CD07-2D09-4B7F-A7C3-3A1DAF4A41E9}" destId="{BDDA42AD-D02C-46CD-80FC-036AE548481E}" srcOrd="1" destOrd="0" presId="urn:microsoft.com/office/officeart/2005/8/layout/hProcess6"/>
    <dgm:cxn modelId="{066BE099-B8FB-4EB0-8ACD-D6757D7386E5}" type="presParOf" srcId="{27D0CD07-2D09-4B7F-A7C3-3A1DAF4A41E9}" destId="{A410A0AD-4960-48D0-BBDC-F8FEF2B0B241}" srcOrd="2" destOrd="0" presId="urn:microsoft.com/office/officeart/2005/8/layout/hProcess6"/>
    <dgm:cxn modelId="{C1AF0AED-D9D0-4AAB-B604-DB1349531449}" type="presParOf" srcId="{27D0CD07-2D09-4B7F-A7C3-3A1DAF4A41E9}" destId="{51796C7F-E7EB-4595-81A6-B5C7FBB0C7F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D2157-1562-40EE-8CA1-A3F8BE7C9310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0C2996-822E-4548-980A-3A692510ED1C}">
      <dgm:prSet phldrT="[文本]"/>
      <dgm:spPr/>
      <dgm:t>
        <a:bodyPr/>
        <a:lstStyle/>
        <a:p>
          <a:r>
            <a:rPr lang="zh-CN" altLang="en-US" dirty="0"/>
            <a:t>爬取列表页</a:t>
          </a:r>
        </a:p>
      </dgm:t>
    </dgm:pt>
    <dgm:pt modelId="{4827A3FE-CD28-46A3-A1A9-DF5911781C7C}" type="parTrans" cxnId="{6522391F-6971-407D-ABF5-5AABA3D32E90}">
      <dgm:prSet/>
      <dgm:spPr/>
      <dgm:t>
        <a:bodyPr/>
        <a:lstStyle/>
        <a:p>
          <a:endParaRPr lang="zh-CN" altLang="en-US"/>
        </a:p>
      </dgm:t>
    </dgm:pt>
    <dgm:pt modelId="{8BD6CFC6-0B9C-4741-A057-59B52B1147E9}" type="sibTrans" cxnId="{6522391F-6971-407D-ABF5-5AABA3D32E90}">
      <dgm:prSet/>
      <dgm:spPr/>
      <dgm:t>
        <a:bodyPr/>
        <a:lstStyle/>
        <a:p>
          <a:endParaRPr lang="zh-CN" altLang="en-US"/>
        </a:p>
      </dgm:t>
    </dgm:pt>
    <dgm:pt modelId="{13A1C40B-352B-4BF2-831C-A4D4285F5385}">
      <dgm:prSet phldrT="[文本]" custT="1"/>
      <dgm:spPr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8100" tIns="9525" rIns="19050" bIns="9525" numCol="1" spcCol="1270" anchor="ctr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生成列表页</a:t>
          </a:r>
          <a:r>
            <a:rPr lang="en-US" altLang="zh-CN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URL</a:t>
          </a:r>
          <a:endParaRPr lang="zh-CN" altLang="en-US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659697A6-CCD8-48EF-877D-577737A2D2F5}" type="parTrans" cxnId="{1D5FE918-7F81-49D4-ADAC-09C1DDD0B83F}">
      <dgm:prSet/>
      <dgm:spPr/>
      <dgm:t>
        <a:bodyPr/>
        <a:lstStyle/>
        <a:p>
          <a:endParaRPr lang="zh-CN" altLang="en-US"/>
        </a:p>
      </dgm:t>
    </dgm:pt>
    <dgm:pt modelId="{E46B1915-3C97-465C-B6F3-DE21A50716F8}" type="sibTrans" cxnId="{1D5FE918-7F81-49D4-ADAC-09C1DDD0B83F}">
      <dgm:prSet/>
      <dgm:spPr/>
      <dgm:t>
        <a:bodyPr/>
        <a:lstStyle/>
        <a:p>
          <a:endParaRPr lang="zh-CN" altLang="en-US"/>
        </a:p>
      </dgm:t>
    </dgm:pt>
    <dgm:pt modelId="{04CED666-7CCB-470E-B5B2-7E31894AA37E}">
      <dgm:prSet phldrT="[文本]"/>
      <dgm:spPr/>
      <dgm:t>
        <a:bodyPr/>
        <a:lstStyle/>
        <a:p>
          <a:r>
            <a:rPr lang="zh-CN" altLang="en-US" dirty="0"/>
            <a:t>获取详情页</a:t>
          </a:r>
          <a:r>
            <a:rPr lang="en-US" altLang="zh-CN" dirty="0"/>
            <a:t>URL</a:t>
          </a:r>
          <a:endParaRPr lang="zh-CN" altLang="en-US" dirty="0"/>
        </a:p>
      </dgm:t>
    </dgm:pt>
    <dgm:pt modelId="{CD012D33-E94D-47ED-81CB-9D42624D1A91}" type="parTrans" cxnId="{B86FEF65-64B4-4384-982B-4B8071807A73}">
      <dgm:prSet/>
      <dgm:spPr/>
      <dgm:t>
        <a:bodyPr/>
        <a:lstStyle/>
        <a:p>
          <a:endParaRPr lang="zh-CN" altLang="en-US"/>
        </a:p>
      </dgm:t>
    </dgm:pt>
    <dgm:pt modelId="{764C4996-CB37-4F34-8D6E-CABA0F937812}" type="sibTrans" cxnId="{B86FEF65-64B4-4384-982B-4B8071807A73}">
      <dgm:prSet/>
      <dgm:spPr/>
      <dgm:t>
        <a:bodyPr/>
        <a:lstStyle/>
        <a:p>
          <a:endParaRPr lang="zh-CN" altLang="en-US"/>
        </a:p>
      </dgm:t>
    </dgm:pt>
    <dgm:pt modelId="{B7336073-E582-41DA-BAF7-92D49EA7E91C}">
      <dgm:prSet phldrT="[文本]"/>
      <dgm:spPr/>
      <dgm:t>
        <a:bodyPr/>
        <a:lstStyle/>
        <a:p>
          <a:r>
            <a:rPr lang="zh-CN" altLang="en-US" dirty="0"/>
            <a:t>获取详情页</a:t>
          </a:r>
          <a:r>
            <a:rPr lang="en-US" altLang="zh-CN" dirty="0"/>
            <a:t>URL</a:t>
          </a:r>
          <a:endParaRPr lang="zh-CN" altLang="en-US" i="1" dirty="0"/>
        </a:p>
      </dgm:t>
    </dgm:pt>
    <dgm:pt modelId="{2129BE7C-61C7-4F92-8343-4647A2B224CB}" type="parTrans" cxnId="{031E996C-6021-4F5A-A70D-6D090670DB59}">
      <dgm:prSet/>
      <dgm:spPr/>
      <dgm:t>
        <a:bodyPr/>
        <a:lstStyle/>
        <a:p>
          <a:endParaRPr lang="zh-CN" altLang="en-US"/>
        </a:p>
      </dgm:t>
    </dgm:pt>
    <dgm:pt modelId="{41A78A0E-01A2-4D35-B08B-A28B33A05E00}" type="sibTrans" cxnId="{031E996C-6021-4F5A-A70D-6D090670DB59}">
      <dgm:prSet/>
      <dgm:spPr/>
      <dgm:t>
        <a:bodyPr/>
        <a:lstStyle/>
        <a:p>
          <a:endParaRPr lang="zh-CN" altLang="en-US"/>
        </a:p>
      </dgm:t>
    </dgm:pt>
    <dgm:pt modelId="{301007AE-1E1F-4F8B-AA9E-1C554117C97C}">
      <dgm:prSet phldrT="[文本]"/>
      <dgm:spPr/>
      <dgm:t>
        <a:bodyPr/>
        <a:lstStyle/>
        <a:p>
          <a:r>
            <a:rPr lang="zh-CN" altLang="en-US" dirty="0"/>
            <a:t>获取招聘信息</a:t>
          </a:r>
        </a:p>
      </dgm:t>
    </dgm:pt>
    <dgm:pt modelId="{5135808D-A87E-492B-B885-2B826282AB68}" type="parTrans" cxnId="{7269FAA3-D276-4D9B-ADF6-6BDBD7F75CC7}">
      <dgm:prSet/>
      <dgm:spPr/>
      <dgm:t>
        <a:bodyPr/>
        <a:lstStyle/>
        <a:p>
          <a:endParaRPr lang="zh-CN" altLang="en-US"/>
        </a:p>
      </dgm:t>
    </dgm:pt>
    <dgm:pt modelId="{995D32EB-10A8-4F62-879D-D755908DEB4A}" type="sibTrans" cxnId="{7269FAA3-D276-4D9B-ADF6-6BDBD7F75CC7}">
      <dgm:prSet/>
      <dgm:spPr/>
      <dgm:t>
        <a:bodyPr/>
        <a:lstStyle/>
        <a:p>
          <a:endParaRPr lang="zh-CN" altLang="en-US"/>
        </a:p>
      </dgm:t>
    </dgm:pt>
    <dgm:pt modelId="{7F4B7B03-E416-4F45-9C7E-46716081ECE1}">
      <dgm:prSet phldrT="[文本]"/>
      <dgm:spPr/>
      <dgm:t>
        <a:bodyPr/>
        <a:lstStyle/>
        <a:p>
          <a:r>
            <a:rPr lang="zh-CN" altLang="en-US" dirty="0"/>
            <a:t>解析详情页内容</a:t>
          </a:r>
        </a:p>
      </dgm:t>
    </dgm:pt>
    <dgm:pt modelId="{9B83583B-0A3E-4AE4-A4B5-5DF37F616A14}" type="parTrans" cxnId="{B41F485A-A8FF-406C-8902-1AFC56939DE3}">
      <dgm:prSet/>
      <dgm:spPr/>
      <dgm:t>
        <a:bodyPr/>
        <a:lstStyle/>
        <a:p>
          <a:endParaRPr lang="zh-CN" altLang="en-US"/>
        </a:p>
      </dgm:t>
    </dgm:pt>
    <dgm:pt modelId="{778AF72A-40D6-4915-9B0C-B9EB88F473BC}" type="sibTrans" cxnId="{B41F485A-A8FF-406C-8902-1AFC56939DE3}">
      <dgm:prSet/>
      <dgm:spPr/>
      <dgm:t>
        <a:bodyPr/>
        <a:lstStyle/>
        <a:p>
          <a:endParaRPr lang="zh-CN" altLang="en-US"/>
        </a:p>
      </dgm:t>
    </dgm:pt>
    <dgm:pt modelId="{C5AC423E-9064-4293-A40A-9D2A62915471}">
      <dgm:prSet phldrT="[文本]" custT="1"/>
      <dgm:spPr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8100" tIns="9525" rIns="19050" bIns="9525" numCol="1" spcCol="1270" anchor="ctr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获取列表页</a:t>
          </a:r>
          <a:r>
            <a:rPr lang="en-US" altLang="zh-CN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HTML</a:t>
          </a:r>
          <a:endParaRPr lang="zh-CN" altLang="en-US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9608A8B5-7201-4CC8-9476-D4D14B583268}" type="parTrans" cxnId="{3E3DF4A2-6D6A-4C90-B18F-52437A6033CD}">
      <dgm:prSet/>
      <dgm:spPr/>
      <dgm:t>
        <a:bodyPr/>
        <a:lstStyle/>
        <a:p>
          <a:endParaRPr lang="zh-CN" altLang="en-US"/>
        </a:p>
      </dgm:t>
    </dgm:pt>
    <dgm:pt modelId="{7D602150-6C21-420A-BCA4-814BEC728BCC}" type="sibTrans" cxnId="{3E3DF4A2-6D6A-4C90-B18F-52437A6033CD}">
      <dgm:prSet/>
      <dgm:spPr/>
      <dgm:t>
        <a:bodyPr/>
        <a:lstStyle/>
        <a:p>
          <a:endParaRPr lang="zh-CN" altLang="en-US"/>
        </a:p>
      </dgm:t>
    </dgm:pt>
    <dgm:pt modelId="{92C0B2D8-916B-4739-A799-440CCE8015BA}">
      <dgm:prSet/>
      <dgm:spPr/>
      <dgm:t>
        <a:bodyPr/>
        <a:lstStyle/>
        <a:p>
          <a:r>
            <a:rPr lang="zh-CN" altLang="en-US" dirty="0"/>
            <a:t>获取详情页内容</a:t>
          </a:r>
        </a:p>
      </dgm:t>
    </dgm:pt>
    <dgm:pt modelId="{8853D7BA-8DA0-41A1-993F-996BFB6A78FF}" type="parTrans" cxnId="{0900EBD5-2F2C-4702-B538-2AF50ED29FF3}">
      <dgm:prSet/>
      <dgm:spPr/>
      <dgm:t>
        <a:bodyPr/>
        <a:lstStyle/>
        <a:p>
          <a:endParaRPr lang="zh-CN" altLang="en-US"/>
        </a:p>
      </dgm:t>
    </dgm:pt>
    <dgm:pt modelId="{AC812250-974F-46B8-A70B-B7A6F40649A9}" type="sibTrans" cxnId="{0900EBD5-2F2C-4702-B538-2AF50ED29FF3}">
      <dgm:prSet/>
      <dgm:spPr/>
      <dgm:t>
        <a:bodyPr/>
        <a:lstStyle/>
        <a:p>
          <a:endParaRPr lang="zh-CN" altLang="en-US"/>
        </a:p>
      </dgm:t>
    </dgm:pt>
    <dgm:pt modelId="{AD715CB6-8636-47E5-AFF1-C35E5E7D2B69}" type="pres">
      <dgm:prSet presAssocID="{ADCD2157-1562-40EE-8CA1-A3F8BE7C9310}" presName="theList" presStyleCnt="0">
        <dgm:presLayoutVars>
          <dgm:dir/>
          <dgm:animLvl val="lvl"/>
          <dgm:resizeHandles val="exact"/>
        </dgm:presLayoutVars>
      </dgm:prSet>
      <dgm:spPr/>
    </dgm:pt>
    <dgm:pt modelId="{6B3F6829-748E-40A6-ADAE-0C63471FE51E}" type="pres">
      <dgm:prSet presAssocID="{1F0C2996-822E-4548-980A-3A692510ED1C}" presName="compNode" presStyleCnt="0"/>
      <dgm:spPr/>
    </dgm:pt>
    <dgm:pt modelId="{06A01FEA-1505-4B04-B1EE-44F246871A53}" type="pres">
      <dgm:prSet presAssocID="{1F0C2996-822E-4548-980A-3A692510ED1C}" presName="noGeometry" presStyleCnt="0"/>
      <dgm:spPr/>
    </dgm:pt>
    <dgm:pt modelId="{6BAA30E4-F178-4242-AC61-F0B8276D4573}" type="pres">
      <dgm:prSet presAssocID="{1F0C2996-822E-4548-980A-3A692510ED1C}" presName="childTextVisible" presStyleLbl="bgAccFollowNode1" presStyleIdx="0" presStyleCnt="3" custScaleX="109869" custScaleY="93366" custLinFactNeighborY="4361">
        <dgm:presLayoutVars>
          <dgm:bulletEnabled val="1"/>
        </dgm:presLayoutVars>
      </dgm:prSet>
      <dgm:spPr>
        <a:xfrm>
          <a:off x="534441" y="960141"/>
          <a:ext cx="2121693" cy="1854627"/>
        </a:xfrm>
        <a:prstGeom prst="rightArrow">
          <a:avLst>
            <a:gd name="adj1" fmla="val 70000"/>
            <a:gd name="adj2" fmla="val 50000"/>
          </a:avLst>
        </a:prstGeom>
      </dgm:spPr>
    </dgm:pt>
    <dgm:pt modelId="{81DB3A9C-C85F-4912-95C1-80F7730ED28F}" type="pres">
      <dgm:prSet presAssocID="{1F0C2996-822E-4548-980A-3A692510ED1C}" presName="childTextHidden" presStyleLbl="bgAccFollowNode1" presStyleIdx="0" presStyleCnt="3"/>
      <dgm:spPr/>
    </dgm:pt>
    <dgm:pt modelId="{50876670-4E10-46E9-AB04-B466DD4451CB}" type="pres">
      <dgm:prSet presAssocID="{1F0C2996-822E-4548-980A-3A692510ED1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04BC9C2-5B8E-4B18-A558-64DBBEE4E574}" type="pres">
      <dgm:prSet presAssocID="{1F0C2996-822E-4548-980A-3A692510ED1C}" presName="aSpace" presStyleCnt="0"/>
      <dgm:spPr/>
    </dgm:pt>
    <dgm:pt modelId="{72C7C96D-3463-4DA9-B3BB-D54A31FC8E68}" type="pres">
      <dgm:prSet presAssocID="{04CED666-7CCB-470E-B5B2-7E31894AA37E}" presName="compNode" presStyleCnt="0"/>
      <dgm:spPr/>
    </dgm:pt>
    <dgm:pt modelId="{AFF0B607-4AD5-4AF0-BBD3-A31B2EFEF436}" type="pres">
      <dgm:prSet presAssocID="{04CED666-7CCB-470E-B5B2-7E31894AA37E}" presName="noGeometry" presStyleCnt="0"/>
      <dgm:spPr/>
    </dgm:pt>
    <dgm:pt modelId="{98505A16-DE5D-4F05-97AA-77F391CF1DC4}" type="pres">
      <dgm:prSet presAssocID="{04CED666-7CCB-470E-B5B2-7E31894AA37E}" presName="childTextVisible" presStyleLbl="bgAccFollowNode1" presStyleIdx="1" presStyleCnt="3">
        <dgm:presLayoutVars>
          <dgm:bulletEnabled val="1"/>
        </dgm:presLayoutVars>
      </dgm:prSet>
      <dgm:spPr/>
    </dgm:pt>
    <dgm:pt modelId="{21C14789-9E7B-45BA-9584-7797E0D6986B}" type="pres">
      <dgm:prSet presAssocID="{04CED666-7CCB-470E-B5B2-7E31894AA37E}" presName="childTextHidden" presStyleLbl="bgAccFollowNode1" presStyleIdx="1" presStyleCnt="3"/>
      <dgm:spPr/>
    </dgm:pt>
    <dgm:pt modelId="{D3482FCD-B0B7-4808-B0F7-8C9B06CFB51A}" type="pres">
      <dgm:prSet presAssocID="{04CED666-7CCB-470E-B5B2-7E31894AA37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54FE500-A66A-49B8-A99A-CC10649C0C2F}" type="pres">
      <dgm:prSet presAssocID="{04CED666-7CCB-470E-B5B2-7E31894AA37E}" presName="aSpace" presStyleCnt="0"/>
      <dgm:spPr/>
    </dgm:pt>
    <dgm:pt modelId="{27D0CD07-2D09-4B7F-A7C3-3A1DAF4A41E9}" type="pres">
      <dgm:prSet presAssocID="{301007AE-1E1F-4F8B-AA9E-1C554117C97C}" presName="compNode" presStyleCnt="0"/>
      <dgm:spPr/>
    </dgm:pt>
    <dgm:pt modelId="{D8155CBE-C7BC-4853-A548-E1988561EEF2}" type="pres">
      <dgm:prSet presAssocID="{301007AE-1E1F-4F8B-AA9E-1C554117C97C}" presName="noGeometry" presStyleCnt="0"/>
      <dgm:spPr/>
    </dgm:pt>
    <dgm:pt modelId="{BDDA42AD-D02C-46CD-80FC-036AE548481E}" type="pres">
      <dgm:prSet presAssocID="{301007AE-1E1F-4F8B-AA9E-1C554117C97C}" presName="childTextVisible" presStyleLbl="bgAccFollowNode1" presStyleIdx="2" presStyleCnt="3">
        <dgm:presLayoutVars>
          <dgm:bulletEnabled val="1"/>
        </dgm:presLayoutVars>
      </dgm:prSet>
      <dgm:spPr/>
    </dgm:pt>
    <dgm:pt modelId="{A410A0AD-4960-48D0-BBDC-F8FEF2B0B241}" type="pres">
      <dgm:prSet presAssocID="{301007AE-1E1F-4F8B-AA9E-1C554117C97C}" presName="childTextHidden" presStyleLbl="bgAccFollowNode1" presStyleIdx="2" presStyleCnt="3"/>
      <dgm:spPr/>
    </dgm:pt>
    <dgm:pt modelId="{51796C7F-E7EB-4595-81A6-B5C7FBB0C7FF}" type="pres">
      <dgm:prSet presAssocID="{301007AE-1E1F-4F8B-AA9E-1C554117C97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D5FE918-7F81-49D4-ADAC-09C1DDD0B83F}" srcId="{1F0C2996-822E-4548-980A-3A692510ED1C}" destId="{13A1C40B-352B-4BF2-831C-A4D4285F5385}" srcOrd="0" destOrd="0" parTransId="{659697A6-CCD8-48EF-877D-577737A2D2F5}" sibTransId="{E46B1915-3C97-465C-B6F3-DE21A50716F8}"/>
    <dgm:cxn modelId="{6522391F-6971-407D-ABF5-5AABA3D32E90}" srcId="{ADCD2157-1562-40EE-8CA1-A3F8BE7C9310}" destId="{1F0C2996-822E-4548-980A-3A692510ED1C}" srcOrd="0" destOrd="0" parTransId="{4827A3FE-CD28-46A3-A1A9-DF5911781C7C}" sibTransId="{8BD6CFC6-0B9C-4741-A057-59B52B1147E9}"/>
    <dgm:cxn modelId="{5659F536-7D1C-4B5C-9CA4-4453C0B165A2}" type="presOf" srcId="{301007AE-1E1F-4F8B-AA9E-1C554117C97C}" destId="{51796C7F-E7EB-4595-81A6-B5C7FBB0C7FF}" srcOrd="0" destOrd="0" presId="urn:microsoft.com/office/officeart/2005/8/layout/hProcess6"/>
    <dgm:cxn modelId="{E5EC4C3C-15BA-4D92-828D-991F0F05A096}" type="presOf" srcId="{ADCD2157-1562-40EE-8CA1-A3F8BE7C9310}" destId="{AD715CB6-8636-47E5-AFF1-C35E5E7D2B69}" srcOrd="0" destOrd="0" presId="urn:microsoft.com/office/officeart/2005/8/layout/hProcess6"/>
    <dgm:cxn modelId="{BE571940-EDF0-482D-A46F-F5EFDDA10653}" type="presOf" srcId="{13A1C40B-352B-4BF2-831C-A4D4285F5385}" destId="{81DB3A9C-C85F-4912-95C1-80F7730ED28F}" srcOrd="1" destOrd="0" presId="urn:microsoft.com/office/officeart/2005/8/layout/hProcess6"/>
    <dgm:cxn modelId="{B86FEF65-64B4-4384-982B-4B8071807A73}" srcId="{ADCD2157-1562-40EE-8CA1-A3F8BE7C9310}" destId="{04CED666-7CCB-470E-B5B2-7E31894AA37E}" srcOrd="1" destOrd="0" parTransId="{CD012D33-E94D-47ED-81CB-9D42624D1A91}" sibTransId="{764C4996-CB37-4F34-8D6E-CABA0F937812}"/>
    <dgm:cxn modelId="{031E996C-6021-4F5A-A70D-6D090670DB59}" srcId="{04CED666-7CCB-470E-B5B2-7E31894AA37E}" destId="{B7336073-E582-41DA-BAF7-92D49EA7E91C}" srcOrd="0" destOrd="0" parTransId="{2129BE7C-61C7-4F92-8343-4647A2B224CB}" sibTransId="{41A78A0E-01A2-4D35-B08B-A28B33A05E00}"/>
    <dgm:cxn modelId="{96F91477-A16A-4881-8600-B1E829506E06}" type="presOf" srcId="{C5AC423E-9064-4293-A40A-9D2A62915471}" destId="{6BAA30E4-F178-4242-AC61-F0B8276D4573}" srcOrd="0" destOrd="1" presId="urn:microsoft.com/office/officeart/2005/8/layout/hProcess6"/>
    <dgm:cxn modelId="{B41F485A-A8FF-406C-8902-1AFC56939DE3}" srcId="{301007AE-1E1F-4F8B-AA9E-1C554117C97C}" destId="{7F4B7B03-E416-4F45-9C7E-46716081ECE1}" srcOrd="0" destOrd="0" parTransId="{9B83583B-0A3E-4AE4-A4B5-5DF37F616A14}" sibTransId="{778AF72A-40D6-4915-9B0C-B9EB88F473BC}"/>
    <dgm:cxn modelId="{1C20D081-FD84-427C-B108-C8A6C8FCB853}" type="presOf" srcId="{7F4B7B03-E416-4F45-9C7E-46716081ECE1}" destId="{A410A0AD-4960-48D0-BBDC-F8FEF2B0B241}" srcOrd="1" destOrd="0" presId="urn:microsoft.com/office/officeart/2005/8/layout/hProcess6"/>
    <dgm:cxn modelId="{EF499D9C-29DE-4EE2-AF6D-E999848606E8}" type="presOf" srcId="{B7336073-E582-41DA-BAF7-92D49EA7E91C}" destId="{21C14789-9E7B-45BA-9584-7797E0D6986B}" srcOrd="1" destOrd="0" presId="urn:microsoft.com/office/officeart/2005/8/layout/hProcess6"/>
    <dgm:cxn modelId="{3E3DF4A2-6D6A-4C90-B18F-52437A6033CD}" srcId="{1F0C2996-822E-4548-980A-3A692510ED1C}" destId="{C5AC423E-9064-4293-A40A-9D2A62915471}" srcOrd="1" destOrd="0" parTransId="{9608A8B5-7201-4CC8-9476-D4D14B583268}" sibTransId="{7D602150-6C21-420A-BCA4-814BEC728BCC}"/>
    <dgm:cxn modelId="{7269FAA3-D276-4D9B-ADF6-6BDBD7F75CC7}" srcId="{ADCD2157-1562-40EE-8CA1-A3F8BE7C9310}" destId="{301007AE-1E1F-4F8B-AA9E-1C554117C97C}" srcOrd="2" destOrd="0" parTransId="{5135808D-A87E-492B-B885-2B826282AB68}" sibTransId="{995D32EB-10A8-4F62-879D-D755908DEB4A}"/>
    <dgm:cxn modelId="{C4C74FB5-752F-4F40-BAD4-2120F127F589}" type="presOf" srcId="{13A1C40B-352B-4BF2-831C-A4D4285F5385}" destId="{6BAA30E4-F178-4242-AC61-F0B8276D4573}" srcOrd="0" destOrd="0" presId="urn:microsoft.com/office/officeart/2005/8/layout/hProcess6"/>
    <dgm:cxn modelId="{1F0A68C4-D810-4FBD-9BAB-59EA270AED21}" type="presOf" srcId="{1F0C2996-822E-4548-980A-3A692510ED1C}" destId="{50876670-4E10-46E9-AB04-B466DD4451CB}" srcOrd="0" destOrd="0" presId="urn:microsoft.com/office/officeart/2005/8/layout/hProcess6"/>
    <dgm:cxn modelId="{ADF4CAD5-F4B3-48D2-8C79-52A0EB496475}" type="presOf" srcId="{7F4B7B03-E416-4F45-9C7E-46716081ECE1}" destId="{BDDA42AD-D02C-46CD-80FC-036AE548481E}" srcOrd="0" destOrd="0" presId="urn:microsoft.com/office/officeart/2005/8/layout/hProcess6"/>
    <dgm:cxn modelId="{0900EBD5-2F2C-4702-B538-2AF50ED29FF3}" srcId="{04CED666-7CCB-470E-B5B2-7E31894AA37E}" destId="{92C0B2D8-916B-4739-A799-440CCE8015BA}" srcOrd="1" destOrd="0" parTransId="{8853D7BA-8DA0-41A1-993F-996BFB6A78FF}" sibTransId="{AC812250-974F-46B8-A70B-B7A6F40649A9}"/>
    <dgm:cxn modelId="{5EF9A8D7-03C1-4772-9796-E75C144AA744}" type="presOf" srcId="{92C0B2D8-916B-4739-A799-440CCE8015BA}" destId="{21C14789-9E7B-45BA-9584-7797E0D6986B}" srcOrd="1" destOrd="1" presId="urn:microsoft.com/office/officeart/2005/8/layout/hProcess6"/>
    <dgm:cxn modelId="{26C295D8-9682-4070-BB03-9AD852C2AA7E}" type="presOf" srcId="{92C0B2D8-916B-4739-A799-440CCE8015BA}" destId="{98505A16-DE5D-4F05-97AA-77F391CF1DC4}" srcOrd="0" destOrd="1" presId="urn:microsoft.com/office/officeart/2005/8/layout/hProcess6"/>
    <dgm:cxn modelId="{90538CD9-052F-4428-9FAA-F3E4A0E65AFE}" type="presOf" srcId="{C5AC423E-9064-4293-A40A-9D2A62915471}" destId="{81DB3A9C-C85F-4912-95C1-80F7730ED28F}" srcOrd="1" destOrd="1" presId="urn:microsoft.com/office/officeart/2005/8/layout/hProcess6"/>
    <dgm:cxn modelId="{877B6EE4-86FD-45C4-9057-A47A32EE287F}" type="presOf" srcId="{04CED666-7CCB-470E-B5B2-7E31894AA37E}" destId="{D3482FCD-B0B7-4808-B0F7-8C9B06CFB51A}" srcOrd="0" destOrd="0" presId="urn:microsoft.com/office/officeart/2005/8/layout/hProcess6"/>
    <dgm:cxn modelId="{E0E663EE-4433-4631-BE76-EBC2C976208E}" type="presOf" srcId="{B7336073-E582-41DA-BAF7-92D49EA7E91C}" destId="{98505A16-DE5D-4F05-97AA-77F391CF1DC4}" srcOrd="0" destOrd="0" presId="urn:microsoft.com/office/officeart/2005/8/layout/hProcess6"/>
    <dgm:cxn modelId="{4601C94B-8188-4234-95F3-A01DB03192B0}" type="presParOf" srcId="{AD715CB6-8636-47E5-AFF1-C35E5E7D2B69}" destId="{6B3F6829-748E-40A6-ADAE-0C63471FE51E}" srcOrd="0" destOrd="0" presId="urn:microsoft.com/office/officeart/2005/8/layout/hProcess6"/>
    <dgm:cxn modelId="{EAFBE585-0BA6-4C20-9E63-B679A03EA239}" type="presParOf" srcId="{6B3F6829-748E-40A6-ADAE-0C63471FE51E}" destId="{06A01FEA-1505-4B04-B1EE-44F246871A53}" srcOrd="0" destOrd="0" presId="urn:microsoft.com/office/officeart/2005/8/layout/hProcess6"/>
    <dgm:cxn modelId="{4997AAB2-7269-4A7B-B61B-DF09B1426BD1}" type="presParOf" srcId="{6B3F6829-748E-40A6-ADAE-0C63471FE51E}" destId="{6BAA30E4-F178-4242-AC61-F0B8276D4573}" srcOrd="1" destOrd="0" presId="urn:microsoft.com/office/officeart/2005/8/layout/hProcess6"/>
    <dgm:cxn modelId="{D5D52606-6FDD-44CA-897E-8A4369B529B1}" type="presParOf" srcId="{6B3F6829-748E-40A6-ADAE-0C63471FE51E}" destId="{81DB3A9C-C85F-4912-95C1-80F7730ED28F}" srcOrd="2" destOrd="0" presId="urn:microsoft.com/office/officeart/2005/8/layout/hProcess6"/>
    <dgm:cxn modelId="{DECE5CB2-C7C5-4CC9-8757-8FFD83B0235E}" type="presParOf" srcId="{6B3F6829-748E-40A6-ADAE-0C63471FE51E}" destId="{50876670-4E10-46E9-AB04-B466DD4451CB}" srcOrd="3" destOrd="0" presId="urn:microsoft.com/office/officeart/2005/8/layout/hProcess6"/>
    <dgm:cxn modelId="{BF2EDFC6-2E94-4CD4-BEC2-722C158D9F19}" type="presParOf" srcId="{AD715CB6-8636-47E5-AFF1-C35E5E7D2B69}" destId="{404BC9C2-5B8E-4B18-A558-64DBBEE4E574}" srcOrd="1" destOrd="0" presId="urn:microsoft.com/office/officeart/2005/8/layout/hProcess6"/>
    <dgm:cxn modelId="{6929FBD3-FE3C-4ECA-8012-C0C36404E0BE}" type="presParOf" srcId="{AD715CB6-8636-47E5-AFF1-C35E5E7D2B69}" destId="{72C7C96D-3463-4DA9-B3BB-D54A31FC8E68}" srcOrd="2" destOrd="0" presId="urn:microsoft.com/office/officeart/2005/8/layout/hProcess6"/>
    <dgm:cxn modelId="{42BF4AFE-C4DC-448E-BB4A-3364FC437D48}" type="presParOf" srcId="{72C7C96D-3463-4DA9-B3BB-D54A31FC8E68}" destId="{AFF0B607-4AD5-4AF0-BBD3-A31B2EFEF436}" srcOrd="0" destOrd="0" presId="urn:microsoft.com/office/officeart/2005/8/layout/hProcess6"/>
    <dgm:cxn modelId="{8164AC73-4F3A-4572-B266-C94457020AB3}" type="presParOf" srcId="{72C7C96D-3463-4DA9-B3BB-D54A31FC8E68}" destId="{98505A16-DE5D-4F05-97AA-77F391CF1DC4}" srcOrd="1" destOrd="0" presId="urn:microsoft.com/office/officeart/2005/8/layout/hProcess6"/>
    <dgm:cxn modelId="{F44468BE-3C8B-4F36-9D7A-920EBBCD1163}" type="presParOf" srcId="{72C7C96D-3463-4DA9-B3BB-D54A31FC8E68}" destId="{21C14789-9E7B-45BA-9584-7797E0D6986B}" srcOrd="2" destOrd="0" presId="urn:microsoft.com/office/officeart/2005/8/layout/hProcess6"/>
    <dgm:cxn modelId="{F5F55851-7D6E-4E86-BDDA-FCEC31486E17}" type="presParOf" srcId="{72C7C96D-3463-4DA9-B3BB-D54A31FC8E68}" destId="{D3482FCD-B0B7-4808-B0F7-8C9B06CFB51A}" srcOrd="3" destOrd="0" presId="urn:microsoft.com/office/officeart/2005/8/layout/hProcess6"/>
    <dgm:cxn modelId="{9965C20B-E821-4E56-BCB5-53F9B1D9E8F8}" type="presParOf" srcId="{AD715CB6-8636-47E5-AFF1-C35E5E7D2B69}" destId="{654FE500-A66A-49B8-A99A-CC10649C0C2F}" srcOrd="3" destOrd="0" presId="urn:microsoft.com/office/officeart/2005/8/layout/hProcess6"/>
    <dgm:cxn modelId="{156EE1A3-B987-4825-B363-E754C1CB1D11}" type="presParOf" srcId="{AD715CB6-8636-47E5-AFF1-C35E5E7D2B69}" destId="{27D0CD07-2D09-4B7F-A7C3-3A1DAF4A41E9}" srcOrd="4" destOrd="0" presId="urn:microsoft.com/office/officeart/2005/8/layout/hProcess6"/>
    <dgm:cxn modelId="{D9AC2959-2467-414B-A4DD-DCFA78F61F1E}" type="presParOf" srcId="{27D0CD07-2D09-4B7F-A7C3-3A1DAF4A41E9}" destId="{D8155CBE-C7BC-4853-A548-E1988561EEF2}" srcOrd="0" destOrd="0" presId="urn:microsoft.com/office/officeart/2005/8/layout/hProcess6"/>
    <dgm:cxn modelId="{2194AC49-141A-4E6A-8847-D4A056524FFC}" type="presParOf" srcId="{27D0CD07-2D09-4B7F-A7C3-3A1DAF4A41E9}" destId="{BDDA42AD-D02C-46CD-80FC-036AE548481E}" srcOrd="1" destOrd="0" presId="urn:microsoft.com/office/officeart/2005/8/layout/hProcess6"/>
    <dgm:cxn modelId="{066BE099-B8FB-4EB0-8ACD-D6757D7386E5}" type="presParOf" srcId="{27D0CD07-2D09-4B7F-A7C3-3A1DAF4A41E9}" destId="{A410A0AD-4960-48D0-BBDC-F8FEF2B0B241}" srcOrd="2" destOrd="0" presId="urn:microsoft.com/office/officeart/2005/8/layout/hProcess6"/>
    <dgm:cxn modelId="{C1AF0AED-D9D0-4AAB-B604-DB1349531449}" type="presParOf" srcId="{27D0CD07-2D09-4B7F-A7C3-3A1DAF4A41E9}" destId="{51796C7F-E7EB-4595-81A6-B5C7FBB0C7F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A30E4-F178-4242-AC61-F0B8276D4573}">
      <dsp:nvSpPr>
        <dsp:cNvPr id="0" name=""/>
        <dsp:cNvSpPr/>
      </dsp:nvSpPr>
      <dsp:spPr>
        <a:xfrm>
          <a:off x="422701" y="1031173"/>
          <a:ext cx="2302828" cy="1710602"/>
        </a:xfrm>
        <a:prstGeom prst="rightArrow">
          <a:avLst>
            <a:gd name="adj1" fmla="val 70000"/>
            <a:gd name="adj2" fmla="val 50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生成列表页</a:t>
          </a:r>
          <a:r>
            <a:rPr lang="en-US" altLang="zh-CN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URL</a:t>
          </a:r>
          <a:endParaRPr lang="zh-CN" altLang="en-US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获取列表页</a:t>
          </a:r>
          <a:r>
            <a:rPr lang="en-US" altLang="zh-CN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HTML</a:t>
          </a:r>
          <a:endParaRPr lang="zh-CN" altLang="en-US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998408" y="1287763"/>
        <a:ext cx="1128410" cy="1197422"/>
      </dsp:txXfrm>
    </dsp:sp>
    <dsp:sp modelId="{50876670-4E10-46E9-AB04-B466DD4451CB}">
      <dsp:nvSpPr>
        <dsp:cNvPr id="0" name=""/>
        <dsp:cNvSpPr/>
      </dsp:nvSpPr>
      <dsp:spPr>
        <a:xfrm>
          <a:off x="2133" y="1282580"/>
          <a:ext cx="1047988" cy="1047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爬取列表页</a:t>
          </a:r>
        </a:p>
      </dsp:txBody>
      <dsp:txXfrm>
        <a:off x="155607" y="1436054"/>
        <a:ext cx="741040" cy="741040"/>
      </dsp:txXfrm>
    </dsp:sp>
    <dsp:sp modelId="{98505A16-DE5D-4F05-97AA-77F391CF1DC4}">
      <dsp:nvSpPr>
        <dsp:cNvPr id="0" name=""/>
        <dsp:cNvSpPr/>
      </dsp:nvSpPr>
      <dsp:spPr>
        <a:xfrm>
          <a:off x="3380521" y="890501"/>
          <a:ext cx="2095976" cy="18321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获取详情页</a:t>
          </a:r>
          <a:r>
            <a:rPr lang="en-US" altLang="zh-CN" sz="1500" kern="1200" dirty="0"/>
            <a:t>URL</a:t>
          </a:r>
          <a:endParaRPr lang="zh-CN" altLang="en-US" sz="1500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获取详情页内容</a:t>
          </a:r>
        </a:p>
      </dsp:txBody>
      <dsp:txXfrm>
        <a:off x="3904515" y="1165323"/>
        <a:ext cx="1021788" cy="1282503"/>
      </dsp:txXfrm>
    </dsp:sp>
    <dsp:sp modelId="{D3482FCD-B0B7-4808-B0F7-8C9B06CFB51A}">
      <dsp:nvSpPr>
        <dsp:cNvPr id="0" name=""/>
        <dsp:cNvSpPr/>
      </dsp:nvSpPr>
      <dsp:spPr>
        <a:xfrm>
          <a:off x="2856527" y="1282580"/>
          <a:ext cx="1047988" cy="1047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获取详情页</a:t>
          </a:r>
          <a:r>
            <a:rPr lang="en-US" altLang="zh-CN" sz="1600" kern="1200" dirty="0"/>
            <a:t>URL</a:t>
          </a:r>
          <a:endParaRPr lang="zh-CN" altLang="en-US" sz="1600" kern="1200" dirty="0"/>
        </a:p>
      </dsp:txBody>
      <dsp:txXfrm>
        <a:off x="3010001" y="1436054"/>
        <a:ext cx="741040" cy="741040"/>
      </dsp:txXfrm>
    </dsp:sp>
    <dsp:sp modelId="{BDDA42AD-D02C-46CD-80FC-036AE548481E}">
      <dsp:nvSpPr>
        <dsp:cNvPr id="0" name=""/>
        <dsp:cNvSpPr/>
      </dsp:nvSpPr>
      <dsp:spPr>
        <a:xfrm>
          <a:off x="6131490" y="890501"/>
          <a:ext cx="2095976" cy="18321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解析详情页内容</a:t>
          </a:r>
        </a:p>
      </dsp:txBody>
      <dsp:txXfrm>
        <a:off x="6655484" y="1165323"/>
        <a:ext cx="1021788" cy="1282503"/>
      </dsp:txXfrm>
    </dsp:sp>
    <dsp:sp modelId="{51796C7F-E7EB-4595-81A6-B5C7FBB0C7FF}">
      <dsp:nvSpPr>
        <dsp:cNvPr id="0" name=""/>
        <dsp:cNvSpPr/>
      </dsp:nvSpPr>
      <dsp:spPr>
        <a:xfrm>
          <a:off x="5607496" y="1282580"/>
          <a:ext cx="1047988" cy="1047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获取招聘信息</a:t>
          </a:r>
        </a:p>
      </dsp:txBody>
      <dsp:txXfrm>
        <a:off x="5760970" y="1436054"/>
        <a:ext cx="741040" cy="741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A30E4-F178-4242-AC61-F0B8276D4573}">
      <dsp:nvSpPr>
        <dsp:cNvPr id="0" name=""/>
        <dsp:cNvSpPr/>
      </dsp:nvSpPr>
      <dsp:spPr>
        <a:xfrm>
          <a:off x="422701" y="1031173"/>
          <a:ext cx="2302828" cy="1710602"/>
        </a:xfrm>
        <a:prstGeom prst="rightArrow">
          <a:avLst>
            <a:gd name="adj1" fmla="val 70000"/>
            <a:gd name="adj2" fmla="val 50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生成列表页</a:t>
          </a:r>
          <a:r>
            <a:rPr lang="en-US" altLang="zh-CN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URL</a:t>
          </a:r>
          <a:endParaRPr lang="zh-CN" altLang="en-US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获取列表页</a:t>
          </a:r>
          <a:r>
            <a:rPr lang="en-US" altLang="zh-CN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HTML</a:t>
          </a:r>
          <a:endParaRPr lang="zh-CN" altLang="en-US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998408" y="1287763"/>
        <a:ext cx="1128410" cy="1197422"/>
      </dsp:txXfrm>
    </dsp:sp>
    <dsp:sp modelId="{50876670-4E10-46E9-AB04-B466DD4451CB}">
      <dsp:nvSpPr>
        <dsp:cNvPr id="0" name=""/>
        <dsp:cNvSpPr/>
      </dsp:nvSpPr>
      <dsp:spPr>
        <a:xfrm>
          <a:off x="2133" y="1282580"/>
          <a:ext cx="1047988" cy="1047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爬取列表页</a:t>
          </a:r>
        </a:p>
      </dsp:txBody>
      <dsp:txXfrm>
        <a:off x="155607" y="1436054"/>
        <a:ext cx="741040" cy="741040"/>
      </dsp:txXfrm>
    </dsp:sp>
    <dsp:sp modelId="{98505A16-DE5D-4F05-97AA-77F391CF1DC4}">
      <dsp:nvSpPr>
        <dsp:cNvPr id="0" name=""/>
        <dsp:cNvSpPr/>
      </dsp:nvSpPr>
      <dsp:spPr>
        <a:xfrm>
          <a:off x="3380521" y="890501"/>
          <a:ext cx="2095976" cy="18321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获取详情页</a:t>
          </a:r>
          <a:r>
            <a:rPr lang="en-US" altLang="zh-CN" sz="1500" kern="1200" dirty="0"/>
            <a:t>URL</a:t>
          </a:r>
          <a:endParaRPr lang="zh-CN" altLang="en-US" sz="1500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获取详情页内容</a:t>
          </a:r>
        </a:p>
      </dsp:txBody>
      <dsp:txXfrm>
        <a:off x="3904515" y="1165323"/>
        <a:ext cx="1021788" cy="1282503"/>
      </dsp:txXfrm>
    </dsp:sp>
    <dsp:sp modelId="{D3482FCD-B0B7-4808-B0F7-8C9B06CFB51A}">
      <dsp:nvSpPr>
        <dsp:cNvPr id="0" name=""/>
        <dsp:cNvSpPr/>
      </dsp:nvSpPr>
      <dsp:spPr>
        <a:xfrm>
          <a:off x="2856527" y="1282580"/>
          <a:ext cx="1047988" cy="1047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获取详情页</a:t>
          </a:r>
          <a:r>
            <a:rPr lang="en-US" altLang="zh-CN" sz="1600" kern="1200" dirty="0"/>
            <a:t>URL</a:t>
          </a:r>
          <a:endParaRPr lang="zh-CN" altLang="en-US" sz="1600" kern="1200" dirty="0"/>
        </a:p>
      </dsp:txBody>
      <dsp:txXfrm>
        <a:off x="3010001" y="1436054"/>
        <a:ext cx="741040" cy="741040"/>
      </dsp:txXfrm>
    </dsp:sp>
    <dsp:sp modelId="{BDDA42AD-D02C-46CD-80FC-036AE548481E}">
      <dsp:nvSpPr>
        <dsp:cNvPr id="0" name=""/>
        <dsp:cNvSpPr/>
      </dsp:nvSpPr>
      <dsp:spPr>
        <a:xfrm>
          <a:off x="6131490" y="890501"/>
          <a:ext cx="2095976" cy="18321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解析详情页内容</a:t>
          </a:r>
        </a:p>
      </dsp:txBody>
      <dsp:txXfrm>
        <a:off x="6655484" y="1165323"/>
        <a:ext cx="1021788" cy="1282503"/>
      </dsp:txXfrm>
    </dsp:sp>
    <dsp:sp modelId="{51796C7F-E7EB-4595-81A6-B5C7FBB0C7FF}">
      <dsp:nvSpPr>
        <dsp:cNvPr id="0" name=""/>
        <dsp:cNvSpPr/>
      </dsp:nvSpPr>
      <dsp:spPr>
        <a:xfrm>
          <a:off x="5607496" y="1282580"/>
          <a:ext cx="1047988" cy="1047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获取招聘信息</a:t>
          </a:r>
        </a:p>
      </dsp:txBody>
      <dsp:txXfrm>
        <a:off x="5760970" y="1436054"/>
        <a:ext cx="741040" cy="741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38A16BE2-C0E5-4128-A8E1-4BA2B988AFCF}" type="datetimeFigureOut">
              <a:rPr lang="zh-CN" altLang="en-US"/>
              <a:t>2018/3/26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0CF5569-D16D-47B4-8384-D0C63D1C4B3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0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在开始之前，可以先让学员回顾下昨天学习的内容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本次课主要讲解</a:t>
            </a:r>
            <a:r>
              <a:rPr lang="en-US" altLang="zh-CN" dirty="0">
                <a:latin typeface="Arial" panose="020B0604020202020204" pitchFamily="34" charset="0"/>
              </a:rPr>
              <a:t>BS</a:t>
            </a:r>
            <a:r>
              <a:rPr lang="zh-CN" altLang="en-US" dirty="0">
                <a:latin typeface="Arial" panose="020B0604020202020204" pitchFamily="34" charset="0"/>
              </a:rPr>
              <a:t>和简单的网络爬虫，教员需要提前掌握</a:t>
            </a:r>
            <a:r>
              <a:rPr lang="en-US" altLang="zh-CN" dirty="0" err="1">
                <a:latin typeface="Arial" panose="020B0604020202020204" pitchFamily="34" charset="0"/>
              </a:rPr>
              <a:t>jsoup</a:t>
            </a:r>
            <a:r>
              <a:rPr lang="zh-CN" altLang="en-US">
                <a:latin typeface="Arial" panose="020B0604020202020204" pitchFamily="34" charset="0"/>
              </a:rPr>
              <a:t>爬虫的相关内容，否则无法很好的实施本次课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E502D40-D117-452E-AC57-0F6F0E0A2C05}" type="slidenum">
              <a:rPr lang="zh-CN" altLang="en-US" smtClean="0">
                <a:latin typeface="Calibri" panose="020F0502020204030204" pitchFamily="34" charset="0"/>
              </a:rPr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总结，记得提问哦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10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F5569-D16D-47B4-8384-D0C63D1C4B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2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3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1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4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3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5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0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0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33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9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6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20" y="2988933"/>
            <a:ext cx="240506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839380"/>
            <a:ext cx="7772400" cy="133692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4600" b="1" kern="1200">
                <a:solidFill>
                  <a:srgbClr val="212121"/>
                </a:solidFill>
              </a:defRPr>
            </a:lvl1pPr>
          </a:lstStyle>
          <a:p>
            <a:pPr lvl="0"/>
            <a:r>
              <a:rPr lang="zh-CN" altLang="en-US" noProof="1"/>
              <a:t>单击此处添加标题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51485"/>
            <a:ext cx="6400800" cy="4781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000" b="1" kern="1200">
                <a:solidFill>
                  <a:srgbClr val="212121"/>
                </a:solidFill>
              </a:defRPr>
            </a:lvl1pPr>
            <a:lvl2pPr marL="0" lvl="1" indent="457200" algn="l">
              <a:buNone/>
              <a:defRPr sz="2400" kern="1200">
                <a:solidFill>
                  <a:schemeClr val="tx1"/>
                </a:solidFill>
              </a:defRPr>
            </a:lvl2pPr>
            <a:lvl3pPr marL="0" lvl="2" indent="457200" algn="l">
              <a:buNone/>
              <a:defRPr sz="2400" kern="1200">
                <a:solidFill>
                  <a:schemeClr val="tx1"/>
                </a:solidFill>
              </a:defRPr>
            </a:lvl3pPr>
            <a:lvl4pPr marL="0" lvl="3" indent="457200" algn="l">
              <a:buNone/>
              <a:defRPr sz="2400" kern="1200">
                <a:solidFill>
                  <a:schemeClr val="tx1"/>
                </a:solidFill>
              </a:defRPr>
            </a:lvl4pPr>
            <a:lvl5pPr marL="0" lvl="4" indent="457200" algn="l">
              <a:buNone/>
              <a:defRPr sz="24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此处添加讲师姓名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010"/>
            <a:ext cx="7139010" cy="70675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lnSpc>
                <a:spcPct val="150000"/>
              </a:lnSpc>
              <a:buClr>
                <a:srgbClr val="A0C101"/>
              </a:buClr>
              <a:buFont typeface="Wingdings" panose="05000000000000000000" pitchFamily="2" charset="2"/>
              <a:buChar char="n"/>
              <a:defRPr sz="2400" b="1"/>
            </a:lvl1pPr>
            <a:lvl2pPr marL="800100" indent="-342900">
              <a:lnSpc>
                <a:spcPct val="150000"/>
              </a:lnSpc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/>
            </a:lvl2pPr>
            <a:lvl3pPr marL="1200150" indent="-285750">
              <a:lnSpc>
                <a:spcPct val="150000"/>
              </a:lnSpc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/>
            </a:lvl3pPr>
            <a:lvl4pPr marL="1657350" indent="-28575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A548-4D7C-450A-9CAA-344BE7EFB38D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3AE54-8200-4F01-8A71-B84D1BEC4F65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2484438" y="842963"/>
            <a:ext cx="43894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23825"/>
            <a:ext cx="120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34F0-697F-4EBE-B796-57170A7EFE88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pic>
        <p:nvPicPr>
          <p:cNvPr id="8" name="图片 7" descr="C:\Users\Lenovo\Desktop\全栈大数据PPT模板设计\ppt模板\切图\压缩后\压缩后\3_04.png3_0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97555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9810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5F682761-25A1-4092-947E-2E89841FB5F5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34131" y="340519"/>
            <a:ext cx="496887" cy="428625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Picture 2" descr="C:\Users\Administrator.WANGBOJUN\Desktop\2016kgc新版logo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29" y="287453"/>
            <a:ext cx="1239771" cy="55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857250" lvl="1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371600" lvl="2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1657350" lvl="3" indent="-28575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39380"/>
            <a:ext cx="7772400" cy="1336929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天学会网络爬虫（三）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51485"/>
            <a:ext cx="6400800" cy="478155"/>
          </a:xfrm>
        </p:spPr>
        <p:txBody>
          <a:bodyPr/>
          <a:lstStyle/>
          <a:p>
            <a:r>
              <a:rPr lang="zh-CN" altLang="en-US" dirty="0"/>
              <a:t>爬虫项目整合篇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5375DC15-3645-452B-9405-41CBF7FB8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643494"/>
              </p:ext>
            </p:extLst>
          </p:nvPr>
        </p:nvGraphicFramePr>
        <p:xfrm>
          <a:off x="323705" y="1323340"/>
          <a:ext cx="8229600" cy="361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14303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53252" name="TextBox 8"/>
          <p:cNvSpPr txBox="1">
            <a:spLocks noChangeArrowheads="1"/>
          </p:cNvSpPr>
          <p:nvPr/>
        </p:nvSpPr>
        <p:spPr bwMode="auto">
          <a:xfrm>
            <a:off x="1871663" y="1654175"/>
            <a:ext cx="539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视频格式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内容占位符 10">
            <a:extLst>
              <a:ext uri="{FF2B5EF4-FFF2-40B4-BE49-F238E27FC236}">
                <a16:creationId xmlns:a16="http://schemas.microsoft.com/office/drawing/2014/main" id="{912DA258-9C0B-4A42-9DB9-76092B5AFA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实现分页数据爬取</a:t>
            </a:r>
            <a:endParaRPr lang="en-US" altLang="zh-CN" sz="2000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4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219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7625" y="123825"/>
            <a:ext cx="1206500" cy="520700"/>
          </a:xfrm>
        </p:spPr>
      </p:pic>
      <p:pic>
        <p:nvPicPr>
          <p:cNvPr id="9220" name="图片 6" descr="ppt01-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3632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387600" y="484188"/>
            <a:ext cx="44164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292929"/>
                </a:solidFill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海量学习资源等你来拿！</a:t>
            </a:r>
          </a:p>
        </p:txBody>
      </p:sp>
      <p:pic>
        <p:nvPicPr>
          <p:cNvPr id="1026" name="Picture 2" descr="E:\2017年\存档资料\PPT模板二维码-设计2017\微信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90" y="1182135"/>
            <a:ext cx="22669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2017年\存档资料\PPT模板二维码-设计2017\AP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40" y="1182135"/>
            <a:ext cx="22669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本章</a:t>
            </a:r>
            <a:r>
              <a:rPr lang="zh-CN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目标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dirty="0" err="1"/>
              <a:t>Jsoup</a:t>
            </a:r>
            <a:r>
              <a:rPr lang="zh-CN" altLang="en-US" dirty="0"/>
              <a:t>进行分页爬虫</a:t>
            </a:r>
            <a:endParaRPr lang="en-US" altLang="zh-CN" dirty="0"/>
          </a:p>
          <a:p>
            <a:pPr eaLnBrk="1" hangingPunct="1"/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CEA7567C-BD2C-420B-AC8E-DC2EDB3E9670}"/>
              </a:ext>
            </a:extLst>
          </p:cNvPr>
          <p:cNvSpPr/>
          <p:nvPr/>
        </p:nvSpPr>
        <p:spPr>
          <a:xfrm rot="20100000">
            <a:off x="5473030" y="1141772"/>
            <a:ext cx="628650" cy="314325"/>
          </a:xfrm>
          <a:prstGeom prst="round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400" b="1" noProof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点</a:t>
            </a:r>
            <a:r>
              <a:rPr lang="en-US" altLang="zh-CN" sz="1400" b="1" noProof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BBD82BCA-1D53-4BEA-A7E1-22640DD17B37}"/>
              </a:ext>
            </a:extLst>
          </p:cNvPr>
          <p:cNvSpPr/>
          <p:nvPr/>
        </p:nvSpPr>
        <p:spPr>
          <a:xfrm rot="20100000">
            <a:off x="6553105" y="1099190"/>
            <a:ext cx="628650" cy="314325"/>
          </a:xfrm>
          <a:prstGeom prst="round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400" b="1" noProof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难点</a:t>
            </a:r>
            <a:endParaRPr lang="en-US" altLang="zh-CN" sz="1400" b="1" noProof="1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2B211A0-DD5B-441C-B0B2-F37C2BA45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71333"/>
            <a:ext cx="8329382" cy="3368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爬取招聘岗位招聘信息</a:t>
            </a:r>
          </a:p>
        </p:txBody>
      </p:sp>
      <p:sp>
        <p:nvSpPr>
          <p:cNvPr id="6" name="内容占位符 10">
            <a:extLst>
              <a:ext uri="{FF2B5EF4-FFF2-40B4-BE49-F238E27FC236}">
                <a16:creationId xmlns:a16="http://schemas.microsoft.com/office/drawing/2014/main" id="{912DA258-9C0B-4A42-9DB9-76092B5AFA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爬取智联网招聘详情页以下数据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E60C09-8110-4F46-9ABD-438103501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9" y="1560903"/>
            <a:ext cx="8327802" cy="3365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6C6B58-0760-4096-9A10-03C106A6E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0" y="1560903"/>
            <a:ext cx="3024210" cy="32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爬取招聘岗位招聘信息</a:t>
            </a: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14303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53252" name="TextBox 8"/>
          <p:cNvSpPr txBox="1">
            <a:spLocks noChangeArrowheads="1"/>
          </p:cNvSpPr>
          <p:nvPr/>
        </p:nvSpPr>
        <p:spPr bwMode="auto">
          <a:xfrm>
            <a:off x="1871663" y="1654175"/>
            <a:ext cx="539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视频格式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8D1B682-02A8-4F2D-9408-BF55ABF5E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796384"/>
              </p:ext>
            </p:extLst>
          </p:nvPr>
        </p:nvGraphicFramePr>
        <p:xfrm>
          <a:off x="457200" y="981075"/>
          <a:ext cx="8229600" cy="361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57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爬取招聘岗位招聘信息</a:t>
            </a: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14303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53252" name="TextBox 8"/>
          <p:cNvSpPr txBox="1">
            <a:spLocks noChangeArrowheads="1"/>
          </p:cNvSpPr>
          <p:nvPr/>
        </p:nvSpPr>
        <p:spPr bwMode="auto">
          <a:xfrm>
            <a:off x="1871663" y="1654175"/>
            <a:ext cx="539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视频格式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79D50B-3BA7-428A-B505-9E63DEC6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9645"/>
            <a:ext cx="8329382" cy="336833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38A1F07-CCAB-48BA-AD01-3E58E6D5C3FB}"/>
              </a:ext>
            </a:extLst>
          </p:cNvPr>
          <p:cNvGrpSpPr/>
          <p:nvPr/>
        </p:nvGrpSpPr>
        <p:grpSpPr>
          <a:xfrm>
            <a:off x="2087563" y="4534834"/>
            <a:ext cx="4788597" cy="456481"/>
            <a:chOff x="1390741" y="3795886"/>
            <a:chExt cx="4946305" cy="321469"/>
          </a:xfrm>
        </p:grpSpPr>
        <p:sp>
          <p:nvSpPr>
            <p:cNvPr id="10" name="圆角矩形 31">
              <a:extLst>
                <a:ext uri="{FF2B5EF4-FFF2-40B4-BE49-F238E27FC236}">
                  <a16:creationId xmlns:a16="http://schemas.microsoft.com/office/drawing/2014/main" id="{FB9042DF-859A-4587-A335-C62AE2CC0C1A}"/>
                </a:ext>
              </a:extLst>
            </p:cNvPr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32">
              <a:extLst>
                <a:ext uri="{FF2B5EF4-FFF2-40B4-BE49-F238E27FC236}">
                  <a16:creationId xmlns:a16="http://schemas.microsoft.com/office/drawing/2014/main" id="{6E1DB92C-AD57-4388-B02A-748BB6F4C85E}"/>
                </a:ext>
              </a:extLst>
            </p:cNvPr>
            <p:cNvSpPr/>
            <p:nvPr/>
          </p:nvSpPr>
          <p:spPr bwMode="auto">
            <a:xfrm>
              <a:off x="1975128" y="3795887"/>
              <a:ext cx="4361918" cy="31591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>
              <a:extLst>
                <a:ext uri="{FF2B5EF4-FFF2-40B4-BE49-F238E27FC236}">
                  <a16:creationId xmlns:a16="http://schemas.microsoft.com/office/drawing/2014/main" id="{552C7C1A-0FAE-4142-B870-DCD48BA4E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41" y="38168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34">
              <a:extLst>
                <a:ext uri="{FF2B5EF4-FFF2-40B4-BE49-F238E27FC236}">
                  <a16:creationId xmlns:a16="http://schemas.microsoft.com/office/drawing/2014/main" id="{88ED644C-9683-4B0E-B5C9-9DB0F8C0A00D}"/>
                </a:ext>
              </a:extLst>
            </p:cNvPr>
            <p:cNvSpPr txBox="1"/>
            <p:nvPr/>
          </p:nvSpPr>
          <p:spPr bwMode="auto">
            <a:xfrm>
              <a:off x="1889302" y="3851726"/>
              <a:ext cx="4447744" cy="21674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边讲边练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：爬取智联前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页数据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6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dirty="0" err="1"/>
              <a:t>Jsoup</a:t>
            </a:r>
            <a:r>
              <a:rPr lang="zh-CN" altLang="en-US" dirty="0"/>
              <a:t>爬取智联网招聘数据</a:t>
            </a:r>
            <a:r>
              <a:rPr lang="en-US" altLang="zh-CN" dirty="0"/>
              <a:t>-1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编写爬取智联网数据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Controller</a:t>
            </a:r>
          </a:p>
          <a:p>
            <a:pPr lvl="1" eaLnBrk="1" hangingPunct="1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创建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Controller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类</a:t>
            </a:r>
            <a:endParaRPr lang="en-US" altLang="zh-CN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lvl="1"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编写</a:t>
            </a:r>
            <a:r>
              <a:rPr lang="en-US" altLang="zh-CN" dirty="0" err="1">
                <a:sym typeface="Arial" panose="020B0604020202020204" pitchFamily="34" charset="0"/>
              </a:rPr>
              <a:t>requestMapping</a:t>
            </a:r>
            <a:endParaRPr lang="en-US" altLang="zh-CN" dirty="0">
              <a:sym typeface="Arial" panose="020B0604020202020204" pitchFamily="34" charset="0"/>
            </a:endParaRPr>
          </a:p>
          <a:p>
            <a:pPr lvl="1"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爬取列表页获取详情页</a:t>
            </a:r>
            <a:r>
              <a:rPr lang="en-US" altLang="zh-CN" dirty="0">
                <a:sym typeface="Arial" panose="020B0604020202020204" pitchFamily="34" charset="0"/>
              </a:rPr>
              <a:t>URL</a:t>
            </a:r>
          </a:p>
          <a:p>
            <a:pPr lvl="1" eaLnBrk="1" hangingPunct="1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爬取详情页内容</a:t>
            </a:r>
            <a:endParaRPr lang="en-US" altLang="zh-CN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ym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B86C6F1-5D9C-4AA5-86D2-7A965107A344}"/>
              </a:ext>
            </a:extLst>
          </p:cNvPr>
          <p:cNvGrpSpPr/>
          <p:nvPr/>
        </p:nvGrpSpPr>
        <p:grpSpPr>
          <a:xfrm>
            <a:off x="1997821" y="4450194"/>
            <a:ext cx="5004347" cy="419391"/>
            <a:chOff x="1390741" y="3795886"/>
            <a:chExt cx="4946305" cy="321469"/>
          </a:xfrm>
        </p:grpSpPr>
        <p:sp>
          <p:nvSpPr>
            <p:cNvPr id="5" name="圆角矩形 31">
              <a:extLst>
                <a:ext uri="{FF2B5EF4-FFF2-40B4-BE49-F238E27FC236}">
                  <a16:creationId xmlns:a16="http://schemas.microsoft.com/office/drawing/2014/main" id="{126B99E1-A0E9-437B-B208-665E7DDED4BD}"/>
                </a:ext>
              </a:extLst>
            </p:cNvPr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圆角矩形 32">
              <a:extLst>
                <a:ext uri="{FF2B5EF4-FFF2-40B4-BE49-F238E27FC236}">
                  <a16:creationId xmlns:a16="http://schemas.microsoft.com/office/drawing/2014/main" id="{110DD205-C533-441D-909A-4971A2EE9B05}"/>
                </a:ext>
              </a:extLst>
            </p:cNvPr>
            <p:cNvSpPr/>
            <p:nvPr/>
          </p:nvSpPr>
          <p:spPr bwMode="auto">
            <a:xfrm>
              <a:off x="1975128" y="3795887"/>
              <a:ext cx="4361918" cy="31591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7" name="Picture 8" descr="说话气泡new">
              <a:extLst>
                <a:ext uri="{FF2B5EF4-FFF2-40B4-BE49-F238E27FC236}">
                  <a16:creationId xmlns:a16="http://schemas.microsoft.com/office/drawing/2014/main" id="{32CD7982-6455-43E9-9AFF-5433BEF4E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41" y="38168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34">
              <a:extLst>
                <a:ext uri="{FF2B5EF4-FFF2-40B4-BE49-F238E27FC236}">
                  <a16:creationId xmlns:a16="http://schemas.microsoft.com/office/drawing/2014/main" id="{982FA5E5-CA49-4F19-9FAD-E5953BCF300F}"/>
                </a:ext>
              </a:extLst>
            </p:cNvPr>
            <p:cNvSpPr txBox="1"/>
            <p:nvPr/>
          </p:nvSpPr>
          <p:spPr bwMode="auto">
            <a:xfrm>
              <a:off x="1889302" y="3823323"/>
              <a:ext cx="4447744" cy="23591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边讲边练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：爬取智联招聘数据入库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1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dirty="0" err="1"/>
              <a:t>Jsoup</a:t>
            </a:r>
            <a:r>
              <a:rPr lang="zh-CN" altLang="en-US" dirty="0"/>
              <a:t>爬取智联网招聘数据</a:t>
            </a:r>
            <a:r>
              <a:rPr lang="en-US" altLang="zh-CN" dirty="0"/>
              <a:t>-2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调用对应</a:t>
            </a:r>
            <a:r>
              <a:rPr lang="en-US" altLang="zh-CN" dirty="0">
                <a:sym typeface="Arial" panose="020B0604020202020204" pitchFamily="34" charset="0"/>
              </a:rPr>
              <a:t>Service</a:t>
            </a:r>
            <a:r>
              <a:rPr lang="zh-CN" altLang="en-US" dirty="0">
                <a:sym typeface="Arial" panose="020B0604020202020204" pitchFamily="34" charset="0"/>
              </a:rPr>
              <a:t>，进行爬取数据入库</a:t>
            </a:r>
            <a:endParaRPr lang="en-US" altLang="zh-CN" dirty="0">
              <a:sym typeface="Arial" panose="020B0604020202020204" pitchFamily="34" charset="0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注入</a:t>
            </a:r>
            <a:r>
              <a:rPr lang="en-US" altLang="zh-CN" dirty="0">
                <a:sym typeface="Arial" panose="020B0604020202020204" pitchFamily="34" charset="0"/>
              </a:rPr>
              <a:t>Service</a:t>
            </a: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调研</a:t>
            </a:r>
            <a:r>
              <a:rPr lang="en-US" altLang="zh-CN" dirty="0">
                <a:sym typeface="Arial" panose="020B0604020202020204" pitchFamily="34" charset="0"/>
              </a:rPr>
              <a:t>Service</a:t>
            </a:r>
            <a:r>
              <a:rPr lang="zh-CN" altLang="en-US" dirty="0">
                <a:sym typeface="Arial" panose="020B0604020202020204" pitchFamily="34" charset="0"/>
              </a:rPr>
              <a:t>方法保存记录</a:t>
            </a:r>
            <a:endParaRPr lang="en-US" altLang="zh-CN" dirty="0">
              <a:sym typeface="Arial" panose="020B0604020202020204" pitchFamily="34" charset="0"/>
            </a:endParaRPr>
          </a:p>
          <a:p>
            <a:pPr lvl="1" eaLnBrk="1" hangingPunct="1">
              <a:buFont typeface="+mj-ea"/>
              <a:buAutoNum type="circleNumDbPlain" startAt="2"/>
            </a:pP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ym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534B54-20E9-48C0-ABD4-0EA0B70FD185}"/>
              </a:ext>
            </a:extLst>
          </p:cNvPr>
          <p:cNvGrpSpPr/>
          <p:nvPr/>
        </p:nvGrpSpPr>
        <p:grpSpPr>
          <a:xfrm>
            <a:off x="1997821" y="4450194"/>
            <a:ext cx="5004347" cy="419391"/>
            <a:chOff x="1390741" y="3795886"/>
            <a:chExt cx="4946305" cy="321469"/>
          </a:xfrm>
        </p:grpSpPr>
        <p:sp>
          <p:nvSpPr>
            <p:cNvPr id="10" name="圆角矩形 31">
              <a:extLst>
                <a:ext uri="{FF2B5EF4-FFF2-40B4-BE49-F238E27FC236}">
                  <a16:creationId xmlns:a16="http://schemas.microsoft.com/office/drawing/2014/main" id="{80908228-F2FD-446A-B943-B530D9610670}"/>
                </a:ext>
              </a:extLst>
            </p:cNvPr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32">
              <a:extLst>
                <a:ext uri="{FF2B5EF4-FFF2-40B4-BE49-F238E27FC236}">
                  <a16:creationId xmlns:a16="http://schemas.microsoft.com/office/drawing/2014/main" id="{31DEA32D-2F25-4B5D-AEB5-61931D7C1C3D}"/>
                </a:ext>
              </a:extLst>
            </p:cNvPr>
            <p:cNvSpPr/>
            <p:nvPr/>
          </p:nvSpPr>
          <p:spPr bwMode="auto">
            <a:xfrm>
              <a:off x="1975128" y="3795887"/>
              <a:ext cx="4361918" cy="31591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>
              <a:extLst>
                <a:ext uri="{FF2B5EF4-FFF2-40B4-BE49-F238E27FC236}">
                  <a16:creationId xmlns:a16="http://schemas.microsoft.com/office/drawing/2014/main" id="{30905EEF-621F-4B1D-B36D-B55C71D1B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41" y="38168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34">
              <a:extLst>
                <a:ext uri="{FF2B5EF4-FFF2-40B4-BE49-F238E27FC236}">
                  <a16:creationId xmlns:a16="http://schemas.microsoft.com/office/drawing/2014/main" id="{D90E6657-2B7E-4BE4-B5BA-2E84AA87CC0D}"/>
                </a:ext>
              </a:extLst>
            </p:cNvPr>
            <p:cNvSpPr txBox="1"/>
            <p:nvPr/>
          </p:nvSpPr>
          <p:spPr bwMode="auto">
            <a:xfrm>
              <a:off x="1889302" y="3823323"/>
              <a:ext cx="4447744" cy="23591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边讲边练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：爬取智联招聘数据入库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31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dirty="0" err="1"/>
              <a:t>Jsoup</a:t>
            </a:r>
            <a:r>
              <a:rPr lang="zh-CN" altLang="en-US" dirty="0"/>
              <a:t>爬取智联网招聘数据</a:t>
            </a:r>
            <a:r>
              <a:rPr lang="en-US" altLang="zh-CN" dirty="0"/>
              <a:t>-3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访问爬虫方法，执行数据采集</a:t>
            </a:r>
            <a:endParaRPr lang="en-US" altLang="zh-CN" dirty="0">
              <a:sym typeface="Arial" panose="020B0604020202020204" pitchFamily="34" charset="0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启动</a:t>
            </a:r>
            <a:r>
              <a:rPr lang="en-US" altLang="zh-CN" dirty="0">
                <a:sym typeface="Arial" panose="020B0604020202020204" pitchFamily="34" charset="0"/>
              </a:rPr>
              <a:t>Tomcat</a:t>
            </a: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访问程序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ym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8809D0D-DBC4-4714-9365-B4D1CADAB2A8}"/>
              </a:ext>
            </a:extLst>
          </p:cNvPr>
          <p:cNvGrpSpPr/>
          <p:nvPr/>
        </p:nvGrpSpPr>
        <p:grpSpPr>
          <a:xfrm>
            <a:off x="1997821" y="4450194"/>
            <a:ext cx="5004347" cy="419391"/>
            <a:chOff x="1390741" y="3795886"/>
            <a:chExt cx="4946305" cy="321469"/>
          </a:xfrm>
        </p:grpSpPr>
        <p:sp>
          <p:nvSpPr>
            <p:cNvPr id="10" name="圆角矩形 31">
              <a:extLst>
                <a:ext uri="{FF2B5EF4-FFF2-40B4-BE49-F238E27FC236}">
                  <a16:creationId xmlns:a16="http://schemas.microsoft.com/office/drawing/2014/main" id="{7EC2F28A-21B0-458D-BADA-F219ED5BDF37}"/>
                </a:ext>
              </a:extLst>
            </p:cNvPr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32">
              <a:extLst>
                <a:ext uri="{FF2B5EF4-FFF2-40B4-BE49-F238E27FC236}">
                  <a16:creationId xmlns:a16="http://schemas.microsoft.com/office/drawing/2014/main" id="{AEDDD7EF-F03F-4AF3-9CC5-944B1F18E611}"/>
                </a:ext>
              </a:extLst>
            </p:cNvPr>
            <p:cNvSpPr/>
            <p:nvPr/>
          </p:nvSpPr>
          <p:spPr bwMode="auto">
            <a:xfrm>
              <a:off x="1975128" y="3795887"/>
              <a:ext cx="4361918" cy="31591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>
              <a:extLst>
                <a:ext uri="{FF2B5EF4-FFF2-40B4-BE49-F238E27FC236}">
                  <a16:creationId xmlns:a16="http://schemas.microsoft.com/office/drawing/2014/main" id="{D50F8F5F-8BEE-4138-822F-AA0995617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41" y="38168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34">
              <a:extLst>
                <a:ext uri="{FF2B5EF4-FFF2-40B4-BE49-F238E27FC236}">
                  <a16:creationId xmlns:a16="http://schemas.microsoft.com/office/drawing/2014/main" id="{BBA5B30A-BFCC-4231-B72D-0ADE6D08BAF5}"/>
                </a:ext>
              </a:extLst>
            </p:cNvPr>
            <p:cNvSpPr txBox="1"/>
            <p:nvPr/>
          </p:nvSpPr>
          <p:spPr bwMode="auto">
            <a:xfrm>
              <a:off x="1889302" y="3823323"/>
              <a:ext cx="4447744" cy="23591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边讲边练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：爬取智联招聘数据入库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dirty="0" err="1"/>
              <a:t>Jsoup</a:t>
            </a:r>
            <a:r>
              <a:rPr lang="zh-CN" altLang="en-US" dirty="0"/>
              <a:t>爬取智联网招聘数据</a:t>
            </a:r>
            <a:r>
              <a:rPr lang="en-US" altLang="zh-CN" dirty="0"/>
              <a:t>-4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访问页面，查看采集结果</a:t>
            </a:r>
            <a:endParaRPr lang="en-US" altLang="zh-CN" dirty="0">
              <a:sym typeface="Arial" panose="020B0604020202020204" pitchFamily="34" charset="0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访问爬虫数据页面</a:t>
            </a:r>
            <a:endParaRPr lang="en-US" altLang="zh-CN" dirty="0">
              <a:sym typeface="Arial" panose="020B0604020202020204" pitchFamily="34" charset="0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查看招聘详情数据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ym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D17D4E9-2073-4103-9349-E72CB0163032}"/>
              </a:ext>
            </a:extLst>
          </p:cNvPr>
          <p:cNvGrpSpPr/>
          <p:nvPr/>
        </p:nvGrpSpPr>
        <p:grpSpPr>
          <a:xfrm>
            <a:off x="1997821" y="4450194"/>
            <a:ext cx="5004347" cy="419391"/>
            <a:chOff x="1390741" y="3795886"/>
            <a:chExt cx="4946305" cy="321469"/>
          </a:xfrm>
        </p:grpSpPr>
        <p:sp>
          <p:nvSpPr>
            <p:cNvPr id="10" name="圆角矩形 31">
              <a:extLst>
                <a:ext uri="{FF2B5EF4-FFF2-40B4-BE49-F238E27FC236}">
                  <a16:creationId xmlns:a16="http://schemas.microsoft.com/office/drawing/2014/main" id="{5236A92A-085C-4C74-84CC-4F754A68BF48}"/>
                </a:ext>
              </a:extLst>
            </p:cNvPr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32">
              <a:extLst>
                <a:ext uri="{FF2B5EF4-FFF2-40B4-BE49-F238E27FC236}">
                  <a16:creationId xmlns:a16="http://schemas.microsoft.com/office/drawing/2014/main" id="{9B5813AF-A597-46E3-96F9-008A8C78C96F}"/>
                </a:ext>
              </a:extLst>
            </p:cNvPr>
            <p:cNvSpPr/>
            <p:nvPr/>
          </p:nvSpPr>
          <p:spPr bwMode="auto">
            <a:xfrm>
              <a:off x="1975128" y="3795887"/>
              <a:ext cx="4361918" cy="31591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>
              <a:extLst>
                <a:ext uri="{FF2B5EF4-FFF2-40B4-BE49-F238E27FC236}">
                  <a16:creationId xmlns:a16="http://schemas.microsoft.com/office/drawing/2014/main" id="{E59E290E-258B-4880-B301-CED8D15ED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41" y="38168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34">
              <a:extLst>
                <a:ext uri="{FF2B5EF4-FFF2-40B4-BE49-F238E27FC236}">
                  <a16:creationId xmlns:a16="http://schemas.microsoft.com/office/drawing/2014/main" id="{0BD1C1DE-CBE6-492A-9AE8-5BB15C1654ED}"/>
                </a:ext>
              </a:extLst>
            </p:cNvPr>
            <p:cNvSpPr txBox="1"/>
            <p:nvPr/>
          </p:nvSpPr>
          <p:spPr bwMode="auto">
            <a:xfrm>
              <a:off x="1889302" y="3823323"/>
              <a:ext cx="4447744" cy="23591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边讲边练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：爬取智联招聘数据入库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2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367</Words>
  <Application>Microsoft Office PowerPoint</Application>
  <PresentationFormat>全屏显示(16:9)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Webdings</vt:lpstr>
      <vt:lpstr>Wingdings</vt:lpstr>
      <vt:lpstr>Office 主题_2</vt:lpstr>
      <vt:lpstr>5天学会网络爬虫（三）</vt:lpstr>
      <vt:lpstr>本章目标</vt:lpstr>
      <vt:lpstr>爬取招聘岗位招聘信息</vt:lpstr>
      <vt:lpstr>爬取招聘岗位招聘信息</vt:lpstr>
      <vt:lpstr>爬取招聘岗位招聘信息</vt:lpstr>
      <vt:lpstr>使用Jsoup爬取智联网招聘数据-1</vt:lpstr>
      <vt:lpstr>使用Jsoup爬取智联网招聘数据-2</vt:lpstr>
      <vt:lpstr>使用Jsoup爬取智联网招聘数据-3</vt:lpstr>
      <vt:lpstr>使用Jsoup爬取智联网招聘数据-4</vt:lpstr>
      <vt:lpstr>总结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尚泽中</cp:lastModifiedBy>
  <cp:revision>477</cp:revision>
  <dcterms:created xsi:type="dcterms:W3CDTF">2014-08-11T02:57:00Z</dcterms:created>
  <dcterms:modified xsi:type="dcterms:W3CDTF">2018-03-26T11:05:52Z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