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75" r:id="rId3"/>
    <p:sldId id="29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9" r:id="rId16"/>
    <p:sldId id="263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000000"/>
    <a:srgbClr val="A0C101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256" autoAdjust="0"/>
  </p:normalViewPr>
  <p:slideViewPr>
    <p:cSldViewPr>
      <p:cViewPr varScale="1">
        <p:scale>
          <a:sx n="114" d="100"/>
          <a:sy n="114" d="100"/>
        </p:scale>
        <p:origin x="619" y="86"/>
      </p:cViewPr>
      <p:guideLst>
        <p:guide orient="horz" pos="1800"/>
        <p:guide pos="30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E0721-FB52-402D-B374-B282FA2462E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DA4A3D-3655-4B8B-AAE4-5D2531ECA0F1}">
      <dgm:prSet phldrT="[文本]"/>
      <dgm:spPr/>
      <dgm:t>
        <a:bodyPr/>
        <a:lstStyle/>
        <a:p>
          <a:r>
            <a:rPr lang="zh-CN" altLang="en-US" dirty="0"/>
            <a:t>产生流量费用</a:t>
          </a:r>
        </a:p>
      </dgm:t>
    </dgm:pt>
    <dgm:pt modelId="{DF1A664A-EDC7-4D67-8AEB-98438A5096AC}" type="parTrans" cxnId="{A6FBF5E5-EB82-49CA-9AD7-D698BC8982F7}">
      <dgm:prSet/>
      <dgm:spPr/>
      <dgm:t>
        <a:bodyPr/>
        <a:lstStyle/>
        <a:p>
          <a:endParaRPr lang="zh-CN" altLang="en-US"/>
        </a:p>
      </dgm:t>
    </dgm:pt>
    <dgm:pt modelId="{0146EA46-014E-46FC-A331-D49DD00EB943}" type="sibTrans" cxnId="{A6FBF5E5-EB82-49CA-9AD7-D698BC8982F7}">
      <dgm:prSet/>
      <dgm:spPr/>
      <dgm:t>
        <a:bodyPr/>
        <a:lstStyle/>
        <a:p>
          <a:endParaRPr lang="zh-CN" altLang="en-US"/>
        </a:p>
      </dgm:t>
    </dgm:pt>
    <dgm:pt modelId="{7202BC55-FE1A-41C7-BBB2-D90648A675E8}">
      <dgm:prSet phldrT="[文本]"/>
      <dgm:spPr/>
      <dgm:t>
        <a:bodyPr/>
        <a:lstStyle/>
        <a:p>
          <a:r>
            <a:rPr lang="zh-CN" altLang="en-US" dirty="0"/>
            <a:t>拉低服务器性能</a:t>
          </a:r>
        </a:p>
      </dgm:t>
    </dgm:pt>
    <dgm:pt modelId="{452891E5-8C21-4977-951E-5B8CBB2DABAB}" type="parTrans" cxnId="{F3BA53BC-4CF3-4164-89D4-23A801AD51A0}">
      <dgm:prSet/>
      <dgm:spPr/>
      <dgm:t>
        <a:bodyPr/>
        <a:lstStyle/>
        <a:p>
          <a:endParaRPr lang="zh-CN" altLang="en-US"/>
        </a:p>
      </dgm:t>
    </dgm:pt>
    <dgm:pt modelId="{502435B3-0017-4148-803C-473A1B80C82B}" type="sibTrans" cxnId="{F3BA53BC-4CF3-4164-89D4-23A801AD51A0}">
      <dgm:prSet/>
      <dgm:spPr/>
      <dgm:t>
        <a:bodyPr/>
        <a:lstStyle/>
        <a:p>
          <a:endParaRPr lang="zh-CN" altLang="en-US"/>
        </a:p>
      </dgm:t>
    </dgm:pt>
    <dgm:pt modelId="{19D1F674-A608-4CA4-99C9-C633909D5EF1}">
      <dgm:prSet phldrT="[文本]"/>
      <dgm:spPr/>
      <dgm:t>
        <a:bodyPr/>
        <a:lstStyle/>
        <a:p>
          <a:r>
            <a:rPr lang="zh-CN" altLang="en-US" dirty="0"/>
            <a:t>影响正常用户访问</a:t>
          </a:r>
        </a:p>
      </dgm:t>
    </dgm:pt>
    <dgm:pt modelId="{384261A7-99F5-48EE-8D14-41FD9CB9D042}" type="parTrans" cxnId="{7F676501-0082-4CF7-A7F1-61F536F0292E}">
      <dgm:prSet/>
      <dgm:spPr/>
      <dgm:t>
        <a:bodyPr/>
        <a:lstStyle/>
        <a:p>
          <a:endParaRPr lang="zh-CN" altLang="en-US"/>
        </a:p>
      </dgm:t>
    </dgm:pt>
    <dgm:pt modelId="{9CF4D290-DA86-477F-AF1C-68EA0F40CD7E}" type="sibTrans" cxnId="{7F676501-0082-4CF7-A7F1-61F536F0292E}">
      <dgm:prSet/>
      <dgm:spPr/>
      <dgm:t>
        <a:bodyPr/>
        <a:lstStyle/>
        <a:p>
          <a:endParaRPr lang="zh-CN" altLang="en-US"/>
        </a:p>
      </dgm:t>
    </dgm:pt>
    <dgm:pt modelId="{AD606B7F-F600-4E74-A8E9-F61CD8197B77}" type="pres">
      <dgm:prSet presAssocID="{37EE0721-FB52-402D-B374-B282FA2462E4}" presName="Name0" presStyleCnt="0">
        <dgm:presLayoutVars>
          <dgm:chMax val="7"/>
          <dgm:chPref val="7"/>
          <dgm:dir/>
        </dgm:presLayoutVars>
      </dgm:prSet>
      <dgm:spPr/>
    </dgm:pt>
    <dgm:pt modelId="{21761FC0-F396-4288-956F-56D42BBF272B}" type="pres">
      <dgm:prSet presAssocID="{37EE0721-FB52-402D-B374-B282FA2462E4}" presName="Name1" presStyleCnt="0"/>
      <dgm:spPr/>
    </dgm:pt>
    <dgm:pt modelId="{77BFDD50-31A8-4A5F-91E3-997955568928}" type="pres">
      <dgm:prSet presAssocID="{37EE0721-FB52-402D-B374-B282FA2462E4}" presName="cycle" presStyleCnt="0"/>
      <dgm:spPr/>
    </dgm:pt>
    <dgm:pt modelId="{7F92205A-279C-470A-AA49-8B949CAFCDBD}" type="pres">
      <dgm:prSet presAssocID="{37EE0721-FB52-402D-B374-B282FA2462E4}" presName="srcNode" presStyleLbl="node1" presStyleIdx="0" presStyleCnt="3"/>
      <dgm:spPr/>
    </dgm:pt>
    <dgm:pt modelId="{CE9B4AEC-EFC1-4707-8A2D-9BE62047B499}" type="pres">
      <dgm:prSet presAssocID="{37EE0721-FB52-402D-B374-B282FA2462E4}" presName="conn" presStyleLbl="parChTrans1D2" presStyleIdx="0" presStyleCnt="1"/>
      <dgm:spPr/>
    </dgm:pt>
    <dgm:pt modelId="{9D4726C3-8A04-4D0E-9601-016FF5C7F839}" type="pres">
      <dgm:prSet presAssocID="{37EE0721-FB52-402D-B374-B282FA2462E4}" presName="extraNode" presStyleLbl="node1" presStyleIdx="0" presStyleCnt="3"/>
      <dgm:spPr/>
    </dgm:pt>
    <dgm:pt modelId="{13C48DEC-F88D-44D7-81A5-F4C6B4A4C76A}" type="pres">
      <dgm:prSet presAssocID="{37EE0721-FB52-402D-B374-B282FA2462E4}" presName="dstNode" presStyleLbl="node1" presStyleIdx="0" presStyleCnt="3"/>
      <dgm:spPr/>
    </dgm:pt>
    <dgm:pt modelId="{971310E8-2C9B-4397-90CC-F3D5E6E09AA4}" type="pres">
      <dgm:prSet presAssocID="{F7DA4A3D-3655-4B8B-AAE4-5D2531ECA0F1}" presName="text_1" presStyleLbl="node1" presStyleIdx="0" presStyleCnt="3">
        <dgm:presLayoutVars>
          <dgm:bulletEnabled val="1"/>
        </dgm:presLayoutVars>
      </dgm:prSet>
      <dgm:spPr/>
    </dgm:pt>
    <dgm:pt modelId="{4F64BF95-3311-42CE-92E2-A010A5206F71}" type="pres">
      <dgm:prSet presAssocID="{F7DA4A3D-3655-4B8B-AAE4-5D2531ECA0F1}" presName="accent_1" presStyleCnt="0"/>
      <dgm:spPr/>
    </dgm:pt>
    <dgm:pt modelId="{75F9EB5C-9B93-4991-9021-B8E6EAEEF72F}" type="pres">
      <dgm:prSet presAssocID="{F7DA4A3D-3655-4B8B-AAE4-5D2531ECA0F1}" presName="accentRepeatNode" presStyleLbl="solidFgAcc1" presStyleIdx="0" presStyleCnt="3"/>
      <dgm:spPr/>
    </dgm:pt>
    <dgm:pt modelId="{AF00006D-4021-45FE-81CA-80963A04A736}" type="pres">
      <dgm:prSet presAssocID="{7202BC55-FE1A-41C7-BBB2-D90648A675E8}" presName="text_2" presStyleLbl="node1" presStyleIdx="1" presStyleCnt="3">
        <dgm:presLayoutVars>
          <dgm:bulletEnabled val="1"/>
        </dgm:presLayoutVars>
      </dgm:prSet>
      <dgm:spPr/>
    </dgm:pt>
    <dgm:pt modelId="{480B6011-9266-4A12-98DB-928FB59FC087}" type="pres">
      <dgm:prSet presAssocID="{7202BC55-FE1A-41C7-BBB2-D90648A675E8}" presName="accent_2" presStyleCnt="0"/>
      <dgm:spPr/>
    </dgm:pt>
    <dgm:pt modelId="{8A044358-2D04-4EF4-BE7F-FE3AABA31F95}" type="pres">
      <dgm:prSet presAssocID="{7202BC55-FE1A-41C7-BBB2-D90648A675E8}" presName="accentRepeatNode" presStyleLbl="solidFgAcc1" presStyleIdx="1" presStyleCnt="3"/>
      <dgm:spPr/>
    </dgm:pt>
    <dgm:pt modelId="{DF999C52-F0C2-403F-B56F-6948FEBAB7A6}" type="pres">
      <dgm:prSet presAssocID="{19D1F674-A608-4CA4-99C9-C633909D5EF1}" presName="text_3" presStyleLbl="node1" presStyleIdx="2" presStyleCnt="3">
        <dgm:presLayoutVars>
          <dgm:bulletEnabled val="1"/>
        </dgm:presLayoutVars>
      </dgm:prSet>
      <dgm:spPr/>
    </dgm:pt>
    <dgm:pt modelId="{96D0231D-35AA-4172-9253-42E838BB251B}" type="pres">
      <dgm:prSet presAssocID="{19D1F674-A608-4CA4-99C9-C633909D5EF1}" presName="accent_3" presStyleCnt="0"/>
      <dgm:spPr/>
    </dgm:pt>
    <dgm:pt modelId="{443DA756-ACD6-490F-99FC-3C968457A1F9}" type="pres">
      <dgm:prSet presAssocID="{19D1F674-A608-4CA4-99C9-C633909D5EF1}" presName="accentRepeatNode" presStyleLbl="solidFgAcc1" presStyleIdx="2" presStyleCnt="3"/>
      <dgm:spPr/>
    </dgm:pt>
  </dgm:ptLst>
  <dgm:cxnLst>
    <dgm:cxn modelId="{7F676501-0082-4CF7-A7F1-61F536F0292E}" srcId="{37EE0721-FB52-402D-B374-B282FA2462E4}" destId="{19D1F674-A608-4CA4-99C9-C633909D5EF1}" srcOrd="2" destOrd="0" parTransId="{384261A7-99F5-48EE-8D14-41FD9CB9D042}" sibTransId="{9CF4D290-DA86-477F-AF1C-68EA0F40CD7E}"/>
    <dgm:cxn modelId="{1D8E051E-A556-43B6-9B70-1153A359EA5B}" type="presOf" srcId="{F7DA4A3D-3655-4B8B-AAE4-5D2531ECA0F1}" destId="{971310E8-2C9B-4397-90CC-F3D5E6E09AA4}" srcOrd="0" destOrd="0" presId="urn:microsoft.com/office/officeart/2008/layout/VerticalCurvedList"/>
    <dgm:cxn modelId="{27CD7022-261C-44D0-9130-76DA482126C2}" type="presOf" srcId="{0146EA46-014E-46FC-A331-D49DD00EB943}" destId="{CE9B4AEC-EFC1-4707-8A2D-9BE62047B499}" srcOrd="0" destOrd="0" presId="urn:microsoft.com/office/officeart/2008/layout/VerticalCurvedList"/>
    <dgm:cxn modelId="{304DB546-9AE7-4491-84F7-9568289B55EA}" type="presOf" srcId="{37EE0721-FB52-402D-B374-B282FA2462E4}" destId="{AD606B7F-F600-4E74-A8E9-F61CD8197B77}" srcOrd="0" destOrd="0" presId="urn:microsoft.com/office/officeart/2008/layout/VerticalCurvedList"/>
    <dgm:cxn modelId="{45593E55-CE34-495F-9BD2-F0A49D511A9F}" type="presOf" srcId="{7202BC55-FE1A-41C7-BBB2-D90648A675E8}" destId="{AF00006D-4021-45FE-81CA-80963A04A736}" srcOrd="0" destOrd="0" presId="urn:microsoft.com/office/officeart/2008/layout/VerticalCurvedList"/>
    <dgm:cxn modelId="{89AD507F-FD74-4D12-8CDA-363666C58FDE}" type="presOf" srcId="{19D1F674-A608-4CA4-99C9-C633909D5EF1}" destId="{DF999C52-F0C2-403F-B56F-6948FEBAB7A6}" srcOrd="0" destOrd="0" presId="urn:microsoft.com/office/officeart/2008/layout/VerticalCurvedList"/>
    <dgm:cxn modelId="{F3BA53BC-4CF3-4164-89D4-23A801AD51A0}" srcId="{37EE0721-FB52-402D-B374-B282FA2462E4}" destId="{7202BC55-FE1A-41C7-BBB2-D90648A675E8}" srcOrd="1" destOrd="0" parTransId="{452891E5-8C21-4977-951E-5B8CBB2DABAB}" sibTransId="{502435B3-0017-4148-803C-473A1B80C82B}"/>
    <dgm:cxn modelId="{A6FBF5E5-EB82-49CA-9AD7-D698BC8982F7}" srcId="{37EE0721-FB52-402D-B374-B282FA2462E4}" destId="{F7DA4A3D-3655-4B8B-AAE4-5D2531ECA0F1}" srcOrd="0" destOrd="0" parTransId="{DF1A664A-EDC7-4D67-8AEB-98438A5096AC}" sibTransId="{0146EA46-014E-46FC-A331-D49DD00EB943}"/>
    <dgm:cxn modelId="{B98303A7-1A34-461F-83A6-77267A151B55}" type="presParOf" srcId="{AD606B7F-F600-4E74-A8E9-F61CD8197B77}" destId="{21761FC0-F396-4288-956F-56D42BBF272B}" srcOrd="0" destOrd="0" presId="urn:microsoft.com/office/officeart/2008/layout/VerticalCurvedList"/>
    <dgm:cxn modelId="{9A0506C5-872B-49ED-ABE1-6AE937424437}" type="presParOf" srcId="{21761FC0-F396-4288-956F-56D42BBF272B}" destId="{77BFDD50-31A8-4A5F-91E3-997955568928}" srcOrd="0" destOrd="0" presId="urn:microsoft.com/office/officeart/2008/layout/VerticalCurvedList"/>
    <dgm:cxn modelId="{53853DE8-0387-4D8C-A0B7-A28BA0E148B5}" type="presParOf" srcId="{77BFDD50-31A8-4A5F-91E3-997955568928}" destId="{7F92205A-279C-470A-AA49-8B949CAFCDBD}" srcOrd="0" destOrd="0" presId="urn:microsoft.com/office/officeart/2008/layout/VerticalCurvedList"/>
    <dgm:cxn modelId="{892D3EC8-8EC5-4629-8905-765DE787A3AA}" type="presParOf" srcId="{77BFDD50-31A8-4A5F-91E3-997955568928}" destId="{CE9B4AEC-EFC1-4707-8A2D-9BE62047B499}" srcOrd="1" destOrd="0" presId="urn:microsoft.com/office/officeart/2008/layout/VerticalCurvedList"/>
    <dgm:cxn modelId="{4C39F5EE-0387-4E23-AA49-6113507FD35C}" type="presParOf" srcId="{77BFDD50-31A8-4A5F-91E3-997955568928}" destId="{9D4726C3-8A04-4D0E-9601-016FF5C7F839}" srcOrd="2" destOrd="0" presId="urn:microsoft.com/office/officeart/2008/layout/VerticalCurvedList"/>
    <dgm:cxn modelId="{3DAAD100-EE3C-423F-BC90-C07740D04A10}" type="presParOf" srcId="{77BFDD50-31A8-4A5F-91E3-997955568928}" destId="{13C48DEC-F88D-44D7-81A5-F4C6B4A4C76A}" srcOrd="3" destOrd="0" presId="urn:microsoft.com/office/officeart/2008/layout/VerticalCurvedList"/>
    <dgm:cxn modelId="{73D2C6B8-FD49-456E-800C-9982B04A8EAE}" type="presParOf" srcId="{21761FC0-F396-4288-956F-56D42BBF272B}" destId="{971310E8-2C9B-4397-90CC-F3D5E6E09AA4}" srcOrd="1" destOrd="0" presId="urn:microsoft.com/office/officeart/2008/layout/VerticalCurvedList"/>
    <dgm:cxn modelId="{A3163242-C969-4F56-A71F-6D7EBA876C62}" type="presParOf" srcId="{21761FC0-F396-4288-956F-56D42BBF272B}" destId="{4F64BF95-3311-42CE-92E2-A010A5206F71}" srcOrd="2" destOrd="0" presId="urn:microsoft.com/office/officeart/2008/layout/VerticalCurvedList"/>
    <dgm:cxn modelId="{ABD9AEE7-43DF-46CD-A4A9-65F46E7CB3DA}" type="presParOf" srcId="{4F64BF95-3311-42CE-92E2-A010A5206F71}" destId="{75F9EB5C-9B93-4991-9021-B8E6EAEEF72F}" srcOrd="0" destOrd="0" presId="urn:microsoft.com/office/officeart/2008/layout/VerticalCurvedList"/>
    <dgm:cxn modelId="{F421082D-AAAD-457B-BF03-9C83B5146DDF}" type="presParOf" srcId="{21761FC0-F396-4288-956F-56D42BBF272B}" destId="{AF00006D-4021-45FE-81CA-80963A04A736}" srcOrd="3" destOrd="0" presId="urn:microsoft.com/office/officeart/2008/layout/VerticalCurvedList"/>
    <dgm:cxn modelId="{18C9F872-3373-4AB5-B099-5235DB9CB5E2}" type="presParOf" srcId="{21761FC0-F396-4288-956F-56D42BBF272B}" destId="{480B6011-9266-4A12-98DB-928FB59FC087}" srcOrd="4" destOrd="0" presId="urn:microsoft.com/office/officeart/2008/layout/VerticalCurvedList"/>
    <dgm:cxn modelId="{8BBA502E-FEF5-42A0-B559-0F18E5096A95}" type="presParOf" srcId="{480B6011-9266-4A12-98DB-928FB59FC087}" destId="{8A044358-2D04-4EF4-BE7F-FE3AABA31F95}" srcOrd="0" destOrd="0" presId="urn:microsoft.com/office/officeart/2008/layout/VerticalCurvedList"/>
    <dgm:cxn modelId="{BAD52188-34B5-4CEC-8D90-4B6F9EF48E70}" type="presParOf" srcId="{21761FC0-F396-4288-956F-56D42BBF272B}" destId="{DF999C52-F0C2-403F-B56F-6948FEBAB7A6}" srcOrd="5" destOrd="0" presId="urn:microsoft.com/office/officeart/2008/layout/VerticalCurvedList"/>
    <dgm:cxn modelId="{9E414CBD-B109-4ECC-81D1-397B2352DB7F}" type="presParOf" srcId="{21761FC0-F396-4288-956F-56D42BBF272B}" destId="{96D0231D-35AA-4172-9253-42E838BB251B}" srcOrd="6" destOrd="0" presId="urn:microsoft.com/office/officeart/2008/layout/VerticalCurvedList"/>
    <dgm:cxn modelId="{DC1E16F3-CB09-4502-979A-35B5BA235E05}" type="presParOf" srcId="{96D0231D-35AA-4172-9253-42E838BB251B}" destId="{443DA756-ACD6-490F-99FC-3C968457A1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50684-9B69-4266-AAEC-6AC626EDF361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3C9939-B0C0-4DAF-B2C2-D60A7BE63914}">
      <dgm:prSet phldrT="[文本]"/>
      <dgm:spPr/>
      <dgm:t>
        <a:bodyPr/>
        <a:lstStyle/>
        <a:p>
          <a:r>
            <a:rPr lang="zh-CN" altLang="en-US" dirty="0"/>
            <a:t>限</a:t>
          </a:r>
          <a:r>
            <a:rPr lang="en-US" altLang="zh-CN" dirty="0"/>
            <a:t>IP</a:t>
          </a:r>
          <a:endParaRPr lang="zh-CN" altLang="en-US" dirty="0"/>
        </a:p>
      </dgm:t>
    </dgm:pt>
    <dgm:pt modelId="{ACD031E0-9720-441D-B679-FFBB05E0766A}" type="parTrans" cxnId="{D1A9993E-3D44-4C11-9D32-BE1D4A7050C1}">
      <dgm:prSet/>
      <dgm:spPr/>
      <dgm:t>
        <a:bodyPr/>
        <a:lstStyle/>
        <a:p>
          <a:endParaRPr lang="zh-CN" altLang="en-US"/>
        </a:p>
      </dgm:t>
    </dgm:pt>
    <dgm:pt modelId="{A76543B5-8EEB-4ECD-9F5B-8795E5040544}" type="sibTrans" cxnId="{D1A9993E-3D44-4C11-9D32-BE1D4A7050C1}">
      <dgm:prSet/>
      <dgm:spPr/>
      <dgm:t>
        <a:bodyPr/>
        <a:lstStyle/>
        <a:p>
          <a:endParaRPr lang="zh-CN" altLang="en-US"/>
        </a:p>
      </dgm:t>
    </dgm:pt>
    <dgm:pt modelId="{58278B9E-36D1-4389-8F32-BC9B584F0850}">
      <dgm:prSet phldrT="[文本]"/>
      <dgm:spPr/>
      <dgm:t>
        <a:bodyPr/>
        <a:lstStyle/>
        <a:p>
          <a:r>
            <a:rPr lang="zh-CN" altLang="en-US" dirty="0"/>
            <a:t>单位时间内同一</a:t>
          </a:r>
          <a:r>
            <a:rPr lang="en-US" altLang="zh-CN" dirty="0"/>
            <a:t>IP</a:t>
          </a:r>
          <a:r>
            <a:rPr lang="zh-CN" altLang="en-US" dirty="0"/>
            <a:t>的请求数超过阀值</a:t>
          </a:r>
        </a:p>
      </dgm:t>
    </dgm:pt>
    <dgm:pt modelId="{FAFD7D24-B0D5-444F-BA85-0E60F281166A}" type="parTrans" cxnId="{DEECDD31-4496-4D76-BB50-7953D222B98B}">
      <dgm:prSet/>
      <dgm:spPr/>
      <dgm:t>
        <a:bodyPr/>
        <a:lstStyle/>
        <a:p>
          <a:endParaRPr lang="zh-CN" altLang="en-US"/>
        </a:p>
      </dgm:t>
    </dgm:pt>
    <dgm:pt modelId="{A5962C37-AD96-4429-9DD9-4B1485CA6AC7}" type="sibTrans" cxnId="{DEECDD31-4496-4D76-BB50-7953D222B98B}">
      <dgm:prSet/>
      <dgm:spPr/>
      <dgm:t>
        <a:bodyPr/>
        <a:lstStyle/>
        <a:p>
          <a:endParaRPr lang="zh-CN" altLang="en-US"/>
        </a:p>
      </dgm:t>
    </dgm:pt>
    <dgm:pt modelId="{AD1CEF41-1BE0-4A4B-91C5-5F448A4437AC}">
      <dgm:prSet phldrT="[文本]"/>
      <dgm:spPr/>
      <dgm:t>
        <a:bodyPr/>
        <a:lstStyle/>
        <a:p>
          <a:r>
            <a:rPr lang="zh-CN" altLang="en-US" dirty="0"/>
            <a:t>限</a:t>
          </a:r>
          <a:r>
            <a:rPr lang="en-US" altLang="zh-CN" dirty="0"/>
            <a:t>User Agent</a:t>
          </a:r>
          <a:endParaRPr lang="zh-CN" altLang="en-US" dirty="0"/>
        </a:p>
      </dgm:t>
    </dgm:pt>
    <dgm:pt modelId="{CF4B6556-BE1D-4388-9715-8F48B059E732}" type="parTrans" cxnId="{2E785E87-DD02-45D0-AC54-B1A7ED3E18A6}">
      <dgm:prSet/>
      <dgm:spPr/>
      <dgm:t>
        <a:bodyPr/>
        <a:lstStyle/>
        <a:p>
          <a:endParaRPr lang="zh-CN" altLang="en-US"/>
        </a:p>
      </dgm:t>
    </dgm:pt>
    <dgm:pt modelId="{9AB5D06E-D16F-4B88-A515-56A130EC3E42}" type="sibTrans" cxnId="{2E785E87-DD02-45D0-AC54-B1A7ED3E18A6}">
      <dgm:prSet/>
      <dgm:spPr/>
      <dgm:t>
        <a:bodyPr/>
        <a:lstStyle/>
        <a:p>
          <a:endParaRPr lang="zh-CN" altLang="en-US"/>
        </a:p>
      </dgm:t>
    </dgm:pt>
    <dgm:pt modelId="{6007029A-30B0-45E9-B273-0AB7FC4241DF}">
      <dgm:prSet phldrT="[文本]"/>
      <dgm:spPr/>
      <dgm:t>
        <a:bodyPr/>
        <a:lstStyle/>
        <a:p>
          <a:r>
            <a:rPr lang="zh-CN" altLang="en-US" dirty="0"/>
            <a:t>不合法</a:t>
          </a:r>
          <a:r>
            <a:rPr lang="en-US" altLang="zh-CN" dirty="0"/>
            <a:t>User Agent</a:t>
          </a:r>
          <a:endParaRPr lang="zh-CN" altLang="en-US" dirty="0"/>
        </a:p>
      </dgm:t>
    </dgm:pt>
    <dgm:pt modelId="{FE986E8F-7EF7-4799-8C91-18EF7C1B27E6}" type="parTrans" cxnId="{4F2D5977-9749-4DB3-9267-9DD0C04CA0E9}">
      <dgm:prSet/>
      <dgm:spPr/>
      <dgm:t>
        <a:bodyPr/>
        <a:lstStyle/>
        <a:p>
          <a:endParaRPr lang="zh-CN" altLang="en-US"/>
        </a:p>
      </dgm:t>
    </dgm:pt>
    <dgm:pt modelId="{29E12D95-1149-4530-B190-1E7121DDCBA2}" type="sibTrans" cxnId="{4F2D5977-9749-4DB3-9267-9DD0C04CA0E9}">
      <dgm:prSet/>
      <dgm:spPr/>
      <dgm:t>
        <a:bodyPr/>
        <a:lstStyle/>
        <a:p>
          <a:endParaRPr lang="zh-CN" altLang="en-US"/>
        </a:p>
      </dgm:t>
    </dgm:pt>
    <dgm:pt modelId="{56E5252C-9C47-4645-A1E4-454DA1911E59}">
      <dgm:prSet phldrT="[文本]"/>
      <dgm:spPr/>
      <dgm:t>
        <a:bodyPr/>
        <a:lstStyle/>
        <a:p>
          <a:r>
            <a:rPr lang="zh-CN" altLang="en-US" dirty="0"/>
            <a:t>组合</a:t>
          </a:r>
        </a:p>
      </dgm:t>
    </dgm:pt>
    <dgm:pt modelId="{D040133E-8B45-4B28-9CCC-53FDE40C6A2F}" type="parTrans" cxnId="{A13D390D-6CC1-4ACE-92EF-5DF7419B4466}">
      <dgm:prSet/>
      <dgm:spPr/>
      <dgm:t>
        <a:bodyPr/>
        <a:lstStyle/>
        <a:p>
          <a:endParaRPr lang="zh-CN" altLang="en-US"/>
        </a:p>
      </dgm:t>
    </dgm:pt>
    <dgm:pt modelId="{F9F8501B-6949-41AA-ADCF-5C98354A3629}" type="sibTrans" cxnId="{A13D390D-6CC1-4ACE-92EF-5DF7419B4466}">
      <dgm:prSet/>
      <dgm:spPr/>
      <dgm:t>
        <a:bodyPr/>
        <a:lstStyle/>
        <a:p>
          <a:endParaRPr lang="zh-CN" altLang="en-US"/>
        </a:p>
      </dgm:t>
    </dgm:pt>
    <dgm:pt modelId="{20C9CA64-7FC6-41FA-A47B-8508642B4259}">
      <dgm:prSet phldrT="[文本]"/>
      <dgm:spPr/>
      <dgm:t>
        <a:bodyPr/>
        <a:lstStyle/>
        <a:p>
          <a:r>
            <a:rPr lang="zh-CN" altLang="en-US" dirty="0"/>
            <a:t>同时限制</a:t>
          </a:r>
          <a:r>
            <a:rPr lang="en-US" altLang="zh-CN" dirty="0"/>
            <a:t>IP</a:t>
          </a:r>
          <a:r>
            <a:rPr lang="zh-CN" altLang="en-US" dirty="0"/>
            <a:t>和</a:t>
          </a:r>
          <a:r>
            <a:rPr lang="en-US" altLang="zh-CN" dirty="0" err="1"/>
            <a:t>UserAgent</a:t>
          </a:r>
          <a:endParaRPr lang="zh-CN" altLang="en-US" dirty="0"/>
        </a:p>
      </dgm:t>
    </dgm:pt>
    <dgm:pt modelId="{2021A368-9D2C-4BF1-A074-B6634E7B4672}" type="parTrans" cxnId="{78EEA01E-8E3A-4E3F-94D8-118A365F3BA3}">
      <dgm:prSet/>
      <dgm:spPr/>
      <dgm:t>
        <a:bodyPr/>
        <a:lstStyle/>
        <a:p>
          <a:endParaRPr lang="zh-CN" altLang="en-US"/>
        </a:p>
      </dgm:t>
    </dgm:pt>
    <dgm:pt modelId="{901343B8-59F2-4845-A33C-1708F0BF0038}" type="sibTrans" cxnId="{78EEA01E-8E3A-4E3F-94D8-118A365F3BA3}">
      <dgm:prSet/>
      <dgm:spPr/>
      <dgm:t>
        <a:bodyPr/>
        <a:lstStyle/>
        <a:p>
          <a:endParaRPr lang="zh-CN" altLang="en-US"/>
        </a:p>
      </dgm:t>
    </dgm:pt>
    <dgm:pt modelId="{5F007D51-97DE-4D83-AE8E-4BE3A3B3EC88}" type="pres">
      <dgm:prSet presAssocID="{15A50684-9B69-4266-AAEC-6AC626EDF361}" presName="linearFlow" presStyleCnt="0">
        <dgm:presLayoutVars>
          <dgm:dir/>
          <dgm:resizeHandles val="exact"/>
        </dgm:presLayoutVars>
      </dgm:prSet>
      <dgm:spPr/>
    </dgm:pt>
    <dgm:pt modelId="{8754C92E-681F-4B85-A833-73273DD53B58}" type="pres">
      <dgm:prSet presAssocID="{D73C9939-B0C0-4DAF-B2C2-D60A7BE63914}" presName="composite" presStyleCnt="0"/>
      <dgm:spPr/>
    </dgm:pt>
    <dgm:pt modelId="{FB982A6E-CD9E-48C3-B853-5F4B58FBAFA6}" type="pres">
      <dgm:prSet presAssocID="{D73C9939-B0C0-4DAF-B2C2-D60A7BE6391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180039-EABC-4900-A76B-21EC20A126B4}" type="pres">
      <dgm:prSet presAssocID="{D73C9939-B0C0-4DAF-B2C2-D60A7BE63914}" presName="txShp" presStyleLbl="node1" presStyleIdx="0" presStyleCnt="3">
        <dgm:presLayoutVars>
          <dgm:bulletEnabled val="1"/>
        </dgm:presLayoutVars>
      </dgm:prSet>
      <dgm:spPr/>
    </dgm:pt>
    <dgm:pt modelId="{AE15C1A2-BF3E-4E07-B83A-577BE16AA927}" type="pres">
      <dgm:prSet presAssocID="{A76543B5-8EEB-4ECD-9F5B-8795E5040544}" presName="spacing" presStyleCnt="0"/>
      <dgm:spPr/>
    </dgm:pt>
    <dgm:pt modelId="{CD0ACA4B-42FA-450B-8BA2-B972BA5F67CF}" type="pres">
      <dgm:prSet presAssocID="{AD1CEF41-1BE0-4A4B-91C5-5F448A4437AC}" presName="composite" presStyleCnt="0"/>
      <dgm:spPr/>
    </dgm:pt>
    <dgm:pt modelId="{D135B8EA-7E39-4556-9B7C-FFB585CF0D86}" type="pres">
      <dgm:prSet presAssocID="{AD1CEF41-1BE0-4A4B-91C5-5F448A4437AC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B07A8BC-0DF1-448C-A178-0364DF939E9A}" type="pres">
      <dgm:prSet presAssocID="{AD1CEF41-1BE0-4A4B-91C5-5F448A4437AC}" presName="txShp" presStyleLbl="node1" presStyleIdx="1" presStyleCnt="3">
        <dgm:presLayoutVars>
          <dgm:bulletEnabled val="1"/>
        </dgm:presLayoutVars>
      </dgm:prSet>
      <dgm:spPr/>
    </dgm:pt>
    <dgm:pt modelId="{66E1305F-4C36-49DA-BB85-A347C2A1ACD8}" type="pres">
      <dgm:prSet presAssocID="{9AB5D06E-D16F-4B88-A515-56A130EC3E42}" presName="spacing" presStyleCnt="0"/>
      <dgm:spPr/>
    </dgm:pt>
    <dgm:pt modelId="{2F29C881-2B98-483E-BB2A-14B1E04A44D2}" type="pres">
      <dgm:prSet presAssocID="{56E5252C-9C47-4645-A1E4-454DA1911E59}" presName="composite" presStyleCnt="0"/>
      <dgm:spPr/>
    </dgm:pt>
    <dgm:pt modelId="{1D06084C-2C99-4BFA-A26D-3306D848F540}" type="pres">
      <dgm:prSet presAssocID="{56E5252C-9C47-4645-A1E4-454DA1911E59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D4147AB-0284-4897-979F-D4A261175555}" type="pres">
      <dgm:prSet presAssocID="{56E5252C-9C47-4645-A1E4-454DA1911E59}" presName="txShp" presStyleLbl="node1" presStyleIdx="2" presStyleCnt="3">
        <dgm:presLayoutVars>
          <dgm:bulletEnabled val="1"/>
        </dgm:presLayoutVars>
      </dgm:prSet>
      <dgm:spPr/>
    </dgm:pt>
  </dgm:ptLst>
  <dgm:cxnLst>
    <dgm:cxn modelId="{A13D390D-6CC1-4ACE-92EF-5DF7419B4466}" srcId="{15A50684-9B69-4266-AAEC-6AC626EDF361}" destId="{56E5252C-9C47-4645-A1E4-454DA1911E59}" srcOrd="2" destOrd="0" parTransId="{D040133E-8B45-4B28-9CCC-53FDE40C6A2F}" sibTransId="{F9F8501B-6949-41AA-ADCF-5C98354A3629}"/>
    <dgm:cxn modelId="{78EEA01E-8E3A-4E3F-94D8-118A365F3BA3}" srcId="{56E5252C-9C47-4645-A1E4-454DA1911E59}" destId="{20C9CA64-7FC6-41FA-A47B-8508642B4259}" srcOrd="0" destOrd="0" parTransId="{2021A368-9D2C-4BF1-A074-B6634E7B4672}" sibTransId="{901343B8-59F2-4845-A33C-1708F0BF0038}"/>
    <dgm:cxn modelId="{DEECDD31-4496-4D76-BB50-7953D222B98B}" srcId="{D73C9939-B0C0-4DAF-B2C2-D60A7BE63914}" destId="{58278B9E-36D1-4389-8F32-BC9B584F0850}" srcOrd="0" destOrd="0" parTransId="{FAFD7D24-B0D5-444F-BA85-0E60F281166A}" sibTransId="{A5962C37-AD96-4429-9DD9-4B1485CA6AC7}"/>
    <dgm:cxn modelId="{BC8D6434-658F-4D31-9BE4-7C854BE16186}" type="presOf" srcId="{AD1CEF41-1BE0-4A4B-91C5-5F448A4437AC}" destId="{2B07A8BC-0DF1-448C-A178-0364DF939E9A}" srcOrd="0" destOrd="0" presId="urn:microsoft.com/office/officeart/2005/8/layout/vList3"/>
    <dgm:cxn modelId="{28BB643D-6F29-4E7B-AC29-C4C16C9AB431}" type="presOf" srcId="{D73C9939-B0C0-4DAF-B2C2-D60A7BE63914}" destId="{34180039-EABC-4900-A76B-21EC20A126B4}" srcOrd="0" destOrd="0" presId="urn:microsoft.com/office/officeart/2005/8/layout/vList3"/>
    <dgm:cxn modelId="{D1A9993E-3D44-4C11-9D32-BE1D4A7050C1}" srcId="{15A50684-9B69-4266-AAEC-6AC626EDF361}" destId="{D73C9939-B0C0-4DAF-B2C2-D60A7BE63914}" srcOrd="0" destOrd="0" parTransId="{ACD031E0-9720-441D-B679-FFBB05E0766A}" sibTransId="{A76543B5-8EEB-4ECD-9F5B-8795E5040544}"/>
    <dgm:cxn modelId="{4F2D5977-9749-4DB3-9267-9DD0C04CA0E9}" srcId="{AD1CEF41-1BE0-4A4B-91C5-5F448A4437AC}" destId="{6007029A-30B0-45E9-B273-0AB7FC4241DF}" srcOrd="0" destOrd="0" parTransId="{FE986E8F-7EF7-4799-8C91-18EF7C1B27E6}" sibTransId="{29E12D95-1149-4530-B190-1E7121DDCBA2}"/>
    <dgm:cxn modelId="{7935A983-519D-4492-B7A0-299B913B1DCF}" type="presOf" srcId="{20C9CA64-7FC6-41FA-A47B-8508642B4259}" destId="{8D4147AB-0284-4897-979F-D4A261175555}" srcOrd="0" destOrd="1" presId="urn:microsoft.com/office/officeart/2005/8/layout/vList3"/>
    <dgm:cxn modelId="{9D2E4E84-2F45-42F4-BB1D-BB33D5BA3B71}" type="presOf" srcId="{15A50684-9B69-4266-AAEC-6AC626EDF361}" destId="{5F007D51-97DE-4D83-AE8E-4BE3A3B3EC88}" srcOrd="0" destOrd="0" presId="urn:microsoft.com/office/officeart/2005/8/layout/vList3"/>
    <dgm:cxn modelId="{2E785E87-DD02-45D0-AC54-B1A7ED3E18A6}" srcId="{15A50684-9B69-4266-AAEC-6AC626EDF361}" destId="{AD1CEF41-1BE0-4A4B-91C5-5F448A4437AC}" srcOrd="1" destOrd="0" parTransId="{CF4B6556-BE1D-4388-9715-8F48B059E732}" sibTransId="{9AB5D06E-D16F-4B88-A515-56A130EC3E42}"/>
    <dgm:cxn modelId="{7E5C7A8D-B0D8-4D0C-BFE1-810EB4FE0DC2}" type="presOf" srcId="{56E5252C-9C47-4645-A1E4-454DA1911E59}" destId="{8D4147AB-0284-4897-979F-D4A261175555}" srcOrd="0" destOrd="0" presId="urn:microsoft.com/office/officeart/2005/8/layout/vList3"/>
    <dgm:cxn modelId="{1897DE91-3836-469E-942C-22731779876D}" type="presOf" srcId="{58278B9E-36D1-4389-8F32-BC9B584F0850}" destId="{34180039-EABC-4900-A76B-21EC20A126B4}" srcOrd="0" destOrd="1" presId="urn:microsoft.com/office/officeart/2005/8/layout/vList3"/>
    <dgm:cxn modelId="{C61460E7-F8AC-45D6-8FE9-CF791D44AE52}" type="presOf" srcId="{6007029A-30B0-45E9-B273-0AB7FC4241DF}" destId="{2B07A8BC-0DF1-448C-A178-0364DF939E9A}" srcOrd="0" destOrd="1" presId="urn:microsoft.com/office/officeart/2005/8/layout/vList3"/>
    <dgm:cxn modelId="{CF0FA81D-70BE-488D-80E5-4FE8284D94B1}" type="presParOf" srcId="{5F007D51-97DE-4D83-AE8E-4BE3A3B3EC88}" destId="{8754C92E-681F-4B85-A833-73273DD53B58}" srcOrd="0" destOrd="0" presId="urn:microsoft.com/office/officeart/2005/8/layout/vList3"/>
    <dgm:cxn modelId="{70111D5C-2A56-4914-B65C-6EE47C93E29E}" type="presParOf" srcId="{8754C92E-681F-4B85-A833-73273DD53B58}" destId="{FB982A6E-CD9E-48C3-B853-5F4B58FBAFA6}" srcOrd="0" destOrd="0" presId="urn:microsoft.com/office/officeart/2005/8/layout/vList3"/>
    <dgm:cxn modelId="{5F5A8567-6803-4900-B105-FE155B3010C6}" type="presParOf" srcId="{8754C92E-681F-4B85-A833-73273DD53B58}" destId="{34180039-EABC-4900-A76B-21EC20A126B4}" srcOrd="1" destOrd="0" presId="urn:microsoft.com/office/officeart/2005/8/layout/vList3"/>
    <dgm:cxn modelId="{E1045294-4421-4B71-A1F5-D0443BB514B4}" type="presParOf" srcId="{5F007D51-97DE-4D83-AE8E-4BE3A3B3EC88}" destId="{AE15C1A2-BF3E-4E07-B83A-577BE16AA927}" srcOrd="1" destOrd="0" presId="urn:microsoft.com/office/officeart/2005/8/layout/vList3"/>
    <dgm:cxn modelId="{0A735F8A-4A56-4DCA-966F-D7CA09057AFB}" type="presParOf" srcId="{5F007D51-97DE-4D83-AE8E-4BE3A3B3EC88}" destId="{CD0ACA4B-42FA-450B-8BA2-B972BA5F67CF}" srcOrd="2" destOrd="0" presId="urn:microsoft.com/office/officeart/2005/8/layout/vList3"/>
    <dgm:cxn modelId="{742C10BC-4CC0-49D6-AB43-06BF90BBB304}" type="presParOf" srcId="{CD0ACA4B-42FA-450B-8BA2-B972BA5F67CF}" destId="{D135B8EA-7E39-4556-9B7C-FFB585CF0D86}" srcOrd="0" destOrd="0" presId="urn:microsoft.com/office/officeart/2005/8/layout/vList3"/>
    <dgm:cxn modelId="{824A23FD-7FAB-4724-BACE-EEB4958F977D}" type="presParOf" srcId="{CD0ACA4B-42FA-450B-8BA2-B972BA5F67CF}" destId="{2B07A8BC-0DF1-448C-A178-0364DF939E9A}" srcOrd="1" destOrd="0" presId="urn:microsoft.com/office/officeart/2005/8/layout/vList3"/>
    <dgm:cxn modelId="{2F83CE33-D2FF-4F16-9D52-B1A4A2AF8010}" type="presParOf" srcId="{5F007D51-97DE-4D83-AE8E-4BE3A3B3EC88}" destId="{66E1305F-4C36-49DA-BB85-A347C2A1ACD8}" srcOrd="3" destOrd="0" presId="urn:microsoft.com/office/officeart/2005/8/layout/vList3"/>
    <dgm:cxn modelId="{5524B0CF-C5AB-43B2-A112-F7B9EC802CA4}" type="presParOf" srcId="{5F007D51-97DE-4D83-AE8E-4BE3A3B3EC88}" destId="{2F29C881-2B98-483E-BB2A-14B1E04A44D2}" srcOrd="4" destOrd="0" presId="urn:microsoft.com/office/officeart/2005/8/layout/vList3"/>
    <dgm:cxn modelId="{82CE1806-8414-4A9D-A7B3-67C8059B3BEB}" type="presParOf" srcId="{2F29C881-2B98-483E-BB2A-14B1E04A44D2}" destId="{1D06084C-2C99-4BFA-A26D-3306D848F540}" srcOrd="0" destOrd="0" presId="urn:microsoft.com/office/officeart/2005/8/layout/vList3"/>
    <dgm:cxn modelId="{3B1EE545-D64E-4007-9AE2-777FAC92CDCD}" type="presParOf" srcId="{2F29C881-2B98-483E-BB2A-14B1E04A44D2}" destId="{8D4147AB-0284-4897-979F-D4A2611755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B4AEC-EFC1-4707-8A2D-9BE62047B499}">
      <dsp:nvSpPr>
        <dsp:cNvPr id="0" name=""/>
        <dsp:cNvSpPr/>
      </dsp:nvSpPr>
      <dsp:spPr>
        <a:xfrm>
          <a:off x="-2603283" y="-401715"/>
          <a:ext cx="3107589" cy="3107589"/>
        </a:xfrm>
        <a:prstGeom prst="blockArc">
          <a:avLst>
            <a:gd name="adj1" fmla="val 18900000"/>
            <a:gd name="adj2" fmla="val 2700000"/>
            <a:gd name="adj3" fmla="val 6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310E8-2C9B-4397-90CC-F3D5E6E09AA4}">
      <dsp:nvSpPr>
        <dsp:cNvPr id="0" name=""/>
        <dsp:cNvSpPr/>
      </dsp:nvSpPr>
      <dsp:spPr>
        <a:xfrm>
          <a:off x="324222" y="230415"/>
          <a:ext cx="4472720" cy="46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8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产生流量费用</a:t>
          </a:r>
        </a:p>
      </dsp:txBody>
      <dsp:txXfrm>
        <a:off x="324222" y="230415"/>
        <a:ext cx="4472720" cy="460831"/>
      </dsp:txXfrm>
    </dsp:sp>
    <dsp:sp modelId="{75F9EB5C-9B93-4991-9021-B8E6EAEEF72F}">
      <dsp:nvSpPr>
        <dsp:cNvPr id="0" name=""/>
        <dsp:cNvSpPr/>
      </dsp:nvSpPr>
      <dsp:spPr>
        <a:xfrm>
          <a:off x="36203" y="172811"/>
          <a:ext cx="576039" cy="576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0006D-4021-45FE-81CA-80963A04A736}">
      <dsp:nvSpPr>
        <dsp:cNvPr id="0" name=""/>
        <dsp:cNvSpPr/>
      </dsp:nvSpPr>
      <dsp:spPr>
        <a:xfrm>
          <a:off x="491735" y="921663"/>
          <a:ext cx="4305207" cy="46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8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拉低服务器性能</a:t>
          </a:r>
        </a:p>
      </dsp:txBody>
      <dsp:txXfrm>
        <a:off x="491735" y="921663"/>
        <a:ext cx="4305207" cy="460831"/>
      </dsp:txXfrm>
    </dsp:sp>
    <dsp:sp modelId="{8A044358-2D04-4EF4-BE7F-FE3AABA31F95}">
      <dsp:nvSpPr>
        <dsp:cNvPr id="0" name=""/>
        <dsp:cNvSpPr/>
      </dsp:nvSpPr>
      <dsp:spPr>
        <a:xfrm>
          <a:off x="203715" y="864059"/>
          <a:ext cx="576039" cy="576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99C52-F0C2-403F-B56F-6948FEBAB7A6}">
      <dsp:nvSpPr>
        <dsp:cNvPr id="0" name=""/>
        <dsp:cNvSpPr/>
      </dsp:nvSpPr>
      <dsp:spPr>
        <a:xfrm>
          <a:off x="324222" y="1612911"/>
          <a:ext cx="4472720" cy="460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785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影响正常用户访问</a:t>
          </a:r>
        </a:p>
      </dsp:txBody>
      <dsp:txXfrm>
        <a:off x="324222" y="1612911"/>
        <a:ext cx="4472720" cy="460831"/>
      </dsp:txXfrm>
    </dsp:sp>
    <dsp:sp modelId="{443DA756-ACD6-490F-99FC-3C968457A1F9}">
      <dsp:nvSpPr>
        <dsp:cNvPr id="0" name=""/>
        <dsp:cNvSpPr/>
      </dsp:nvSpPr>
      <dsp:spPr>
        <a:xfrm>
          <a:off x="36203" y="1555307"/>
          <a:ext cx="576039" cy="576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80039-EABC-4900-A76B-21EC20A126B4}">
      <dsp:nvSpPr>
        <dsp:cNvPr id="0" name=""/>
        <dsp:cNvSpPr/>
      </dsp:nvSpPr>
      <dsp:spPr>
        <a:xfrm rot="10800000">
          <a:off x="1253225" y="747"/>
          <a:ext cx="4309499" cy="6710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5893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限</a:t>
          </a:r>
          <a:r>
            <a:rPr lang="en-US" altLang="zh-CN" sz="1600" kern="1200" dirty="0"/>
            <a:t>IP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单位时间内同一</a:t>
          </a:r>
          <a:r>
            <a:rPr lang="en-US" altLang="zh-CN" sz="1200" kern="1200" dirty="0"/>
            <a:t>IP</a:t>
          </a:r>
          <a:r>
            <a:rPr lang="zh-CN" altLang="en-US" sz="1200" kern="1200" dirty="0"/>
            <a:t>的请求数超过阀值</a:t>
          </a:r>
        </a:p>
      </dsp:txBody>
      <dsp:txXfrm rot="10800000">
        <a:off x="1420975" y="747"/>
        <a:ext cx="4141749" cy="671001"/>
      </dsp:txXfrm>
    </dsp:sp>
    <dsp:sp modelId="{FB982A6E-CD9E-48C3-B853-5F4B58FBAFA6}">
      <dsp:nvSpPr>
        <dsp:cNvPr id="0" name=""/>
        <dsp:cNvSpPr/>
      </dsp:nvSpPr>
      <dsp:spPr>
        <a:xfrm>
          <a:off x="917724" y="747"/>
          <a:ext cx="671001" cy="6710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07A8BC-0DF1-448C-A178-0364DF939E9A}">
      <dsp:nvSpPr>
        <dsp:cNvPr id="0" name=""/>
        <dsp:cNvSpPr/>
      </dsp:nvSpPr>
      <dsp:spPr>
        <a:xfrm rot="10800000">
          <a:off x="1253225" y="855864"/>
          <a:ext cx="4309499" cy="6710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5893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限</a:t>
          </a:r>
          <a:r>
            <a:rPr lang="en-US" altLang="zh-CN" sz="1600" kern="1200" dirty="0"/>
            <a:t>User Agent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不合法</a:t>
          </a:r>
          <a:r>
            <a:rPr lang="en-US" altLang="zh-CN" sz="1200" kern="1200" dirty="0"/>
            <a:t>User Agent</a:t>
          </a:r>
          <a:endParaRPr lang="zh-CN" altLang="en-US" sz="1200" kern="1200" dirty="0"/>
        </a:p>
      </dsp:txBody>
      <dsp:txXfrm rot="10800000">
        <a:off x="1420975" y="855864"/>
        <a:ext cx="4141749" cy="671001"/>
      </dsp:txXfrm>
    </dsp:sp>
    <dsp:sp modelId="{D135B8EA-7E39-4556-9B7C-FFB585CF0D86}">
      <dsp:nvSpPr>
        <dsp:cNvPr id="0" name=""/>
        <dsp:cNvSpPr/>
      </dsp:nvSpPr>
      <dsp:spPr>
        <a:xfrm>
          <a:off x="917724" y="855864"/>
          <a:ext cx="671001" cy="67100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147AB-0284-4897-979F-D4A261175555}">
      <dsp:nvSpPr>
        <dsp:cNvPr id="0" name=""/>
        <dsp:cNvSpPr/>
      </dsp:nvSpPr>
      <dsp:spPr>
        <a:xfrm rot="10800000">
          <a:off x="1253225" y="1710980"/>
          <a:ext cx="4309499" cy="6710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5893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组合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同时限制</a:t>
          </a:r>
          <a:r>
            <a:rPr lang="en-US" altLang="zh-CN" sz="1200" kern="1200" dirty="0"/>
            <a:t>IP</a:t>
          </a:r>
          <a:r>
            <a:rPr lang="zh-CN" altLang="en-US" sz="1200" kern="1200" dirty="0"/>
            <a:t>和</a:t>
          </a:r>
          <a:r>
            <a:rPr lang="en-US" altLang="zh-CN" sz="1200" kern="1200" dirty="0" err="1"/>
            <a:t>UserAgent</a:t>
          </a:r>
          <a:endParaRPr lang="zh-CN" altLang="en-US" sz="1200" kern="1200" dirty="0"/>
        </a:p>
      </dsp:txBody>
      <dsp:txXfrm rot="10800000">
        <a:off x="1420975" y="1710980"/>
        <a:ext cx="4141749" cy="671001"/>
      </dsp:txXfrm>
    </dsp:sp>
    <dsp:sp modelId="{1D06084C-2C99-4BFA-A26D-3306D848F540}">
      <dsp:nvSpPr>
        <dsp:cNvPr id="0" name=""/>
        <dsp:cNvSpPr/>
      </dsp:nvSpPr>
      <dsp:spPr>
        <a:xfrm>
          <a:off x="917724" y="1710980"/>
          <a:ext cx="671001" cy="6710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  <a:t>2018/3/26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教学指导：本次课程主要内容为是多线程网络爬虫，教员一定要掌握</a:t>
            </a:r>
            <a:r>
              <a:rPr lang="zh-CN" altLang="zh-CN" dirty="0"/>
              <a:t>ExecutorService</a:t>
            </a:r>
            <a:r>
              <a:rPr lang="zh-CN" altLang="en-US" dirty="0"/>
              <a:t>线程池的使用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教学指导：讲到此处可以打开谷歌浏览器，让学员实地的查看</a:t>
            </a:r>
            <a:r>
              <a:rPr lang="en-US" altLang="zh-CN" dirty="0"/>
              <a:t>User Agent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10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2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教学指导：重点强调代理</a:t>
            </a:r>
            <a:r>
              <a:rPr lang="en-US" altLang="zh-CN" dirty="0"/>
              <a:t>IP</a:t>
            </a:r>
            <a:r>
              <a:rPr lang="zh-CN" altLang="en-US" dirty="0"/>
              <a:t>的概念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11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8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注意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12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教学指导：此处可以向外延伸，其实除了我们付费使用代理</a:t>
            </a:r>
            <a:r>
              <a:rPr lang="en-US" altLang="zh-CN" dirty="0"/>
              <a:t>IP</a:t>
            </a:r>
            <a:r>
              <a:rPr lang="zh-CN" altLang="en-US" dirty="0"/>
              <a:t>外，也可以使用爬虫在网络上爬取免费的代理</a:t>
            </a:r>
            <a:r>
              <a:rPr lang="en-US" altLang="zh-CN" dirty="0"/>
              <a:t>IP</a:t>
            </a:r>
            <a:r>
              <a:rPr lang="zh-CN" altLang="en-US" dirty="0"/>
              <a:t>，简历代理</a:t>
            </a:r>
            <a:r>
              <a:rPr lang="en-US" altLang="zh-CN" dirty="0"/>
              <a:t>IP</a:t>
            </a:r>
            <a:r>
              <a:rPr lang="zh-CN" altLang="en-US" dirty="0"/>
              <a:t>库，这种应用方式在实际开发中也比较常见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13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0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注意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14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2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</a:t>
            </a:r>
            <a:r>
              <a:rPr lang="zh-CN" altLang="en-US"/>
              <a:t>指导：注意提问哦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15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课程重难点	课程中重点传授给学生的知识，较难理解或掌握的知识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课程重难点	课程中重点传授给学生的知识，较难理解或掌握的知识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4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教学指导：此处会涉及到内部类的使用，教员要特别注意内部类的传参！！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4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3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教学指导：此处会涉及到内部类的使用，教员要特别注意内部类的传参！！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5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5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教学指导：此处会涉及到内部类的使用，教员要特别注意内部类的传参！！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6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7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教学指导：此处是为学员设坑，因猎聘网有反爬限制，故使用前两天所学的技术，是无法爬取猎聘网的全部数据的，进而引出今天的解决方案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7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教学指导：注意结合真实的应用场景讲解，如百度搜索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8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05F757-9550-4ECF-899A-552B8BE0C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除了以上三种限制方式，其实还有像验证码这样的验证方式，一样可以通过我们今天的解决方案进行解决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4C981A-AE7F-4FCF-9DCB-6017F45B3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90BAE32-0F95-4A8A-B73F-E18BF9A823C3}" type="slidenum">
              <a:rPr altLang="en-US">
                <a:latin typeface="Calibri" pitchFamily="34" charset="0"/>
              </a:rPr>
              <a:pPr/>
              <a:t>9</a:t>
            </a:fld>
            <a:endParaRPr lang="zh-CN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20" y="2988933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/>
              <a:t>单击此处添加标题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此处添加讲师姓名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pic>
        <p:nvPicPr>
          <p:cNvPr id="8" name="图片 7" descr="C:\Users\Lenovo\Desktop\全栈大数据PPT模板设计\ppt模板\切图\压缩后\压缩后\3_04.png3_04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965440" y="207328"/>
            <a:ext cx="1105535" cy="448945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7555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Picture 2" descr="C:\Users\Administrator.WANGBOJUN\Desktop\2016kgc新版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29" y="287453"/>
            <a:ext cx="1239771" cy="5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天学会网络爬虫（四）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51485"/>
            <a:ext cx="6400800" cy="478155"/>
          </a:xfrm>
        </p:spPr>
        <p:txBody>
          <a:bodyPr/>
          <a:lstStyle/>
          <a:p>
            <a:r>
              <a:rPr lang="zh-CN" altLang="en-US" dirty="0"/>
              <a:t>爬虫进阶篇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User Agent</a:t>
            </a:r>
            <a:r>
              <a:rPr lang="zh-CN" altLang="en-US" dirty="0"/>
              <a:t>限制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3C8E65-A716-437A-AE44-C4D18F8D5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0121" y="991529"/>
            <a:ext cx="8288170" cy="3812376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概念：</a:t>
            </a:r>
            <a:r>
              <a:rPr lang="en-US" altLang="zh-CN" sz="2600" dirty="0"/>
              <a:t>User Agent(</a:t>
            </a:r>
            <a:r>
              <a:rPr lang="zh-CN" altLang="en-US" sz="2600" dirty="0"/>
              <a:t>用户代理</a:t>
            </a:r>
            <a:r>
              <a:rPr lang="en-US" altLang="zh-CN" sz="2600" dirty="0"/>
              <a:t>)</a:t>
            </a:r>
            <a:r>
              <a:rPr lang="zh-CN" altLang="en-US" sz="2600" dirty="0"/>
              <a:t>是</a:t>
            </a:r>
            <a:r>
              <a:rPr lang="en-US" altLang="zh-CN" sz="2600" dirty="0"/>
              <a:t>Http</a:t>
            </a:r>
            <a:r>
              <a:rPr lang="zh-CN" altLang="en-US" sz="2600" dirty="0"/>
              <a:t>协议中的一部分，用来标识客户使用的</a:t>
            </a:r>
            <a:r>
              <a:rPr lang="zh-CN" altLang="en-US" sz="2600" dirty="0">
                <a:solidFill>
                  <a:srgbClr val="FF0000"/>
                </a:solidFill>
              </a:rPr>
              <a:t>操作系统及版本、</a:t>
            </a:r>
            <a:r>
              <a:rPr lang="en-US" altLang="zh-CN" sz="2600" dirty="0">
                <a:solidFill>
                  <a:srgbClr val="FF0000"/>
                </a:solidFill>
              </a:rPr>
              <a:t>CPU </a:t>
            </a:r>
            <a:r>
              <a:rPr lang="zh-CN" altLang="en-US" sz="2600" dirty="0">
                <a:solidFill>
                  <a:srgbClr val="FF0000"/>
                </a:solidFill>
              </a:rPr>
              <a:t>类型、浏览器及版本、浏览器渲染引擎、浏览器语言、浏览器插件等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eaLnBrk="1" hangingPunct="1"/>
            <a:endParaRPr lang="en-US" altLang="zh-CN" sz="1600" b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47BAC-402B-4BE5-9F97-5F1396071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06" y="2283730"/>
            <a:ext cx="6708387" cy="230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8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Anti-Anti-Spider</a:t>
            </a:r>
            <a:r>
              <a:rPr lang="zh-CN" altLang="en-US" dirty="0"/>
              <a:t>（反反爬）策略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8765D63-3115-4C44-8875-A5C356E5E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设置</a:t>
            </a:r>
            <a:r>
              <a:rPr lang="en-US" altLang="zh-CN" dirty="0"/>
              <a:t>User Agent</a:t>
            </a:r>
          </a:p>
          <a:p>
            <a:pPr eaLnBrk="1" hangingPunct="1"/>
            <a:r>
              <a:rPr lang="zh-CN" altLang="en-US" dirty="0"/>
              <a:t>动态代理</a:t>
            </a:r>
            <a:r>
              <a:rPr lang="en-US" altLang="zh-CN" dirty="0"/>
              <a:t>IP</a:t>
            </a:r>
          </a:p>
          <a:p>
            <a:pPr lvl="1" eaLnBrk="1" hangingPunct="1"/>
            <a:r>
              <a:rPr lang="zh-CN" altLang="en-US" dirty="0"/>
              <a:t>概念：爬虫过程中使用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去进行爬虫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492C4-AABE-4507-AB1A-03B26D5F6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75" y="2859770"/>
            <a:ext cx="5724854" cy="16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Jsoup</a:t>
            </a:r>
            <a:r>
              <a:rPr lang="zh-CN" altLang="en-US" dirty="0"/>
              <a:t>设置</a:t>
            </a:r>
            <a:r>
              <a:rPr lang="en-US" altLang="zh-CN" dirty="0"/>
              <a:t>User Agent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59F32FB-8CFA-49C6-9261-416D62CFF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0CC5B3A-AC6C-4454-8521-98365FEE4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/>
              <a:t>语法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策略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设置真实</a:t>
            </a:r>
            <a:r>
              <a:rPr lang="en-US" altLang="zh-CN" dirty="0"/>
              <a:t>User Agent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FCFD7CEF-E1F2-405C-B3E8-B47876BF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144" y="1923705"/>
            <a:ext cx="7408125" cy="8309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zh-CN" sz="1600" b="1" dirty="0"/>
              <a:t>Jsoup.connect(url) .header("</a:t>
            </a:r>
            <a:r>
              <a:rPr lang="zh-CN" altLang="zh-CN" sz="1600" b="1" dirty="0">
                <a:solidFill>
                  <a:srgbClr val="FF0000"/>
                </a:solidFill>
              </a:rPr>
              <a:t>User-Agent</a:t>
            </a:r>
            <a:r>
              <a:rPr lang="zh-CN" altLang="zh-CN" sz="1600" b="1" dirty="0"/>
              <a:t>","</a:t>
            </a:r>
            <a:r>
              <a:rPr lang="zh-CN" altLang="zh-CN" sz="1600" b="1" dirty="0">
                <a:solidFill>
                  <a:srgbClr val="FF0000"/>
                </a:solidFill>
              </a:rPr>
              <a:t>Mozilla/5.0 (Macintosh; U; Intel Mac OS X 10.4; en-US; rv:1.9.2.2) Gecko/20100316 Firefox/3.6.2</a:t>
            </a:r>
            <a:r>
              <a:rPr lang="zh-CN" altLang="zh-CN" sz="1600" b="1" dirty="0"/>
              <a:t>") .get(); </a:t>
            </a:r>
          </a:p>
        </p:txBody>
      </p:sp>
    </p:spTree>
    <p:extLst>
      <p:ext uri="{BB962C8B-B14F-4D97-AF65-F5344CB8AC3E}">
        <p14:creationId xmlns:p14="http://schemas.microsoft.com/office/powerpoint/2010/main" val="4061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Jsoup</a:t>
            </a:r>
            <a:r>
              <a:rPr lang="zh-CN" altLang="en-US" dirty="0"/>
              <a:t>设置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59F32FB-8CFA-49C6-9261-416D62CFF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设置</a:t>
            </a:r>
            <a:r>
              <a:rPr lang="en-US" altLang="zh-CN" dirty="0"/>
              <a:t>IP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获取</a:t>
            </a:r>
            <a:r>
              <a:rPr lang="en-US" altLang="zh-CN" dirty="0"/>
              <a:t>IP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免费代理</a:t>
            </a:r>
            <a:r>
              <a:rPr lang="en-US" altLang="zh-CN" dirty="0"/>
              <a:t>IP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付费</a:t>
            </a:r>
            <a:r>
              <a:rPr lang="en-US" altLang="zh-CN" dirty="0"/>
              <a:t>IP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http://www.goubanjia.com/buy/dynamic.html</a:t>
            </a:r>
          </a:p>
        </p:txBody>
      </p:sp>
      <p:sp>
        <p:nvSpPr>
          <p:cNvPr id="10" name="AutoShape 17">
            <a:extLst>
              <a:ext uri="{FF2B5EF4-FFF2-40B4-BE49-F238E27FC236}">
                <a16:creationId xmlns:a16="http://schemas.microsoft.com/office/drawing/2014/main" id="{41505014-7EAB-477E-9277-0E59BB3FA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140" y="1773238"/>
            <a:ext cx="7344510" cy="41601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 indent="-342900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 err="1">
                <a:solidFill>
                  <a:srgbClr val="FF0000"/>
                </a:solidFill>
              </a:rPr>
              <a:t>connection.proxy</a:t>
            </a:r>
            <a:r>
              <a:rPr lang="en-US" altLang="zh-CN" sz="1600" b="1" dirty="0">
                <a:solidFill>
                  <a:srgbClr val="FF0000"/>
                </a:solidFill>
              </a:rPr>
              <a:t>(“112.110.9.152”,”52”);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3D473F-6832-4F7D-A501-28BD88151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8" y="2366039"/>
            <a:ext cx="7369235" cy="2677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9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pc="225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pc="225" dirty="0" err="1">
                <a:latin typeface="微软雅黑" pitchFamily="34" charset="-122"/>
                <a:ea typeface="微软雅黑" pitchFamily="34" charset="-122"/>
              </a:rPr>
              <a:t>Jsoup</a:t>
            </a:r>
            <a:r>
              <a:rPr lang="zh-CN" altLang="en-US" spc="225" dirty="0">
                <a:latin typeface="微软雅黑" pitchFamily="34" charset="-122"/>
                <a:ea typeface="微软雅黑" pitchFamily="34" charset="-122"/>
              </a:rPr>
              <a:t>代理爬取</a:t>
            </a:r>
            <a:r>
              <a:rPr lang="en-US" altLang="zh-CN" spc="225" dirty="0">
                <a:latin typeface="微软雅黑" pitchFamily="34" charset="-122"/>
                <a:ea typeface="微软雅黑" pitchFamily="34" charset="-122"/>
              </a:rPr>
              <a:t>Boos</a:t>
            </a:r>
            <a:r>
              <a:rPr lang="zh-CN" altLang="en-US" spc="225" dirty="0">
                <a:latin typeface="微软雅黑" pitchFamily="34" charset="-122"/>
                <a:ea typeface="微软雅黑" pitchFamily="34" charset="-122"/>
              </a:rPr>
              <a:t>直聘数据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59F32FB-8CFA-49C6-9261-416D62CFF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0CC5B3A-AC6C-4454-8521-98365FEE4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334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1pPr>
            <a:lvl2pPr marL="800100" lvl="1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2pPr>
            <a:lvl3pPr marL="1200150" lvl="2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3pPr>
            <a:lvl4pPr marL="1657350" lvl="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Calibri" panose="020F050202020403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/>
              <a:t>代理爬虫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设置</a:t>
            </a:r>
            <a:r>
              <a:rPr lang="en-US" altLang="zh-CN" dirty="0"/>
              <a:t>IP</a:t>
            </a:r>
          </a:p>
          <a:p>
            <a:pPr lvl="1" eaLnBrk="1" hangingPunct="1"/>
            <a:r>
              <a:rPr lang="zh-CN" altLang="en-US" dirty="0"/>
              <a:t>设置</a:t>
            </a:r>
            <a:r>
              <a:rPr lang="en-US" altLang="zh-CN" dirty="0"/>
              <a:t>User Agent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C8F837-5A4A-4A1D-9918-80AED1939A03}"/>
              </a:ext>
            </a:extLst>
          </p:cNvPr>
          <p:cNvGrpSpPr/>
          <p:nvPr/>
        </p:nvGrpSpPr>
        <p:grpSpPr>
          <a:xfrm>
            <a:off x="1691800" y="4449496"/>
            <a:ext cx="6264435" cy="594257"/>
            <a:chOff x="1390741" y="3795886"/>
            <a:chExt cx="4999875" cy="411826"/>
          </a:xfrm>
        </p:grpSpPr>
        <p:sp>
          <p:nvSpPr>
            <p:cNvPr id="15" name="圆角矩形 31">
              <a:extLst>
                <a:ext uri="{FF2B5EF4-FFF2-40B4-BE49-F238E27FC236}">
                  <a16:creationId xmlns:a16="http://schemas.microsoft.com/office/drawing/2014/main" id="{899ACD00-1F92-4A23-B9DA-85F90F6B7B65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32">
              <a:extLst>
                <a:ext uri="{FF2B5EF4-FFF2-40B4-BE49-F238E27FC236}">
                  <a16:creationId xmlns:a16="http://schemas.microsoft.com/office/drawing/2014/main" id="{CEA2E9AD-8F70-4A56-ABA2-C61A650AD40C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>
              <a:extLst>
                <a:ext uri="{FF2B5EF4-FFF2-40B4-BE49-F238E27FC236}">
                  <a16:creationId xmlns:a16="http://schemas.microsoft.com/office/drawing/2014/main" id="{E6CD5B69-63EC-451F-B04A-530C9127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A88712D0-3203-4850-ADA5-FBC48A7DC205}"/>
                </a:ext>
              </a:extLst>
            </p:cNvPr>
            <p:cNvSpPr txBox="1"/>
            <p:nvPr/>
          </p:nvSpPr>
          <p:spPr bwMode="auto">
            <a:xfrm>
              <a:off x="1942872" y="3845115"/>
              <a:ext cx="4447744" cy="36259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：使用</a:t>
              </a:r>
              <a:r>
                <a:rPr lang="en-US" altLang="zh-CN" sz="1400" b="1" spc="225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Jsoup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代理爬取</a:t>
              </a:r>
              <a:r>
                <a:rPr lang="en-US" altLang="zh-CN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Boos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直聘数据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4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53252" name="TextBox 8"/>
          <p:cNvSpPr txBox="1">
            <a:spLocks noChangeArrowheads="1"/>
          </p:cNvSpPr>
          <p:nvPr/>
        </p:nvSpPr>
        <p:spPr bwMode="auto">
          <a:xfrm>
            <a:off x="1871663" y="1654175"/>
            <a:ext cx="539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视频格式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内容占位符 10">
            <a:extLst>
              <a:ext uri="{FF2B5EF4-FFF2-40B4-BE49-F238E27FC236}">
                <a16:creationId xmlns:a16="http://schemas.microsoft.com/office/drawing/2014/main" id="{912DA258-9C0B-4A42-9DB9-76092B5AF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9577" y="1047750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了解多线程网络爬虫原理</a:t>
            </a:r>
            <a:endParaRPr lang="en-US" altLang="zh-CN" dirty="0"/>
          </a:p>
          <a:p>
            <a:pPr eaLnBrk="1" hangingPunct="1"/>
            <a:r>
              <a:rPr lang="zh-CN" altLang="en-US" dirty="0"/>
              <a:t>学会使用</a:t>
            </a:r>
            <a:r>
              <a:rPr lang="zh-CN" altLang="zh-CN" dirty="0"/>
              <a:t>ExecutorService</a:t>
            </a:r>
            <a:r>
              <a:rPr lang="zh-CN" altLang="en-US" dirty="0"/>
              <a:t>进行多线程网络爬虫</a:t>
            </a:r>
            <a:endParaRPr lang="en-US" altLang="zh-CN" dirty="0"/>
          </a:p>
          <a:p>
            <a:pPr eaLnBrk="1" hangingPunct="1"/>
            <a:r>
              <a:rPr lang="zh-CN" altLang="en-US" dirty="0"/>
              <a:t>代理爬虫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设置</a:t>
            </a:r>
            <a:r>
              <a:rPr lang="en-US" altLang="zh-CN" dirty="0"/>
              <a:t>IP</a:t>
            </a:r>
          </a:p>
          <a:p>
            <a:pPr lvl="1" eaLnBrk="1" hangingPunct="1"/>
            <a:r>
              <a:rPr lang="zh-CN" altLang="en-US" dirty="0"/>
              <a:t>设置</a:t>
            </a:r>
            <a:r>
              <a:rPr lang="en-US" altLang="zh-CN" dirty="0"/>
              <a:t>User Agent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3632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87600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</a:p>
        </p:txBody>
      </p:sp>
      <p:pic>
        <p:nvPicPr>
          <p:cNvPr id="1026" name="Picture 2" descr="E:\2017年\存档资料\PPT模板二维码-设计2017\微信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9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2017年\存档资料\PPT模板二维码-设计2017\AP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0" y="1182135"/>
            <a:ext cx="2266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本章</a:t>
            </a:r>
            <a:r>
              <a:rPr lang="zh-CN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掌握使用</a:t>
            </a:r>
            <a:r>
              <a:rPr lang="en-US" altLang="zh-CN" dirty="0" err="1"/>
              <a:t>Jsoup</a:t>
            </a:r>
            <a:r>
              <a:rPr lang="zh-CN" altLang="en-US" dirty="0"/>
              <a:t>爬取智联网招聘数据并入库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掌握使用多线程进行网络爬虫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473CBA51-4253-4B8D-B709-784E5DB66BCE}"/>
              </a:ext>
            </a:extLst>
          </p:cNvPr>
          <p:cNvSpPr/>
          <p:nvPr/>
        </p:nvSpPr>
        <p:spPr>
          <a:xfrm rot="20100000">
            <a:off x="7281863" y="1110212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点</a:t>
            </a:r>
            <a:r>
              <a:rPr lang="en-US" altLang="zh-CN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538AE277-0D27-4958-AAF5-E5B5774D32F8}"/>
              </a:ext>
            </a:extLst>
          </p:cNvPr>
          <p:cNvSpPr/>
          <p:nvPr/>
        </p:nvSpPr>
        <p:spPr>
          <a:xfrm rot="20100000">
            <a:off x="7281863" y="1742438"/>
            <a:ext cx="628650" cy="314325"/>
          </a:xfrm>
          <a:prstGeom prst="round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重 点</a:t>
            </a:r>
            <a:r>
              <a:rPr lang="en-US" altLang="zh-CN" sz="1400" b="1" noProof="1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多线程网络爬虫</a:t>
            </a:r>
            <a:endParaRPr lang="zh-CN" altLang="zh-CN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438CA6-0A02-44FB-86AA-FA444115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25" y="3010635"/>
            <a:ext cx="2676044" cy="1897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096708-83F4-4B69-88A9-97BCB1501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25" y="1214181"/>
            <a:ext cx="2676044" cy="936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AD8C849-986D-49AE-B37B-96D923CA1833}"/>
              </a:ext>
            </a:extLst>
          </p:cNvPr>
          <p:cNvSpPr/>
          <p:nvPr/>
        </p:nvSpPr>
        <p:spPr>
          <a:xfrm rot="5400000">
            <a:off x="5979943" y="2404932"/>
            <a:ext cx="580207" cy="388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D5CB207-83FC-43E0-AA37-B6AC0C77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5" y="2432052"/>
            <a:ext cx="2016140" cy="332006"/>
          </a:xfrm>
          <a:prstGeom prst="wedgeRoundRectCallout">
            <a:avLst>
              <a:gd name="adj1" fmla="val -63900"/>
              <a:gd name="adj2" fmla="val -31457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itchFamily="49" charset="-122"/>
              </a:rPr>
              <a:t>爬虫效率能否提高？</a:t>
            </a:r>
            <a:endParaRPr lang="en-US" altLang="zh-CN" sz="1350" b="1" noProof="1">
              <a:solidFill>
                <a:schemeClr val="bg1"/>
              </a:solidFill>
              <a:ea typeface="黑体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FC44A7-D60E-4C87-850C-D70D2C05AAC7}"/>
              </a:ext>
            </a:extLst>
          </p:cNvPr>
          <p:cNvGrpSpPr/>
          <p:nvPr/>
        </p:nvGrpSpPr>
        <p:grpSpPr>
          <a:xfrm>
            <a:off x="971696" y="2283730"/>
            <a:ext cx="436880" cy="549275"/>
            <a:chOff x="314008" y="938530"/>
            <a:chExt cx="436880" cy="549275"/>
          </a:xfrm>
        </p:grpSpPr>
        <p:sp>
          <p:nvSpPr>
            <p:cNvPr id="9" name="TextBox 65">
              <a:extLst>
                <a:ext uri="{FF2B5EF4-FFF2-40B4-BE49-F238E27FC236}">
                  <a16:creationId xmlns:a16="http://schemas.microsoft.com/office/drawing/2014/main" id="{C0DF856B-3DA5-4A34-8B86-2E2C8B975613}"/>
                </a:ext>
              </a:extLst>
            </p:cNvPr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ea typeface="微软雅黑" pitchFamily="34" charset="-122"/>
                </a:rPr>
                <a:t>问题</a:t>
              </a:r>
            </a:p>
          </p:txBody>
        </p:sp>
        <p:pic>
          <p:nvPicPr>
            <p:cNvPr id="12" name="图片 11" descr="疑问 gray">
              <a:extLst>
                <a:ext uri="{FF2B5EF4-FFF2-40B4-BE49-F238E27FC236}">
                  <a16:creationId xmlns:a16="http://schemas.microsoft.com/office/drawing/2014/main" id="{B31DA6DA-9FD1-4240-8076-77560B70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2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ExecutorService</a:t>
            </a:r>
            <a:r>
              <a:rPr lang="zh-CN" altLang="en-US" dirty="0"/>
              <a:t>线程池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3C8E65-A716-437A-AE44-C4D18F8D5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zh-CN" dirty="0"/>
              <a:t>ExecutorService</a:t>
            </a:r>
            <a:endParaRPr lang="en-US" altLang="zh-CN" dirty="0"/>
          </a:p>
          <a:p>
            <a:pPr marL="857250" lvl="2" indent="-457200" eaLnBrk="1" hangingPunct="1"/>
            <a:r>
              <a:rPr lang="en-US" altLang="zh-CN" sz="2200" dirty="0" err="1"/>
              <a:t>newFixedThreadPool</a:t>
            </a:r>
            <a:r>
              <a:rPr lang="en-US" altLang="zh-CN" sz="2200" dirty="0"/>
              <a:t> </a:t>
            </a:r>
            <a:r>
              <a:rPr lang="zh-CN" altLang="en-US" sz="2200" dirty="0"/>
              <a:t>：创建一个定长线程池，可控制线程最大并发数，超出的线程会在队列中等待。</a:t>
            </a:r>
            <a:endParaRPr lang="en-US" altLang="zh-CN" sz="2200" dirty="0"/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96FD5435-5946-43BD-A5BF-23DDFC1B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800" y="2628565"/>
            <a:ext cx="5616390" cy="2031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 err="1">
                <a:sym typeface="Calibri" pitchFamily="34" charset="0"/>
              </a:rPr>
              <a:t>ExecutorService</a:t>
            </a:r>
            <a:r>
              <a:rPr lang="en-US" altLang="zh-CN" sz="1200" b="1" dirty="0">
                <a:sym typeface="Calibri" pitchFamily="34" charset="0"/>
              </a:rPr>
              <a:t> </a:t>
            </a:r>
            <a:r>
              <a:rPr lang="en-US" altLang="zh-CN" sz="1200" b="1" dirty="0" err="1">
                <a:sym typeface="Calibri" pitchFamily="34" charset="0"/>
              </a:rPr>
              <a:t>fixedThreadPool</a:t>
            </a:r>
            <a:r>
              <a:rPr lang="en-US" altLang="zh-CN" sz="1200" b="1" dirty="0">
                <a:sym typeface="Calibri" pitchFamily="34" charset="0"/>
              </a:rPr>
              <a:t> = </a:t>
            </a:r>
            <a:r>
              <a:rPr lang="en-US" altLang="zh-CN" sz="1200" b="1" dirty="0" err="1">
                <a:sym typeface="Calibri" pitchFamily="34" charset="0"/>
              </a:rPr>
              <a:t>Executors.newFixedThreadPool</a:t>
            </a:r>
            <a:r>
              <a:rPr lang="en-US" altLang="zh-CN" sz="1200" b="1" dirty="0">
                <a:sym typeface="Calibri" pitchFamily="34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sym typeface="Calibri" pitchFamily="34" charset="0"/>
              </a:rPr>
              <a:t>5</a:t>
            </a:r>
            <a:r>
              <a:rPr lang="en-US" altLang="zh-CN" sz="1200" b="1" dirty="0">
                <a:sym typeface="Calibri" pitchFamily="34" charset="0"/>
              </a:rPr>
              <a:t>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 err="1">
                <a:sym typeface="Calibri" pitchFamily="34" charset="0"/>
              </a:rPr>
              <a:t>fixedThreadPool.execute</a:t>
            </a:r>
            <a:r>
              <a:rPr lang="en-US" altLang="zh-CN" sz="1200" b="1" dirty="0">
                <a:sym typeface="Calibri" pitchFamily="34" charset="0"/>
              </a:rPr>
              <a:t>(new Runnable(){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ym typeface="Calibri" pitchFamily="34" charset="0"/>
              </a:rPr>
              <a:t>       @Override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ym typeface="Calibri" pitchFamily="34" charset="0"/>
              </a:rPr>
              <a:t>       public void run()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ym typeface="Calibri" pitchFamily="34" charset="0"/>
              </a:rPr>
              <a:t>       	    </a:t>
            </a:r>
            <a:r>
              <a:rPr lang="en-US" altLang="zh-CN" sz="1200" b="1" dirty="0">
                <a:solidFill>
                  <a:srgbClr val="FF0000"/>
                </a:solidFill>
                <a:sym typeface="Calibri" pitchFamily="34" charset="0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sym typeface="Calibri" pitchFamily="34" charset="0"/>
              </a:rPr>
              <a:t>线程内代码</a:t>
            </a:r>
            <a:endParaRPr lang="en-US" altLang="zh-CN" sz="1200" b="1" dirty="0">
              <a:solidFill>
                <a:srgbClr val="FF0000"/>
              </a:solidFill>
              <a:sym typeface="Calibri" pitchFamily="34" charset="0"/>
            </a:endParaRP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ym typeface="Calibri" pitchFamily="34" charset="0"/>
              </a:rPr>
              <a:t>       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200" b="1" dirty="0">
                <a:sym typeface="Calibri" pitchFamily="34" charset="0"/>
              </a:rPr>
              <a:t>});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B9982B-4E55-4D6E-9373-289B484B2837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11" name="圆角矩形 31">
              <a:extLst>
                <a:ext uri="{FF2B5EF4-FFF2-40B4-BE49-F238E27FC236}">
                  <a16:creationId xmlns:a16="http://schemas.microsoft.com/office/drawing/2014/main" id="{59F8B3B3-F0F5-4838-87A4-5DEA8DCDAD83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32">
              <a:extLst>
                <a:ext uri="{FF2B5EF4-FFF2-40B4-BE49-F238E27FC236}">
                  <a16:creationId xmlns:a16="http://schemas.microsoft.com/office/drawing/2014/main" id="{DB73B9C7-3BF4-4995-A3FD-A2DF0BD79AA7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>
              <a:extLst>
                <a:ext uri="{FF2B5EF4-FFF2-40B4-BE49-F238E27FC236}">
                  <a16:creationId xmlns:a16="http://schemas.microsoft.com/office/drawing/2014/main" id="{84D838E4-BB57-41CC-BE45-58B5C3B80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E19BCB62-ECB1-4347-8F4A-E2367446F0A0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：使用多线程进行程序设计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08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多线程爬虫思路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4DABC8-F563-4486-8266-8CFCEBBE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49" y="913765"/>
            <a:ext cx="5131307" cy="38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zh-CN" dirty="0"/>
              <a:t>ExecutorService</a:t>
            </a:r>
            <a:r>
              <a:rPr lang="zh-CN" altLang="en-US" dirty="0"/>
              <a:t>进行多线程爬虫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B9982B-4E55-4D6E-9373-289B484B2837}"/>
              </a:ext>
            </a:extLst>
          </p:cNvPr>
          <p:cNvGrpSpPr/>
          <p:nvPr/>
        </p:nvGrpSpPr>
        <p:grpSpPr>
          <a:xfrm>
            <a:off x="1997821" y="4450194"/>
            <a:ext cx="5004347" cy="419391"/>
            <a:chOff x="1390741" y="3795886"/>
            <a:chExt cx="4946305" cy="321469"/>
          </a:xfrm>
        </p:grpSpPr>
        <p:sp>
          <p:nvSpPr>
            <p:cNvPr id="11" name="圆角矩形 31">
              <a:extLst>
                <a:ext uri="{FF2B5EF4-FFF2-40B4-BE49-F238E27FC236}">
                  <a16:creationId xmlns:a16="http://schemas.microsoft.com/office/drawing/2014/main" id="{59F8B3B3-F0F5-4838-87A4-5DEA8DCDAD83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32">
              <a:extLst>
                <a:ext uri="{FF2B5EF4-FFF2-40B4-BE49-F238E27FC236}">
                  <a16:creationId xmlns:a16="http://schemas.microsoft.com/office/drawing/2014/main" id="{DB73B9C7-3BF4-4995-A3FD-A2DF0BD79AA7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>
              <a:extLst>
                <a:ext uri="{FF2B5EF4-FFF2-40B4-BE49-F238E27FC236}">
                  <a16:creationId xmlns:a16="http://schemas.microsoft.com/office/drawing/2014/main" id="{84D838E4-BB57-41CC-BE45-58B5C3B80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E19BCB62-ECB1-4347-8F4A-E2367446F0A0}"/>
                </a:ext>
              </a:extLst>
            </p:cNvPr>
            <p:cNvSpPr txBox="1"/>
            <p:nvPr/>
          </p:nvSpPr>
          <p:spPr bwMode="auto">
            <a:xfrm>
              <a:off x="1889302" y="3823323"/>
              <a:ext cx="4447744" cy="23591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边讲边练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：使用多线程进行多线程爬虫</a:t>
              </a:r>
            </a:p>
          </p:txBody>
        </p:sp>
      </p:grpSp>
      <p:sp>
        <p:nvSpPr>
          <p:cNvPr id="15" name="AutoShape 17">
            <a:extLst>
              <a:ext uri="{FF2B5EF4-FFF2-40B4-BE49-F238E27FC236}">
                <a16:creationId xmlns:a16="http://schemas.microsoft.com/office/drawing/2014/main" id="{B62B1D12-87D1-4F00-BE8B-F7F9F4E7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97" y="949559"/>
            <a:ext cx="8163206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 err="1">
                <a:sym typeface="Calibri" pitchFamily="34" charset="0"/>
              </a:rPr>
              <a:t>ExecutorService</a:t>
            </a:r>
            <a:r>
              <a:rPr lang="en-US" altLang="zh-CN" sz="1600" b="1" dirty="0">
                <a:sym typeface="Calibri" pitchFamily="34" charset="0"/>
              </a:rPr>
              <a:t> </a:t>
            </a:r>
            <a:r>
              <a:rPr lang="en-US" altLang="zh-CN" sz="1600" b="1" dirty="0" err="1">
                <a:sym typeface="Calibri" pitchFamily="34" charset="0"/>
              </a:rPr>
              <a:t>executorService</a:t>
            </a:r>
            <a:r>
              <a:rPr lang="en-US" altLang="zh-CN" sz="1600" b="1" dirty="0">
                <a:sym typeface="Calibri" pitchFamily="34" charset="0"/>
              </a:rPr>
              <a:t>= </a:t>
            </a:r>
            <a:r>
              <a:rPr lang="en-US" altLang="zh-CN" sz="1600" b="1" dirty="0" err="1">
                <a:sym typeface="Calibri" pitchFamily="34" charset="0"/>
              </a:rPr>
              <a:t>Executors.newFixedThreadPool</a:t>
            </a:r>
            <a:r>
              <a:rPr lang="en-US" altLang="zh-CN" sz="1600" b="1" dirty="0">
                <a:sym typeface="Calibri" pitchFamily="34" charset="0"/>
              </a:rPr>
              <a:t>(50);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        for (</a:t>
            </a:r>
            <a:r>
              <a:rPr lang="en-US" altLang="zh-CN" sz="1600" b="1" dirty="0" err="1">
                <a:sym typeface="Calibri" pitchFamily="34" charset="0"/>
              </a:rPr>
              <a:t>int</a:t>
            </a:r>
            <a:r>
              <a:rPr lang="en-US" altLang="zh-CN" sz="1600" b="1" dirty="0">
                <a:sym typeface="Calibri" pitchFamily="34" charset="0"/>
              </a:rPr>
              <a:t> </a:t>
            </a:r>
            <a:r>
              <a:rPr lang="en-US" altLang="zh-CN" sz="1600" b="1" dirty="0" err="1">
                <a:sym typeface="Calibri" pitchFamily="34" charset="0"/>
              </a:rPr>
              <a:t>i</a:t>
            </a:r>
            <a:r>
              <a:rPr lang="en-US" altLang="zh-CN" sz="1600" b="1" dirty="0">
                <a:sym typeface="Calibri" pitchFamily="34" charset="0"/>
              </a:rPr>
              <a:t>=0;i&lt;100;i++){ //</a:t>
            </a:r>
            <a:r>
              <a:rPr lang="zh-CN" altLang="en-US" sz="1600" b="1" dirty="0">
                <a:sym typeface="Calibri" pitchFamily="34" charset="0"/>
              </a:rPr>
              <a:t>列表页页数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ym typeface="Calibri" pitchFamily="34" charset="0"/>
              </a:rPr>
              <a:t>            </a:t>
            </a:r>
            <a:r>
              <a:rPr lang="en-US" altLang="zh-CN" sz="1600" b="1" dirty="0">
                <a:sym typeface="Calibri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sym typeface="Calibri" pitchFamily="34" charset="0"/>
              </a:rPr>
              <a:t>final</a:t>
            </a:r>
            <a:r>
              <a:rPr lang="en-US" altLang="zh-CN" sz="1600" b="1" dirty="0">
                <a:sym typeface="Calibri" pitchFamily="34" charset="0"/>
              </a:rPr>
              <a:t> String </a:t>
            </a:r>
            <a:r>
              <a:rPr lang="en-US" altLang="zh-CN" sz="1600" b="1" dirty="0" err="1">
                <a:sym typeface="Calibri" pitchFamily="34" charset="0"/>
              </a:rPr>
              <a:t>listUrl</a:t>
            </a:r>
            <a:r>
              <a:rPr lang="en-US" altLang="zh-CN" sz="1600" b="1" dirty="0">
                <a:sym typeface="Calibri" pitchFamily="34" charset="0"/>
              </a:rPr>
              <a:t>="http://</a:t>
            </a:r>
            <a:r>
              <a:rPr lang="zh-CN" altLang="en-US" sz="1600" b="1" dirty="0">
                <a:sym typeface="Calibri" pitchFamily="34" charset="0"/>
              </a:rPr>
              <a:t>爬虫网站地址</a:t>
            </a:r>
            <a:r>
              <a:rPr lang="en-US" altLang="zh-CN" sz="1600" b="1" dirty="0">
                <a:sym typeface="Calibri" pitchFamily="34" charset="0"/>
              </a:rPr>
              <a:t>=0&amp;p=1"+i;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		</a:t>
            </a:r>
            <a:r>
              <a:rPr lang="en-US" altLang="zh-CN" sz="1600" b="1" dirty="0" err="1">
                <a:sym typeface="Calibri" pitchFamily="34" charset="0"/>
              </a:rPr>
              <a:t>executorService.execute</a:t>
            </a:r>
            <a:r>
              <a:rPr lang="en-US" altLang="zh-CN" sz="1600" b="1" dirty="0">
                <a:sym typeface="Calibri" pitchFamily="34" charset="0"/>
              </a:rPr>
              <a:t>(new Runnable()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                public void run() {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                    </a:t>
            </a:r>
            <a:r>
              <a:rPr lang="en-US" altLang="zh-CN" sz="1600" b="1" dirty="0">
                <a:solidFill>
                  <a:srgbClr val="FF0000"/>
                </a:solidFill>
                <a:sym typeface="Calibri" pitchFamily="34" charset="0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sym typeface="Calibri" pitchFamily="34" charset="0"/>
              </a:rPr>
              <a:t>解析当前列表页数据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dirty="0">
                <a:sym typeface="Calibri" pitchFamily="34" charset="0"/>
              </a:rPr>
              <a:t>                </a:t>
            </a:r>
            <a:r>
              <a:rPr lang="en-US" altLang="zh-CN" sz="1600" b="1" dirty="0">
                <a:sym typeface="Calibri" pitchFamily="34" charset="0"/>
              </a:rPr>
              <a:t>}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        });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dirty="0">
                <a:sym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1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练习</a:t>
            </a:r>
            <a:r>
              <a:rPr lang="en-US" altLang="zh-CN" dirty="0"/>
              <a:t>1-</a:t>
            </a:r>
            <a:r>
              <a:rPr lang="zh-CN" altLang="en-US" dirty="0"/>
              <a:t>爬取猎聘网招聘信息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14303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2C7C4FC-F4A5-4878-A893-D8365B859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需求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爬取</a:t>
            </a:r>
            <a:r>
              <a:rPr lang="en-US" altLang="zh-CN" dirty="0"/>
              <a:t>Boos</a:t>
            </a:r>
            <a:r>
              <a:rPr lang="zh-CN" altLang="en-US" dirty="0"/>
              <a:t>直聘前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/>
              <a:t>Java</a:t>
            </a:r>
            <a:r>
              <a:rPr lang="zh-CN" altLang="en-US" dirty="0"/>
              <a:t>工程师招聘信息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1DFE20-A73E-4034-86D2-81C0C6109001}"/>
              </a:ext>
            </a:extLst>
          </p:cNvPr>
          <p:cNvGrpSpPr/>
          <p:nvPr/>
        </p:nvGrpSpPr>
        <p:grpSpPr>
          <a:xfrm>
            <a:off x="2195835" y="4465415"/>
            <a:ext cx="5040350" cy="586500"/>
            <a:chOff x="1390741" y="3795886"/>
            <a:chExt cx="4999875" cy="456277"/>
          </a:xfrm>
        </p:grpSpPr>
        <p:sp>
          <p:nvSpPr>
            <p:cNvPr id="7" name="圆角矩形 31">
              <a:extLst>
                <a:ext uri="{FF2B5EF4-FFF2-40B4-BE49-F238E27FC236}">
                  <a16:creationId xmlns:a16="http://schemas.microsoft.com/office/drawing/2014/main" id="{32770BE5-84BB-44B1-B1DC-4DDDBD16A3DC}"/>
                </a:ext>
              </a:extLst>
            </p:cNvPr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32">
              <a:extLst>
                <a:ext uri="{FF2B5EF4-FFF2-40B4-BE49-F238E27FC236}">
                  <a16:creationId xmlns:a16="http://schemas.microsoft.com/office/drawing/2014/main" id="{778CCA31-8AC4-4868-B41B-A1235BC8CBB5}"/>
                </a:ext>
              </a:extLst>
            </p:cNvPr>
            <p:cNvSpPr/>
            <p:nvPr/>
          </p:nvSpPr>
          <p:spPr bwMode="auto">
            <a:xfrm>
              <a:off x="1975128" y="3795887"/>
              <a:ext cx="4361918" cy="31591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>
              <a:extLst>
                <a:ext uri="{FF2B5EF4-FFF2-40B4-BE49-F238E27FC236}">
                  <a16:creationId xmlns:a16="http://schemas.microsoft.com/office/drawing/2014/main" id="{97696C04-C72A-4357-924B-0AA8DAFDF6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741" y="38168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34">
              <a:extLst>
                <a:ext uri="{FF2B5EF4-FFF2-40B4-BE49-F238E27FC236}">
                  <a16:creationId xmlns:a16="http://schemas.microsoft.com/office/drawing/2014/main" id="{482A9A15-FC09-498F-AEA8-4A9E84C18634}"/>
                </a:ext>
              </a:extLst>
            </p:cNvPr>
            <p:cNvSpPr txBox="1"/>
            <p:nvPr/>
          </p:nvSpPr>
          <p:spPr bwMode="auto">
            <a:xfrm>
              <a:off x="1942872" y="3845115"/>
              <a:ext cx="4447744" cy="40704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学员练习</a:t>
              </a:r>
              <a:r>
                <a:rPr lang="en-US" altLang="zh-CN" sz="1400" b="1" spc="225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：爬取</a:t>
              </a:r>
              <a:r>
                <a:rPr lang="en-US" altLang="zh-CN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Boos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直聘前</a:t>
              </a:r>
              <a:r>
                <a:rPr lang="en-US" altLang="zh-CN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400" b="1" spc="225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页招聘信息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zh-CN" altLang="en-US" sz="1400" b="1" spc="225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8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Anti-Spider</a:t>
            </a:r>
            <a:r>
              <a:rPr lang="zh-CN" altLang="en-US" dirty="0"/>
              <a:t>（反爬虫）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3C8E65-A716-437A-AE44-C4D18F8D5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7640"/>
            <a:ext cx="8229600" cy="3613150"/>
          </a:xfrm>
        </p:spPr>
        <p:txBody>
          <a:bodyPr/>
          <a:lstStyle/>
          <a:p>
            <a:pPr eaLnBrk="1" hangingPunct="1"/>
            <a:r>
              <a:rPr lang="zh-CN" altLang="en-US" dirty="0"/>
              <a:t>为什么要反爬？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F1CD5C8-EC02-4ADB-B168-9F456D3AE419}"/>
              </a:ext>
            </a:extLst>
          </p:cNvPr>
          <p:cNvGraphicFramePr/>
          <p:nvPr>
            <p:extLst/>
          </p:nvPr>
        </p:nvGraphicFramePr>
        <p:xfrm>
          <a:off x="3491924" y="2139720"/>
          <a:ext cx="4824335" cy="230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9827E88-DBB0-4521-95E5-43F43FEAE3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" y="3342371"/>
            <a:ext cx="1852253" cy="18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35802E-6 L 0.06737 -1.35802E-6 C 0.09757 -1.35802E-6 0.13507 -0.05247 0.13507 -0.09475 L 0.13507 -0.189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9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Anti-Spider</a:t>
            </a:r>
            <a:r>
              <a:rPr lang="zh-CN" altLang="en-US" dirty="0"/>
              <a:t>（反爬虫）策略</a:t>
            </a:r>
          </a:p>
        </p:txBody>
      </p:sp>
      <p:sp>
        <p:nvSpPr>
          <p:cNvPr id="53251" name="TextBox 6"/>
          <p:cNvSpPr txBox="1">
            <a:spLocks noChangeArrowheads="1"/>
          </p:cNvSpPr>
          <p:nvPr/>
        </p:nvSpPr>
        <p:spPr bwMode="auto">
          <a:xfrm>
            <a:off x="2087563" y="2264138"/>
            <a:ext cx="809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rtl="0" eaLnBrk="0" hangingPunct="0">
              <a:spcAft>
                <a:spcPct val="0"/>
              </a:spcAft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Arial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浏览器</a:t>
            </a:r>
            <a:endParaRPr lang="zh-CN" altLang="en-US" sz="1800" b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A3C8E65-A716-437A-AE44-C4D18F8D5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3613150"/>
          </a:xfrm>
        </p:spPr>
        <p:txBody>
          <a:bodyPr/>
          <a:lstStyle/>
          <a:p>
            <a:pPr eaLnBrk="1" hangingPunct="1"/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B00B55D-37E6-4842-98A5-075F188B8357}"/>
              </a:ext>
            </a:extLst>
          </p:cNvPr>
          <p:cNvGraphicFramePr/>
          <p:nvPr>
            <p:extLst/>
          </p:nvPr>
        </p:nvGraphicFramePr>
        <p:xfrm>
          <a:off x="1187765" y="1851700"/>
          <a:ext cx="6480450" cy="23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59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219766</TotalTime>
  <Words>801</Words>
  <Application>Microsoft Office PowerPoint</Application>
  <PresentationFormat>全屏显示(16:9)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Webdings</vt:lpstr>
      <vt:lpstr>Wingdings</vt:lpstr>
      <vt:lpstr>Office 主题_2</vt:lpstr>
      <vt:lpstr>5天学会网络爬虫（四）</vt:lpstr>
      <vt:lpstr>本章目标</vt:lpstr>
      <vt:lpstr>多线程网络爬虫</vt:lpstr>
      <vt:lpstr>ExecutorService线程池</vt:lpstr>
      <vt:lpstr>多线程爬虫思路</vt:lpstr>
      <vt:lpstr>使用ExecutorService进行多线程爬虫</vt:lpstr>
      <vt:lpstr>练习1-爬取猎聘网招聘信息</vt:lpstr>
      <vt:lpstr>Anti-Spider（反爬虫）</vt:lpstr>
      <vt:lpstr>Anti-Spider（反爬虫）策略</vt:lpstr>
      <vt:lpstr>User Agent限制</vt:lpstr>
      <vt:lpstr>Anti-Anti-Spider（反反爬）策略</vt:lpstr>
      <vt:lpstr>Jsoup设置User Agent</vt:lpstr>
      <vt:lpstr>Jsoup设置IP</vt:lpstr>
      <vt:lpstr>使用Jsoup代理爬取Boos直聘数据</vt:lpstr>
      <vt:lpstr>总结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尚泽中</cp:lastModifiedBy>
  <cp:revision>580</cp:revision>
  <dcterms:created xsi:type="dcterms:W3CDTF">2014-08-11T02:57:00Z</dcterms:created>
  <dcterms:modified xsi:type="dcterms:W3CDTF">2018-03-26T11:19:43Z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