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696" y="66"/>
      </p:cViewPr>
      <p:guideLst>
        <p:guide orient="horz" pos="206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401EF-654B-43AF-B42D-E399ED727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10465D-4200-4FCD-992F-7A1C54FA2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C6B68-8AF6-489B-A403-965B5931D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BE4D-AAC8-4FEF-9FD8-5FBF99424701}" type="datetimeFigureOut">
              <a:rPr lang="en-ID" smtClean="0"/>
              <a:t>09/10/2020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AFD3F-1769-4447-A584-350BE333B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7651B-F164-430E-A4FC-1141CB1F2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0D21F-F103-4FC2-99F6-518CF19FE63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97979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8D283-3018-4678-9BAE-23867D6D3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E9471-4064-492A-B62C-A8D833D4A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50082-00C9-406F-916E-CDE95BEA4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BE4D-AAC8-4FEF-9FD8-5FBF99424701}" type="datetimeFigureOut">
              <a:rPr lang="en-ID" smtClean="0"/>
              <a:t>09/10/2020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E0BC7-951E-4326-9048-65F39F337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D6950-49C0-42E9-A323-EEEE0A4EF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0D21F-F103-4FC2-99F6-518CF19FE63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73714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AE4169-3938-4440-8F16-B3D1C30624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A4ADB-F2D7-42F4-BC37-14DD7A4B6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A2B97-538F-4700-839A-A81CB335B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BE4D-AAC8-4FEF-9FD8-5FBF99424701}" type="datetimeFigureOut">
              <a:rPr lang="en-ID" smtClean="0"/>
              <a:t>09/10/2020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EB0A9-E47E-4BE1-B22D-C1404F0C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34531-C03E-47FD-8ACC-0573617B2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0D21F-F103-4FC2-99F6-518CF19FE63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93036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00C2E-ECBD-47BA-B114-81A8E74C7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C16DB-D787-4F0B-9588-6EFD9642D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2D07A-56E4-448D-AA63-931CAAE51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BE4D-AAC8-4FEF-9FD8-5FBF99424701}" type="datetimeFigureOut">
              <a:rPr lang="en-ID" smtClean="0"/>
              <a:t>09/10/2020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B2A38-A17F-4011-874C-EEC7CBD19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16E9B-A66C-43C5-A917-5B72DEA67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0D21F-F103-4FC2-99F6-518CF19FE63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3332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CCC45-E00C-4A1F-BEDA-61772915C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09750-BD80-4A35-83E6-82211797D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FBE68-D794-454C-B9EF-D6BD8D27E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BE4D-AAC8-4FEF-9FD8-5FBF99424701}" type="datetimeFigureOut">
              <a:rPr lang="en-ID" smtClean="0"/>
              <a:t>09/10/2020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09318-603C-4602-9C9D-A58EC3AEA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10377-247B-4D31-BE5D-BD8844F12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0D21F-F103-4FC2-99F6-518CF19FE63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99149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FCBC5-44E7-4623-81D9-CD2764EFF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B7896-A259-4287-9681-C08AFEAF34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D70D4B-C4F3-4151-852E-660575C03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F7AA6-0EA4-4D1E-93BA-8F9D720D9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BE4D-AAC8-4FEF-9FD8-5FBF99424701}" type="datetimeFigureOut">
              <a:rPr lang="en-ID" smtClean="0"/>
              <a:t>09/10/2020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E9BB6-A006-477F-9E18-954D23DE6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BC66F-8EE9-4BB4-9ACF-6725F3A01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0D21F-F103-4FC2-99F6-518CF19FE63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8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0E3F8-F6A2-4BF2-A9EC-352A7889F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DB84E-1B95-47EE-A76B-44B2D5D18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052B2-9305-4E53-972D-2AB4DEAB3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5B2F8B-8F0B-4CCC-9446-4DFE424FCF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125F0E-5380-46AE-8594-CCA0125E7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F25FF0-BD0F-48AD-A66F-898DE6FD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BE4D-AAC8-4FEF-9FD8-5FBF99424701}" type="datetimeFigureOut">
              <a:rPr lang="en-ID" smtClean="0"/>
              <a:t>09/10/2020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B52903-23FC-48DF-BF2A-6EDF07BBA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9EB396-2A3A-43E7-8FA8-7B54D819E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0D21F-F103-4FC2-99F6-518CF19FE63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4348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49D3C-E500-4EA5-8511-4930AE755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4EBF67-A1FA-4B95-A764-69CEE1BE6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BE4D-AAC8-4FEF-9FD8-5FBF99424701}" type="datetimeFigureOut">
              <a:rPr lang="en-ID" smtClean="0"/>
              <a:t>09/10/2020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4AA5E-1DFC-435C-9F8B-24106B571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8BCFF3-32E7-42D7-8353-44BF86BAF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0D21F-F103-4FC2-99F6-518CF19FE63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86958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D1145A-0D77-4DAE-8684-0E30A2AB6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BE4D-AAC8-4FEF-9FD8-5FBF99424701}" type="datetimeFigureOut">
              <a:rPr lang="en-ID" smtClean="0"/>
              <a:t>09/10/2020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617DE2-14C8-41EF-A525-9D6510039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0EA5A3-F73A-48DE-9E27-6ABD7CEF7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0D21F-F103-4FC2-99F6-518CF19FE63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44636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3C219-7077-485C-82CC-612F863F8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E8D71-6B9C-40D8-AAF4-CA0507BDF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3E9E34-111A-4D6D-B746-728C38F58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4F3840-9999-4AB0-877E-DAF51C24E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BE4D-AAC8-4FEF-9FD8-5FBF99424701}" type="datetimeFigureOut">
              <a:rPr lang="en-ID" smtClean="0"/>
              <a:t>09/10/2020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3C977-0474-4A0F-BA35-6D43C3BD4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856A70-A175-4E34-824A-797B09A27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0D21F-F103-4FC2-99F6-518CF19FE63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83003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2A48-CE16-41A9-BA11-36D48E6FC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F037CB-ABBA-4C08-AEFE-925FF74B44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51BBBE-ED4F-429F-92FA-AFD4E20D9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5C679-7BA0-415A-A344-4563467A6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BE4D-AAC8-4FEF-9FD8-5FBF99424701}" type="datetimeFigureOut">
              <a:rPr lang="en-ID" smtClean="0"/>
              <a:t>09/10/2020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A2FBB-E252-4C9F-944A-5C75CA84C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88CF0-E076-45F4-8F37-EAAB5C438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0D21F-F103-4FC2-99F6-518CF19FE63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05407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1BA372-5417-4C6E-BE6E-012FF0A5B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A02B9-37F9-4E19-8335-677E3A9BD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33524-6B1A-4B99-8BB0-17724EA263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7BE4D-AAC8-4FEF-9FD8-5FBF99424701}" type="datetimeFigureOut">
              <a:rPr lang="en-ID" smtClean="0"/>
              <a:t>09/10/2020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18D6B-BB58-4CEB-9109-B561099F0A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C8749-AB4E-4824-9210-12199CC2FA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0D21F-F103-4FC2-99F6-518CF19FE63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98975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1E6C5-6F0C-44C9-AC1E-EC8BC3C823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System Development Life Cycle </a:t>
            </a:r>
            <a:br>
              <a:rPr lang="en-US" dirty="0"/>
            </a:br>
            <a:r>
              <a:rPr lang="en-US" dirty="0"/>
              <a:t>(SDLC)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FFDF04-B096-4E12-9E3C-47B07A566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38170"/>
            <a:ext cx="9144000" cy="1019629"/>
          </a:xfrm>
        </p:spPr>
        <p:txBody>
          <a:bodyPr/>
          <a:lstStyle/>
          <a:p>
            <a:r>
              <a:rPr lang="en-US" dirty="0"/>
              <a:t>Oleh :</a:t>
            </a:r>
          </a:p>
          <a:p>
            <a:r>
              <a:rPr lang="en-US" dirty="0" err="1"/>
              <a:t>Deuis</a:t>
            </a:r>
            <a:r>
              <a:rPr lang="en-US" dirty="0"/>
              <a:t> Nur </a:t>
            </a:r>
            <a:r>
              <a:rPr lang="en-US" dirty="0" err="1"/>
              <a:t>Astrida</a:t>
            </a:r>
            <a:r>
              <a:rPr lang="en-US" dirty="0"/>
              <a:t>, </a:t>
            </a:r>
            <a:r>
              <a:rPr lang="en-US" dirty="0" err="1"/>
              <a:t>M.Kom</a:t>
            </a:r>
            <a:r>
              <a:rPr lang="en-US" dirty="0"/>
              <a:t>.</a:t>
            </a:r>
            <a:endParaRPr lang="en-ID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56C89EC-1ECE-4BAD-A1FA-BEE5A994713E}"/>
              </a:ext>
            </a:extLst>
          </p:cNvPr>
          <p:cNvGrpSpPr/>
          <p:nvPr/>
        </p:nvGrpSpPr>
        <p:grpSpPr>
          <a:xfrm>
            <a:off x="-13855" y="6330206"/>
            <a:ext cx="12205855" cy="527794"/>
            <a:chOff x="-13855" y="6330206"/>
            <a:chExt cx="12205855" cy="52779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8555AFD-1BE5-42FD-9871-F6AC958A9B8B}"/>
                </a:ext>
              </a:extLst>
            </p:cNvPr>
            <p:cNvSpPr/>
            <p:nvPr/>
          </p:nvSpPr>
          <p:spPr>
            <a:xfrm>
              <a:off x="0" y="6371771"/>
              <a:ext cx="12192000" cy="48622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E1D9FFC-2F90-4F41-B134-F9F779AD8F0A}"/>
                </a:ext>
              </a:extLst>
            </p:cNvPr>
            <p:cNvCxnSpPr>
              <a:cxnSpLocks/>
            </p:cNvCxnSpPr>
            <p:nvPr/>
          </p:nvCxnSpPr>
          <p:spPr>
            <a:xfrm>
              <a:off x="-13855" y="6330206"/>
              <a:ext cx="12205855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F5675A08-22C6-4236-9E72-F6A955E6D1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5" t="5573" b="4941"/>
          <a:stretch/>
        </p:blipFill>
        <p:spPr>
          <a:xfrm>
            <a:off x="11069781" y="0"/>
            <a:ext cx="100426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437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B9A1C-BCAB-4822-A89E-246E704B3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Rapid</a:t>
            </a:r>
            <a:endParaRPr lang="en-ID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5AFE691-E930-415E-BDD3-D0BD7AC1C7A8}"/>
              </a:ext>
            </a:extLst>
          </p:cNvPr>
          <p:cNvGrpSpPr/>
          <p:nvPr/>
        </p:nvGrpSpPr>
        <p:grpSpPr>
          <a:xfrm>
            <a:off x="-13855" y="6330206"/>
            <a:ext cx="12205855" cy="527794"/>
            <a:chOff x="-13855" y="6330206"/>
            <a:chExt cx="12205855" cy="52779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02C9BF6-D549-47E7-A958-310D86CF6290}"/>
                </a:ext>
              </a:extLst>
            </p:cNvPr>
            <p:cNvSpPr/>
            <p:nvPr/>
          </p:nvSpPr>
          <p:spPr>
            <a:xfrm>
              <a:off x="0" y="6371771"/>
              <a:ext cx="12192000" cy="48622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A09FF96-F746-44A5-A65D-5FECF4FD7478}"/>
                </a:ext>
              </a:extLst>
            </p:cNvPr>
            <p:cNvCxnSpPr>
              <a:cxnSpLocks/>
            </p:cNvCxnSpPr>
            <p:nvPr/>
          </p:nvCxnSpPr>
          <p:spPr>
            <a:xfrm>
              <a:off x="-13855" y="6330206"/>
              <a:ext cx="12205855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F6226427-5E75-49FD-AC13-4C4EB6DF29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5" t="5573" b="4941"/>
          <a:stretch/>
        </p:blipFill>
        <p:spPr>
          <a:xfrm>
            <a:off x="11069781" y="0"/>
            <a:ext cx="1004265" cy="9144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C1F7F77-1A6D-4A44-BE3F-0A9BC9A5D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371" y="2055813"/>
            <a:ext cx="6189520" cy="3959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5E93015-0BD2-42BC-B821-183FB4627AF8}"/>
              </a:ext>
            </a:extLst>
          </p:cNvPr>
          <p:cNvSpPr/>
          <p:nvPr/>
        </p:nvSpPr>
        <p:spPr>
          <a:xfrm>
            <a:off x="533402" y="3429000"/>
            <a:ext cx="4073234" cy="273727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ID" dirty="0"/>
              <a:t>RAD </a:t>
            </a:r>
            <a:r>
              <a:rPr lang="en-ID" dirty="0" err="1"/>
              <a:t>mempunyai</a:t>
            </a:r>
            <a:r>
              <a:rPr lang="en-ID" dirty="0"/>
              <a:t> proses </a:t>
            </a:r>
            <a:r>
              <a:rPr lang="en-ID" dirty="0" err="1"/>
              <a:t>pengembangan</a:t>
            </a:r>
            <a:r>
              <a:rPr lang="en-ID" dirty="0"/>
              <a:t> yang paling </a:t>
            </a:r>
            <a:r>
              <a:rPr lang="en-ID" dirty="0" err="1"/>
              <a:t>cepat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metoda</a:t>
            </a:r>
            <a:r>
              <a:rPr lang="en-ID" dirty="0"/>
              <a:t> </a:t>
            </a:r>
            <a:r>
              <a:rPr lang="en-ID" dirty="0" err="1"/>
              <a:t>iteratif</a:t>
            </a:r>
            <a:r>
              <a:rPr lang="en-ID" dirty="0"/>
              <a:t> (</a:t>
            </a:r>
            <a:r>
              <a:rPr lang="en-ID" dirty="0" err="1"/>
              <a:t>berulang</a:t>
            </a:r>
            <a:r>
              <a:rPr lang="en-ID" dirty="0"/>
              <a:t>) 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mengembangkan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dimana</a:t>
            </a:r>
            <a:r>
              <a:rPr lang="en-ID" dirty="0"/>
              <a:t> working model (model </a:t>
            </a:r>
            <a:r>
              <a:rPr lang="en-ID" dirty="0" err="1"/>
              <a:t>bekerja</a:t>
            </a:r>
            <a:r>
              <a:rPr lang="en-ID" dirty="0"/>
              <a:t>)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dikonstruksikan</a:t>
            </a:r>
            <a:r>
              <a:rPr lang="en-ID" dirty="0"/>
              <a:t> di </a:t>
            </a:r>
            <a:r>
              <a:rPr lang="en-ID" dirty="0" err="1"/>
              <a:t>awal</a:t>
            </a:r>
            <a:r>
              <a:rPr lang="en-ID" dirty="0"/>
              <a:t> </a:t>
            </a:r>
            <a:r>
              <a:rPr lang="en-ID" dirty="0" err="1"/>
              <a:t>tahap</a:t>
            </a:r>
            <a:r>
              <a:rPr lang="en-ID" dirty="0"/>
              <a:t> </a:t>
            </a:r>
            <a:r>
              <a:rPr lang="en-ID" dirty="0" err="1"/>
              <a:t>pengembangan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dirty="0" err="1"/>
              <a:t>menetapkan</a:t>
            </a:r>
            <a:r>
              <a:rPr lang="en-ID" dirty="0"/>
              <a:t> </a:t>
            </a:r>
            <a:r>
              <a:rPr lang="en-ID" dirty="0" err="1"/>
              <a:t>kebutuhan</a:t>
            </a:r>
            <a:r>
              <a:rPr lang="en-ID" dirty="0"/>
              <a:t> (requirement) user dan </a:t>
            </a:r>
            <a:r>
              <a:rPr lang="en-ID" dirty="0" err="1"/>
              <a:t>selanjutnya</a:t>
            </a:r>
            <a:r>
              <a:rPr lang="en-ID" dirty="0"/>
              <a:t> </a:t>
            </a:r>
            <a:r>
              <a:rPr lang="en-ID" dirty="0" err="1"/>
              <a:t>disingkirkan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529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B9A1C-BCAB-4822-A89E-246E704B3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</a:t>
            </a:r>
            <a:r>
              <a:rPr lang="en-US" dirty="0" err="1"/>
              <a:t>Protyping</a:t>
            </a:r>
            <a:endParaRPr lang="en-ID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5AFE691-E930-415E-BDD3-D0BD7AC1C7A8}"/>
              </a:ext>
            </a:extLst>
          </p:cNvPr>
          <p:cNvGrpSpPr/>
          <p:nvPr/>
        </p:nvGrpSpPr>
        <p:grpSpPr>
          <a:xfrm>
            <a:off x="-13855" y="6330206"/>
            <a:ext cx="12205855" cy="527794"/>
            <a:chOff x="-13855" y="6330206"/>
            <a:chExt cx="12205855" cy="52779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02C9BF6-D549-47E7-A958-310D86CF6290}"/>
                </a:ext>
              </a:extLst>
            </p:cNvPr>
            <p:cNvSpPr/>
            <p:nvPr/>
          </p:nvSpPr>
          <p:spPr>
            <a:xfrm>
              <a:off x="0" y="6371771"/>
              <a:ext cx="12192000" cy="48622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A09FF96-F746-44A5-A65D-5FECF4FD7478}"/>
                </a:ext>
              </a:extLst>
            </p:cNvPr>
            <p:cNvCxnSpPr>
              <a:cxnSpLocks/>
            </p:cNvCxnSpPr>
            <p:nvPr/>
          </p:nvCxnSpPr>
          <p:spPr>
            <a:xfrm>
              <a:off x="-13855" y="6330206"/>
              <a:ext cx="12205855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F6226427-5E75-49FD-AC13-4C4EB6DF29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5" t="5573" b="4941"/>
          <a:stretch/>
        </p:blipFill>
        <p:spPr>
          <a:xfrm>
            <a:off x="11069781" y="0"/>
            <a:ext cx="1004265" cy="914400"/>
          </a:xfrm>
          <a:prstGeom prst="rect">
            <a:avLst/>
          </a:prstGeom>
        </p:spPr>
      </p:pic>
      <p:pic>
        <p:nvPicPr>
          <p:cNvPr id="4098" name="Picture 2" descr="Pengertian Prototype Model SDLC - Sistem Informasi">
            <a:extLst>
              <a:ext uri="{FF2B5EF4-FFF2-40B4-BE49-F238E27FC236}">
                <a16:creationId xmlns:a16="http://schemas.microsoft.com/office/drawing/2014/main" id="{DD96E377-3D95-4AEA-B73E-666209625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827" y="2528454"/>
            <a:ext cx="9206345" cy="298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7D7377F-F765-4CBB-AE0A-94E8DCE772E7}"/>
              </a:ext>
            </a:extLst>
          </p:cNvPr>
          <p:cNvSpPr/>
          <p:nvPr/>
        </p:nvSpPr>
        <p:spPr>
          <a:xfrm>
            <a:off x="533401" y="5389417"/>
            <a:ext cx="10965871" cy="77685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sv-SE" dirty="0"/>
              <a:t>Model prototyping fokus pada penyajian atau presentasi kepada user dengan format input dan output kemudian perangkat lunak akan dievaluasi.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4600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B9A1C-BCAB-4822-A89E-246E704B3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incremental</a:t>
            </a:r>
            <a:endParaRPr lang="en-ID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5AFE691-E930-415E-BDD3-D0BD7AC1C7A8}"/>
              </a:ext>
            </a:extLst>
          </p:cNvPr>
          <p:cNvGrpSpPr/>
          <p:nvPr/>
        </p:nvGrpSpPr>
        <p:grpSpPr>
          <a:xfrm>
            <a:off x="-13855" y="6330206"/>
            <a:ext cx="12205855" cy="527794"/>
            <a:chOff x="-13855" y="6330206"/>
            <a:chExt cx="12205855" cy="52779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02C9BF6-D549-47E7-A958-310D86CF6290}"/>
                </a:ext>
              </a:extLst>
            </p:cNvPr>
            <p:cNvSpPr/>
            <p:nvPr/>
          </p:nvSpPr>
          <p:spPr>
            <a:xfrm>
              <a:off x="0" y="6371771"/>
              <a:ext cx="12192000" cy="48622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A09FF96-F746-44A5-A65D-5FECF4FD7478}"/>
                </a:ext>
              </a:extLst>
            </p:cNvPr>
            <p:cNvCxnSpPr>
              <a:cxnSpLocks/>
            </p:cNvCxnSpPr>
            <p:nvPr/>
          </p:nvCxnSpPr>
          <p:spPr>
            <a:xfrm>
              <a:off x="-13855" y="6330206"/>
              <a:ext cx="12205855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F6226427-5E75-49FD-AC13-4C4EB6DF29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5" t="5573" b="4941"/>
          <a:stretch/>
        </p:blipFill>
        <p:spPr>
          <a:xfrm>
            <a:off x="11069781" y="0"/>
            <a:ext cx="1004265" cy="914400"/>
          </a:xfrm>
          <a:prstGeom prst="rect">
            <a:avLst/>
          </a:prstGeom>
        </p:spPr>
      </p:pic>
      <p:pic>
        <p:nvPicPr>
          <p:cNvPr id="5122" name="Picture 2" descr="Pengertian Iterative Model SDLC - Sistem Informasi">
            <a:extLst>
              <a:ext uri="{FF2B5EF4-FFF2-40B4-BE49-F238E27FC236}">
                <a16:creationId xmlns:a16="http://schemas.microsoft.com/office/drawing/2014/main" id="{9B685D84-F081-482C-93FA-1A85EDD5E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068" y="1732252"/>
            <a:ext cx="8545223" cy="3466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A2A6F3F-259A-45F9-86FC-C2B07A31A9B8}"/>
              </a:ext>
            </a:extLst>
          </p:cNvPr>
          <p:cNvSpPr/>
          <p:nvPr/>
        </p:nvSpPr>
        <p:spPr>
          <a:xfrm>
            <a:off x="533401" y="5389417"/>
            <a:ext cx="10965871" cy="77685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pengembangan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 di mana </a:t>
            </a:r>
            <a:r>
              <a:rPr lang="en-ID" dirty="0" err="1"/>
              <a:t>produk</a:t>
            </a:r>
            <a:r>
              <a:rPr lang="en-ID" dirty="0"/>
              <a:t> </a:t>
            </a:r>
            <a:r>
              <a:rPr lang="en-ID" dirty="0" err="1"/>
              <a:t>dirancang</a:t>
            </a:r>
            <a:r>
              <a:rPr lang="en-ID" dirty="0"/>
              <a:t>, </a:t>
            </a:r>
            <a:r>
              <a:rPr lang="en-ID" dirty="0" err="1"/>
              <a:t>diimplementasikan</a:t>
            </a:r>
            <a:r>
              <a:rPr lang="en-ID" dirty="0"/>
              <a:t>, dan </a:t>
            </a:r>
            <a:r>
              <a:rPr lang="en-ID" dirty="0" err="1"/>
              <a:t>diuji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bertahap</a:t>
            </a:r>
            <a:r>
              <a:rPr lang="en-ID" dirty="0"/>
              <a:t> </a:t>
            </a:r>
            <a:r>
              <a:rPr lang="en-ID" dirty="0" err="1"/>
              <a:t>hingga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 </a:t>
            </a:r>
            <a:r>
              <a:rPr lang="en-ID" dirty="0" err="1"/>
              <a:t>selesai</a:t>
            </a:r>
            <a:r>
              <a:rPr lang="en-ID" dirty="0"/>
              <a:t>. Model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menggabungkan</a:t>
            </a:r>
            <a:r>
              <a:rPr lang="en-ID" dirty="0"/>
              <a:t> </a:t>
            </a:r>
            <a:r>
              <a:rPr lang="en-ID" dirty="0" err="1"/>
              <a:t>elemen-elemen</a:t>
            </a:r>
            <a:r>
              <a:rPr lang="en-ID" dirty="0"/>
              <a:t> model waterfall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filosofi</a:t>
            </a:r>
            <a:r>
              <a:rPr lang="en-ID" dirty="0"/>
              <a:t> </a:t>
            </a:r>
            <a:r>
              <a:rPr lang="en-ID" dirty="0" err="1"/>
              <a:t>iteratif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prototyping.</a:t>
            </a:r>
          </a:p>
        </p:txBody>
      </p:sp>
    </p:spTree>
    <p:extLst>
      <p:ext uri="{BB962C8B-B14F-4D97-AF65-F5344CB8AC3E}">
        <p14:creationId xmlns:p14="http://schemas.microsoft.com/office/powerpoint/2010/main" val="193167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B9A1C-BCAB-4822-A89E-246E704B3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build &amp; fix</a:t>
            </a:r>
            <a:endParaRPr lang="en-ID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5AFE691-E930-415E-BDD3-D0BD7AC1C7A8}"/>
              </a:ext>
            </a:extLst>
          </p:cNvPr>
          <p:cNvGrpSpPr/>
          <p:nvPr/>
        </p:nvGrpSpPr>
        <p:grpSpPr>
          <a:xfrm>
            <a:off x="-13855" y="6330206"/>
            <a:ext cx="12205855" cy="527794"/>
            <a:chOff x="-13855" y="6330206"/>
            <a:chExt cx="12205855" cy="52779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02C9BF6-D549-47E7-A958-310D86CF6290}"/>
                </a:ext>
              </a:extLst>
            </p:cNvPr>
            <p:cNvSpPr/>
            <p:nvPr/>
          </p:nvSpPr>
          <p:spPr>
            <a:xfrm>
              <a:off x="0" y="6371771"/>
              <a:ext cx="12192000" cy="48622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A09FF96-F746-44A5-A65D-5FECF4FD7478}"/>
                </a:ext>
              </a:extLst>
            </p:cNvPr>
            <p:cNvCxnSpPr>
              <a:cxnSpLocks/>
            </p:cNvCxnSpPr>
            <p:nvPr/>
          </p:nvCxnSpPr>
          <p:spPr>
            <a:xfrm>
              <a:off x="-13855" y="6330206"/>
              <a:ext cx="12205855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F6226427-5E75-49FD-AC13-4C4EB6DF29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5" t="5573" b="4941"/>
          <a:stretch/>
        </p:blipFill>
        <p:spPr>
          <a:xfrm>
            <a:off x="11069781" y="0"/>
            <a:ext cx="1004265" cy="91440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088CEF43-0102-4BC9-90A1-8AA7495E7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582" y="1732252"/>
            <a:ext cx="8492836" cy="311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744C2AC-1250-42CF-ABF0-CB1490AC87FC}"/>
              </a:ext>
            </a:extLst>
          </p:cNvPr>
          <p:cNvSpPr/>
          <p:nvPr/>
        </p:nvSpPr>
        <p:spPr>
          <a:xfrm>
            <a:off x="533401" y="4892279"/>
            <a:ext cx="10965871" cy="127399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ID" dirty="0"/>
              <a:t>Build &amp; Fix Method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yang paling </a:t>
            </a:r>
            <a:r>
              <a:rPr lang="en-ID" dirty="0" err="1"/>
              <a:t>lemah</a:t>
            </a:r>
            <a:r>
              <a:rPr lang="en-ID" dirty="0"/>
              <a:t> </a:t>
            </a:r>
            <a:r>
              <a:rPr lang="en-ID" dirty="0" err="1"/>
              <a:t>diantara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SDLC yang lain </a:t>
            </a:r>
            <a:r>
              <a:rPr lang="en-ID" dirty="0" err="1"/>
              <a:t>tetapi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acuan</a:t>
            </a:r>
            <a:r>
              <a:rPr lang="en-ID" dirty="0"/>
              <a:t> </a:t>
            </a:r>
            <a:r>
              <a:rPr lang="en-ID" dirty="0" err="1"/>
              <a:t>pengembangan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SDLC yang lain. </a:t>
            </a:r>
          </a:p>
          <a:p>
            <a:pPr algn="just"/>
            <a:r>
              <a:rPr lang="en-ID" dirty="0"/>
              <a:t>Build &amp; fix </a:t>
            </a:r>
            <a:r>
              <a:rPr lang="en-ID" dirty="0" err="1"/>
              <a:t>bertujuan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kepercayaan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pelanggan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pelayanan</a:t>
            </a:r>
            <a:r>
              <a:rPr lang="en-ID" dirty="0"/>
              <a:t> </a:t>
            </a:r>
            <a:r>
              <a:rPr lang="en-ID" dirty="0" err="1"/>
              <a:t>perbaikan</a:t>
            </a:r>
            <a:r>
              <a:rPr lang="en-ID" dirty="0"/>
              <a:t> dan </a:t>
            </a:r>
            <a:r>
              <a:rPr lang="en-ID" dirty="0" err="1"/>
              <a:t>perawatan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terus</a:t>
            </a:r>
            <a:r>
              <a:rPr lang="en-ID" dirty="0"/>
              <a:t> </a:t>
            </a:r>
            <a:r>
              <a:rPr lang="en-ID" dirty="0" err="1"/>
              <a:t>menerus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 yang </a:t>
            </a:r>
            <a:r>
              <a:rPr lang="en-ID" dirty="0" err="1"/>
              <a:t>digunakan</a:t>
            </a:r>
            <a:r>
              <a:rPr lang="en-ID" dirty="0"/>
              <a:t> oleh user.</a:t>
            </a:r>
          </a:p>
        </p:txBody>
      </p:sp>
    </p:spTree>
    <p:extLst>
      <p:ext uri="{BB962C8B-B14F-4D97-AF65-F5344CB8AC3E}">
        <p14:creationId xmlns:p14="http://schemas.microsoft.com/office/powerpoint/2010/main" val="3979179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B9A1C-BCAB-4822-A89E-246E704B3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Synchronize &amp; stabilize</a:t>
            </a:r>
            <a:endParaRPr lang="en-ID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5AFE691-E930-415E-BDD3-D0BD7AC1C7A8}"/>
              </a:ext>
            </a:extLst>
          </p:cNvPr>
          <p:cNvGrpSpPr/>
          <p:nvPr/>
        </p:nvGrpSpPr>
        <p:grpSpPr>
          <a:xfrm>
            <a:off x="-13855" y="6330206"/>
            <a:ext cx="12205855" cy="527794"/>
            <a:chOff x="-13855" y="6330206"/>
            <a:chExt cx="12205855" cy="52779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02C9BF6-D549-47E7-A958-310D86CF6290}"/>
                </a:ext>
              </a:extLst>
            </p:cNvPr>
            <p:cNvSpPr/>
            <p:nvPr/>
          </p:nvSpPr>
          <p:spPr>
            <a:xfrm>
              <a:off x="0" y="6371771"/>
              <a:ext cx="12192000" cy="48622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A09FF96-F746-44A5-A65D-5FECF4FD7478}"/>
                </a:ext>
              </a:extLst>
            </p:cNvPr>
            <p:cNvCxnSpPr>
              <a:cxnSpLocks/>
            </p:cNvCxnSpPr>
            <p:nvPr/>
          </p:nvCxnSpPr>
          <p:spPr>
            <a:xfrm>
              <a:off x="-13855" y="6330206"/>
              <a:ext cx="12205855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F6226427-5E75-49FD-AC13-4C4EB6DF29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5" t="5573" b="4941"/>
          <a:stretch/>
        </p:blipFill>
        <p:spPr>
          <a:xfrm>
            <a:off x="11069781" y="0"/>
            <a:ext cx="1004265" cy="914400"/>
          </a:xfrm>
          <a:prstGeom prst="rect">
            <a:avLst/>
          </a:prstGeom>
        </p:spPr>
      </p:pic>
      <p:pic>
        <p:nvPicPr>
          <p:cNvPr id="6146" name="Picture 2" descr="SDLC Metode Synchronize and Stabilize &amp; Extreme Programming ( Agile ) –  Jihan Pratiwi">
            <a:extLst>
              <a:ext uri="{FF2B5EF4-FFF2-40B4-BE49-F238E27FC236}">
                <a16:creationId xmlns:a16="http://schemas.microsoft.com/office/drawing/2014/main" id="{214C8DC4-64AB-4F37-81F8-68810A654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546" y="1543999"/>
            <a:ext cx="5624945" cy="343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16FF7B8-591B-4B1F-AB37-B12EA256FD27}"/>
              </a:ext>
            </a:extLst>
          </p:cNvPr>
          <p:cNvSpPr/>
          <p:nvPr/>
        </p:nvSpPr>
        <p:spPr>
          <a:xfrm>
            <a:off x="533401" y="4963078"/>
            <a:ext cx="10965871" cy="132556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ID" dirty="0" err="1"/>
              <a:t>Mendefinisikan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pendekatan</a:t>
            </a:r>
            <a:r>
              <a:rPr lang="en-ID" dirty="0"/>
              <a:t> </a:t>
            </a:r>
            <a:r>
              <a:rPr lang="en-ID" dirty="0" err="1"/>
              <a:t>menyeluruh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mengembangkan</a:t>
            </a:r>
            <a:r>
              <a:rPr lang="en-ID" dirty="0"/>
              <a:t> dan </a:t>
            </a:r>
            <a:r>
              <a:rPr lang="en-ID" dirty="0" err="1"/>
              <a:t>mengelola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 </a:t>
            </a:r>
            <a:r>
              <a:rPr lang="en-ID" dirty="0" err="1"/>
              <a:t>skala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.</a:t>
            </a:r>
          </a:p>
          <a:p>
            <a:pPr algn="just"/>
            <a:r>
              <a:rPr lang="en-ID" dirty="0"/>
              <a:t>Model Synchronize and Stabilize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metodologi</a:t>
            </a:r>
            <a:r>
              <a:rPr lang="en-ID" dirty="0"/>
              <a:t> </a:t>
            </a:r>
            <a:r>
              <a:rPr lang="en-ID" dirty="0" err="1"/>
              <a:t>Pengembangan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Life Cycle di mana </a:t>
            </a:r>
            <a:r>
              <a:rPr lang="en-ID" dirty="0" err="1"/>
              <a:t>tim</a:t>
            </a:r>
            <a:r>
              <a:rPr lang="en-ID" dirty="0"/>
              <a:t> </a:t>
            </a:r>
            <a:r>
              <a:rPr lang="en-ID" dirty="0" err="1"/>
              <a:t>bekerja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bersamaan</a:t>
            </a:r>
            <a:r>
              <a:rPr lang="en-ID" dirty="0"/>
              <a:t> pada </a:t>
            </a:r>
            <a:r>
              <a:rPr lang="en-ID" dirty="0" err="1"/>
              <a:t>modul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individu</a:t>
            </a:r>
            <a:r>
              <a:rPr lang="en-ID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3329671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B9A1C-BCAB-4822-A89E-246E704B3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Siklus</a:t>
            </a:r>
            <a:r>
              <a:rPr lang="en-US" dirty="0"/>
              <a:t> SDLC</a:t>
            </a:r>
            <a:endParaRPr lang="en-ID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5AFE691-E930-415E-BDD3-D0BD7AC1C7A8}"/>
              </a:ext>
            </a:extLst>
          </p:cNvPr>
          <p:cNvGrpSpPr/>
          <p:nvPr/>
        </p:nvGrpSpPr>
        <p:grpSpPr>
          <a:xfrm>
            <a:off x="-13855" y="6330206"/>
            <a:ext cx="12205855" cy="527794"/>
            <a:chOff x="-13855" y="6330206"/>
            <a:chExt cx="12205855" cy="52779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02C9BF6-D549-47E7-A958-310D86CF6290}"/>
                </a:ext>
              </a:extLst>
            </p:cNvPr>
            <p:cNvSpPr/>
            <p:nvPr/>
          </p:nvSpPr>
          <p:spPr>
            <a:xfrm>
              <a:off x="0" y="6371771"/>
              <a:ext cx="12192000" cy="48622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A09FF96-F746-44A5-A65D-5FECF4FD7478}"/>
                </a:ext>
              </a:extLst>
            </p:cNvPr>
            <p:cNvCxnSpPr>
              <a:cxnSpLocks/>
            </p:cNvCxnSpPr>
            <p:nvPr/>
          </p:nvCxnSpPr>
          <p:spPr>
            <a:xfrm>
              <a:off x="-13855" y="6330206"/>
              <a:ext cx="12205855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F6226427-5E75-49FD-AC13-4C4EB6DF29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5" t="5573" b="4941"/>
          <a:stretch/>
        </p:blipFill>
        <p:spPr>
          <a:xfrm>
            <a:off x="11069781" y="0"/>
            <a:ext cx="1004265" cy="91440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EBDCB92C-716B-4374-B072-D209322CC0B8}"/>
              </a:ext>
            </a:extLst>
          </p:cNvPr>
          <p:cNvGrpSpPr/>
          <p:nvPr/>
        </p:nvGrpSpPr>
        <p:grpSpPr>
          <a:xfrm>
            <a:off x="838200" y="1690688"/>
            <a:ext cx="3927764" cy="4211499"/>
            <a:chOff x="838200" y="1690688"/>
            <a:chExt cx="3927764" cy="421149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8295F7-664B-48E1-AE2D-7A72DDADC2FE}"/>
                </a:ext>
              </a:extLst>
            </p:cNvPr>
            <p:cNvSpPr/>
            <p:nvPr/>
          </p:nvSpPr>
          <p:spPr>
            <a:xfrm>
              <a:off x="838200" y="1690688"/>
              <a:ext cx="3927764" cy="567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en-US" dirty="0"/>
                <a:t>1. </a:t>
              </a:r>
              <a:r>
                <a:rPr lang="en-US" dirty="0" err="1"/>
                <a:t>Ananlisis</a:t>
              </a:r>
              <a:r>
                <a:rPr lang="en-US" dirty="0"/>
                <a:t> </a:t>
              </a:r>
              <a:r>
                <a:rPr lang="en-US" dirty="0" err="1"/>
                <a:t>Sistem</a:t>
              </a:r>
              <a:endParaRPr lang="en-ID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B4367B8-1C1E-4E49-AD05-FBB1C6AA8332}"/>
                </a:ext>
              </a:extLst>
            </p:cNvPr>
            <p:cNvSpPr/>
            <p:nvPr/>
          </p:nvSpPr>
          <p:spPr>
            <a:xfrm>
              <a:off x="838200" y="2434793"/>
              <a:ext cx="3927764" cy="567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en-US" dirty="0"/>
                <a:t>2. </a:t>
              </a:r>
              <a:r>
                <a:rPr lang="en-US" dirty="0" err="1"/>
                <a:t>Spesifikasi</a:t>
              </a:r>
              <a:r>
                <a:rPr lang="en-US" dirty="0"/>
                <a:t> </a:t>
              </a:r>
              <a:r>
                <a:rPr lang="en-US" dirty="0" err="1"/>
                <a:t>Kebutuhan</a:t>
              </a:r>
              <a:r>
                <a:rPr lang="en-US" dirty="0"/>
                <a:t> </a:t>
              </a:r>
              <a:r>
                <a:rPr lang="en-US" dirty="0" err="1"/>
                <a:t>Sistem</a:t>
              </a:r>
              <a:endParaRPr lang="en-ID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C88350-A378-4C5F-8E05-87B61C625A75}"/>
                </a:ext>
              </a:extLst>
            </p:cNvPr>
            <p:cNvSpPr/>
            <p:nvPr/>
          </p:nvSpPr>
          <p:spPr>
            <a:xfrm>
              <a:off x="838200" y="3178898"/>
              <a:ext cx="3927764" cy="567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en-US" dirty="0"/>
                <a:t>3. </a:t>
              </a:r>
              <a:r>
                <a:rPr lang="en-US" dirty="0" err="1"/>
                <a:t>Perancangan</a:t>
              </a:r>
              <a:r>
                <a:rPr lang="en-US" dirty="0"/>
                <a:t> </a:t>
              </a:r>
              <a:r>
                <a:rPr lang="en-US" dirty="0" err="1"/>
                <a:t>Sistem</a:t>
              </a:r>
              <a:endParaRPr lang="en-ID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DF085A6-4AAB-4756-BE98-222B5A431335}"/>
                </a:ext>
              </a:extLst>
            </p:cNvPr>
            <p:cNvSpPr/>
            <p:nvPr/>
          </p:nvSpPr>
          <p:spPr>
            <a:xfrm>
              <a:off x="838200" y="3897461"/>
              <a:ext cx="3927764" cy="567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en-US" dirty="0"/>
                <a:t>4. </a:t>
              </a:r>
              <a:r>
                <a:rPr lang="en-US" dirty="0" err="1"/>
                <a:t>Pengembangan</a:t>
              </a:r>
              <a:r>
                <a:rPr lang="en-US" dirty="0"/>
                <a:t> </a:t>
              </a:r>
              <a:r>
                <a:rPr lang="en-US" dirty="0" err="1"/>
                <a:t>Sistem</a:t>
              </a:r>
              <a:endParaRPr lang="en-ID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C6C1A28-DF4C-4455-82B8-FFD10859219B}"/>
                </a:ext>
              </a:extLst>
            </p:cNvPr>
            <p:cNvSpPr/>
            <p:nvPr/>
          </p:nvSpPr>
          <p:spPr>
            <a:xfrm>
              <a:off x="838200" y="4616024"/>
              <a:ext cx="3927764" cy="567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en-US" dirty="0"/>
                <a:t>5. </a:t>
              </a:r>
              <a:r>
                <a:rPr lang="en-US" dirty="0" err="1"/>
                <a:t>Pengujian</a:t>
              </a:r>
              <a:r>
                <a:rPr lang="en-US" dirty="0"/>
                <a:t> </a:t>
              </a:r>
              <a:r>
                <a:rPr lang="en-US" dirty="0" err="1"/>
                <a:t>Sistem</a:t>
              </a:r>
              <a:endParaRPr lang="en-ID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DFB71A2-D7A1-4FFA-91FB-F5BE0078B644}"/>
                </a:ext>
              </a:extLst>
            </p:cNvPr>
            <p:cNvSpPr/>
            <p:nvPr/>
          </p:nvSpPr>
          <p:spPr>
            <a:xfrm>
              <a:off x="838200" y="5334587"/>
              <a:ext cx="3927764" cy="567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en-US" dirty="0"/>
                <a:t>6. </a:t>
              </a:r>
              <a:r>
                <a:rPr lang="en-US" dirty="0" err="1"/>
                <a:t>Implementasi</a:t>
              </a:r>
              <a:r>
                <a:rPr lang="en-US" dirty="0"/>
                <a:t> &amp; </a:t>
              </a:r>
              <a:r>
                <a:rPr lang="en-US" dirty="0" err="1"/>
                <a:t>Pemeliharaan</a:t>
              </a:r>
              <a:r>
                <a:rPr lang="en-US" dirty="0"/>
                <a:t> </a:t>
              </a:r>
              <a:r>
                <a:rPr lang="en-US" dirty="0" err="1"/>
                <a:t>Sistem</a:t>
              </a:r>
              <a:endParaRPr lang="en-ID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F44BEB28-937B-414D-A646-DAF2366EC091}"/>
              </a:ext>
            </a:extLst>
          </p:cNvPr>
          <p:cNvSpPr/>
          <p:nvPr/>
        </p:nvSpPr>
        <p:spPr>
          <a:xfrm>
            <a:off x="5486400" y="1765301"/>
            <a:ext cx="6151418" cy="36512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sv-SE" sz="1400" dirty="0"/>
              <a:t>membuat analisis aliran kerja manajemen yang sedang berjalan</a:t>
            </a:r>
            <a:endParaRPr lang="en-ID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A92A7B-C7FB-442C-9FBC-195435B82398}"/>
              </a:ext>
            </a:extLst>
          </p:cNvPr>
          <p:cNvSpPr/>
          <p:nvPr/>
        </p:nvSpPr>
        <p:spPr>
          <a:xfrm>
            <a:off x="5486400" y="2389393"/>
            <a:ext cx="6151418" cy="567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ID" sz="1400" dirty="0" err="1"/>
              <a:t>melakukan</a:t>
            </a:r>
            <a:r>
              <a:rPr lang="en-ID" sz="1400" dirty="0"/>
              <a:t> </a:t>
            </a:r>
            <a:r>
              <a:rPr lang="en-ID" sz="1400" dirty="0" err="1"/>
              <a:t>perincian</a:t>
            </a:r>
            <a:r>
              <a:rPr lang="en-ID" sz="1400" dirty="0"/>
              <a:t> </a:t>
            </a:r>
            <a:r>
              <a:rPr lang="en-ID" sz="1400" dirty="0" err="1"/>
              <a:t>mengenai</a:t>
            </a:r>
            <a:r>
              <a:rPr lang="en-ID" sz="1400" dirty="0"/>
              <a:t> </a:t>
            </a:r>
            <a:r>
              <a:rPr lang="en-ID" sz="1400" dirty="0" err="1"/>
              <a:t>apa</a:t>
            </a:r>
            <a:r>
              <a:rPr lang="en-ID" sz="1400" dirty="0"/>
              <a:t> </a:t>
            </a:r>
            <a:r>
              <a:rPr lang="en-ID" sz="1400" dirty="0" err="1"/>
              <a:t>saja</a:t>
            </a:r>
            <a:r>
              <a:rPr lang="en-ID" sz="1400" dirty="0"/>
              <a:t> yang </a:t>
            </a:r>
            <a:r>
              <a:rPr lang="en-ID" sz="1400" dirty="0" err="1"/>
              <a:t>dibutuhkan</a:t>
            </a:r>
            <a:r>
              <a:rPr lang="en-ID" sz="1400" dirty="0"/>
              <a:t> </a:t>
            </a:r>
            <a:r>
              <a:rPr lang="en-ID" sz="1400" dirty="0" err="1"/>
              <a:t>dalam</a:t>
            </a:r>
            <a:r>
              <a:rPr lang="en-ID" sz="1400" dirty="0"/>
              <a:t> </a:t>
            </a:r>
            <a:r>
              <a:rPr lang="en-ID" sz="1400" dirty="0" err="1"/>
              <a:t>pengembangan</a:t>
            </a:r>
            <a:r>
              <a:rPr lang="en-ID" sz="1400" dirty="0"/>
              <a:t> </a:t>
            </a:r>
            <a:r>
              <a:rPr lang="en-ID" sz="1400" dirty="0" err="1"/>
              <a:t>sistem</a:t>
            </a:r>
            <a:r>
              <a:rPr lang="en-ID" sz="1400" dirty="0"/>
              <a:t> dan </a:t>
            </a:r>
            <a:r>
              <a:rPr lang="en-ID" sz="1400" dirty="0" err="1"/>
              <a:t>membuat</a:t>
            </a:r>
            <a:r>
              <a:rPr lang="en-ID" sz="1400" dirty="0"/>
              <a:t> </a:t>
            </a:r>
            <a:r>
              <a:rPr lang="en-ID" sz="1400" dirty="0" err="1"/>
              <a:t>perencanaan</a:t>
            </a:r>
            <a:r>
              <a:rPr lang="en-ID" sz="1400" dirty="0"/>
              <a:t> yang </a:t>
            </a:r>
            <a:r>
              <a:rPr lang="en-ID" sz="1400" dirty="0" err="1"/>
              <a:t>berkaitan</a:t>
            </a:r>
            <a:r>
              <a:rPr lang="en-ID" sz="1400" dirty="0"/>
              <a:t> </a:t>
            </a:r>
            <a:r>
              <a:rPr lang="en-ID" sz="1400" dirty="0" err="1"/>
              <a:t>dengan</a:t>
            </a:r>
            <a:r>
              <a:rPr lang="en-ID" sz="1400" dirty="0"/>
              <a:t> </a:t>
            </a:r>
            <a:r>
              <a:rPr lang="en-ID" sz="1400" dirty="0" err="1"/>
              <a:t>proyek</a:t>
            </a:r>
            <a:r>
              <a:rPr lang="en-ID" sz="1400" dirty="0"/>
              <a:t> </a:t>
            </a:r>
            <a:r>
              <a:rPr lang="en-ID" sz="1400" dirty="0" err="1"/>
              <a:t>sistem</a:t>
            </a:r>
            <a:endParaRPr lang="en-ID" sz="1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73D2CA1-0CC7-4707-9464-2654229AF623}"/>
              </a:ext>
            </a:extLst>
          </p:cNvPr>
          <p:cNvSpPr/>
          <p:nvPr/>
        </p:nvSpPr>
        <p:spPr>
          <a:xfrm>
            <a:off x="5486400" y="3261901"/>
            <a:ext cx="6151418" cy="36512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ID" sz="1400" dirty="0" err="1"/>
              <a:t>membuat</a:t>
            </a:r>
            <a:r>
              <a:rPr lang="en-ID" sz="1400" dirty="0"/>
              <a:t> </a:t>
            </a:r>
            <a:r>
              <a:rPr lang="en-ID" sz="1400" dirty="0" err="1"/>
              <a:t>desain</a:t>
            </a:r>
            <a:r>
              <a:rPr lang="en-ID" sz="1400" dirty="0"/>
              <a:t> </a:t>
            </a:r>
            <a:r>
              <a:rPr lang="en-ID" sz="1400" dirty="0" err="1"/>
              <a:t>aliran</a:t>
            </a:r>
            <a:r>
              <a:rPr lang="en-ID" sz="1400" dirty="0"/>
              <a:t> </a:t>
            </a:r>
            <a:r>
              <a:rPr lang="en-ID" sz="1400" dirty="0" err="1"/>
              <a:t>kerja</a:t>
            </a:r>
            <a:r>
              <a:rPr lang="en-ID" sz="1400" dirty="0"/>
              <a:t> </a:t>
            </a:r>
            <a:r>
              <a:rPr lang="en-ID" sz="1400" dirty="0" err="1"/>
              <a:t>manajemen</a:t>
            </a:r>
            <a:r>
              <a:rPr lang="en-ID" sz="1400" dirty="0"/>
              <a:t> dan </a:t>
            </a:r>
            <a:r>
              <a:rPr lang="en-ID" sz="1400" dirty="0" err="1"/>
              <a:t>desain</a:t>
            </a:r>
            <a:r>
              <a:rPr lang="en-ID" sz="1400" dirty="0"/>
              <a:t> </a:t>
            </a:r>
            <a:r>
              <a:rPr lang="en-ID" sz="1400" dirty="0" err="1"/>
              <a:t>pemrograman</a:t>
            </a:r>
            <a:r>
              <a:rPr lang="en-ID" sz="1400" dirty="0"/>
              <a:t> yang </a:t>
            </a:r>
            <a:r>
              <a:rPr lang="en-ID" sz="1400" dirty="0" err="1"/>
              <a:t>diperlukan</a:t>
            </a:r>
            <a:r>
              <a:rPr lang="en-ID" sz="1400" dirty="0"/>
              <a:t>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pengembangan</a:t>
            </a:r>
            <a:r>
              <a:rPr lang="en-ID" sz="1400" dirty="0"/>
              <a:t> </a:t>
            </a:r>
            <a:r>
              <a:rPr lang="en-ID" sz="1400" dirty="0" err="1"/>
              <a:t>sistem</a:t>
            </a:r>
            <a:r>
              <a:rPr lang="en-ID" sz="1400" dirty="0"/>
              <a:t> </a:t>
            </a:r>
            <a:r>
              <a:rPr lang="en-ID" sz="1400" dirty="0" err="1"/>
              <a:t>informasi</a:t>
            </a:r>
            <a:endParaRPr lang="en-ID" sz="1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E20DB3A-AD47-46BB-B336-F52EF9995866}"/>
              </a:ext>
            </a:extLst>
          </p:cNvPr>
          <p:cNvSpPr/>
          <p:nvPr/>
        </p:nvSpPr>
        <p:spPr>
          <a:xfrm>
            <a:off x="5486400" y="3995571"/>
            <a:ext cx="6151418" cy="36512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ID" sz="1400" dirty="0" err="1"/>
              <a:t>tahap</a:t>
            </a:r>
            <a:r>
              <a:rPr lang="en-ID" sz="1400" dirty="0"/>
              <a:t> </a:t>
            </a:r>
            <a:r>
              <a:rPr lang="en-ID" sz="1400" dirty="0" err="1"/>
              <a:t>pengembangan</a:t>
            </a:r>
            <a:r>
              <a:rPr lang="en-ID" sz="1400" dirty="0"/>
              <a:t> </a:t>
            </a:r>
            <a:r>
              <a:rPr lang="en-ID" sz="1400" dirty="0" err="1"/>
              <a:t>sistem</a:t>
            </a:r>
            <a:r>
              <a:rPr lang="en-ID" sz="1400" dirty="0"/>
              <a:t> </a:t>
            </a:r>
            <a:r>
              <a:rPr lang="en-ID" sz="1400" dirty="0" err="1"/>
              <a:t>informasi</a:t>
            </a:r>
            <a:r>
              <a:rPr lang="en-ID" sz="1400" dirty="0"/>
              <a:t> </a:t>
            </a:r>
            <a:r>
              <a:rPr lang="en-ID" sz="1400" dirty="0" err="1"/>
              <a:t>dengan</a:t>
            </a:r>
            <a:r>
              <a:rPr lang="en-ID" sz="1400" dirty="0"/>
              <a:t> </a:t>
            </a:r>
            <a:r>
              <a:rPr lang="en-ID" sz="1400" dirty="0" err="1"/>
              <a:t>menulis</a:t>
            </a:r>
            <a:r>
              <a:rPr lang="en-ID" sz="1400" dirty="0"/>
              <a:t> program yang </a:t>
            </a:r>
            <a:r>
              <a:rPr lang="en-ID" sz="1400" dirty="0" err="1"/>
              <a:t>diperlukan</a:t>
            </a:r>
            <a:endParaRPr lang="en-ID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7DBDA71-DB6E-40F2-B138-29BBA3EEBD69}"/>
              </a:ext>
            </a:extLst>
          </p:cNvPr>
          <p:cNvSpPr/>
          <p:nvPr/>
        </p:nvSpPr>
        <p:spPr>
          <a:xfrm>
            <a:off x="5486400" y="4665931"/>
            <a:ext cx="6151418" cy="36512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ID" sz="1400" dirty="0" err="1"/>
              <a:t>melakukan</a:t>
            </a:r>
            <a:r>
              <a:rPr lang="en-ID" sz="1400" dirty="0"/>
              <a:t> </a:t>
            </a:r>
            <a:r>
              <a:rPr lang="en-ID" sz="1400" dirty="0" err="1"/>
              <a:t>pengujian</a:t>
            </a:r>
            <a:r>
              <a:rPr lang="en-ID" sz="1400" dirty="0"/>
              <a:t> </a:t>
            </a:r>
            <a:r>
              <a:rPr lang="en-ID" sz="1400" dirty="0" err="1"/>
              <a:t>terhadap</a:t>
            </a:r>
            <a:r>
              <a:rPr lang="en-ID" sz="1400" dirty="0"/>
              <a:t> </a:t>
            </a:r>
            <a:r>
              <a:rPr lang="en-ID" sz="1400" dirty="0" err="1"/>
              <a:t>sistem</a:t>
            </a:r>
            <a:r>
              <a:rPr lang="en-ID" sz="1400" dirty="0"/>
              <a:t> yang </a:t>
            </a:r>
            <a:r>
              <a:rPr lang="en-ID" sz="1400" dirty="0" err="1"/>
              <a:t>telah</a:t>
            </a:r>
            <a:r>
              <a:rPr lang="en-ID" sz="1400" dirty="0"/>
              <a:t> </a:t>
            </a:r>
            <a:r>
              <a:rPr lang="en-ID" sz="1400" dirty="0" err="1"/>
              <a:t>dibuat</a:t>
            </a:r>
            <a:endParaRPr lang="en-ID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48D81BA-467F-4FA4-AE14-594DDFDB1A88}"/>
              </a:ext>
            </a:extLst>
          </p:cNvPr>
          <p:cNvSpPr/>
          <p:nvPr/>
        </p:nvSpPr>
        <p:spPr>
          <a:xfrm>
            <a:off x="5486400" y="5435824"/>
            <a:ext cx="6151418" cy="36512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nb-NO" sz="1400" dirty="0"/>
              <a:t>menerapkan dan memelihara sistem yang telah dibuat</a:t>
            </a:r>
            <a:endParaRPr lang="en-ID" sz="14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F5AC3CA-1CD8-4BAE-BC66-3A6B2869FFE4}"/>
              </a:ext>
            </a:extLst>
          </p:cNvPr>
          <p:cNvCxnSpPr/>
          <p:nvPr/>
        </p:nvCxnSpPr>
        <p:spPr>
          <a:xfrm>
            <a:off x="4946073" y="1974488"/>
            <a:ext cx="443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594986E-1001-47E0-AD96-8D7DCF59B241}"/>
              </a:ext>
            </a:extLst>
          </p:cNvPr>
          <p:cNvCxnSpPr/>
          <p:nvPr/>
        </p:nvCxnSpPr>
        <p:spPr>
          <a:xfrm>
            <a:off x="4946073" y="2718593"/>
            <a:ext cx="443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D4A6E9B-70E6-411F-992F-5D1D191C4A8F}"/>
              </a:ext>
            </a:extLst>
          </p:cNvPr>
          <p:cNvCxnSpPr/>
          <p:nvPr/>
        </p:nvCxnSpPr>
        <p:spPr>
          <a:xfrm>
            <a:off x="4946073" y="3462698"/>
            <a:ext cx="443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F5C76DD-ABBB-40E4-A411-CE8C08B6671C}"/>
              </a:ext>
            </a:extLst>
          </p:cNvPr>
          <p:cNvCxnSpPr/>
          <p:nvPr/>
        </p:nvCxnSpPr>
        <p:spPr>
          <a:xfrm>
            <a:off x="4946073" y="4206803"/>
            <a:ext cx="443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53FC1D1-4C17-416A-B436-1BEB20F9104C}"/>
              </a:ext>
            </a:extLst>
          </p:cNvPr>
          <p:cNvCxnSpPr/>
          <p:nvPr/>
        </p:nvCxnSpPr>
        <p:spPr>
          <a:xfrm>
            <a:off x="4946073" y="4950908"/>
            <a:ext cx="443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650D420-B7B4-41D7-BFFF-0DCB42A9D7BB}"/>
              </a:ext>
            </a:extLst>
          </p:cNvPr>
          <p:cNvCxnSpPr/>
          <p:nvPr/>
        </p:nvCxnSpPr>
        <p:spPr>
          <a:xfrm>
            <a:off x="4946073" y="5695013"/>
            <a:ext cx="443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81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45BF2-64AC-48B8-97DC-D299A8368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C8256-09E4-4134-BAFF-BCB2906E5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50000"/>
              </a:lnSpc>
              <a:buSzPct val="120000"/>
            </a:pPr>
            <a:r>
              <a:rPr lang="en-US" altLang="ko-KR" sz="1800" dirty="0" err="1">
                <a:cs typeface="Poppins" panose="00000500000000000000" pitchFamily="2" charset="0"/>
              </a:rPr>
              <a:t>Penguraian</a:t>
            </a:r>
            <a:r>
              <a:rPr lang="en-US" altLang="ko-KR" sz="1800" dirty="0">
                <a:cs typeface="Poppins" panose="00000500000000000000" pitchFamily="2" charset="0"/>
              </a:rPr>
              <a:t> </a:t>
            </a:r>
            <a:r>
              <a:rPr lang="en-US" altLang="ko-KR" sz="1800" dirty="0" err="1">
                <a:cs typeface="Poppins" panose="00000500000000000000" pitchFamily="2" charset="0"/>
              </a:rPr>
              <a:t>dari</a:t>
            </a:r>
            <a:r>
              <a:rPr lang="en-US" altLang="ko-KR" sz="1800" dirty="0">
                <a:cs typeface="Poppins" panose="00000500000000000000" pitchFamily="2" charset="0"/>
              </a:rPr>
              <a:t> </a:t>
            </a:r>
            <a:r>
              <a:rPr lang="en-US" altLang="ko-KR" sz="1800" dirty="0" err="1">
                <a:cs typeface="Poppins" panose="00000500000000000000" pitchFamily="2" charset="0"/>
              </a:rPr>
              <a:t>suatu</a:t>
            </a:r>
            <a:r>
              <a:rPr lang="en-US" altLang="ko-KR" sz="1800" dirty="0">
                <a:cs typeface="Poppins" panose="00000500000000000000" pitchFamily="2" charset="0"/>
              </a:rPr>
              <a:t> </a:t>
            </a:r>
            <a:r>
              <a:rPr lang="en-US" altLang="ko-KR" sz="1800" dirty="0" err="1">
                <a:cs typeface="Poppins" panose="00000500000000000000" pitchFamily="2" charset="0"/>
              </a:rPr>
              <a:t>sistem</a:t>
            </a:r>
            <a:r>
              <a:rPr lang="en-US" altLang="ko-KR" sz="1800" dirty="0">
                <a:cs typeface="Poppins" panose="00000500000000000000" pitchFamily="2" charset="0"/>
              </a:rPr>
              <a:t> </a:t>
            </a:r>
            <a:r>
              <a:rPr lang="en-US" altLang="ko-KR" sz="1800" dirty="0" err="1">
                <a:cs typeface="Poppins" panose="00000500000000000000" pitchFamily="2" charset="0"/>
              </a:rPr>
              <a:t>informasi</a:t>
            </a:r>
            <a:r>
              <a:rPr lang="en-US" altLang="ko-KR" sz="1800" dirty="0">
                <a:cs typeface="Poppins" panose="00000500000000000000" pitchFamily="2" charset="0"/>
              </a:rPr>
              <a:t> yang </a:t>
            </a:r>
            <a:r>
              <a:rPr lang="en-US" altLang="ko-KR" sz="1800" dirty="0" err="1">
                <a:cs typeface="Poppins" panose="00000500000000000000" pitchFamily="2" charset="0"/>
              </a:rPr>
              <a:t>utuh</a:t>
            </a:r>
            <a:r>
              <a:rPr lang="en-US" altLang="ko-KR" sz="1800" dirty="0">
                <a:cs typeface="Poppins" panose="00000500000000000000" pitchFamily="2" charset="0"/>
              </a:rPr>
              <a:t> </a:t>
            </a:r>
            <a:r>
              <a:rPr lang="en-US" altLang="ko-KR" sz="1800" dirty="0" err="1">
                <a:cs typeface="Poppins" panose="00000500000000000000" pitchFamily="2" charset="0"/>
              </a:rPr>
              <a:t>kedalam</a:t>
            </a:r>
            <a:r>
              <a:rPr lang="en-US" altLang="ko-KR" sz="1800" dirty="0">
                <a:cs typeface="Poppins" panose="00000500000000000000" pitchFamily="2" charset="0"/>
              </a:rPr>
              <a:t> </a:t>
            </a:r>
            <a:r>
              <a:rPr lang="en-US" altLang="ko-KR" sz="1800" dirty="0" err="1">
                <a:cs typeface="Poppins" panose="00000500000000000000" pitchFamily="2" charset="0"/>
              </a:rPr>
              <a:t>bagian-bagian</a:t>
            </a:r>
            <a:r>
              <a:rPr lang="en-US" altLang="ko-KR" sz="1800" dirty="0">
                <a:cs typeface="Poppins" panose="00000500000000000000" pitchFamily="2" charset="0"/>
              </a:rPr>
              <a:t> </a:t>
            </a:r>
            <a:r>
              <a:rPr lang="en-US" altLang="ko-KR" sz="1800" dirty="0" err="1">
                <a:cs typeface="Poppins" panose="00000500000000000000" pitchFamily="2" charset="0"/>
              </a:rPr>
              <a:t>komponennya</a:t>
            </a:r>
            <a:r>
              <a:rPr lang="en-US" altLang="ko-KR" sz="1800" dirty="0">
                <a:cs typeface="Poppins" panose="00000500000000000000" pitchFamily="2" charset="0"/>
              </a:rPr>
              <a:t> </a:t>
            </a:r>
            <a:r>
              <a:rPr lang="en-US" altLang="ko-KR" sz="1800" dirty="0" err="1">
                <a:cs typeface="Poppins" panose="00000500000000000000" pitchFamily="2" charset="0"/>
              </a:rPr>
              <a:t>dengan</a:t>
            </a:r>
            <a:r>
              <a:rPr lang="en-US" altLang="ko-KR" sz="1800" dirty="0">
                <a:cs typeface="Poppins" panose="00000500000000000000" pitchFamily="2" charset="0"/>
              </a:rPr>
              <a:t> </a:t>
            </a:r>
            <a:r>
              <a:rPr lang="en-US" altLang="ko-KR" sz="1800" dirty="0" err="1">
                <a:cs typeface="Poppins" panose="00000500000000000000" pitchFamily="2" charset="0"/>
              </a:rPr>
              <a:t>maksud</a:t>
            </a:r>
            <a:r>
              <a:rPr lang="en-US" altLang="ko-KR" sz="1800" dirty="0">
                <a:cs typeface="Poppins" panose="00000500000000000000" pitchFamily="2" charset="0"/>
              </a:rPr>
              <a:t> </a:t>
            </a:r>
            <a:r>
              <a:rPr lang="en-US" altLang="ko-KR" sz="1800" dirty="0" err="1">
                <a:cs typeface="Poppins" panose="00000500000000000000" pitchFamily="2" charset="0"/>
              </a:rPr>
              <a:t>untuk</a:t>
            </a:r>
            <a:r>
              <a:rPr lang="en-US" altLang="ko-KR" sz="1800" dirty="0">
                <a:cs typeface="Poppins" panose="00000500000000000000" pitchFamily="2" charset="0"/>
              </a:rPr>
              <a:t> </a:t>
            </a:r>
            <a:r>
              <a:rPr lang="en-US" altLang="ko-KR" sz="1800" dirty="0" err="1">
                <a:cs typeface="Poppins" panose="00000500000000000000" pitchFamily="2" charset="0"/>
              </a:rPr>
              <a:t>mengidentifikasi</a:t>
            </a:r>
            <a:r>
              <a:rPr lang="en-US" altLang="ko-KR" sz="1800" dirty="0">
                <a:cs typeface="Poppins" panose="00000500000000000000" pitchFamily="2" charset="0"/>
              </a:rPr>
              <a:t> dan </a:t>
            </a:r>
            <a:r>
              <a:rPr lang="en-US" altLang="ko-KR" sz="1800" dirty="0" err="1">
                <a:cs typeface="Poppins" panose="00000500000000000000" pitchFamily="2" charset="0"/>
              </a:rPr>
              <a:t>mengevaluasi</a:t>
            </a:r>
            <a:r>
              <a:rPr lang="en-US" altLang="ko-KR" sz="1800" dirty="0">
                <a:cs typeface="Poppins" panose="00000500000000000000" pitchFamily="2" charset="0"/>
              </a:rPr>
              <a:t> </a:t>
            </a:r>
            <a:r>
              <a:rPr lang="en-US" altLang="ko-KR" sz="1800" dirty="0" err="1">
                <a:cs typeface="Poppins" panose="00000500000000000000" pitchFamily="2" charset="0"/>
              </a:rPr>
              <a:t>permasalahan-permasalahan</a:t>
            </a:r>
            <a:r>
              <a:rPr lang="en-US" altLang="ko-KR" sz="1800" dirty="0">
                <a:cs typeface="Poppins" panose="00000500000000000000" pitchFamily="2" charset="0"/>
              </a:rPr>
              <a:t>, </a:t>
            </a:r>
            <a:r>
              <a:rPr lang="en-US" altLang="ko-KR" sz="1800" dirty="0" err="1">
                <a:cs typeface="Poppins" panose="00000500000000000000" pitchFamily="2" charset="0"/>
              </a:rPr>
              <a:t>kesempatan-kesempatan</a:t>
            </a:r>
            <a:r>
              <a:rPr lang="en-US" altLang="ko-KR" sz="1800" dirty="0">
                <a:cs typeface="Poppins" panose="00000500000000000000" pitchFamily="2" charset="0"/>
              </a:rPr>
              <a:t>, </a:t>
            </a:r>
            <a:r>
              <a:rPr lang="en-US" altLang="ko-KR" sz="1800" dirty="0" err="1">
                <a:cs typeface="Poppins" panose="00000500000000000000" pitchFamily="2" charset="0"/>
              </a:rPr>
              <a:t>hambatan-hambatan,yang</a:t>
            </a:r>
            <a:r>
              <a:rPr lang="en-US" altLang="ko-KR" sz="1800" dirty="0">
                <a:cs typeface="Poppins" panose="00000500000000000000" pitchFamily="2" charset="0"/>
              </a:rPr>
              <a:t> </a:t>
            </a:r>
            <a:r>
              <a:rPr lang="en-US" altLang="ko-KR" sz="1800" dirty="0" err="1">
                <a:cs typeface="Poppins" panose="00000500000000000000" pitchFamily="2" charset="0"/>
              </a:rPr>
              <a:t>terjadi</a:t>
            </a:r>
            <a:r>
              <a:rPr lang="en-US" altLang="ko-KR" sz="1800" dirty="0">
                <a:cs typeface="Poppins" panose="00000500000000000000" pitchFamily="2" charset="0"/>
              </a:rPr>
              <a:t> dan </a:t>
            </a:r>
            <a:r>
              <a:rPr lang="en-US" altLang="ko-KR" sz="1800" dirty="0" err="1">
                <a:cs typeface="Poppins" panose="00000500000000000000" pitchFamily="2" charset="0"/>
              </a:rPr>
              <a:t>kebutuhan-kebutuhan</a:t>
            </a:r>
            <a:r>
              <a:rPr lang="en-US" altLang="ko-KR" sz="1800" dirty="0">
                <a:cs typeface="Poppins" panose="00000500000000000000" pitchFamily="2" charset="0"/>
              </a:rPr>
              <a:t> yang </a:t>
            </a:r>
            <a:r>
              <a:rPr lang="en-US" altLang="ko-KR" sz="1800" dirty="0" err="1">
                <a:cs typeface="Poppins" panose="00000500000000000000" pitchFamily="2" charset="0"/>
              </a:rPr>
              <a:t>diharapkan</a:t>
            </a:r>
            <a:r>
              <a:rPr lang="en-US" altLang="ko-KR" sz="1800" dirty="0">
                <a:cs typeface="Poppins" panose="00000500000000000000" pitchFamily="2" charset="0"/>
              </a:rPr>
              <a:t> </a:t>
            </a:r>
            <a:r>
              <a:rPr lang="en-US" altLang="ko-KR" sz="1800" dirty="0" err="1">
                <a:cs typeface="Poppins" panose="00000500000000000000" pitchFamily="2" charset="0"/>
              </a:rPr>
              <a:t>sehingga</a:t>
            </a:r>
            <a:r>
              <a:rPr lang="en-US" altLang="ko-KR" sz="1800" dirty="0">
                <a:cs typeface="Poppins" panose="00000500000000000000" pitchFamily="2" charset="0"/>
              </a:rPr>
              <a:t> </a:t>
            </a:r>
            <a:r>
              <a:rPr lang="en-US" altLang="ko-KR" sz="1800" dirty="0" err="1">
                <a:cs typeface="Poppins" panose="00000500000000000000" pitchFamily="2" charset="0"/>
              </a:rPr>
              <a:t>dapat</a:t>
            </a:r>
            <a:r>
              <a:rPr lang="en-US" altLang="ko-KR" sz="1800" dirty="0">
                <a:cs typeface="Poppins" panose="00000500000000000000" pitchFamily="2" charset="0"/>
              </a:rPr>
              <a:t> </a:t>
            </a:r>
            <a:r>
              <a:rPr lang="en-US" altLang="ko-KR" sz="1800" dirty="0" err="1">
                <a:cs typeface="Poppins" panose="00000500000000000000" pitchFamily="2" charset="0"/>
              </a:rPr>
              <a:t>diusulkan</a:t>
            </a:r>
            <a:r>
              <a:rPr lang="en-US" altLang="ko-KR" sz="1800" dirty="0">
                <a:cs typeface="Poppins" panose="00000500000000000000" pitchFamily="2" charset="0"/>
              </a:rPr>
              <a:t> </a:t>
            </a:r>
            <a:r>
              <a:rPr lang="en-US" altLang="ko-KR" sz="1800" dirty="0" err="1">
                <a:cs typeface="Poppins" panose="00000500000000000000" pitchFamily="2" charset="0"/>
              </a:rPr>
              <a:t>perbaikan-perbaikannya</a:t>
            </a:r>
            <a:r>
              <a:rPr lang="en-US" altLang="ko-KR" sz="1800" dirty="0">
                <a:cs typeface="Poppins" panose="00000500000000000000" pitchFamily="2" charset="0"/>
              </a:rPr>
              <a:t>. </a:t>
            </a:r>
          </a:p>
          <a:p>
            <a:pPr algn="just">
              <a:lnSpc>
                <a:spcPct val="150000"/>
              </a:lnSpc>
              <a:buSzPct val="120000"/>
            </a:pPr>
            <a:r>
              <a:rPr lang="en-US" altLang="ko-KR" sz="1800" b="1" dirty="0" err="1">
                <a:cs typeface="Poppins" panose="00000500000000000000" pitchFamily="2" charset="0"/>
              </a:rPr>
              <a:t>Langkah-langkah</a:t>
            </a:r>
            <a:r>
              <a:rPr lang="en-US" altLang="ko-KR" sz="1800" b="1" dirty="0">
                <a:cs typeface="Poppins" panose="00000500000000000000" pitchFamily="2" charset="0"/>
              </a:rPr>
              <a:t> :</a:t>
            </a:r>
            <a:endParaRPr lang="en-US" altLang="ko-KR" sz="1800" dirty="0">
              <a:cs typeface="Poppins" panose="00000500000000000000" pitchFamily="2" charset="0"/>
            </a:endParaRPr>
          </a:p>
          <a:p>
            <a:pPr marL="539750" indent="-360363">
              <a:lnSpc>
                <a:spcPct val="150000"/>
              </a:lnSpc>
              <a:buClr>
                <a:schemeClr val="tx1"/>
              </a:buClr>
              <a:buSzPct val="120000"/>
              <a:buFontTx/>
              <a:buChar char="-"/>
            </a:pPr>
            <a:r>
              <a:rPr lang="en-US" altLang="ko-KR" sz="1800" dirty="0">
                <a:cs typeface="Poppins" panose="00000500000000000000" pitchFamily="2" charset="0"/>
              </a:rPr>
              <a:t>Identify, </a:t>
            </a:r>
            <a:r>
              <a:rPr lang="en-US" altLang="ko-KR" sz="1800" dirty="0" err="1">
                <a:cs typeface="Poppins" panose="00000500000000000000" pitchFamily="2" charset="0"/>
              </a:rPr>
              <a:t>yaitu</a:t>
            </a:r>
            <a:r>
              <a:rPr lang="en-US" altLang="ko-KR" sz="1800" dirty="0">
                <a:cs typeface="Poppins" panose="00000500000000000000" pitchFamily="2" charset="0"/>
              </a:rPr>
              <a:t> </a:t>
            </a:r>
            <a:r>
              <a:rPr lang="en-US" altLang="ko-KR" sz="1800" dirty="0" err="1">
                <a:cs typeface="Poppins" panose="00000500000000000000" pitchFamily="2" charset="0"/>
              </a:rPr>
              <a:t>mengidentifikasi</a:t>
            </a:r>
            <a:r>
              <a:rPr lang="en-US" altLang="ko-KR" sz="1800" dirty="0">
                <a:cs typeface="Poppins" panose="00000500000000000000" pitchFamily="2" charset="0"/>
              </a:rPr>
              <a:t> </a:t>
            </a:r>
            <a:r>
              <a:rPr lang="en-US" altLang="ko-KR" sz="1800" dirty="0" err="1">
                <a:cs typeface="Poppins" panose="00000500000000000000" pitchFamily="2" charset="0"/>
              </a:rPr>
              <a:t>masalah</a:t>
            </a:r>
            <a:endParaRPr lang="en-US" altLang="ko-KR" sz="1800" dirty="0">
              <a:cs typeface="Poppins" panose="00000500000000000000" pitchFamily="2" charset="0"/>
            </a:endParaRPr>
          </a:p>
          <a:p>
            <a:pPr marL="539750" indent="-360363">
              <a:lnSpc>
                <a:spcPct val="150000"/>
              </a:lnSpc>
              <a:buClr>
                <a:schemeClr val="tx1"/>
              </a:buClr>
              <a:buSzPct val="120000"/>
              <a:buFontTx/>
              <a:buChar char="-"/>
            </a:pPr>
            <a:r>
              <a:rPr lang="en-US" altLang="ko-KR" sz="1800" dirty="0">
                <a:cs typeface="Poppins" panose="00000500000000000000" pitchFamily="2" charset="0"/>
              </a:rPr>
              <a:t>Understand, </a:t>
            </a:r>
            <a:r>
              <a:rPr lang="en-US" altLang="ko-KR" sz="1800" dirty="0" err="1">
                <a:cs typeface="Poppins" panose="00000500000000000000" pitchFamily="2" charset="0"/>
              </a:rPr>
              <a:t>yaitu</a:t>
            </a:r>
            <a:r>
              <a:rPr lang="en-US" altLang="ko-KR" sz="1800" dirty="0">
                <a:cs typeface="Poppins" panose="00000500000000000000" pitchFamily="2" charset="0"/>
              </a:rPr>
              <a:t> </a:t>
            </a:r>
            <a:r>
              <a:rPr lang="en-US" altLang="ko-KR" sz="1800" dirty="0" err="1">
                <a:cs typeface="Poppins" panose="00000500000000000000" pitchFamily="2" charset="0"/>
              </a:rPr>
              <a:t>memahami</a:t>
            </a:r>
            <a:r>
              <a:rPr lang="en-US" altLang="ko-KR" sz="1800" dirty="0">
                <a:cs typeface="Poppins" panose="00000500000000000000" pitchFamily="2" charset="0"/>
              </a:rPr>
              <a:t> </a:t>
            </a:r>
            <a:r>
              <a:rPr lang="en-US" altLang="ko-KR" sz="1800" dirty="0" err="1">
                <a:cs typeface="Poppins" panose="00000500000000000000" pitchFamily="2" charset="0"/>
              </a:rPr>
              <a:t>kerja</a:t>
            </a:r>
            <a:r>
              <a:rPr lang="en-US" altLang="ko-KR" sz="1800" dirty="0">
                <a:cs typeface="Poppins" panose="00000500000000000000" pitchFamily="2" charset="0"/>
              </a:rPr>
              <a:t> </a:t>
            </a:r>
            <a:r>
              <a:rPr lang="en-US" altLang="ko-KR" sz="1800" dirty="0" err="1">
                <a:cs typeface="Poppins" panose="00000500000000000000" pitchFamily="2" charset="0"/>
              </a:rPr>
              <a:t>dari</a:t>
            </a:r>
            <a:r>
              <a:rPr lang="en-US" altLang="ko-KR" sz="1800" dirty="0">
                <a:cs typeface="Poppins" panose="00000500000000000000" pitchFamily="2" charset="0"/>
              </a:rPr>
              <a:t> </a:t>
            </a:r>
            <a:r>
              <a:rPr lang="en-US" altLang="ko-KR" sz="1800" dirty="0" err="1">
                <a:cs typeface="Poppins" panose="00000500000000000000" pitchFamily="2" charset="0"/>
              </a:rPr>
              <a:t>sistem</a:t>
            </a:r>
            <a:r>
              <a:rPr lang="en-US" altLang="ko-KR" sz="1800" dirty="0">
                <a:cs typeface="Poppins" panose="00000500000000000000" pitchFamily="2" charset="0"/>
              </a:rPr>
              <a:t> yang </a:t>
            </a:r>
            <a:r>
              <a:rPr lang="en-US" altLang="ko-KR" sz="1800" dirty="0" err="1">
                <a:cs typeface="Poppins" panose="00000500000000000000" pitchFamily="2" charset="0"/>
              </a:rPr>
              <a:t>ada</a:t>
            </a:r>
            <a:endParaRPr lang="en-US" altLang="ko-KR" sz="1800" dirty="0">
              <a:cs typeface="Poppins" panose="00000500000000000000" pitchFamily="2" charset="0"/>
            </a:endParaRPr>
          </a:p>
          <a:p>
            <a:pPr marL="539750" indent="-360363">
              <a:lnSpc>
                <a:spcPct val="150000"/>
              </a:lnSpc>
              <a:buClr>
                <a:schemeClr val="tx1"/>
              </a:buClr>
              <a:buSzPct val="120000"/>
              <a:buFontTx/>
              <a:buChar char="-"/>
            </a:pPr>
            <a:r>
              <a:rPr lang="en-US" altLang="ko-KR" sz="1800" dirty="0" err="1">
                <a:cs typeface="Poppins" panose="00000500000000000000" pitchFamily="2" charset="0"/>
              </a:rPr>
              <a:t>Analize</a:t>
            </a:r>
            <a:r>
              <a:rPr lang="en-US" altLang="ko-KR" sz="1800" dirty="0">
                <a:cs typeface="Poppins" panose="00000500000000000000" pitchFamily="2" charset="0"/>
              </a:rPr>
              <a:t>, </a:t>
            </a:r>
            <a:r>
              <a:rPr lang="en-US" altLang="ko-KR" sz="1800" dirty="0" err="1">
                <a:cs typeface="Poppins" panose="00000500000000000000" pitchFamily="2" charset="0"/>
              </a:rPr>
              <a:t>yaitu</a:t>
            </a:r>
            <a:r>
              <a:rPr lang="en-US" altLang="ko-KR" sz="1800" dirty="0">
                <a:cs typeface="Poppins" panose="00000500000000000000" pitchFamily="2" charset="0"/>
              </a:rPr>
              <a:t> </a:t>
            </a:r>
            <a:r>
              <a:rPr lang="en-US" altLang="ko-KR" sz="1800" dirty="0" err="1">
                <a:cs typeface="Poppins" panose="00000500000000000000" pitchFamily="2" charset="0"/>
              </a:rPr>
              <a:t>menganalisa</a:t>
            </a:r>
            <a:r>
              <a:rPr lang="en-US" altLang="ko-KR" sz="1800" dirty="0">
                <a:cs typeface="Poppins" panose="00000500000000000000" pitchFamily="2" charset="0"/>
              </a:rPr>
              <a:t> </a:t>
            </a:r>
            <a:r>
              <a:rPr lang="en-US" altLang="ko-KR" sz="1800" dirty="0" err="1">
                <a:cs typeface="Poppins" panose="00000500000000000000" pitchFamily="2" charset="0"/>
              </a:rPr>
              <a:t>sistem</a:t>
            </a:r>
            <a:endParaRPr lang="en-US" altLang="ko-KR" sz="1800" dirty="0">
              <a:cs typeface="Poppins" panose="00000500000000000000" pitchFamily="2" charset="0"/>
            </a:endParaRPr>
          </a:p>
          <a:p>
            <a:pPr marL="539750" indent="-360363">
              <a:lnSpc>
                <a:spcPct val="150000"/>
              </a:lnSpc>
              <a:buClr>
                <a:schemeClr val="tx1"/>
              </a:buClr>
              <a:buSzPct val="120000"/>
              <a:buFontTx/>
              <a:buChar char="-"/>
            </a:pPr>
            <a:r>
              <a:rPr lang="en-US" altLang="ko-KR" sz="1800" dirty="0">
                <a:cs typeface="Poppins" panose="00000500000000000000" pitchFamily="2" charset="0"/>
              </a:rPr>
              <a:t>Report, </a:t>
            </a:r>
            <a:r>
              <a:rPr lang="en-US" altLang="ko-KR" sz="1800" dirty="0" err="1">
                <a:cs typeface="Poppins" panose="00000500000000000000" pitchFamily="2" charset="0"/>
              </a:rPr>
              <a:t>yaitu</a:t>
            </a:r>
            <a:r>
              <a:rPr lang="en-US" altLang="ko-KR" sz="1800" dirty="0">
                <a:cs typeface="Poppins" panose="00000500000000000000" pitchFamily="2" charset="0"/>
              </a:rPr>
              <a:t> </a:t>
            </a:r>
            <a:r>
              <a:rPr lang="en-US" altLang="ko-KR" sz="1800" dirty="0" err="1">
                <a:cs typeface="Poppins" panose="00000500000000000000" pitchFamily="2" charset="0"/>
              </a:rPr>
              <a:t>membuat</a:t>
            </a:r>
            <a:r>
              <a:rPr lang="en-US" altLang="ko-KR" sz="1800" dirty="0">
                <a:cs typeface="Poppins" panose="00000500000000000000" pitchFamily="2" charset="0"/>
              </a:rPr>
              <a:t> </a:t>
            </a:r>
            <a:r>
              <a:rPr lang="en-US" altLang="ko-KR" sz="1800" dirty="0" err="1">
                <a:cs typeface="Poppins" panose="00000500000000000000" pitchFamily="2" charset="0"/>
              </a:rPr>
              <a:t>laporan</a:t>
            </a:r>
            <a:r>
              <a:rPr lang="en-US" altLang="ko-KR" sz="1800" dirty="0">
                <a:cs typeface="Poppins" panose="00000500000000000000" pitchFamily="2" charset="0"/>
              </a:rPr>
              <a:t> </a:t>
            </a:r>
            <a:r>
              <a:rPr lang="en-US" altLang="ko-KR" sz="1800" dirty="0" err="1">
                <a:cs typeface="Poppins" panose="00000500000000000000" pitchFamily="2" charset="0"/>
              </a:rPr>
              <a:t>hasil</a:t>
            </a:r>
            <a:r>
              <a:rPr lang="en-US" altLang="ko-KR" sz="1800" dirty="0">
                <a:cs typeface="Poppins" panose="00000500000000000000" pitchFamily="2" charset="0"/>
              </a:rPr>
              <a:t> </a:t>
            </a:r>
            <a:r>
              <a:rPr lang="en-US" altLang="ko-KR" sz="1800" dirty="0" err="1">
                <a:cs typeface="Poppins" panose="00000500000000000000" pitchFamily="2" charset="0"/>
              </a:rPr>
              <a:t>analisa</a:t>
            </a:r>
            <a:endParaRPr lang="en-ID" sz="18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D6A7F0-5720-42E1-935C-CDCD13C11BED}"/>
              </a:ext>
            </a:extLst>
          </p:cNvPr>
          <p:cNvGrpSpPr/>
          <p:nvPr/>
        </p:nvGrpSpPr>
        <p:grpSpPr>
          <a:xfrm>
            <a:off x="-13855" y="6330206"/>
            <a:ext cx="12205855" cy="527794"/>
            <a:chOff x="-13855" y="6330206"/>
            <a:chExt cx="12205855" cy="52779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0F4DDC2-C9A0-490A-BAB5-71087FE511B5}"/>
                </a:ext>
              </a:extLst>
            </p:cNvPr>
            <p:cNvSpPr/>
            <p:nvPr/>
          </p:nvSpPr>
          <p:spPr>
            <a:xfrm>
              <a:off x="0" y="6371771"/>
              <a:ext cx="12192000" cy="48622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D1C1927-39F7-4F10-945D-2F0623AE9C3C}"/>
                </a:ext>
              </a:extLst>
            </p:cNvPr>
            <p:cNvCxnSpPr>
              <a:cxnSpLocks/>
            </p:cNvCxnSpPr>
            <p:nvPr/>
          </p:nvCxnSpPr>
          <p:spPr>
            <a:xfrm>
              <a:off x="-13855" y="6330206"/>
              <a:ext cx="12205855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F3F83AE7-4FD0-4DB3-B11F-D968DF06F4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5" t="5573" b="4941"/>
          <a:stretch/>
        </p:blipFill>
        <p:spPr>
          <a:xfrm>
            <a:off x="11069781" y="0"/>
            <a:ext cx="100426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30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45BF2-64AC-48B8-97DC-D299A8368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Spesifikasi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C8256-09E4-4134-BAFF-BCB2906E5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50000"/>
              </a:lnSpc>
              <a:buClr>
                <a:schemeClr val="tx1"/>
              </a:buClr>
              <a:buSzPct val="120000"/>
            </a:pPr>
            <a:r>
              <a:rPr lang="en-US" sz="1800" dirty="0" err="1">
                <a:cs typeface="Poppins" panose="00000500000000000000" pitchFamily="2" charset="0"/>
              </a:rPr>
              <a:t>Melakukan</a:t>
            </a:r>
            <a:r>
              <a:rPr lang="en-US" sz="1800" dirty="0">
                <a:cs typeface="Poppins" panose="00000500000000000000" pitchFamily="2" charset="0"/>
              </a:rPr>
              <a:t> </a:t>
            </a:r>
            <a:r>
              <a:rPr lang="en-US" sz="1800" dirty="0" err="1">
                <a:cs typeface="Poppins" panose="00000500000000000000" pitchFamily="2" charset="0"/>
              </a:rPr>
              <a:t>perincian</a:t>
            </a:r>
            <a:r>
              <a:rPr lang="en-US" sz="1800" dirty="0">
                <a:cs typeface="Poppins" panose="00000500000000000000" pitchFamily="2" charset="0"/>
              </a:rPr>
              <a:t> </a:t>
            </a:r>
            <a:r>
              <a:rPr lang="en-US" sz="1800" dirty="0" err="1">
                <a:cs typeface="Poppins" panose="00000500000000000000" pitchFamily="2" charset="0"/>
              </a:rPr>
              <a:t>mengenai</a:t>
            </a:r>
            <a:r>
              <a:rPr lang="en-US" sz="1800" dirty="0">
                <a:cs typeface="Poppins" panose="00000500000000000000" pitchFamily="2" charset="0"/>
              </a:rPr>
              <a:t> </a:t>
            </a:r>
            <a:r>
              <a:rPr lang="en-US" sz="1800" dirty="0" err="1">
                <a:cs typeface="Poppins" panose="00000500000000000000" pitchFamily="2" charset="0"/>
              </a:rPr>
              <a:t>apa</a:t>
            </a:r>
            <a:r>
              <a:rPr lang="en-US" sz="1800" dirty="0">
                <a:cs typeface="Poppins" panose="00000500000000000000" pitchFamily="2" charset="0"/>
              </a:rPr>
              <a:t> </a:t>
            </a:r>
            <a:r>
              <a:rPr lang="en-US" sz="1800" dirty="0" err="1">
                <a:cs typeface="Poppins" panose="00000500000000000000" pitchFamily="2" charset="0"/>
              </a:rPr>
              <a:t>saja</a:t>
            </a:r>
            <a:r>
              <a:rPr lang="en-US" sz="1800" dirty="0">
                <a:cs typeface="Poppins" panose="00000500000000000000" pitchFamily="2" charset="0"/>
              </a:rPr>
              <a:t> yang </a:t>
            </a:r>
            <a:r>
              <a:rPr lang="en-US" sz="1800" dirty="0" err="1">
                <a:cs typeface="Poppins" panose="00000500000000000000" pitchFamily="2" charset="0"/>
              </a:rPr>
              <a:t>dibutuhkan</a:t>
            </a:r>
            <a:r>
              <a:rPr lang="en-US" sz="1800" dirty="0">
                <a:cs typeface="Poppins" panose="00000500000000000000" pitchFamily="2" charset="0"/>
              </a:rPr>
              <a:t> </a:t>
            </a:r>
            <a:r>
              <a:rPr lang="en-US" sz="1800" dirty="0" err="1">
                <a:cs typeface="Poppins" panose="00000500000000000000" pitchFamily="2" charset="0"/>
              </a:rPr>
              <a:t>dalam</a:t>
            </a:r>
            <a:r>
              <a:rPr lang="en-US" sz="1800" dirty="0">
                <a:cs typeface="Poppins" panose="00000500000000000000" pitchFamily="2" charset="0"/>
              </a:rPr>
              <a:t> </a:t>
            </a:r>
            <a:r>
              <a:rPr lang="en-US" sz="1800" dirty="0" err="1">
                <a:cs typeface="Poppins" panose="00000500000000000000" pitchFamily="2" charset="0"/>
              </a:rPr>
              <a:t>pengembangan</a:t>
            </a:r>
            <a:r>
              <a:rPr lang="en-US" sz="1800" dirty="0">
                <a:cs typeface="Poppins" panose="00000500000000000000" pitchFamily="2" charset="0"/>
              </a:rPr>
              <a:t> </a:t>
            </a:r>
            <a:r>
              <a:rPr lang="en-US" sz="1800" dirty="0" err="1">
                <a:cs typeface="Poppins" panose="00000500000000000000" pitchFamily="2" charset="0"/>
              </a:rPr>
              <a:t>sistem</a:t>
            </a:r>
            <a:r>
              <a:rPr lang="en-US" sz="1800" dirty="0">
                <a:cs typeface="Poppins" panose="00000500000000000000" pitchFamily="2" charset="0"/>
              </a:rPr>
              <a:t> dan </a:t>
            </a:r>
            <a:r>
              <a:rPr lang="en-US" sz="1800" dirty="0" err="1">
                <a:cs typeface="Poppins" panose="00000500000000000000" pitchFamily="2" charset="0"/>
              </a:rPr>
              <a:t>membuat</a:t>
            </a:r>
            <a:r>
              <a:rPr lang="en-US" sz="1800" dirty="0">
                <a:cs typeface="Poppins" panose="00000500000000000000" pitchFamily="2" charset="0"/>
              </a:rPr>
              <a:t> </a:t>
            </a:r>
            <a:r>
              <a:rPr lang="en-US" sz="1800" dirty="0" err="1">
                <a:cs typeface="Poppins" panose="00000500000000000000" pitchFamily="2" charset="0"/>
              </a:rPr>
              <a:t>perencanaan</a:t>
            </a:r>
            <a:r>
              <a:rPr lang="en-US" sz="1800" dirty="0">
                <a:cs typeface="Poppins" panose="00000500000000000000" pitchFamily="2" charset="0"/>
              </a:rPr>
              <a:t> yang </a:t>
            </a:r>
            <a:r>
              <a:rPr lang="en-US" sz="1800" dirty="0" err="1">
                <a:cs typeface="Poppins" panose="00000500000000000000" pitchFamily="2" charset="0"/>
              </a:rPr>
              <a:t>berkaitan</a:t>
            </a:r>
            <a:r>
              <a:rPr lang="en-US" sz="1800" dirty="0">
                <a:cs typeface="Poppins" panose="00000500000000000000" pitchFamily="2" charset="0"/>
              </a:rPr>
              <a:t> </a:t>
            </a:r>
            <a:r>
              <a:rPr lang="en-US" sz="1800" dirty="0" err="1">
                <a:cs typeface="Poppins" panose="00000500000000000000" pitchFamily="2" charset="0"/>
              </a:rPr>
              <a:t>dengan</a:t>
            </a:r>
            <a:r>
              <a:rPr lang="en-US" sz="1800" dirty="0">
                <a:cs typeface="Poppins" panose="00000500000000000000" pitchFamily="2" charset="0"/>
              </a:rPr>
              <a:t> </a:t>
            </a:r>
            <a:r>
              <a:rPr lang="en-US" sz="1800" dirty="0" err="1">
                <a:cs typeface="Poppins" panose="00000500000000000000" pitchFamily="2" charset="0"/>
              </a:rPr>
              <a:t>proyek</a:t>
            </a:r>
            <a:r>
              <a:rPr lang="en-US" sz="1800" dirty="0">
                <a:cs typeface="Poppins" panose="00000500000000000000" pitchFamily="2" charset="0"/>
              </a:rPr>
              <a:t> </a:t>
            </a:r>
            <a:r>
              <a:rPr lang="en-US" sz="1800" dirty="0" err="1">
                <a:cs typeface="Poppins" panose="00000500000000000000" pitchFamily="2" charset="0"/>
              </a:rPr>
              <a:t>sistem</a:t>
            </a:r>
            <a:endParaRPr lang="en-US" altLang="ko-KR" sz="1800" dirty="0">
              <a:cs typeface="Poppins" panose="00000500000000000000" pitchFamily="2" charset="0"/>
            </a:endParaRPr>
          </a:p>
          <a:p>
            <a:pPr>
              <a:buClr>
                <a:schemeClr val="tx1"/>
              </a:buClr>
            </a:pPr>
            <a:r>
              <a:rPr lang="en-US" altLang="ko-KR" sz="1800" b="1" dirty="0" err="1">
                <a:cs typeface="Poppins" panose="00000500000000000000" pitchFamily="2" charset="0"/>
              </a:rPr>
              <a:t>Jenis</a:t>
            </a:r>
            <a:r>
              <a:rPr lang="en-US" altLang="ko-KR" sz="1800" b="1" dirty="0">
                <a:cs typeface="Poppins" panose="00000500000000000000" pitchFamily="2" charset="0"/>
              </a:rPr>
              <a:t> </a:t>
            </a:r>
            <a:r>
              <a:rPr lang="en-US" altLang="ko-KR" sz="1800" b="1" dirty="0" err="1">
                <a:cs typeface="Poppins" panose="00000500000000000000" pitchFamily="2" charset="0"/>
              </a:rPr>
              <a:t>Kebutuhan</a:t>
            </a:r>
            <a:endParaRPr lang="ko-KR" altLang="en-US" sz="1800" b="1" dirty="0">
              <a:cs typeface="Poppins" panose="00000500000000000000" pitchFamily="2" charset="0"/>
            </a:endParaRPr>
          </a:p>
          <a:p>
            <a:pPr marL="442913" indent="-179388">
              <a:lnSpc>
                <a:spcPct val="150000"/>
              </a:lnSpc>
              <a:buClr>
                <a:schemeClr val="tx1"/>
              </a:buClr>
              <a:buSzPct val="120000"/>
              <a:buFontTx/>
              <a:buChar char="-"/>
            </a:pPr>
            <a:r>
              <a:rPr lang="en-US" altLang="ko-KR" sz="1800" dirty="0" err="1">
                <a:cs typeface="Poppins" panose="00000500000000000000" pitchFamily="2" charset="0"/>
              </a:rPr>
              <a:t>Kebutuhan</a:t>
            </a:r>
            <a:r>
              <a:rPr lang="en-US" altLang="ko-KR" sz="1800" dirty="0">
                <a:cs typeface="Poppins" panose="00000500000000000000" pitchFamily="2" charset="0"/>
              </a:rPr>
              <a:t> </a:t>
            </a:r>
            <a:r>
              <a:rPr lang="en-US" altLang="ko-KR" sz="1800" dirty="0" err="1">
                <a:cs typeface="Poppins" panose="00000500000000000000" pitchFamily="2" charset="0"/>
              </a:rPr>
              <a:t>Fungsional</a:t>
            </a:r>
            <a:endParaRPr lang="en-US" altLang="ko-KR" sz="1800" dirty="0">
              <a:cs typeface="Poppins" panose="00000500000000000000" pitchFamily="2" charset="0"/>
            </a:endParaRPr>
          </a:p>
          <a:p>
            <a:pPr marL="442913" indent="-179388">
              <a:lnSpc>
                <a:spcPct val="150000"/>
              </a:lnSpc>
              <a:buClr>
                <a:schemeClr val="tx1"/>
              </a:buClr>
              <a:buSzPct val="120000"/>
              <a:buFontTx/>
              <a:buChar char="-"/>
            </a:pPr>
            <a:r>
              <a:rPr lang="en-US" altLang="ko-KR" sz="1800" dirty="0" err="1">
                <a:cs typeface="Poppins" panose="00000500000000000000" pitchFamily="2" charset="0"/>
              </a:rPr>
              <a:t>Kebutuhan</a:t>
            </a:r>
            <a:r>
              <a:rPr lang="en-US" altLang="ko-KR" sz="1800" dirty="0">
                <a:cs typeface="Poppins" panose="00000500000000000000" pitchFamily="2" charset="0"/>
              </a:rPr>
              <a:t> Non </a:t>
            </a:r>
            <a:r>
              <a:rPr lang="en-US" altLang="ko-KR" sz="1800" dirty="0" err="1">
                <a:cs typeface="Poppins" panose="00000500000000000000" pitchFamily="2" charset="0"/>
              </a:rPr>
              <a:t>Fungsional</a:t>
            </a:r>
            <a:endParaRPr lang="en-ID" sz="18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D6A7F0-5720-42E1-935C-CDCD13C11BED}"/>
              </a:ext>
            </a:extLst>
          </p:cNvPr>
          <p:cNvGrpSpPr/>
          <p:nvPr/>
        </p:nvGrpSpPr>
        <p:grpSpPr>
          <a:xfrm>
            <a:off x="-13855" y="6330206"/>
            <a:ext cx="12205855" cy="527794"/>
            <a:chOff x="-13855" y="6330206"/>
            <a:chExt cx="12205855" cy="52779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0F4DDC2-C9A0-490A-BAB5-71087FE511B5}"/>
                </a:ext>
              </a:extLst>
            </p:cNvPr>
            <p:cNvSpPr/>
            <p:nvPr/>
          </p:nvSpPr>
          <p:spPr>
            <a:xfrm>
              <a:off x="0" y="6371771"/>
              <a:ext cx="12192000" cy="48622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D1C1927-39F7-4F10-945D-2F0623AE9C3C}"/>
                </a:ext>
              </a:extLst>
            </p:cNvPr>
            <p:cNvCxnSpPr>
              <a:cxnSpLocks/>
            </p:cNvCxnSpPr>
            <p:nvPr/>
          </p:nvCxnSpPr>
          <p:spPr>
            <a:xfrm>
              <a:off x="-13855" y="6330206"/>
              <a:ext cx="12205855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F3F83AE7-4FD0-4DB3-B11F-D968DF06F4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5" t="5573" b="4941"/>
          <a:stretch/>
        </p:blipFill>
        <p:spPr>
          <a:xfrm>
            <a:off x="11069781" y="0"/>
            <a:ext cx="100426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678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45BF2-64AC-48B8-97DC-D299A8368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Fungsional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C8256-09E4-4134-BAFF-BCB2906E5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  <a:buSzPct val="120000"/>
            </a:pPr>
            <a:r>
              <a:rPr lang="en-US" sz="1400" dirty="0" err="1">
                <a:cs typeface="Poppins" panose="00000500000000000000" pitchFamily="2" charset="0"/>
              </a:rPr>
              <a:t>Kebutuhan</a:t>
            </a:r>
            <a:r>
              <a:rPr lang="en-US" sz="1400" dirty="0">
                <a:cs typeface="Poppins" panose="00000500000000000000" pitchFamily="2" charset="0"/>
              </a:rPr>
              <a:t> yang </a:t>
            </a:r>
            <a:r>
              <a:rPr lang="en-US" sz="1400" dirty="0" err="1">
                <a:cs typeface="Poppins" panose="00000500000000000000" pitchFamily="2" charset="0"/>
              </a:rPr>
              <a:t>berisi</a:t>
            </a:r>
            <a:r>
              <a:rPr lang="en-US" sz="1400" dirty="0">
                <a:cs typeface="Poppins" panose="00000500000000000000" pitchFamily="2" charset="0"/>
              </a:rPr>
              <a:t> proses-proses </a:t>
            </a:r>
            <a:r>
              <a:rPr lang="en-US" sz="1400" dirty="0" err="1">
                <a:cs typeface="Poppins" panose="00000500000000000000" pitchFamily="2" charset="0"/>
              </a:rPr>
              <a:t>apa</a:t>
            </a:r>
            <a:r>
              <a:rPr lang="en-US" sz="1400" dirty="0">
                <a:cs typeface="Poppins" panose="00000500000000000000" pitchFamily="2" charset="0"/>
              </a:rPr>
              <a:t> </a:t>
            </a:r>
            <a:r>
              <a:rPr lang="en-US" sz="1400" dirty="0" err="1">
                <a:cs typeface="Poppins" panose="00000500000000000000" pitchFamily="2" charset="0"/>
              </a:rPr>
              <a:t>saja</a:t>
            </a:r>
            <a:r>
              <a:rPr lang="en-US" sz="1400" dirty="0">
                <a:cs typeface="Poppins" panose="00000500000000000000" pitchFamily="2" charset="0"/>
              </a:rPr>
              <a:t> yang </a:t>
            </a:r>
            <a:r>
              <a:rPr lang="en-US" sz="1400" dirty="0" err="1">
                <a:cs typeface="Poppins" panose="00000500000000000000" pitchFamily="2" charset="0"/>
              </a:rPr>
              <a:t>nantinya</a:t>
            </a:r>
            <a:r>
              <a:rPr lang="en-US" sz="1400" dirty="0">
                <a:cs typeface="Poppins" panose="00000500000000000000" pitchFamily="2" charset="0"/>
              </a:rPr>
              <a:t> </a:t>
            </a:r>
            <a:r>
              <a:rPr lang="en-US" sz="1400" dirty="0" err="1">
                <a:cs typeface="Poppins" panose="00000500000000000000" pitchFamily="2" charset="0"/>
              </a:rPr>
              <a:t>dilakukan</a:t>
            </a:r>
            <a:r>
              <a:rPr lang="en-US" sz="1400" dirty="0">
                <a:cs typeface="Poppins" panose="00000500000000000000" pitchFamily="2" charset="0"/>
              </a:rPr>
              <a:t> oleh </a:t>
            </a:r>
            <a:r>
              <a:rPr lang="en-US" sz="1400" dirty="0" err="1">
                <a:cs typeface="Poppins" panose="00000500000000000000" pitchFamily="2" charset="0"/>
              </a:rPr>
              <a:t>sistem</a:t>
            </a:r>
            <a:r>
              <a:rPr lang="en-US" sz="1400" dirty="0">
                <a:cs typeface="Poppins" panose="00000500000000000000" pitchFamily="2" charset="0"/>
              </a:rPr>
              <a:t>.</a:t>
            </a:r>
          </a:p>
          <a:p>
            <a:pPr>
              <a:lnSpc>
                <a:spcPct val="100000"/>
              </a:lnSpc>
              <a:buClr>
                <a:schemeClr val="tx1"/>
              </a:buClr>
              <a:buSzPct val="120000"/>
            </a:pPr>
            <a:r>
              <a:rPr lang="en-US" altLang="ko-KR" sz="1400" dirty="0" err="1">
                <a:cs typeface="Poppins" panose="00000500000000000000" pitchFamily="2" charset="0"/>
              </a:rPr>
              <a:t>Sebagai</a:t>
            </a:r>
            <a:r>
              <a:rPr lang="en-US" altLang="ko-KR" sz="1400" dirty="0">
                <a:cs typeface="Poppins" panose="00000500000000000000" pitchFamily="2" charset="0"/>
              </a:rPr>
              <a:t> </a:t>
            </a:r>
            <a:r>
              <a:rPr lang="en-US" altLang="ko-KR" sz="1400" dirty="0" err="1">
                <a:cs typeface="Poppins" panose="00000500000000000000" pitchFamily="2" charset="0"/>
              </a:rPr>
              <a:t>contoh</a:t>
            </a:r>
            <a:r>
              <a:rPr lang="en-US" altLang="ko-KR" sz="1400" dirty="0">
                <a:cs typeface="Poppins" panose="00000500000000000000" pitchFamily="2" charset="0"/>
              </a:rPr>
              <a:t> </a:t>
            </a:r>
            <a:r>
              <a:rPr lang="en-US" altLang="ko-KR" sz="1400" dirty="0" err="1">
                <a:cs typeface="Poppins" panose="00000500000000000000" pitchFamily="2" charset="0"/>
              </a:rPr>
              <a:t>dalam</a:t>
            </a:r>
            <a:r>
              <a:rPr lang="en-US" altLang="ko-KR" sz="1400" dirty="0">
                <a:cs typeface="Poppins" panose="00000500000000000000" pitchFamily="2" charset="0"/>
              </a:rPr>
              <a:t> </a:t>
            </a:r>
            <a:r>
              <a:rPr lang="en-US" altLang="ko-KR" sz="1400" dirty="0" err="1">
                <a:cs typeface="Poppins" panose="00000500000000000000" pitchFamily="2" charset="0"/>
              </a:rPr>
              <a:t>mendefinisikan</a:t>
            </a:r>
            <a:r>
              <a:rPr lang="en-US" altLang="ko-KR" sz="1400" dirty="0">
                <a:cs typeface="Poppins" panose="00000500000000000000" pitchFamily="2" charset="0"/>
              </a:rPr>
              <a:t> </a:t>
            </a:r>
            <a:r>
              <a:rPr lang="en-US" altLang="ko-KR" sz="1400" dirty="0" err="1">
                <a:cs typeface="Poppins" panose="00000500000000000000" pitchFamily="2" charset="0"/>
              </a:rPr>
              <a:t>kebutuhan</a:t>
            </a:r>
            <a:r>
              <a:rPr lang="en-US" altLang="ko-KR" sz="1400" dirty="0">
                <a:cs typeface="Poppins" panose="00000500000000000000" pitchFamily="2" charset="0"/>
              </a:rPr>
              <a:t> </a:t>
            </a:r>
            <a:r>
              <a:rPr lang="en-US" altLang="ko-KR" sz="1400" dirty="0" err="1">
                <a:cs typeface="Poppins" panose="00000500000000000000" pitchFamily="2" charset="0"/>
              </a:rPr>
              <a:t>fungsional</a:t>
            </a:r>
            <a:r>
              <a:rPr lang="en-US" altLang="ko-KR" sz="1400" dirty="0">
                <a:cs typeface="Poppins" panose="00000500000000000000" pitchFamily="2" charset="0"/>
              </a:rPr>
              <a:t> </a:t>
            </a:r>
            <a:r>
              <a:rPr lang="en-US" altLang="ko-KR" sz="1400" dirty="0" err="1">
                <a:cs typeface="Poppins" panose="00000500000000000000" pitchFamily="2" charset="0"/>
              </a:rPr>
              <a:t>ini</a:t>
            </a:r>
            <a:r>
              <a:rPr lang="en-US" altLang="ko-KR" sz="1400" dirty="0">
                <a:cs typeface="Poppins" panose="00000500000000000000" pitchFamily="2" charset="0"/>
              </a:rPr>
              <a:t> </a:t>
            </a:r>
            <a:r>
              <a:rPr lang="en-US" altLang="ko-KR" sz="1400" dirty="0" err="1">
                <a:cs typeface="Poppins" panose="00000500000000000000" pitchFamily="2" charset="0"/>
              </a:rPr>
              <a:t>studi</a:t>
            </a:r>
            <a:r>
              <a:rPr lang="en-US" altLang="ko-KR" sz="1400" dirty="0">
                <a:cs typeface="Poppins" panose="00000500000000000000" pitchFamily="2" charset="0"/>
              </a:rPr>
              <a:t> </a:t>
            </a:r>
            <a:r>
              <a:rPr lang="en-US" altLang="ko-KR" sz="1400" dirty="0" err="1">
                <a:cs typeface="Poppins" panose="00000500000000000000" pitchFamily="2" charset="0"/>
              </a:rPr>
              <a:t>kasus</a:t>
            </a:r>
            <a:r>
              <a:rPr lang="en-US" altLang="ko-KR" sz="1400" dirty="0">
                <a:cs typeface="Poppins" panose="00000500000000000000" pitchFamily="2" charset="0"/>
              </a:rPr>
              <a:t> yang </a:t>
            </a:r>
            <a:r>
              <a:rPr lang="en-US" altLang="ko-KR" sz="1400" dirty="0" err="1">
                <a:cs typeface="Poppins" panose="00000500000000000000" pitchFamily="2" charset="0"/>
              </a:rPr>
              <a:t>diangkat</a:t>
            </a:r>
            <a:r>
              <a:rPr lang="en-US" altLang="ko-KR" sz="1400" dirty="0">
                <a:cs typeface="Poppins" panose="00000500000000000000" pitchFamily="2" charset="0"/>
              </a:rPr>
              <a:t> </a:t>
            </a:r>
            <a:r>
              <a:rPr lang="en-US" altLang="ko-KR" sz="1400" dirty="0" err="1">
                <a:cs typeface="Poppins" panose="00000500000000000000" pitchFamily="2" charset="0"/>
              </a:rPr>
              <a:t>adalah</a:t>
            </a:r>
            <a:r>
              <a:rPr lang="en-US" altLang="ko-KR" sz="1400" dirty="0">
                <a:cs typeface="Poppins" panose="00000500000000000000" pitchFamily="2" charset="0"/>
              </a:rPr>
              <a:t> </a:t>
            </a:r>
            <a:r>
              <a:rPr lang="en-US" altLang="ko-KR" sz="1400" dirty="0" err="1">
                <a:cs typeface="Poppins" panose="00000500000000000000" pitchFamily="2" charset="0"/>
              </a:rPr>
              <a:t>tentang</a:t>
            </a:r>
            <a:r>
              <a:rPr lang="en-US" altLang="ko-KR" sz="1400" dirty="0">
                <a:cs typeface="Poppins" panose="00000500000000000000" pitchFamily="2" charset="0"/>
              </a:rPr>
              <a:t> </a:t>
            </a:r>
            <a:r>
              <a:rPr lang="en-US" altLang="ko-KR" sz="1400" dirty="0" err="1">
                <a:cs typeface="Poppins" panose="00000500000000000000" pitchFamily="2" charset="0"/>
              </a:rPr>
              <a:t>sistem</a:t>
            </a:r>
            <a:r>
              <a:rPr lang="en-US" altLang="ko-KR" sz="1400" dirty="0">
                <a:cs typeface="Poppins" panose="00000500000000000000" pitchFamily="2" charset="0"/>
              </a:rPr>
              <a:t> </a:t>
            </a:r>
            <a:r>
              <a:rPr lang="en-US" altLang="ko-KR" sz="1400" dirty="0" err="1">
                <a:cs typeface="Poppins" panose="00000500000000000000" pitchFamily="2" charset="0"/>
              </a:rPr>
              <a:t>informasi</a:t>
            </a:r>
            <a:r>
              <a:rPr lang="en-US" altLang="ko-KR" sz="1400" dirty="0">
                <a:cs typeface="Poppins" panose="00000500000000000000" pitchFamily="2" charset="0"/>
              </a:rPr>
              <a:t> </a:t>
            </a:r>
            <a:r>
              <a:rPr lang="en-US" altLang="ko-KR" sz="1400" dirty="0" err="1">
                <a:cs typeface="Poppins" panose="00000500000000000000" pitchFamily="2" charset="0"/>
              </a:rPr>
              <a:t>perpustakaan</a:t>
            </a:r>
            <a:r>
              <a:rPr lang="en-US" altLang="ko-KR" sz="1400" dirty="0">
                <a:cs typeface="Poppins" panose="00000500000000000000" pitchFamily="2" charset="0"/>
              </a:rPr>
              <a:t>.</a:t>
            </a:r>
          </a:p>
          <a:p>
            <a:pPr marL="342900" indent="-342900">
              <a:lnSpc>
                <a:spcPct val="100000"/>
              </a:lnSpc>
              <a:buSzPct val="120000"/>
              <a:buFont typeface="+mj-lt"/>
              <a:buAutoNum type="arabicPeriod"/>
            </a:pPr>
            <a:r>
              <a:rPr lang="en-US" altLang="ko-KR" sz="1400" b="1" dirty="0" err="1">
                <a:cs typeface="Poppins" panose="00000500000000000000" pitchFamily="2" charset="0"/>
              </a:rPr>
              <a:t>Sistem</a:t>
            </a:r>
            <a:r>
              <a:rPr lang="en-US" altLang="ko-KR" sz="1400" b="1" dirty="0">
                <a:cs typeface="Poppins" panose="00000500000000000000" pitchFamily="2" charset="0"/>
              </a:rPr>
              <a:t> </a:t>
            </a:r>
            <a:r>
              <a:rPr lang="en-US" altLang="ko-KR" sz="1400" b="1" dirty="0" err="1">
                <a:cs typeface="Poppins" panose="00000500000000000000" pitchFamily="2" charset="0"/>
              </a:rPr>
              <a:t>harus</a:t>
            </a:r>
            <a:r>
              <a:rPr lang="en-US" altLang="ko-KR" sz="1400" b="1" dirty="0">
                <a:cs typeface="Poppins" panose="00000500000000000000" pitchFamily="2" charset="0"/>
              </a:rPr>
              <a:t> </a:t>
            </a:r>
            <a:r>
              <a:rPr lang="en-US" altLang="ko-KR" sz="1400" b="1" dirty="0" err="1">
                <a:cs typeface="Poppins" panose="00000500000000000000" pitchFamily="2" charset="0"/>
              </a:rPr>
              <a:t>mampu</a:t>
            </a:r>
            <a:r>
              <a:rPr lang="en-US" altLang="ko-KR" sz="1400" b="1" dirty="0">
                <a:cs typeface="Poppins" panose="00000500000000000000" pitchFamily="2" charset="0"/>
              </a:rPr>
              <a:t> </a:t>
            </a:r>
            <a:r>
              <a:rPr lang="en-US" altLang="ko-KR" sz="1400" b="1" dirty="0" err="1">
                <a:cs typeface="Poppins" panose="00000500000000000000" pitchFamily="2" charset="0"/>
              </a:rPr>
              <a:t>melakukan</a:t>
            </a:r>
            <a:r>
              <a:rPr lang="en-US" altLang="ko-KR" sz="1400" b="1" dirty="0">
                <a:cs typeface="Poppins" panose="00000500000000000000" pitchFamily="2" charset="0"/>
              </a:rPr>
              <a:t> input </a:t>
            </a:r>
            <a:r>
              <a:rPr lang="en-US" altLang="ko-KR" sz="1400" b="1" dirty="0" err="1">
                <a:cs typeface="Poppins" panose="00000500000000000000" pitchFamily="2" charset="0"/>
              </a:rPr>
              <a:t>pendataan</a:t>
            </a:r>
            <a:r>
              <a:rPr lang="en-US" altLang="ko-KR" sz="1400" b="1" dirty="0">
                <a:cs typeface="Poppins" panose="00000500000000000000" pitchFamily="2" charset="0"/>
              </a:rPr>
              <a:t> </a:t>
            </a:r>
            <a:r>
              <a:rPr lang="en-US" altLang="ko-KR" sz="1400" b="1" dirty="0" err="1">
                <a:cs typeface="Poppins" panose="00000500000000000000" pitchFamily="2" charset="0"/>
              </a:rPr>
              <a:t>buku</a:t>
            </a:r>
            <a:endParaRPr lang="en-US" altLang="ko-KR" sz="1400" b="1" dirty="0">
              <a:cs typeface="Poppins" panose="00000500000000000000" pitchFamily="2" charset="0"/>
            </a:endParaRPr>
          </a:p>
          <a:p>
            <a:pPr marL="539750" indent="-179388">
              <a:lnSpc>
                <a:spcPct val="100000"/>
              </a:lnSpc>
              <a:buClr>
                <a:schemeClr val="tx1"/>
              </a:buClr>
              <a:buSzPct val="120000"/>
            </a:pPr>
            <a:r>
              <a:rPr lang="en-US" altLang="ko-KR" sz="1400" dirty="0" err="1">
                <a:cs typeface="Poppins" panose="00000500000000000000" pitchFamily="2" charset="0"/>
              </a:rPr>
              <a:t>Pengguna</a:t>
            </a:r>
            <a:r>
              <a:rPr lang="en-US" altLang="ko-KR" sz="1400" dirty="0">
                <a:cs typeface="Poppins" panose="00000500000000000000" pitchFamily="2" charset="0"/>
              </a:rPr>
              <a:t> </a:t>
            </a:r>
            <a:r>
              <a:rPr lang="en-US" altLang="ko-KR" sz="1400" dirty="0" err="1">
                <a:cs typeface="Poppins" panose="00000500000000000000" pitchFamily="2" charset="0"/>
              </a:rPr>
              <a:t>memasukkan</a:t>
            </a:r>
            <a:r>
              <a:rPr lang="en-US" altLang="ko-KR" sz="1400" dirty="0">
                <a:cs typeface="Poppins" panose="00000500000000000000" pitchFamily="2" charset="0"/>
              </a:rPr>
              <a:t> </a:t>
            </a:r>
            <a:r>
              <a:rPr lang="en-US" altLang="ko-KR" sz="1400" dirty="0" err="1">
                <a:cs typeface="Poppins" panose="00000500000000000000" pitchFamily="2" charset="0"/>
              </a:rPr>
              <a:t>tentang</a:t>
            </a:r>
            <a:r>
              <a:rPr lang="en-US" altLang="ko-KR" sz="1400" dirty="0">
                <a:cs typeface="Poppins" panose="00000500000000000000" pitchFamily="2" charset="0"/>
              </a:rPr>
              <a:t> data-data </a:t>
            </a:r>
            <a:r>
              <a:rPr lang="en-US" altLang="ko-KR" sz="1400" dirty="0" err="1">
                <a:cs typeface="Poppins" panose="00000500000000000000" pitchFamily="2" charset="0"/>
              </a:rPr>
              <a:t>buku</a:t>
            </a:r>
            <a:r>
              <a:rPr lang="en-US" altLang="ko-KR" sz="1400" dirty="0">
                <a:cs typeface="Poppins" panose="00000500000000000000" pitchFamily="2" charset="0"/>
              </a:rPr>
              <a:t> yang </a:t>
            </a:r>
            <a:r>
              <a:rPr lang="en-US" altLang="ko-KR" sz="1400" dirty="0" err="1">
                <a:cs typeface="Poppins" panose="00000500000000000000" pitchFamily="2" charset="0"/>
              </a:rPr>
              <a:t>meliputi</a:t>
            </a:r>
            <a:r>
              <a:rPr lang="en-US" altLang="ko-KR" sz="1400" dirty="0">
                <a:cs typeface="Poppins" panose="00000500000000000000" pitchFamily="2" charset="0"/>
              </a:rPr>
              <a:t> </a:t>
            </a:r>
            <a:r>
              <a:rPr lang="en-US" altLang="ko-KR" sz="1400" dirty="0" err="1">
                <a:cs typeface="Poppins" panose="00000500000000000000" pitchFamily="2" charset="0"/>
              </a:rPr>
              <a:t>kode</a:t>
            </a:r>
            <a:r>
              <a:rPr lang="en-US" altLang="ko-KR" sz="1400" dirty="0">
                <a:cs typeface="Poppins" panose="00000500000000000000" pitchFamily="2" charset="0"/>
              </a:rPr>
              <a:t> </a:t>
            </a:r>
            <a:r>
              <a:rPr lang="en-US" altLang="ko-KR" sz="1400" dirty="0" err="1">
                <a:cs typeface="Poppins" panose="00000500000000000000" pitchFamily="2" charset="0"/>
              </a:rPr>
              <a:t>buku</a:t>
            </a:r>
            <a:r>
              <a:rPr lang="en-US" altLang="ko-KR" sz="1400" dirty="0">
                <a:cs typeface="Poppins" panose="00000500000000000000" pitchFamily="2" charset="0"/>
              </a:rPr>
              <a:t>, </a:t>
            </a:r>
            <a:r>
              <a:rPr lang="en-US" altLang="ko-KR" sz="1400" dirty="0" err="1">
                <a:cs typeface="Poppins" panose="00000500000000000000" pitchFamily="2" charset="0"/>
              </a:rPr>
              <a:t>judul</a:t>
            </a:r>
            <a:r>
              <a:rPr lang="en-US" altLang="ko-KR" sz="1400" dirty="0">
                <a:cs typeface="Poppins" panose="00000500000000000000" pitchFamily="2" charset="0"/>
              </a:rPr>
              <a:t> </a:t>
            </a:r>
            <a:r>
              <a:rPr lang="en-US" altLang="ko-KR" sz="1400" dirty="0" err="1">
                <a:cs typeface="Poppins" panose="00000500000000000000" pitchFamily="2" charset="0"/>
              </a:rPr>
              <a:t>buku</a:t>
            </a:r>
            <a:r>
              <a:rPr lang="en-US" altLang="ko-KR" sz="1400" dirty="0">
                <a:cs typeface="Poppins" panose="00000500000000000000" pitchFamily="2" charset="0"/>
              </a:rPr>
              <a:t>, </a:t>
            </a:r>
            <a:r>
              <a:rPr lang="en-US" altLang="ko-KR" sz="1400" dirty="0" err="1">
                <a:cs typeface="Poppins" panose="00000500000000000000" pitchFamily="2" charset="0"/>
              </a:rPr>
              <a:t>pengarang</a:t>
            </a:r>
            <a:r>
              <a:rPr lang="en-US" altLang="ko-KR" sz="1400" dirty="0">
                <a:cs typeface="Poppins" panose="00000500000000000000" pitchFamily="2" charset="0"/>
              </a:rPr>
              <a:t>, </a:t>
            </a:r>
            <a:r>
              <a:rPr lang="en-US" altLang="ko-KR" sz="1400" dirty="0" err="1">
                <a:cs typeface="Poppins" panose="00000500000000000000" pitchFamily="2" charset="0"/>
              </a:rPr>
              <a:t>penerbit</a:t>
            </a:r>
            <a:r>
              <a:rPr lang="en-US" altLang="ko-KR" sz="1400" dirty="0">
                <a:cs typeface="Poppins" panose="00000500000000000000" pitchFamily="2" charset="0"/>
              </a:rPr>
              <a:t>, </a:t>
            </a:r>
            <a:r>
              <a:rPr lang="en-US" altLang="ko-KR" sz="1400" dirty="0" err="1">
                <a:cs typeface="Poppins" panose="00000500000000000000" pitchFamily="2" charset="0"/>
              </a:rPr>
              <a:t>jumlah</a:t>
            </a:r>
            <a:r>
              <a:rPr lang="en-US" altLang="ko-KR" sz="1400" dirty="0">
                <a:cs typeface="Poppins" panose="00000500000000000000" pitchFamily="2" charset="0"/>
              </a:rPr>
              <a:t> </a:t>
            </a:r>
            <a:r>
              <a:rPr lang="en-US" altLang="ko-KR" sz="1400" dirty="0" err="1">
                <a:cs typeface="Poppins" panose="00000500000000000000" pitchFamily="2" charset="0"/>
              </a:rPr>
              <a:t>halaman</a:t>
            </a:r>
            <a:r>
              <a:rPr lang="en-US" altLang="ko-KR" sz="1400" dirty="0">
                <a:cs typeface="Poppins" panose="00000500000000000000" pitchFamily="2" charset="0"/>
              </a:rPr>
              <a:t> </a:t>
            </a:r>
            <a:r>
              <a:rPr lang="en-US" altLang="ko-KR" sz="1400" dirty="0" err="1">
                <a:cs typeface="Poppins" panose="00000500000000000000" pitchFamily="2" charset="0"/>
              </a:rPr>
              <a:t>dll</a:t>
            </a:r>
            <a:r>
              <a:rPr lang="en-US" altLang="ko-KR" sz="1400" dirty="0">
                <a:cs typeface="Poppins" panose="00000500000000000000" pitchFamily="2" charset="0"/>
              </a:rPr>
              <a:t>.</a:t>
            </a:r>
          </a:p>
          <a:p>
            <a:pPr marL="539750" indent="-179388">
              <a:lnSpc>
                <a:spcPct val="100000"/>
              </a:lnSpc>
              <a:buClr>
                <a:schemeClr val="tx1"/>
              </a:buClr>
              <a:buSzPct val="120000"/>
            </a:pPr>
            <a:r>
              <a:rPr lang="en-US" altLang="ko-KR" sz="1400" dirty="0" err="1">
                <a:cs typeface="Poppins" panose="00000500000000000000" pitchFamily="2" charset="0"/>
              </a:rPr>
              <a:t>Pengguna</a:t>
            </a:r>
            <a:r>
              <a:rPr lang="en-US" altLang="ko-KR" sz="1400" dirty="0">
                <a:cs typeface="Poppins" panose="00000500000000000000" pitchFamily="2" charset="0"/>
              </a:rPr>
              <a:t> </a:t>
            </a:r>
            <a:r>
              <a:rPr lang="en-US" altLang="ko-KR" sz="1400" dirty="0" err="1">
                <a:cs typeface="Poppins" panose="00000500000000000000" pitchFamily="2" charset="0"/>
              </a:rPr>
              <a:t>bisa</a:t>
            </a:r>
            <a:r>
              <a:rPr lang="en-US" altLang="ko-KR" sz="1400" dirty="0">
                <a:cs typeface="Poppins" panose="00000500000000000000" pitchFamily="2" charset="0"/>
              </a:rPr>
              <a:t> </a:t>
            </a:r>
            <a:r>
              <a:rPr lang="en-US" altLang="ko-KR" sz="1400" dirty="0" err="1">
                <a:cs typeface="Poppins" panose="00000500000000000000" pitchFamily="2" charset="0"/>
              </a:rPr>
              <a:t>menghitung</a:t>
            </a:r>
            <a:r>
              <a:rPr lang="en-US" altLang="ko-KR" sz="1400" dirty="0">
                <a:cs typeface="Poppins" panose="00000500000000000000" pitchFamily="2" charset="0"/>
              </a:rPr>
              <a:t> data </a:t>
            </a:r>
            <a:r>
              <a:rPr lang="en-US" altLang="ko-KR" sz="1400" dirty="0" err="1">
                <a:cs typeface="Poppins" panose="00000500000000000000" pitchFamily="2" charset="0"/>
              </a:rPr>
              <a:t>buku</a:t>
            </a:r>
            <a:r>
              <a:rPr lang="en-US" altLang="ko-KR" sz="1400" dirty="0">
                <a:cs typeface="Poppins" panose="00000500000000000000" pitchFamily="2" charset="0"/>
              </a:rPr>
              <a:t> </a:t>
            </a:r>
            <a:r>
              <a:rPr lang="en-US" altLang="ko-KR" sz="1400" dirty="0" err="1">
                <a:cs typeface="Poppins" panose="00000500000000000000" pitchFamily="2" charset="0"/>
              </a:rPr>
              <a:t>secara</a:t>
            </a:r>
            <a:r>
              <a:rPr lang="en-US" altLang="ko-KR" sz="1400" dirty="0">
                <a:cs typeface="Poppins" panose="00000500000000000000" pitchFamily="2" charset="0"/>
              </a:rPr>
              <a:t> </a:t>
            </a:r>
            <a:r>
              <a:rPr lang="en-US" altLang="ko-KR" sz="1400" dirty="0" err="1">
                <a:cs typeface="Poppins" panose="00000500000000000000" pitchFamily="2" charset="0"/>
              </a:rPr>
              <a:t>keseluruhan</a:t>
            </a:r>
            <a:r>
              <a:rPr lang="en-US" altLang="ko-KR" sz="1400" dirty="0">
                <a:cs typeface="Poppins" panose="00000500000000000000" pitchFamily="2" charset="0"/>
              </a:rPr>
              <a:t> </a:t>
            </a:r>
          </a:p>
          <a:p>
            <a:pPr marL="539750" indent="-179388">
              <a:lnSpc>
                <a:spcPct val="100000"/>
              </a:lnSpc>
              <a:buClr>
                <a:schemeClr val="tx1"/>
              </a:buClr>
              <a:buSzPct val="120000"/>
            </a:pPr>
            <a:r>
              <a:rPr lang="en-US" altLang="ko-KR" sz="1400" dirty="0" err="1">
                <a:cs typeface="Poppins" panose="00000500000000000000" pitchFamily="2" charset="0"/>
              </a:rPr>
              <a:t>Pengguna</a:t>
            </a:r>
            <a:r>
              <a:rPr lang="en-US" altLang="ko-KR" sz="1400" dirty="0">
                <a:cs typeface="Poppins" panose="00000500000000000000" pitchFamily="2" charset="0"/>
              </a:rPr>
              <a:t> </a:t>
            </a:r>
            <a:r>
              <a:rPr lang="en-US" altLang="ko-KR" sz="1400" dirty="0" err="1">
                <a:cs typeface="Poppins" panose="00000500000000000000" pitchFamily="2" charset="0"/>
              </a:rPr>
              <a:t>mampu</a:t>
            </a:r>
            <a:r>
              <a:rPr lang="en-US" altLang="ko-KR" sz="1400" dirty="0">
                <a:cs typeface="Poppins" panose="00000500000000000000" pitchFamily="2" charset="0"/>
              </a:rPr>
              <a:t> </a:t>
            </a:r>
            <a:r>
              <a:rPr lang="en-US" altLang="ko-KR" sz="1400" dirty="0" err="1">
                <a:cs typeface="Poppins" panose="00000500000000000000" pitchFamily="2" charset="0"/>
              </a:rPr>
              <a:t>menampilkan</a:t>
            </a:r>
            <a:r>
              <a:rPr lang="en-US" altLang="ko-KR" sz="1400" dirty="0">
                <a:cs typeface="Poppins" panose="00000500000000000000" pitchFamily="2" charset="0"/>
              </a:rPr>
              <a:t> data </a:t>
            </a:r>
            <a:r>
              <a:rPr lang="en-US" altLang="ko-KR" sz="1400" dirty="0" err="1">
                <a:cs typeface="Poppins" panose="00000500000000000000" pitchFamily="2" charset="0"/>
              </a:rPr>
              <a:t>buku</a:t>
            </a:r>
            <a:r>
              <a:rPr lang="en-US" altLang="ko-KR" sz="1400" dirty="0">
                <a:cs typeface="Poppins" panose="00000500000000000000" pitchFamily="2" charset="0"/>
              </a:rPr>
              <a:t> </a:t>
            </a:r>
            <a:r>
              <a:rPr lang="en-US" altLang="ko-KR" sz="1400" dirty="0" err="1">
                <a:cs typeface="Poppins" panose="00000500000000000000" pitchFamily="2" charset="0"/>
              </a:rPr>
              <a:t>berdasakan</a:t>
            </a:r>
            <a:r>
              <a:rPr lang="en-US" altLang="ko-KR" sz="1400" dirty="0">
                <a:cs typeface="Poppins" panose="00000500000000000000" pitchFamily="2" charset="0"/>
              </a:rPr>
              <a:t> </a:t>
            </a:r>
            <a:r>
              <a:rPr lang="en-US" altLang="ko-KR" sz="1400" dirty="0" err="1">
                <a:cs typeface="Poppins" panose="00000500000000000000" pitchFamily="2" charset="0"/>
              </a:rPr>
              <a:t>kategori</a:t>
            </a:r>
            <a:r>
              <a:rPr lang="en-US" altLang="ko-KR" sz="1400" dirty="0">
                <a:cs typeface="Poppins" panose="00000500000000000000" pitchFamily="2" charset="0"/>
              </a:rPr>
              <a:t> </a:t>
            </a:r>
            <a:r>
              <a:rPr lang="en-US" altLang="ko-KR" sz="1400" dirty="0" err="1">
                <a:cs typeface="Poppins" panose="00000500000000000000" pitchFamily="2" charset="0"/>
              </a:rPr>
              <a:t>tertentu</a:t>
            </a:r>
            <a:endParaRPr lang="en-US" altLang="ko-KR" sz="1400" dirty="0">
              <a:cs typeface="Poppins" panose="00000500000000000000" pitchFamily="2" charset="0"/>
            </a:endParaRPr>
          </a:p>
          <a:p>
            <a:pPr marL="539750" indent="-179388">
              <a:lnSpc>
                <a:spcPct val="100000"/>
              </a:lnSpc>
              <a:buClr>
                <a:schemeClr val="tx1"/>
              </a:buClr>
              <a:buSzPct val="120000"/>
            </a:pPr>
            <a:r>
              <a:rPr lang="en-US" altLang="ko-KR" sz="1400" dirty="0" err="1">
                <a:cs typeface="Poppins" panose="00000500000000000000" pitchFamily="2" charset="0"/>
              </a:rPr>
              <a:t>Pengguna</a:t>
            </a:r>
            <a:r>
              <a:rPr lang="en-US" altLang="ko-KR" sz="1400" dirty="0">
                <a:cs typeface="Poppins" panose="00000500000000000000" pitchFamily="2" charset="0"/>
              </a:rPr>
              <a:t> </a:t>
            </a:r>
            <a:r>
              <a:rPr lang="en-US" altLang="ko-KR" sz="1400" dirty="0" err="1">
                <a:cs typeface="Poppins" panose="00000500000000000000" pitchFamily="2" charset="0"/>
              </a:rPr>
              <a:t>mampu</a:t>
            </a:r>
            <a:r>
              <a:rPr lang="en-US" altLang="ko-KR" sz="1400" dirty="0">
                <a:cs typeface="Poppins" panose="00000500000000000000" pitchFamily="2" charset="0"/>
              </a:rPr>
              <a:t> </a:t>
            </a:r>
            <a:r>
              <a:rPr lang="en-US" altLang="ko-KR" sz="1400" dirty="0" err="1">
                <a:cs typeface="Poppins" panose="00000500000000000000" pitchFamily="2" charset="0"/>
              </a:rPr>
              <a:t>menampilkan</a:t>
            </a:r>
            <a:r>
              <a:rPr lang="en-US" altLang="ko-KR" sz="1400" dirty="0">
                <a:cs typeface="Poppins" panose="00000500000000000000" pitchFamily="2" charset="0"/>
              </a:rPr>
              <a:t> data-data </a:t>
            </a:r>
            <a:r>
              <a:rPr lang="en-US" altLang="ko-KR" sz="1400" dirty="0" err="1">
                <a:cs typeface="Poppins" panose="00000500000000000000" pitchFamily="2" charset="0"/>
              </a:rPr>
              <a:t>buku</a:t>
            </a:r>
            <a:r>
              <a:rPr lang="en-US" altLang="ko-KR" sz="1400" dirty="0">
                <a:cs typeface="Poppins" panose="00000500000000000000" pitchFamily="2" charset="0"/>
              </a:rPr>
              <a:t> yang </a:t>
            </a:r>
            <a:r>
              <a:rPr lang="en-US" altLang="ko-KR" sz="1400" dirty="0" err="1">
                <a:cs typeface="Poppins" panose="00000500000000000000" pitchFamily="2" charset="0"/>
              </a:rPr>
              <a:t>sering</a:t>
            </a:r>
            <a:r>
              <a:rPr lang="en-US" altLang="ko-KR" sz="1400" dirty="0">
                <a:cs typeface="Poppins" panose="00000500000000000000" pitchFamily="2" charset="0"/>
              </a:rPr>
              <a:t> </a:t>
            </a:r>
            <a:r>
              <a:rPr lang="en-US" altLang="ko-KR" sz="1400" dirty="0" err="1">
                <a:cs typeface="Poppins" panose="00000500000000000000" pitchFamily="2" charset="0"/>
              </a:rPr>
              <a:t>dipinjam</a:t>
            </a:r>
            <a:endParaRPr lang="en-US" altLang="ko-KR" sz="1400" dirty="0">
              <a:cs typeface="Poppins" panose="00000500000000000000" pitchFamily="2" charset="0"/>
            </a:endParaRPr>
          </a:p>
          <a:p>
            <a:pPr marL="539750" indent="-179388">
              <a:lnSpc>
                <a:spcPct val="100000"/>
              </a:lnSpc>
              <a:buClr>
                <a:schemeClr val="tx1"/>
              </a:buClr>
              <a:buSzPct val="120000"/>
            </a:pPr>
            <a:r>
              <a:rPr lang="en-US" altLang="ko-KR" sz="1400" dirty="0" err="1">
                <a:cs typeface="Poppins" panose="00000500000000000000" pitchFamily="2" charset="0"/>
              </a:rPr>
              <a:t>Pengguna</a:t>
            </a:r>
            <a:r>
              <a:rPr lang="en-US" altLang="ko-KR" sz="1400" dirty="0">
                <a:cs typeface="Poppins" panose="00000500000000000000" pitchFamily="2" charset="0"/>
              </a:rPr>
              <a:t> </a:t>
            </a:r>
            <a:r>
              <a:rPr lang="en-US" altLang="ko-KR" sz="1400" dirty="0" err="1">
                <a:cs typeface="Poppins" panose="00000500000000000000" pitchFamily="2" charset="0"/>
              </a:rPr>
              <a:t>dapat</a:t>
            </a:r>
            <a:r>
              <a:rPr lang="en-US" altLang="ko-KR" sz="1400" dirty="0">
                <a:cs typeface="Poppins" panose="00000500000000000000" pitchFamily="2" charset="0"/>
              </a:rPr>
              <a:t> </a:t>
            </a:r>
            <a:r>
              <a:rPr lang="en-US" altLang="ko-KR" sz="1400" dirty="0" err="1">
                <a:cs typeface="Poppins" panose="00000500000000000000" pitchFamily="2" charset="0"/>
              </a:rPr>
              <a:t>menghapus</a:t>
            </a:r>
            <a:r>
              <a:rPr lang="en-US" altLang="ko-KR" sz="1400" dirty="0">
                <a:cs typeface="Poppins" panose="00000500000000000000" pitchFamily="2" charset="0"/>
              </a:rPr>
              <a:t> data </a:t>
            </a:r>
            <a:r>
              <a:rPr lang="en-US" altLang="ko-KR" sz="1400" dirty="0" err="1">
                <a:cs typeface="Poppins" panose="00000500000000000000" pitchFamily="2" charset="0"/>
              </a:rPr>
              <a:t>buku</a:t>
            </a:r>
            <a:r>
              <a:rPr lang="en-US" altLang="ko-KR" sz="1400" dirty="0">
                <a:cs typeface="Poppins" panose="00000500000000000000" pitchFamily="2" charset="0"/>
              </a:rPr>
              <a:t> yang </a:t>
            </a:r>
            <a:r>
              <a:rPr lang="en-US" altLang="ko-KR" sz="1400" dirty="0" err="1">
                <a:cs typeface="Poppins" panose="00000500000000000000" pitchFamily="2" charset="0"/>
              </a:rPr>
              <a:t>hilang</a:t>
            </a:r>
            <a:endParaRPr lang="en-US" altLang="ko-KR" sz="1400" dirty="0">
              <a:cs typeface="Poppins" panose="00000500000000000000" pitchFamily="2" charset="0"/>
            </a:endParaRPr>
          </a:p>
          <a:p>
            <a:pPr marL="539750" indent="-179388">
              <a:lnSpc>
                <a:spcPct val="100000"/>
              </a:lnSpc>
              <a:buClr>
                <a:schemeClr val="tx1"/>
              </a:buClr>
              <a:buSzPct val="120000"/>
            </a:pPr>
            <a:r>
              <a:rPr lang="en-US" altLang="ko-KR" sz="1400" dirty="0" err="1">
                <a:cs typeface="Poppins" panose="00000500000000000000" pitchFamily="2" charset="0"/>
              </a:rPr>
              <a:t>Pengguna</a:t>
            </a:r>
            <a:r>
              <a:rPr lang="en-US" altLang="ko-KR" sz="1400" dirty="0">
                <a:cs typeface="Poppins" panose="00000500000000000000" pitchFamily="2" charset="0"/>
              </a:rPr>
              <a:t> </a:t>
            </a:r>
            <a:r>
              <a:rPr lang="en-US" altLang="ko-KR" sz="1400" dirty="0" err="1">
                <a:cs typeface="Poppins" panose="00000500000000000000" pitchFamily="2" charset="0"/>
              </a:rPr>
              <a:t>dapat</a:t>
            </a:r>
            <a:r>
              <a:rPr lang="en-US" altLang="ko-KR" sz="1400" dirty="0">
                <a:cs typeface="Poppins" panose="00000500000000000000" pitchFamily="2" charset="0"/>
              </a:rPr>
              <a:t> </a:t>
            </a:r>
            <a:r>
              <a:rPr lang="en-US" altLang="ko-KR" sz="1400" dirty="0" err="1">
                <a:cs typeface="Poppins" panose="00000500000000000000" pitchFamily="2" charset="0"/>
              </a:rPr>
              <a:t>melakukan</a:t>
            </a:r>
            <a:r>
              <a:rPr lang="en-US" altLang="ko-KR" sz="1400" dirty="0">
                <a:cs typeface="Poppins" panose="00000500000000000000" pitchFamily="2" charset="0"/>
              </a:rPr>
              <a:t> </a:t>
            </a:r>
            <a:r>
              <a:rPr lang="en-US" altLang="ko-KR" sz="1400" dirty="0" err="1">
                <a:cs typeface="Poppins" panose="00000500000000000000" pitchFamily="2" charset="0"/>
              </a:rPr>
              <a:t>pengelompokan</a:t>
            </a:r>
            <a:r>
              <a:rPr lang="en-US" altLang="ko-KR" sz="1400" dirty="0">
                <a:cs typeface="Poppins" panose="00000500000000000000" pitchFamily="2" charset="0"/>
              </a:rPr>
              <a:t> </a:t>
            </a:r>
            <a:r>
              <a:rPr lang="en-US" altLang="ko-KR" sz="1400" dirty="0" err="1">
                <a:cs typeface="Poppins" panose="00000500000000000000" pitchFamily="2" charset="0"/>
              </a:rPr>
              <a:t>buku</a:t>
            </a:r>
            <a:r>
              <a:rPr lang="en-US" altLang="ko-KR" sz="1400" dirty="0">
                <a:cs typeface="Poppins" panose="00000500000000000000" pitchFamily="2" charset="0"/>
              </a:rPr>
              <a:t> </a:t>
            </a:r>
            <a:r>
              <a:rPr lang="en-US" altLang="ko-KR" sz="1400" dirty="0" err="1">
                <a:cs typeface="Poppins" panose="00000500000000000000" pitchFamily="2" charset="0"/>
              </a:rPr>
              <a:t>berdasarkan</a:t>
            </a:r>
            <a:r>
              <a:rPr lang="en-US" altLang="ko-KR" sz="1400" dirty="0">
                <a:cs typeface="Poppins" panose="00000500000000000000" pitchFamily="2" charset="0"/>
              </a:rPr>
              <a:t> </a:t>
            </a:r>
            <a:r>
              <a:rPr lang="en-US" altLang="ko-KR" sz="1400" dirty="0" err="1">
                <a:cs typeface="Poppins" panose="00000500000000000000" pitchFamily="2" charset="0"/>
              </a:rPr>
              <a:t>kategori</a:t>
            </a:r>
            <a:r>
              <a:rPr lang="en-US" altLang="ko-KR" sz="1400" dirty="0">
                <a:cs typeface="Poppins" panose="00000500000000000000" pitchFamily="2" charset="0"/>
              </a:rPr>
              <a:t> </a:t>
            </a:r>
            <a:r>
              <a:rPr lang="en-US" altLang="ko-KR" sz="1400" dirty="0" err="1">
                <a:cs typeface="Poppins" panose="00000500000000000000" pitchFamily="2" charset="0"/>
              </a:rPr>
              <a:t>tertentu</a:t>
            </a:r>
            <a:endParaRPr lang="en-US" altLang="ko-KR" sz="1400" dirty="0">
              <a:cs typeface="Poppins" panose="00000500000000000000" pitchFamily="2" charset="0"/>
            </a:endParaRPr>
          </a:p>
          <a:p>
            <a:pPr marL="539750" indent="-179388">
              <a:lnSpc>
                <a:spcPct val="100000"/>
              </a:lnSpc>
              <a:buClr>
                <a:schemeClr val="tx1"/>
              </a:buClr>
              <a:buSzPct val="120000"/>
            </a:pPr>
            <a:r>
              <a:rPr lang="en-US" altLang="ko-KR" sz="1400" dirty="0" err="1">
                <a:cs typeface="Poppins" panose="00000500000000000000" pitchFamily="2" charset="0"/>
              </a:rPr>
              <a:t>Pengguna</a:t>
            </a:r>
            <a:r>
              <a:rPr lang="en-US" altLang="ko-KR" sz="1400" dirty="0">
                <a:cs typeface="Poppins" panose="00000500000000000000" pitchFamily="2" charset="0"/>
              </a:rPr>
              <a:t> </a:t>
            </a:r>
            <a:r>
              <a:rPr lang="en-US" altLang="ko-KR" sz="1400" dirty="0" err="1">
                <a:cs typeface="Poppins" panose="00000500000000000000" pitchFamily="2" charset="0"/>
              </a:rPr>
              <a:t>dapat</a:t>
            </a:r>
            <a:r>
              <a:rPr lang="en-US" altLang="ko-KR" sz="1400" dirty="0">
                <a:cs typeface="Poppins" panose="00000500000000000000" pitchFamily="2" charset="0"/>
              </a:rPr>
              <a:t> </a:t>
            </a:r>
            <a:r>
              <a:rPr lang="en-US" altLang="ko-KR" sz="1400" dirty="0" err="1">
                <a:cs typeface="Poppins" panose="00000500000000000000" pitchFamily="2" charset="0"/>
              </a:rPr>
              <a:t>memasukkan</a:t>
            </a:r>
            <a:r>
              <a:rPr lang="en-US" altLang="ko-KR" sz="1400" dirty="0">
                <a:cs typeface="Poppins" panose="00000500000000000000" pitchFamily="2" charset="0"/>
              </a:rPr>
              <a:t> data </a:t>
            </a:r>
            <a:r>
              <a:rPr lang="en-US" altLang="ko-KR" sz="1400" dirty="0" err="1">
                <a:cs typeface="Poppins" panose="00000500000000000000" pitchFamily="2" charset="0"/>
              </a:rPr>
              <a:t>anggota</a:t>
            </a:r>
            <a:r>
              <a:rPr lang="en-US" altLang="ko-KR" sz="1400" dirty="0">
                <a:cs typeface="Poppins" panose="00000500000000000000" pitchFamily="2" charset="0"/>
              </a:rPr>
              <a:t> </a:t>
            </a:r>
            <a:r>
              <a:rPr lang="en-US" altLang="ko-KR" sz="1400" dirty="0" err="1">
                <a:cs typeface="Poppins" panose="00000500000000000000" pitchFamily="2" charset="0"/>
              </a:rPr>
              <a:t>baru</a:t>
            </a:r>
            <a:r>
              <a:rPr lang="en-US" altLang="ko-KR" sz="1400" dirty="0">
                <a:cs typeface="Poppins" panose="00000500000000000000" pitchFamily="2" charset="0"/>
              </a:rPr>
              <a:t> yang </a:t>
            </a:r>
            <a:r>
              <a:rPr lang="en-US" altLang="ko-KR" sz="1400" dirty="0" err="1">
                <a:cs typeface="Poppins" panose="00000500000000000000" pitchFamily="2" charset="0"/>
              </a:rPr>
              <a:t>meliputi</a:t>
            </a:r>
            <a:r>
              <a:rPr lang="en-US" altLang="ko-KR" sz="1400" dirty="0">
                <a:cs typeface="Poppins" panose="00000500000000000000" pitchFamily="2" charset="0"/>
              </a:rPr>
              <a:t> </a:t>
            </a:r>
            <a:r>
              <a:rPr lang="en-US" altLang="ko-KR" sz="1400" dirty="0" err="1">
                <a:cs typeface="Poppins" panose="00000500000000000000" pitchFamily="2" charset="0"/>
              </a:rPr>
              <a:t>Nomor</a:t>
            </a:r>
            <a:r>
              <a:rPr lang="en-US" altLang="ko-KR" sz="1400" dirty="0">
                <a:cs typeface="Poppins" panose="00000500000000000000" pitchFamily="2" charset="0"/>
              </a:rPr>
              <a:t> </a:t>
            </a:r>
            <a:r>
              <a:rPr lang="en-US" altLang="ko-KR" sz="1400" dirty="0" err="1">
                <a:cs typeface="Poppins" panose="00000500000000000000" pitchFamily="2" charset="0"/>
              </a:rPr>
              <a:t>anggota</a:t>
            </a:r>
            <a:r>
              <a:rPr lang="en-US" altLang="ko-KR" sz="1400" dirty="0">
                <a:cs typeface="Poppins" panose="00000500000000000000" pitchFamily="2" charset="0"/>
              </a:rPr>
              <a:t>, </a:t>
            </a:r>
            <a:r>
              <a:rPr lang="en-US" altLang="ko-KR" sz="1400" dirty="0" err="1">
                <a:cs typeface="Poppins" panose="00000500000000000000" pitchFamily="2" charset="0"/>
              </a:rPr>
              <a:t>nama</a:t>
            </a:r>
            <a:r>
              <a:rPr lang="en-US" altLang="ko-KR" sz="1400" dirty="0">
                <a:cs typeface="Poppins" panose="00000500000000000000" pitchFamily="2" charset="0"/>
              </a:rPr>
              <a:t>, </a:t>
            </a:r>
            <a:r>
              <a:rPr lang="en-US" altLang="ko-KR" sz="1400" dirty="0" err="1">
                <a:cs typeface="Poppins" panose="00000500000000000000" pitchFamily="2" charset="0"/>
              </a:rPr>
              <a:t>alamat</a:t>
            </a:r>
            <a:r>
              <a:rPr lang="en-US" altLang="ko-KR" sz="1400" dirty="0">
                <a:cs typeface="Poppins" panose="00000500000000000000" pitchFamily="2" charset="0"/>
              </a:rPr>
              <a:t> dan no </a:t>
            </a:r>
            <a:r>
              <a:rPr lang="en-US" altLang="ko-KR" sz="1400" dirty="0" err="1">
                <a:cs typeface="Poppins" panose="00000500000000000000" pitchFamily="2" charset="0"/>
              </a:rPr>
              <a:t>telp</a:t>
            </a:r>
            <a:endParaRPr lang="en-US" altLang="ko-KR" sz="1400" dirty="0">
              <a:cs typeface="Poppins" panose="00000500000000000000" pitchFamily="2" charset="0"/>
            </a:endParaRPr>
          </a:p>
          <a:p>
            <a:pPr marL="539750" indent="-179388">
              <a:lnSpc>
                <a:spcPct val="100000"/>
              </a:lnSpc>
              <a:buClr>
                <a:schemeClr val="tx1"/>
              </a:buClr>
              <a:buSzPct val="120000"/>
            </a:pPr>
            <a:r>
              <a:rPr lang="en-US" altLang="ko-KR" sz="1400" dirty="0" err="1">
                <a:cs typeface="Poppins" panose="00000500000000000000" pitchFamily="2" charset="0"/>
              </a:rPr>
              <a:t>Pengguna</a:t>
            </a:r>
            <a:r>
              <a:rPr lang="en-US" altLang="ko-KR" sz="1400" dirty="0">
                <a:cs typeface="Poppins" panose="00000500000000000000" pitchFamily="2" charset="0"/>
              </a:rPr>
              <a:t> </a:t>
            </a:r>
            <a:r>
              <a:rPr lang="en-US" altLang="ko-KR" sz="1400" dirty="0" err="1">
                <a:cs typeface="Poppins" panose="00000500000000000000" pitchFamily="2" charset="0"/>
              </a:rPr>
              <a:t>dapat</a:t>
            </a:r>
            <a:r>
              <a:rPr lang="en-US" altLang="ko-KR" sz="1400" dirty="0">
                <a:cs typeface="Poppins" panose="00000500000000000000" pitchFamily="2" charset="0"/>
              </a:rPr>
              <a:t> </a:t>
            </a:r>
            <a:r>
              <a:rPr lang="en-US" altLang="ko-KR" sz="1400" dirty="0" err="1">
                <a:cs typeface="Poppins" panose="00000500000000000000" pitchFamily="2" charset="0"/>
              </a:rPr>
              <a:t>mencetak</a:t>
            </a:r>
            <a:r>
              <a:rPr lang="en-US" altLang="ko-KR" sz="1400" dirty="0">
                <a:cs typeface="Poppins" panose="00000500000000000000" pitchFamily="2" charset="0"/>
              </a:rPr>
              <a:t> </a:t>
            </a:r>
            <a:r>
              <a:rPr lang="en-US" altLang="ko-KR" sz="1400" dirty="0" err="1">
                <a:cs typeface="Poppins" panose="00000500000000000000" pitchFamily="2" charset="0"/>
              </a:rPr>
              <a:t>kartu</a:t>
            </a:r>
            <a:r>
              <a:rPr lang="en-US" altLang="ko-KR" sz="1400" dirty="0">
                <a:cs typeface="Poppins" panose="00000500000000000000" pitchFamily="2" charset="0"/>
              </a:rPr>
              <a:t> </a:t>
            </a:r>
            <a:r>
              <a:rPr lang="en-US" altLang="ko-KR" sz="1400" dirty="0" err="1">
                <a:cs typeface="Poppins" panose="00000500000000000000" pitchFamily="2" charset="0"/>
              </a:rPr>
              <a:t>anggota</a:t>
            </a:r>
            <a:endParaRPr lang="en-US" altLang="ko-KR" sz="1400" dirty="0">
              <a:cs typeface="Poppins" panose="00000500000000000000" pitchFamily="2" charset="0"/>
            </a:endParaRPr>
          </a:p>
          <a:p>
            <a:pPr marL="539750" indent="-179388">
              <a:lnSpc>
                <a:spcPct val="100000"/>
              </a:lnSpc>
              <a:buClr>
                <a:schemeClr val="tx1"/>
              </a:buClr>
              <a:buSzPct val="120000"/>
            </a:pPr>
            <a:r>
              <a:rPr lang="en-US" altLang="ko-KR" sz="1400" dirty="0" err="1">
                <a:cs typeface="Poppins" panose="00000500000000000000" pitchFamily="2" charset="0"/>
              </a:rPr>
              <a:t>Pengguna</a:t>
            </a:r>
            <a:r>
              <a:rPr lang="en-US" altLang="ko-KR" sz="1400" dirty="0">
                <a:cs typeface="Poppins" panose="00000500000000000000" pitchFamily="2" charset="0"/>
              </a:rPr>
              <a:t> </a:t>
            </a:r>
            <a:r>
              <a:rPr lang="en-US" altLang="ko-KR" sz="1400" dirty="0" err="1">
                <a:cs typeface="Poppins" panose="00000500000000000000" pitchFamily="2" charset="0"/>
              </a:rPr>
              <a:t>dapat</a:t>
            </a:r>
            <a:r>
              <a:rPr lang="en-US" altLang="ko-KR" sz="1400" dirty="0">
                <a:cs typeface="Poppins" panose="00000500000000000000" pitchFamily="2" charset="0"/>
              </a:rPr>
              <a:t> </a:t>
            </a:r>
            <a:r>
              <a:rPr lang="en-US" altLang="ko-KR" sz="1400" dirty="0" err="1">
                <a:cs typeface="Poppins" panose="00000500000000000000" pitchFamily="2" charset="0"/>
              </a:rPr>
              <a:t>menampilkan</a:t>
            </a:r>
            <a:r>
              <a:rPr lang="en-US" altLang="ko-KR" sz="1400" dirty="0">
                <a:cs typeface="Poppins" panose="00000500000000000000" pitchFamily="2" charset="0"/>
              </a:rPr>
              <a:t> data </a:t>
            </a:r>
            <a:r>
              <a:rPr lang="en-US" altLang="ko-KR" sz="1400" dirty="0" err="1">
                <a:cs typeface="Poppins" panose="00000500000000000000" pitchFamily="2" charset="0"/>
              </a:rPr>
              <a:t>anggota</a:t>
            </a:r>
            <a:r>
              <a:rPr lang="en-US" altLang="ko-KR" sz="1400" dirty="0">
                <a:cs typeface="Poppins" panose="00000500000000000000" pitchFamily="2" charset="0"/>
              </a:rPr>
              <a:t> </a:t>
            </a:r>
            <a:r>
              <a:rPr lang="en-US" altLang="ko-KR" sz="1400" dirty="0" err="1">
                <a:cs typeface="Poppins" panose="00000500000000000000" pitchFamily="2" charset="0"/>
              </a:rPr>
              <a:t>berdasarkan</a:t>
            </a:r>
            <a:r>
              <a:rPr lang="en-US" altLang="ko-KR" sz="1400" dirty="0">
                <a:cs typeface="Poppins" panose="00000500000000000000" pitchFamily="2" charset="0"/>
              </a:rPr>
              <a:t> </a:t>
            </a:r>
            <a:r>
              <a:rPr lang="en-US" altLang="ko-KR" sz="1400" dirty="0" err="1">
                <a:cs typeface="Poppins" panose="00000500000000000000" pitchFamily="2" charset="0"/>
              </a:rPr>
              <a:t>kategori</a:t>
            </a:r>
            <a:r>
              <a:rPr lang="en-US" altLang="ko-KR" sz="1400" dirty="0">
                <a:cs typeface="Poppins" panose="00000500000000000000" pitchFamily="2" charset="0"/>
              </a:rPr>
              <a:t> </a:t>
            </a:r>
            <a:r>
              <a:rPr lang="en-US" altLang="ko-KR" sz="1400" dirty="0" err="1">
                <a:cs typeface="Poppins" panose="00000500000000000000" pitchFamily="2" charset="0"/>
              </a:rPr>
              <a:t>tertentu</a:t>
            </a:r>
            <a:endParaRPr lang="en-US" altLang="ko-KR" sz="1400" dirty="0">
              <a:cs typeface="Poppins" panose="00000500000000000000" pitchFamily="2" charset="0"/>
            </a:endParaRPr>
          </a:p>
          <a:p>
            <a:pPr marL="539750" indent="-179388">
              <a:lnSpc>
                <a:spcPct val="100000"/>
              </a:lnSpc>
              <a:buClr>
                <a:schemeClr val="tx1"/>
              </a:buClr>
              <a:buSzPct val="120000"/>
            </a:pPr>
            <a:r>
              <a:rPr lang="en-US" altLang="ko-KR" sz="1400" dirty="0" err="1">
                <a:cs typeface="Poppins" panose="00000500000000000000" pitchFamily="2" charset="0"/>
              </a:rPr>
              <a:t>Pengguna</a:t>
            </a:r>
            <a:r>
              <a:rPr lang="en-US" altLang="ko-KR" sz="1400" dirty="0">
                <a:cs typeface="Poppins" panose="00000500000000000000" pitchFamily="2" charset="0"/>
              </a:rPr>
              <a:t> </a:t>
            </a:r>
            <a:r>
              <a:rPr lang="en-US" altLang="ko-KR" sz="1400" dirty="0" err="1">
                <a:cs typeface="Poppins" panose="00000500000000000000" pitchFamily="2" charset="0"/>
              </a:rPr>
              <a:t>dapat</a:t>
            </a:r>
            <a:r>
              <a:rPr lang="en-US" altLang="ko-KR" sz="1400" dirty="0">
                <a:cs typeface="Poppins" panose="00000500000000000000" pitchFamily="2" charset="0"/>
              </a:rPr>
              <a:t> </a:t>
            </a:r>
            <a:r>
              <a:rPr lang="en-US" altLang="ko-KR" sz="1400" dirty="0" err="1">
                <a:cs typeface="Poppins" panose="00000500000000000000" pitchFamily="2" charset="0"/>
              </a:rPr>
              <a:t>menampilkan</a:t>
            </a:r>
            <a:r>
              <a:rPr lang="en-US" altLang="ko-KR" sz="1400" dirty="0">
                <a:cs typeface="Poppins" panose="00000500000000000000" pitchFamily="2" charset="0"/>
              </a:rPr>
              <a:t> </a:t>
            </a:r>
            <a:r>
              <a:rPr lang="en-US" altLang="ko-KR" sz="1400" dirty="0" err="1">
                <a:cs typeface="Poppins" panose="00000500000000000000" pitchFamily="2" charset="0"/>
              </a:rPr>
              <a:t>laporan</a:t>
            </a:r>
            <a:r>
              <a:rPr lang="en-US" altLang="ko-KR" sz="1400" dirty="0">
                <a:cs typeface="Poppins" panose="00000500000000000000" pitchFamily="2" charset="0"/>
              </a:rPr>
              <a:t> data </a:t>
            </a:r>
            <a:r>
              <a:rPr lang="en-US" altLang="ko-KR" sz="1400" dirty="0" err="1">
                <a:cs typeface="Poppins" panose="00000500000000000000" pitchFamily="2" charset="0"/>
              </a:rPr>
              <a:t>anggota</a:t>
            </a:r>
            <a:r>
              <a:rPr lang="en-US" altLang="ko-KR" sz="1400" dirty="0">
                <a:cs typeface="Poppins" panose="00000500000000000000" pitchFamily="2" charset="0"/>
              </a:rPr>
              <a:t> </a:t>
            </a:r>
            <a:r>
              <a:rPr lang="en-US" altLang="ko-KR" sz="1400" dirty="0" err="1">
                <a:cs typeface="Poppins" panose="00000500000000000000" pitchFamily="2" charset="0"/>
              </a:rPr>
              <a:t>setiap</a:t>
            </a:r>
            <a:r>
              <a:rPr lang="en-US" altLang="ko-KR" sz="1400" dirty="0">
                <a:cs typeface="Poppins" panose="00000500000000000000" pitchFamily="2" charset="0"/>
              </a:rPr>
              <a:t> </a:t>
            </a:r>
            <a:r>
              <a:rPr lang="en-US" altLang="ko-KR" sz="1400" dirty="0" err="1">
                <a:cs typeface="Poppins" panose="00000500000000000000" pitchFamily="2" charset="0"/>
              </a:rPr>
              <a:t>tahunnya</a:t>
            </a:r>
            <a:endParaRPr lang="en-ID" sz="1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D6A7F0-5720-42E1-935C-CDCD13C11BED}"/>
              </a:ext>
            </a:extLst>
          </p:cNvPr>
          <p:cNvGrpSpPr/>
          <p:nvPr/>
        </p:nvGrpSpPr>
        <p:grpSpPr>
          <a:xfrm>
            <a:off x="-13855" y="6330206"/>
            <a:ext cx="12205855" cy="527794"/>
            <a:chOff x="-13855" y="6330206"/>
            <a:chExt cx="12205855" cy="52779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0F4DDC2-C9A0-490A-BAB5-71087FE511B5}"/>
                </a:ext>
              </a:extLst>
            </p:cNvPr>
            <p:cNvSpPr/>
            <p:nvPr/>
          </p:nvSpPr>
          <p:spPr>
            <a:xfrm>
              <a:off x="0" y="6371771"/>
              <a:ext cx="12192000" cy="48622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D1C1927-39F7-4F10-945D-2F0623AE9C3C}"/>
                </a:ext>
              </a:extLst>
            </p:cNvPr>
            <p:cNvCxnSpPr>
              <a:cxnSpLocks/>
            </p:cNvCxnSpPr>
            <p:nvPr/>
          </p:nvCxnSpPr>
          <p:spPr>
            <a:xfrm>
              <a:off x="-13855" y="6330206"/>
              <a:ext cx="12205855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F3F83AE7-4FD0-4DB3-B11F-D968DF06F4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5" t="5573" b="4941"/>
          <a:stretch/>
        </p:blipFill>
        <p:spPr>
          <a:xfrm>
            <a:off x="11069781" y="0"/>
            <a:ext cx="100426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508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45BF2-64AC-48B8-97DC-D299A8368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Fungsional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C8256-09E4-4134-BAFF-BCB2906E5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Clr>
                <a:schemeClr val="tx1"/>
              </a:buClr>
              <a:buSzPct val="120000"/>
              <a:buNone/>
            </a:pPr>
            <a:r>
              <a:rPr lang="en-US" altLang="ko-KR" sz="1600" b="1" dirty="0">
                <a:cs typeface="Poppins" panose="00000500000000000000" pitchFamily="2" charset="0"/>
              </a:rPr>
              <a:t>2.</a:t>
            </a:r>
            <a:r>
              <a:rPr lang="en-US" altLang="ko-KR" sz="1600" dirty="0">
                <a:cs typeface="Poppins" panose="00000500000000000000" pitchFamily="2" charset="0"/>
              </a:rPr>
              <a:t> </a:t>
            </a:r>
            <a:r>
              <a:rPr lang="en-US" altLang="ko-KR" sz="1600" b="1" dirty="0" err="1">
                <a:cs typeface="Poppins" panose="00000500000000000000" pitchFamily="2" charset="0"/>
              </a:rPr>
              <a:t>Sistem</a:t>
            </a:r>
            <a:r>
              <a:rPr lang="en-US" altLang="ko-KR" sz="1600" b="1" dirty="0">
                <a:cs typeface="Poppins" panose="00000500000000000000" pitchFamily="2" charset="0"/>
              </a:rPr>
              <a:t> </a:t>
            </a:r>
            <a:r>
              <a:rPr lang="en-US" altLang="ko-KR" sz="1600" b="1" dirty="0" err="1">
                <a:cs typeface="Poppins" panose="00000500000000000000" pitchFamily="2" charset="0"/>
              </a:rPr>
              <a:t>harus</a:t>
            </a:r>
            <a:r>
              <a:rPr lang="en-US" altLang="ko-KR" sz="1600" b="1" dirty="0">
                <a:cs typeface="Poppins" panose="00000500000000000000" pitchFamily="2" charset="0"/>
              </a:rPr>
              <a:t> </a:t>
            </a:r>
            <a:r>
              <a:rPr lang="en-US" altLang="ko-KR" sz="1600" b="1" dirty="0" err="1">
                <a:cs typeface="Poppins" panose="00000500000000000000" pitchFamily="2" charset="0"/>
              </a:rPr>
              <a:t>mampu</a:t>
            </a:r>
            <a:r>
              <a:rPr lang="en-US" altLang="ko-KR" sz="1600" b="1" dirty="0">
                <a:cs typeface="Poppins" panose="00000500000000000000" pitchFamily="2" charset="0"/>
              </a:rPr>
              <a:t> </a:t>
            </a:r>
            <a:r>
              <a:rPr lang="en-US" altLang="ko-KR" sz="1600" b="1" dirty="0" err="1">
                <a:cs typeface="Poppins" panose="00000500000000000000" pitchFamily="2" charset="0"/>
              </a:rPr>
              <a:t>melakukan</a:t>
            </a:r>
            <a:r>
              <a:rPr lang="en-US" altLang="ko-KR" sz="1600" b="1" dirty="0">
                <a:cs typeface="Poppins" panose="00000500000000000000" pitchFamily="2" charset="0"/>
              </a:rPr>
              <a:t> </a:t>
            </a:r>
            <a:r>
              <a:rPr lang="en-US" altLang="ko-KR" sz="1600" b="1" dirty="0" err="1">
                <a:cs typeface="Poppins" panose="00000500000000000000" pitchFamily="2" charset="0"/>
              </a:rPr>
              <a:t>transaksi</a:t>
            </a:r>
            <a:r>
              <a:rPr lang="en-US" altLang="ko-KR" sz="1600" b="1" dirty="0">
                <a:cs typeface="Poppins" panose="00000500000000000000" pitchFamily="2" charset="0"/>
              </a:rPr>
              <a:t> </a:t>
            </a:r>
            <a:r>
              <a:rPr lang="en-US" altLang="ko-KR" sz="1600" b="1" dirty="0" err="1">
                <a:cs typeface="Poppins" panose="00000500000000000000" pitchFamily="2" charset="0"/>
              </a:rPr>
              <a:t>peminjaman</a:t>
            </a:r>
            <a:endParaRPr lang="en-US" altLang="ko-KR" sz="1600" b="1" dirty="0">
              <a:cs typeface="Poppins" panose="00000500000000000000" pitchFamily="2" charset="0"/>
            </a:endParaRPr>
          </a:p>
          <a:p>
            <a:pPr marL="360363" indent="-180975">
              <a:lnSpc>
                <a:spcPct val="100000"/>
              </a:lnSpc>
              <a:buClr>
                <a:schemeClr val="tx1"/>
              </a:buClr>
              <a:buSzPct val="120000"/>
            </a:pPr>
            <a:r>
              <a:rPr lang="en-US" altLang="ko-KR" sz="1600" dirty="0" err="1">
                <a:cs typeface="Poppins" panose="00000500000000000000" pitchFamily="2" charset="0"/>
              </a:rPr>
              <a:t>Sistem</a:t>
            </a:r>
            <a:r>
              <a:rPr lang="en-US" altLang="ko-KR" sz="1600" dirty="0">
                <a:cs typeface="Poppins" panose="00000500000000000000" pitchFamily="2" charset="0"/>
              </a:rPr>
              <a:t> </a:t>
            </a:r>
            <a:r>
              <a:rPr lang="en-US" altLang="ko-KR" sz="1600" dirty="0" err="1">
                <a:cs typeface="Poppins" panose="00000500000000000000" pitchFamily="2" charset="0"/>
              </a:rPr>
              <a:t>dapat</a:t>
            </a:r>
            <a:r>
              <a:rPr lang="en-US" altLang="ko-KR" sz="1600" dirty="0">
                <a:cs typeface="Poppins" panose="00000500000000000000" pitchFamily="2" charset="0"/>
              </a:rPr>
              <a:t> </a:t>
            </a:r>
            <a:r>
              <a:rPr lang="en-US" altLang="ko-KR" sz="1600" dirty="0" err="1">
                <a:cs typeface="Poppins" panose="00000500000000000000" pitchFamily="2" charset="0"/>
              </a:rPr>
              <a:t>melakukan</a:t>
            </a:r>
            <a:r>
              <a:rPr lang="en-US" altLang="ko-KR" sz="1600" dirty="0">
                <a:cs typeface="Poppins" panose="00000500000000000000" pitchFamily="2" charset="0"/>
              </a:rPr>
              <a:t> </a:t>
            </a:r>
            <a:r>
              <a:rPr lang="en-US" altLang="ko-KR" sz="1600" dirty="0" err="1">
                <a:cs typeface="Poppins" panose="00000500000000000000" pitchFamily="2" charset="0"/>
              </a:rPr>
              <a:t>transaksi</a:t>
            </a:r>
            <a:r>
              <a:rPr lang="en-US" altLang="ko-KR" sz="1600" dirty="0">
                <a:cs typeface="Poppins" panose="00000500000000000000" pitchFamily="2" charset="0"/>
              </a:rPr>
              <a:t> </a:t>
            </a:r>
            <a:r>
              <a:rPr lang="en-US" altLang="ko-KR" sz="1600" dirty="0" err="1">
                <a:cs typeface="Poppins" panose="00000500000000000000" pitchFamily="2" charset="0"/>
              </a:rPr>
              <a:t>peminjaman</a:t>
            </a:r>
            <a:endParaRPr lang="en-US" altLang="ko-KR" sz="1600" dirty="0">
              <a:cs typeface="Poppins" panose="00000500000000000000" pitchFamily="2" charset="0"/>
            </a:endParaRPr>
          </a:p>
          <a:p>
            <a:pPr marL="360363" indent="-180975">
              <a:lnSpc>
                <a:spcPct val="100000"/>
              </a:lnSpc>
              <a:buClr>
                <a:schemeClr val="tx1"/>
              </a:buClr>
              <a:buSzPct val="120000"/>
            </a:pPr>
            <a:r>
              <a:rPr lang="en-US" altLang="ko-KR" sz="1600" dirty="0" err="1">
                <a:cs typeface="Poppins" panose="00000500000000000000" pitchFamily="2" charset="0"/>
              </a:rPr>
              <a:t>Sistem</a:t>
            </a:r>
            <a:r>
              <a:rPr lang="en-US" altLang="ko-KR" sz="1600" dirty="0">
                <a:cs typeface="Poppins" panose="00000500000000000000" pitchFamily="2" charset="0"/>
              </a:rPr>
              <a:t> </a:t>
            </a:r>
            <a:r>
              <a:rPr lang="en-US" altLang="ko-KR" sz="1600" dirty="0" err="1">
                <a:cs typeface="Poppins" panose="00000500000000000000" pitchFamily="2" charset="0"/>
              </a:rPr>
              <a:t>dapat</a:t>
            </a:r>
            <a:r>
              <a:rPr lang="en-US" altLang="ko-KR" sz="1600" dirty="0">
                <a:cs typeface="Poppins" panose="00000500000000000000" pitchFamily="2" charset="0"/>
              </a:rPr>
              <a:t> </a:t>
            </a:r>
            <a:r>
              <a:rPr lang="en-US" altLang="ko-KR" sz="1600" dirty="0" err="1">
                <a:cs typeface="Poppins" panose="00000500000000000000" pitchFamily="2" charset="0"/>
              </a:rPr>
              <a:t>melakukan</a:t>
            </a:r>
            <a:r>
              <a:rPr lang="en-US" altLang="ko-KR" sz="1600" dirty="0">
                <a:cs typeface="Poppins" panose="00000500000000000000" pitchFamily="2" charset="0"/>
              </a:rPr>
              <a:t> </a:t>
            </a:r>
            <a:r>
              <a:rPr lang="en-US" altLang="ko-KR" sz="1600" dirty="0" err="1">
                <a:cs typeface="Poppins" panose="00000500000000000000" pitchFamily="2" charset="0"/>
              </a:rPr>
              <a:t>jumlah</a:t>
            </a:r>
            <a:r>
              <a:rPr lang="en-US" altLang="ko-KR" sz="1600" dirty="0">
                <a:cs typeface="Poppins" panose="00000500000000000000" pitchFamily="2" charset="0"/>
              </a:rPr>
              <a:t> </a:t>
            </a:r>
            <a:r>
              <a:rPr lang="en-US" altLang="ko-KR" sz="1600" dirty="0" err="1">
                <a:cs typeface="Poppins" panose="00000500000000000000" pitchFamily="2" charset="0"/>
              </a:rPr>
              <a:t>buku</a:t>
            </a:r>
            <a:r>
              <a:rPr lang="en-US" altLang="ko-KR" sz="1600" dirty="0">
                <a:cs typeface="Poppins" panose="00000500000000000000" pitchFamily="2" charset="0"/>
              </a:rPr>
              <a:t> yang </a:t>
            </a:r>
            <a:r>
              <a:rPr lang="en-US" altLang="ko-KR" sz="1600" dirty="0" err="1">
                <a:cs typeface="Poppins" panose="00000500000000000000" pitchFamily="2" charset="0"/>
              </a:rPr>
              <a:t>dipinjam</a:t>
            </a:r>
            <a:endParaRPr lang="en-US" altLang="ko-KR" sz="1600" dirty="0">
              <a:cs typeface="Poppins" panose="00000500000000000000" pitchFamily="2" charset="0"/>
            </a:endParaRPr>
          </a:p>
          <a:p>
            <a:pPr marL="360363" indent="-180975">
              <a:lnSpc>
                <a:spcPct val="100000"/>
              </a:lnSpc>
              <a:buClr>
                <a:schemeClr val="tx1"/>
              </a:buClr>
              <a:buSzPct val="120000"/>
            </a:pPr>
            <a:r>
              <a:rPr lang="en-US" altLang="ko-KR" sz="1600" dirty="0" err="1">
                <a:cs typeface="Poppins" panose="00000500000000000000" pitchFamily="2" charset="0"/>
              </a:rPr>
              <a:t>Sistem</a:t>
            </a:r>
            <a:r>
              <a:rPr lang="en-US" altLang="ko-KR" sz="1600" dirty="0">
                <a:cs typeface="Poppins" panose="00000500000000000000" pitchFamily="2" charset="0"/>
              </a:rPr>
              <a:t> </a:t>
            </a:r>
            <a:r>
              <a:rPr lang="en-US" altLang="ko-KR" sz="1600" dirty="0" err="1">
                <a:cs typeface="Poppins" panose="00000500000000000000" pitchFamily="2" charset="0"/>
              </a:rPr>
              <a:t>dapat</a:t>
            </a:r>
            <a:r>
              <a:rPr lang="en-US" altLang="ko-KR" sz="1600" dirty="0">
                <a:cs typeface="Poppins" panose="00000500000000000000" pitchFamily="2" charset="0"/>
              </a:rPr>
              <a:t> </a:t>
            </a:r>
            <a:r>
              <a:rPr lang="en-US" altLang="ko-KR" sz="1600" dirty="0" err="1">
                <a:cs typeface="Poppins" panose="00000500000000000000" pitchFamily="2" charset="0"/>
              </a:rPr>
              <a:t>menampilkan</a:t>
            </a:r>
            <a:r>
              <a:rPr lang="en-US" altLang="ko-KR" sz="1600" dirty="0">
                <a:cs typeface="Poppins" panose="00000500000000000000" pitchFamily="2" charset="0"/>
              </a:rPr>
              <a:t> </a:t>
            </a:r>
            <a:r>
              <a:rPr lang="en-US" altLang="ko-KR" sz="1600" dirty="0" err="1">
                <a:cs typeface="Poppins" panose="00000500000000000000" pitchFamily="2" charset="0"/>
              </a:rPr>
              <a:t>tanggal</a:t>
            </a:r>
            <a:r>
              <a:rPr lang="en-US" altLang="ko-KR" sz="1600" dirty="0">
                <a:cs typeface="Poppins" panose="00000500000000000000" pitchFamily="2" charset="0"/>
              </a:rPr>
              <a:t> </a:t>
            </a:r>
            <a:r>
              <a:rPr lang="en-US" altLang="ko-KR" sz="1600" dirty="0" err="1">
                <a:cs typeface="Poppins" panose="00000500000000000000" pitchFamily="2" charset="0"/>
              </a:rPr>
              <a:t>kembali</a:t>
            </a:r>
            <a:r>
              <a:rPr lang="en-US" altLang="ko-KR" sz="1600" dirty="0">
                <a:cs typeface="Poppins" panose="00000500000000000000" pitchFamily="2" charset="0"/>
              </a:rPr>
              <a:t> </a:t>
            </a:r>
            <a:r>
              <a:rPr lang="en-US" altLang="ko-KR" sz="1600" dirty="0" err="1">
                <a:cs typeface="Poppins" panose="00000500000000000000" pitchFamily="2" charset="0"/>
              </a:rPr>
              <a:t>secara</a:t>
            </a:r>
            <a:r>
              <a:rPr lang="en-US" altLang="ko-KR" sz="1600" dirty="0">
                <a:cs typeface="Poppins" panose="00000500000000000000" pitchFamily="2" charset="0"/>
              </a:rPr>
              <a:t> </a:t>
            </a:r>
            <a:r>
              <a:rPr lang="en-US" altLang="ko-KR" sz="1600" dirty="0" err="1">
                <a:cs typeface="Poppins" panose="00000500000000000000" pitchFamily="2" charset="0"/>
              </a:rPr>
              <a:t>otomatis</a:t>
            </a:r>
            <a:endParaRPr lang="en-US" altLang="ko-KR" sz="1600" dirty="0">
              <a:cs typeface="Poppins" panose="00000500000000000000" pitchFamily="2" charset="0"/>
            </a:endParaRPr>
          </a:p>
          <a:p>
            <a:pPr marL="360363" indent="-180975">
              <a:lnSpc>
                <a:spcPct val="100000"/>
              </a:lnSpc>
              <a:buClr>
                <a:schemeClr val="tx1"/>
              </a:buClr>
              <a:buSzPct val="120000"/>
            </a:pPr>
            <a:r>
              <a:rPr lang="en-US" altLang="ko-KR" sz="1600" dirty="0" err="1">
                <a:cs typeface="Poppins" panose="00000500000000000000" pitchFamily="2" charset="0"/>
              </a:rPr>
              <a:t>Sistem</a:t>
            </a:r>
            <a:r>
              <a:rPr lang="en-US" altLang="ko-KR" sz="1600" dirty="0">
                <a:cs typeface="Poppins" panose="00000500000000000000" pitchFamily="2" charset="0"/>
              </a:rPr>
              <a:t> </a:t>
            </a:r>
            <a:r>
              <a:rPr lang="en-US" altLang="ko-KR" sz="1600" dirty="0" err="1">
                <a:cs typeface="Poppins" panose="00000500000000000000" pitchFamily="2" charset="0"/>
              </a:rPr>
              <a:t>dapat</a:t>
            </a:r>
            <a:r>
              <a:rPr lang="en-US" altLang="ko-KR" sz="1600" dirty="0">
                <a:cs typeface="Poppins" panose="00000500000000000000" pitchFamily="2" charset="0"/>
              </a:rPr>
              <a:t> </a:t>
            </a:r>
            <a:r>
              <a:rPr lang="en-US" altLang="ko-KR" sz="1600" dirty="0" err="1">
                <a:cs typeface="Poppins" panose="00000500000000000000" pitchFamily="2" charset="0"/>
              </a:rPr>
              <a:t>mengetahui</a:t>
            </a:r>
            <a:r>
              <a:rPr lang="en-US" altLang="ko-KR" sz="1600" dirty="0">
                <a:cs typeface="Poppins" panose="00000500000000000000" pitchFamily="2" charset="0"/>
              </a:rPr>
              <a:t> </a:t>
            </a:r>
            <a:r>
              <a:rPr lang="en-US" altLang="ko-KR" sz="1600" dirty="0" err="1">
                <a:cs typeface="Poppins" panose="00000500000000000000" pitchFamily="2" charset="0"/>
              </a:rPr>
              <a:t>apakah</a:t>
            </a:r>
            <a:r>
              <a:rPr lang="en-US" altLang="ko-KR" sz="1600" dirty="0">
                <a:cs typeface="Poppins" panose="00000500000000000000" pitchFamily="2" charset="0"/>
              </a:rPr>
              <a:t> </a:t>
            </a:r>
            <a:r>
              <a:rPr lang="en-US" altLang="ko-KR" sz="1600" dirty="0" err="1">
                <a:cs typeface="Poppins" panose="00000500000000000000" pitchFamily="2" charset="0"/>
              </a:rPr>
              <a:t>buku</a:t>
            </a:r>
            <a:r>
              <a:rPr lang="en-US" altLang="ko-KR" sz="1600" dirty="0">
                <a:cs typeface="Poppins" panose="00000500000000000000" pitchFamily="2" charset="0"/>
              </a:rPr>
              <a:t> yang </a:t>
            </a:r>
            <a:r>
              <a:rPr lang="en-US" altLang="ko-KR" sz="1600" dirty="0" err="1">
                <a:cs typeface="Poppins" panose="00000500000000000000" pitchFamily="2" charset="0"/>
              </a:rPr>
              <a:t>dipinjam</a:t>
            </a:r>
            <a:r>
              <a:rPr lang="en-US" altLang="ko-KR" sz="1600" dirty="0">
                <a:cs typeface="Poppins" panose="00000500000000000000" pitchFamily="2" charset="0"/>
              </a:rPr>
              <a:t> </a:t>
            </a:r>
            <a:r>
              <a:rPr lang="en-US" altLang="ko-KR" sz="1600" dirty="0" err="1">
                <a:cs typeface="Poppins" panose="00000500000000000000" pitchFamily="2" charset="0"/>
              </a:rPr>
              <a:t>sudah</a:t>
            </a:r>
            <a:r>
              <a:rPr lang="en-US" altLang="ko-KR" sz="1600" dirty="0">
                <a:cs typeface="Poppins" panose="00000500000000000000" pitchFamily="2" charset="0"/>
              </a:rPr>
              <a:t> </a:t>
            </a:r>
            <a:r>
              <a:rPr lang="en-US" altLang="ko-KR" sz="1600" dirty="0" err="1">
                <a:cs typeface="Poppins" panose="00000500000000000000" pitchFamily="2" charset="0"/>
              </a:rPr>
              <a:t>dikebalikan</a:t>
            </a:r>
            <a:r>
              <a:rPr lang="en-US" altLang="ko-KR" sz="1600" dirty="0">
                <a:cs typeface="Poppins" panose="00000500000000000000" pitchFamily="2" charset="0"/>
              </a:rPr>
              <a:t> </a:t>
            </a:r>
            <a:r>
              <a:rPr lang="en-US" altLang="ko-KR" sz="1600" dirty="0" err="1">
                <a:cs typeface="Poppins" panose="00000500000000000000" pitchFamily="2" charset="0"/>
              </a:rPr>
              <a:t>atau</a:t>
            </a:r>
            <a:r>
              <a:rPr lang="en-US" altLang="ko-KR" sz="1600" dirty="0">
                <a:cs typeface="Poppins" panose="00000500000000000000" pitchFamily="2" charset="0"/>
              </a:rPr>
              <a:t> </a:t>
            </a:r>
            <a:r>
              <a:rPr lang="en-US" altLang="ko-KR" sz="1600" dirty="0" err="1">
                <a:cs typeface="Poppins" panose="00000500000000000000" pitchFamily="2" charset="0"/>
              </a:rPr>
              <a:t>belum</a:t>
            </a:r>
            <a:endParaRPr lang="en-US" altLang="ko-KR" sz="1600" dirty="0">
              <a:cs typeface="Poppins" panose="00000500000000000000" pitchFamily="2" charset="0"/>
            </a:endParaRPr>
          </a:p>
          <a:p>
            <a:pPr marL="360363" indent="-180975">
              <a:lnSpc>
                <a:spcPct val="100000"/>
              </a:lnSpc>
              <a:buClr>
                <a:schemeClr val="tx1"/>
              </a:buClr>
              <a:buSzPct val="120000"/>
            </a:pPr>
            <a:r>
              <a:rPr lang="en-US" altLang="ko-KR" sz="1600" dirty="0" err="1">
                <a:cs typeface="Poppins" panose="00000500000000000000" pitchFamily="2" charset="0"/>
              </a:rPr>
              <a:t>Sistem</a:t>
            </a:r>
            <a:r>
              <a:rPr lang="en-US" altLang="ko-KR" sz="1600" dirty="0">
                <a:cs typeface="Poppins" panose="00000500000000000000" pitchFamily="2" charset="0"/>
              </a:rPr>
              <a:t> </a:t>
            </a:r>
            <a:r>
              <a:rPr lang="en-US" altLang="ko-KR" sz="1600" dirty="0" err="1">
                <a:cs typeface="Poppins" panose="00000500000000000000" pitchFamily="2" charset="0"/>
              </a:rPr>
              <a:t>dapat</a:t>
            </a:r>
            <a:r>
              <a:rPr lang="en-US" altLang="ko-KR" sz="1600" dirty="0">
                <a:cs typeface="Poppins" panose="00000500000000000000" pitchFamily="2" charset="0"/>
              </a:rPr>
              <a:t> </a:t>
            </a:r>
            <a:r>
              <a:rPr lang="en-US" altLang="ko-KR" sz="1600" dirty="0" err="1">
                <a:cs typeface="Poppins" panose="00000500000000000000" pitchFamily="2" charset="0"/>
              </a:rPr>
              <a:t>menampilkan</a:t>
            </a:r>
            <a:r>
              <a:rPr lang="en-US" altLang="ko-KR" sz="1600" dirty="0">
                <a:cs typeface="Poppins" panose="00000500000000000000" pitchFamily="2" charset="0"/>
              </a:rPr>
              <a:t> data </a:t>
            </a:r>
            <a:r>
              <a:rPr lang="en-US" altLang="ko-KR" sz="1600" dirty="0" err="1">
                <a:cs typeface="Poppins" panose="00000500000000000000" pitchFamily="2" charset="0"/>
              </a:rPr>
              <a:t>peminjam</a:t>
            </a:r>
            <a:r>
              <a:rPr lang="en-US" altLang="ko-KR" sz="1600" dirty="0">
                <a:cs typeface="Poppins" panose="00000500000000000000" pitchFamily="2" charset="0"/>
              </a:rPr>
              <a:t> yang paling </a:t>
            </a:r>
            <a:r>
              <a:rPr lang="en-US" altLang="ko-KR" sz="1600" dirty="0" err="1">
                <a:cs typeface="Poppins" panose="00000500000000000000" pitchFamily="2" charset="0"/>
              </a:rPr>
              <a:t>sering</a:t>
            </a:r>
            <a:r>
              <a:rPr lang="en-US" altLang="ko-KR" sz="1600" dirty="0">
                <a:cs typeface="Poppins" panose="00000500000000000000" pitchFamily="2" charset="0"/>
              </a:rPr>
              <a:t> </a:t>
            </a:r>
            <a:r>
              <a:rPr lang="en-US" altLang="ko-KR" sz="1600" dirty="0" err="1">
                <a:cs typeface="Poppins" panose="00000500000000000000" pitchFamily="2" charset="0"/>
              </a:rPr>
              <a:t>meminjam</a:t>
            </a:r>
            <a:r>
              <a:rPr lang="en-US" altLang="ko-KR" sz="1600" dirty="0">
                <a:cs typeface="Poppins" panose="00000500000000000000" pitchFamily="2" charset="0"/>
              </a:rPr>
              <a:t> </a:t>
            </a:r>
            <a:r>
              <a:rPr lang="en-US" altLang="ko-KR" sz="1600" dirty="0" err="1">
                <a:cs typeface="Poppins" panose="00000500000000000000" pitchFamily="2" charset="0"/>
              </a:rPr>
              <a:t>buku</a:t>
            </a:r>
            <a:endParaRPr lang="en-US" altLang="ko-KR" sz="1600" dirty="0">
              <a:cs typeface="Poppins" panose="00000500000000000000" pitchFamily="2" charset="0"/>
            </a:endParaRPr>
          </a:p>
          <a:p>
            <a:pPr marL="0" indent="0">
              <a:lnSpc>
                <a:spcPct val="100000"/>
              </a:lnSpc>
              <a:buClr>
                <a:schemeClr val="tx1"/>
              </a:buClr>
              <a:buSzPct val="120000"/>
              <a:buNone/>
            </a:pPr>
            <a:r>
              <a:rPr lang="en-US" altLang="ko-KR" sz="1600" b="1" dirty="0">
                <a:cs typeface="Poppins" panose="00000500000000000000" pitchFamily="2" charset="0"/>
              </a:rPr>
              <a:t>3. </a:t>
            </a:r>
            <a:r>
              <a:rPr lang="en-US" altLang="ko-KR" sz="1600" b="1" dirty="0" err="1">
                <a:cs typeface="Poppins" panose="00000500000000000000" pitchFamily="2" charset="0"/>
              </a:rPr>
              <a:t>Sistem</a:t>
            </a:r>
            <a:r>
              <a:rPr lang="en-US" altLang="ko-KR" sz="1600" b="1" dirty="0">
                <a:cs typeface="Poppins" panose="00000500000000000000" pitchFamily="2" charset="0"/>
              </a:rPr>
              <a:t> </a:t>
            </a:r>
            <a:r>
              <a:rPr lang="en-US" altLang="ko-KR" sz="1600" b="1" dirty="0" err="1">
                <a:cs typeface="Poppins" panose="00000500000000000000" pitchFamily="2" charset="0"/>
              </a:rPr>
              <a:t>harus</a:t>
            </a:r>
            <a:r>
              <a:rPr lang="en-US" altLang="ko-KR" sz="1600" b="1" dirty="0">
                <a:cs typeface="Poppins" panose="00000500000000000000" pitchFamily="2" charset="0"/>
              </a:rPr>
              <a:t> </a:t>
            </a:r>
            <a:r>
              <a:rPr lang="en-US" altLang="ko-KR" sz="1600" b="1" dirty="0" err="1">
                <a:cs typeface="Poppins" panose="00000500000000000000" pitchFamily="2" charset="0"/>
              </a:rPr>
              <a:t>mampu</a:t>
            </a:r>
            <a:r>
              <a:rPr lang="en-US" altLang="ko-KR" sz="1600" b="1" dirty="0">
                <a:cs typeface="Poppins" panose="00000500000000000000" pitchFamily="2" charset="0"/>
              </a:rPr>
              <a:t> </a:t>
            </a:r>
            <a:r>
              <a:rPr lang="en-US" altLang="ko-KR" sz="1600" b="1" dirty="0" err="1">
                <a:cs typeface="Poppins" panose="00000500000000000000" pitchFamily="2" charset="0"/>
              </a:rPr>
              <a:t>melakukan</a:t>
            </a:r>
            <a:r>
              <a:rPr lang="en-US" altLang="ko-KR" sz="1600" b="1" dirty="0">
                <a:cs typeface="Poppins" panose="00000500000000000000" pitchFamily="2" charset="0"/>
              </a:rPr>
              <a:t> </a:t>
            </a:r>
            <a:r>
              <a:rPr lang="en-US" altLang="ko-KR" sz="1600" b="1" dirty="0" err="1">
                <a:cs typeface="Poppins" panose="00000500000000000000" pitchFamily="2" charset="0"/>
              </a:rPr>
              <a:t>pengembalian</a:t>
            </a:r>
            <a:r>
              <a:rPr lang="en-US" altLang="ko-KR" sz="1600" b="1" dirty="0">
                <a:cs typeface="Poppins" panose="00000500000000000000" pitchFamily="2" charset="0"/>
              </a:rPr>
              <a:t> </a:t>
            </a:r>
            <a:r>
              <a:rPr lang="en-US" altLang="ko-KR" sz="1600" b="1" dirty="0" err="1">
                <a:cs typeface="Poppins" panose="00000500000000000000" pitchFamily="2" charset="0"/>
              </a:rPr>
              <a:t>buku</a:t>
            </a:r>
            <a:endParaRPr lang="en-US" altLang="ko-KR" sz="1600" b="1" dirty="0">
              <a:cs typeface="Poppins" panose="00000500000000000000" pitchFamily="2" charset="0"/>
            </a:endParaRPr>
          </a:p>
          <a:p>
            <a:pPr marL="360363" indent="-180975">
              <a:lnSpc>
                <a:spcPct val="100000"/>
              </a:lnSpc>
              <a:buClr>
                <a:schemeClr val="tx1"/>
              </a:buClr>
              <a:buSzPct val="120000"/>
            </a:pPr>
            <a:r>
              <a:rPr lang="en-US" altLang="ko-KR" sz="1600" dirty="0" err="1">
                <a:cs typeface="Poppins" panose="00000500000000000000" pitchFamily="2" charset="0"/>
              </a:rPr>
              <a:t>Sistem</a:t>
            </a:r>
            <a:r>
              <a:rPr lang="en-US" altLang="ko-KR" sz="1600" dirty="0">
                <a:cs typeface="Poppins" panose="00000500000000000000" pitchFamily="2" charset="0"/>
              </a:rPr>
              <a:t> </a:t>
            </a:r>
            <a:r>
              <a:rPr lang="en-US" altLang="ko-KR" sz="1600" dirty="0" err="1">
                <a:cs typeface="Poppins" panose="00000500000000000000" pitchFamily="2" charset="0"/>
              </a:rPr>
              <a:t>dapat</a:t>
            </a:r>
            <a:r>
              <a:rPr lang="en-US" altLang="ko-KR" sz="1600" dirty="0">
                <a:cs typeface="Poppins" panose="00000500000000000000" pitchFamily="2" charset="0"/>
              </a:rPr>
              <a:t> </a:t>
            </a:r>
            <a:r>
              <a:rPr lang="en-US" altLang="ko-KR" sz="1600" dirty="0" err="1">
                <a:cs typeface="Poppins" panose="00000500000000000000" pitchFamily="2" charset="0"/>
              </a:rPr>
              <a:t>melakukan</a:t>
            </a:r>
            <a:r>
              <a:rPr lang="en-US" altLang="ko-KR" sz="1600" dirty="0">
                <a:cs typeface="Poppins" panose="00000500000000000000" pitchFamily="2" charset="0"/>
              </a:rPr>
              <a:t> </a:t>
            </a:r>
            <a:r>
              <a:rPr lang="en-US" altLang="ko-KR" sz="1600" dirty="0" err="1">
                <a:cs typeface="Poppins" panose="00000500000000000000" pitchFamily="2" charset="0"/>
              </a:rPr>
              <a:t>transaksi</a:t>
            </a:r>
            <a:r>
              <a:rPr lang="en-US" altLang="ko-KR" sz="1600" dirty="0">
                <a:cs typeface="Poppins" panose="00000500000000000000" pitchFamily="2" charset="0"/>
              </a:rPr>
              <a:t> </a:t>
            </a:r>
            <a:r>
              <a:rPr lang="en-US" altLang="ko-KR" sz="1600" dirty="0" err="1">
                <a:cs typeface="Poppins" panose="00000500000000000000" pitchFamily="2" charset="0"/>
              </a:rPr>
              <a:t>pengembalian</a:t>
            </a:r>
            <a:r>
              <a:rPr lang="en-US" altLang="ko-KR" sz="1600" dirty="0">
                <a:cs typeface="Poppins" panose="00000500000000000000" pitchFamily="2" charset="0"/>
              </a:rPr>
              <a:t> </a:t>
            </a:r>
            <a:r>
              <a:rPr lang="en-US" altLang="ko-KR" sz="1600" dirty="0" err="1">
                <a:cs typeface="Poppins" panose="00000500000000000000" pitchFamily="2" charset="0"/>
              </a:rPr>
              <a:t>buku</a:t>
            </a:r>
            <a:endParaRPr lang="en-US" altLang="ko-KR" sz="1600" dirty="0">
              <a:cs typeface="Poppins" panose="00000500000000000000" pitchFamily="2" charset="0"/>
            </a:endParaRPr>
          </a:p>
          <a:p>
            <a:pPr marL="360363" indent="-180975">
              <a:lnSpc>
                <a:spcPct val="100000"/>
              </a:lnSpc>
              <a:buClr>
                <a:schemeClr val="tx1"/>
              </a:buClr>
              <a:buSzPct val="120000"/>
            </a:pPr>
            <a:r>
              <a:rPr lang="en-US" altLang="ko-KR" sz="1600" dirty="0" err="1">
                <a:cs typeface="Poppins" panose="00000500000000000000" pitchFamily="2" charset="0"/>
              </a:rPr>
              <a:t>Pengguna</a:t>
            </a:r>
            <a:r>
              <a:rPr lang="en-US" altLang="ko-KR" sz="1600" dirty="0">
                <a:cs typeface="Poppins" panose="00000500000000000000" pitchFamily="2" charset="0"/>
              </a:rPr>
              <a:t> </a:t>
            </a:r>
            <a:r>
              <a:rPr lang="en-US" altLang="ko-KR" sz="1600" dirty="0" err="1">
                <a:cs typeface="Poppins" panose="00000500000000000000" pitchFamily="2" charset="0"/>
              </a:rPr>
              <a:t>dapat</a:t>
            </a:r>
            <a:r>
              <a:rPr lang="en-US" altLang="ko-KR" sz="1600" dirty="0">
                <a:cs typeface="Poppins" panose="00000500000000000000" pitchFamily="2" charset="0"/>
              </a:rPr>
              <a:t> </a:t>
            </a:r>
            <a:r>
              <a:rPr lang="en-US" altLang="ko-KR" sz="1600" dirty="0" err="1">
                <a:cs typeface="Poppins" panose="00000500000000000000" pitchFamily="2" charset="0"/>
              </a:rPr>
              <a:t>menampilkan</a:t>
            </a:r>
            <a:r>
              <a:rPr lang="en-US" altLang="ko-KR" sz="1600" dirty="0">
                <a:cs typeface="Poppins" panose="00000500000000000000" pitchFamily="2" charset="0"/>
              </a:rPr>
              <a:t> </a:t>
            </a:r>
            <a:r>
              <a:rPr lang="en-US" altLang="ko-KR" sz="1600" dirty="0" err="1">
                <a:cs typeface="Poppins" panose="00000500000000000000" pitchFamily="2" charset="0"/>
              </a:rPr>
              <a:t>denda</a:t>
            </a:r>
            <a:r>
              <a:rPr lang="en-US" altLang="ko-KR" sz="1600" dirty="0">
                <a:cs typeface="Poppins" panose="00000500000000000000" pitchFamily="2" charset="0"/>
              </a:rPr>
              <a:t> yang </a:t>
            </a:r>
            <a:r>
              <a:rPr lang="en-US" altLang="ko-KR" sz="1600" dirty="0" err="1">
                <a:cs typeface="Poppins" panose="00000500000000000000" pitchFamily="2" charset="0"/>
              </a:rPr>
              <a:t>harus</a:t>
            </a:r>
            <a:r>
              <a:rPr lang="en-US" altLang="ko-KR" sz="1600" dirty="0">
                <a:cs typeface="Poppins" panose="00000500000000000000" pitchFamily="2" charset="0"/>
              </a:rPr>
              <a:t> </a:t>
            </a:r>
            <a:r>
              <a:rPr lang="en-US" altLang="ko-KR" sz="1600" dirty="0" err="1">
                <a:cs typeface="Poppins" panose="00000500000000000000" pitchFamily="2" charset="0"/>
              </a:rPr>
              <a:t>dibayar</a:t>
            </a:r>
            <a:endParaRPr lang="en-US" altLang="ko-KR" sz="1600" dirty="0">
              <a:cs typeface="Poppins" panose="00000500000000000000" pitchFamily="2" charset="0"/>
            </a:endParaRPr>
          </a:p>
          <a:p>
            <a:pPr marL="360363" indent="-180975">
              <a:lnSpc>
                <a:spcPct val="100000"/>
              </a:lnSpc>
              <a:buClr>
                <a:schemeClr val="tx1"/>
              </a:buClr>
              <a:buSzPct val="120000"/>
            </a:pPr>
            <a:r>
              <a:rPr lang="en-US" altLang="ko-KR" sz="1600" dirty="0" err="1">
                <a:cs typeface="Poppins" panose="00000500000000000000" pitchFamily="2" charset="0"/>
              </a:rPr>
              <a:t>Pengguna</a:t>
            </a:r>
            <a:r>
              <a:rPr lang="en-US" altLang="ko-KR" sz="1600" dirty="0">
                <a:cs typeface="Poppins" panose="00000500000000000000" pitchFamily="2" charset="0"/>
              </a:rPr>
              <a:t> </a:t>
            </a:r>
            <a:r>
              <a:rPr lang="en-US" altLang="ko-KR" sz="1600" dirty="0" err="1">
                <a:cs typeface="Poppins" panose="00000500000000000000" pitchFamily="2" charset="0"/>
              </a:rPr>
              <a:t>dapat</a:t>
            </a:r>
            <a:r>
              <a:rPr lang="en-US" altLang="ko-KR" sz="1600" dirty="0">
                <a:cs typeface="Poppins" panose="00000500000000000000" pitchFamily="2" charset="0"/>
              </a:rPr>
              <a:t> </a:t>
            </a:r>
            <a:r>
              <a:rPr lang="en-US" altLang="ko-KR" sz="1600" dirty="0" err="1">
                <a:cs typeface="Poppins" panose="00000500000000000000" pitchFamily="2" charset="0"/>
              </a:rPr>
              <a:t>menampilkan</a:t>
            </a:r>
            <a:r>
              <a:rPr lang="en-US" altLang="ko-KR" sz="1600" dirty="0">
                <a:cs typeface="Poppins" panose="00000500000000000000" pitchFamily="2" charset="0"/>
              </a:rPr>
              <a:t> total </a:t>
            </a:r>
            <a:r>
              <a:rPr lang="en-US" altLang="ko-KR" sz="1600" dirty="0" err="1">
                <a:cs typeface="Poppins" panose="00000500000000000000" pitchFamily="2" charset="0"/>
              </a:rPr>
              <a:t>buku</a:t>
            </a:r>
            <a:r>
              <a:rPr lang="en-US" altLang="ko-KR" sz="1600" dirty="0">
                <a:cs typeface="Poppins" panose="00000500000000000000" pitchFamily="2" charset="0"/>
              </a:rPr>
              <a:t> yang </a:t>
            </a:r>
            <a:r>
              <a:rPr lang="en-US" altLang="ko-KR" sz="1600" dirty="0" err="1">
                <a:cs typeface="Poppins" panose="00000500000000000000" pitchFamily="2" charset="0"/>
              </a:rPr>
              <a:t>dipinjam</a:t>
            </a:r>
            <a:endParaRPr lang="en-US" altLang="ko-KR" sz="1600" dirty="0">
              <a:cs typeface="Poppins" panose="00000500000000000000" pitchFamily="2" charset="0"/>
            </a:endParaRPr>
          </a:p>
          <a:p>
            <a:pPr marL="360363" indent="-180975">
              <a:lnSpc>
                <a:spcPct val="100000"/>
              </a:lnSpc>
              <a:buClr>
                <a:schemeClr val="tx1"/>
              </a:buClr>
              <a:buSzPct val="120000"/>
            </a:pPr>
            <a:r>
              <a:rPr lang="en-US" altLang="ko-KR" sz="1600" dirty="0" err="1">
                <a:cs typeface="Poppins" panose="00000500000000000000" pitchFamily="2" charset="0"/>
              </a:rPr>
              <a:t>Sistem</a:t>
            </a:r>
            <a:r>
              <a:rPr lang="en-US" altLang="ko-KR" sz="1600" dirty="0">
                <a:cs typeface="Poppins" panose="00000500000000000000" pitchFamily="2" charset="0"/>
              </a:rPr>
              <a:t> </a:t>
            </a:r>
            <a:r>
              <a:rPr lang="en-US" altLang="ko-KR" sz="1600" dirty="0" err="1">
                <a:cs typeface="Poppins" panose="00000500000000000000" pitchFamily="2" charset="0"/>
              </a:rPr>
              <a:t>dapat</a:t>
            </a:r>
            <a:r>
              <a:rPr lang="en-US" altLang="ko-KR" sz="1600" dirty="0">
                <a:cs typeface="Poppins" panose="00000500000000000000" pitchFamily="2" charset="0"/>
              </a:rPr>
              <a:t> </a:t>
            </a:r>
            <a:r>
              <a:rPr lang="en-US" altLang="ko-KR" sz="1600" dirty="0" err="1">
                <a:cs typeface="Poppins" panose="00000500000000000000" pitchFamily="2" charset="0"/>
              </a:rPr>
              <a:t>menampilkan</a:t>
            </a:r>
            <a:r>
              <a:rPr lang="en-US" altLang="ko-KR" sz="1600" dirty="0">
                <a:cs typeface="Poppins" panose="00000500000000000000" pitchFamily="2" charset="0"/>
              </a:rPr>
              <a:t> data-data </a:t>
            </a:r>
            <a:r>
              <a:rPr lang="en-US" altLang="ko-KR" sz="1600" dirty="0" err="1">
                <a:cs typeface="Poppins" panose="00000500000000000000" pitchFamily="2" charset="0"/>
              </a:rPr>
              <a:t>buku</a:t>
            </a:r>
            <a:r>
              <a:rPr lang="en-US" altLang="ko-KR" sz="1600" dirty="0">
                <a:cs typeface="Poppins" panose="00000500000000000000" pitchFamily="2" charset="0"/>
              </a:rPr>
              <a:t> </a:t>
            </a:r>
            <a:r>
              <a:rPr lang="en-US" altLang="ko-KR" sz="1600" dirty="0" err="1">
                <a:cs typeface="Poppins" panose="00000500000000000000" pitchFamily="2" charset="0"/>
              </a:rPr>
              <a:t>bila</a:t>
            </a:r>
            <a:r>
              <a:rPr lang="en-US" altLang="ko-KR" sz="1600" dirty="0">
                <a:cs typeface="Poppins" panose="00000500000000000000" pitchFamily="2" charset="0"/>
              </a:rPr>
              <a:t> </a:t>
            </a:r>
            <a:r>
              <a:rPr lang="en-US" altLang="ko-KR" sz="1600" dirty="0" err="1">
                <a:cs typeface="Poppins" panose="00000500000000000000" pitchFamily="2" charset="0"/>
              </a:rPr>
              <a:t>peminjam</a:t>
            </a:r>
            <a:r>
              <a:rPr lang="en-US" altLang="ko-KR" sz="1600" dirty="0">
                <a:cs typeface="Poppins" panose="00000500000000000000" pitchFamily="2" charset="0"/>
              </a:rPr>
              <a:t> </a:t>
            </a:r>
            <a:r>
              <a:rPr lang="en-US" altLang="ko-KR" sz="1600" dirty="0" err="1">
                <a:cs typeface="Poppins" panose="00000500000000000000" pitchFamily="2" charset="0"/>
              </a:rPr>
              <a:t>menghilangkan</a:t>
            </a:r>
            <a:r>
              <a:rPr lang="en-US" altLang="ko-KR" sz="1600" dirty="0">
                <a:cs typeface="Poppins" panose="00000500000000000000" pitchFamily="2" charset="0"/>
              </a:rPr>
              <a:t> </a:t>
            </a:r>
            <a:r>
              <a:rPr lang="en-US" altLang="ko-KR" sz="1600" dirty="0" err="1">
                <a:cs typeface="Poppins" panose="00000500000000000000" pitchFamily="2" charset="0"/>
              </a:rPr>
              <a:t>buku</a:t>
            </a:r>
            <a:r>
              <a:rPr lang="en-US" altLang="ko-KR" sz="1600" dirty="0">
                <a:cs typeface="Poppins" panose="00000500000000000000" pitchFamily="2" charset="0"/>
              </a:rPr>
              <a:t> yang </a:t>
            </a:r>
            <a:r>
              <a:rPr lang="en-US" altLang="ko-KR" sz="1600" dirty="0" err="1">
                <a:cs typeface="Poppins" panose="00000500000000000000" pitchFamily="2" charset="0"/>
              </a:rPr>
              <a:t>dipinjam</a:t>
            </a:r>
            <a:endParaRPr lang="en-US" altLang="ko-KR" sz="1600" dirty="0">
              <a:cs typeface="Poppins" panose="00000500000000000000" pitchFamily="2" charset="0"/>
            </a:endParaRPr>
          </a:p>
          <a:p>
            <a:pPr marL="360363" indent="-180975">
              <a:lnSpc>
                <a:spcPct val="100000"/>
              </a:lnSpc>
              <a:buClr>
                <a:schemeClr val="tx1"/>
              </a:buClr>
              <a:buSzPct val="120000"/>
            </a:pPr>
            <a:r>
              <a:rPr lang="en-US" altLang="ko-KR" sz="1600" dirty="0" err="1">
                <a:cs typeface="Poppins" panose="00000500000000000000" pitchFamily="2" charset="0"/>
              </a:rPr>
              <a:t>Pengguna</a:t>
            </a:r>
            <a:r>
              <a:rPr lang="en-US" altLang="ko-KR" sz="1600" dirty="0">
                <a:cs typeface="Poppins" panose="00000500000000000000" pitchFamily="2" charset="0"/>
              </a:rPr>
              <a:t> </a:t>
            </a:r>
            <a:r>
              <a:rPr lang="en-US" altLang="ko-KR" sz="1600" dirty="0" err="1">
                <a:cs typeface="Poppins" panose="00000500000000000000" pitchFamily="2" charset="0"/>
              </a:rPr>
              <a:t>dapat</a:t>
            </a:r>
            <a:r>
              <a:rPr lang="en-US" altLang="ko-KR" sz="1600" dirty="0">
                <a:cs typeface="Poppins" panose="00000500000000000000" pitchFamily="2" charset="0"/>
              </a:rPr>
              <a:t> </a:t>
            </a:r>
            <a:r>
              <a:rPr lang="en-US" altLang="ko-KR" sz="1600" dirty="0" err="1">
                <a:cs typeface="Poppins" panose="00000500000000000000" pitchFamily="2" charset="0"/>
              </a:rPr>
              <a:t>menampilkan</a:t>
            </a:r>
            <a:r>
              <a:rPr lang="en-US" altLang="ko-KR" sz="1600" dirty="0">
                <a:cs typeface="Poppins" panose="00000500000000000000" pitchFamily="2" charset="0"/>
              </a:rPr>
              <a:t> data </a:t>
            </a:r>
            <a:r>
              <a:rPr lang="en-US" altLang="ko-KR" sz="1600" dirty="0" err="1">
                <a:cs typeface="Poppins" panose="00000500000000000000" pitchFamily="2" charset="0"/>
              </a:rPr>
              <a:t>peminjam</a:t>
            </a:r>
            <a:r>
              <a:rPr lang="en-US" altLang="ko-KR" sz="1600" dirty="0">
                <a:cs typeface="Poppins" panose="00000500000000000000" pitchFamily="2" charset="0"/>
              </a:rPr>
              <a:t> yang </a:t>
            </a:r>
            <a:r>
              <a:rPr lang="en-US" altLang="ko-KR" sz="1600" dirty="0" err="1">
                <a:cs typeface="Poppins" panose="00000500000000000000" pitchFamily="2" charset="0"/>
              </a:rPr>
              <a:t>belum</a:t>
            </a:r>
            <a:r>
              <a:rPr lang="en-US" altLang="ko-KR" sz="1600" dirty="0">
                <a:cs typeface="Poppins" panose="00000500000000000000" pitchFamily="2" charset="0"/>
              </a:rPr>
              <a:t> </a:t>
            </a:r>
            <a:r>
              <a:rPr lang="en-US" altLang="ko-KR" sz="1600" dirty="0" err="1">
                <a:cs typeface="Poppins" panose="00000500000000000000" pitchFamily="2" charset="0"/>
              </a:rPr>
              <a:t>mengembalikan</a:t>
            </a:r>
            <a:endParaRPr lang="en-US" altLang="ko-KR" sz="1600" dirty="0">
              <a:cs typeface="Poppins" panose="00000500000000000000" pitchFamily="2" charset="0"/>
            </a:endParaRPr>
          </a:p>
          <a:p>
            <a:pPr marL="0" indent="0">
              <a:lnSpc>
                <a:spcPct val="100000"/>
              </a:lnSpc>
              <a:buClr>
                <a:schemeClr val="tx1"/>
              </a:buClr>
              <a:buSzPct val="120000"/>
              <a:buNone/>
            </a:pPr>
            <a:endParaRPr lang="en-ID" sz="1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D6A7F0-5720-42E1-935C-CDCD13C11BED}"/>
              </a:ext>
            </a:extLst>
          </p:cNvPr>
          <p:cNvGrpSpPr/>
          <p:nvPr/>
        </p:nvGrpSpPr>
        <p:grpSpPr>
          <a:xfrm>
            <a:off x="-13855" y="6330206"/>
            <a:ext cx="12205855" cy="527794"/>
            <a:chOff x="-13855" y="6330206"/>
            <a:chExt cx="12205855" cy="52779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0F4DDC2-C9A0-490A-BAB5-71087FE511B5}"/>
                </a:ext>
              </a:extLst>
            </p:cNvPr>
            <p:cNvSpPr/>
            <p:nvPr/>
          </p:nvSpPr>
          <p:spPr>
            <a:xfrm>
              <a:off x="0" y="6371771"/>
              <a:ext cx="12192000" cy="48622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D1C1927-39F7-4F10-945D-2F0623AE9C3C}"/>
                </a:ext>
              </a:extLst>
            </p:cNvPr>
            <p:cNvCxnSpPr>
              <a:cxnSpLocks/>
            </p:cNvCxnSpPr>
            <p:nvPr/>
          </p:nvCxnSpPr>
          <p:spPr>
            <a:xfrm>
              <a:off x="-13855" y="6330206"/>
              <a:ext cx="12205855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F3F83AE7-4FD0-4DB3-B11F-D968DF06F4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5" t="5573" b="4941"/>
          <a:stretch/>
        </p:blipFill>
        <p:spPr>
          <a:xfrm>
            <a:off x="11069781" y="0"/>
            <a:ext cx="100426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09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B9A1C-BCAB-4822-A89E-246E704B3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Pengertian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C9B8B-216C-4A88-96B2-033CB4F45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D" dirty="0"/>
              <a:t>SDLC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tahapan-tahapan</a:t>
            </a:r>
            <a:r>
              <a:rPr lang="en-ID" dirty="0"/>
              <a:t> </a:t>
            </a:r>
            <a:r>
              <a:rPr lang="en-ID" dirty="0" err="1"/>
              <a:t>pekerjaan</a:t>
            </a:r>
            <a:r>
              <a:rPr lang="en-ID" dirty="0"/>
              <a:t> yang </a:t>
            </a:r>
            <a:r>
              <a:rPr lang="en-ID" dirty="0" err="1"/>
              <a:t>dilakukan</a:t>
            </a:r>
            <a:r>
              <a:rPr lang="en-ID" dirty="0"/>
              <a:t> oleh </a:t>
            </a:r>
            <a:r>
              <a:rPr lang="en-ID" dirty="0" err="1"/>
              <a:t>analis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dan programmer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membangun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. 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5AFE691-E930-415E-BDD3-D0BD7AC1C7A8}"/>
              </a:ext>
            </a:extLst>
          </p:cNvPr>
          <p:cNvGrpSpPr/>
          <p:nvPr/>
        </p:nvGrpSpPr>
        <p:grpSpPr>
          <a:xfrm>
            <a:off x="-13855" y="6330206"/>
            <a:ext cx="12205855" cy="527794"/>
            <a:chOff x="-13855" y="6330206"/>
            <a:chExt cx="12205855" cy="52779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02C9BF6-D549-47E7-A958-310D86CF6290}"/>
                </a:ext>
              </a:extLst>
            </p:cNvPr>
            <p:cNvSpPr/>
            <p:nvPr/>
          </p:nvSpPr>
          <p:spPr>
            <a:xfrm>
              <a:off x="0" y="6371771"/>
              <a:ext cx="12192000" cy="48622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A09FF96-F746-44A5-A65D-5FECF4FD7478}"/>
                </a:ext>
              </a:extLst>
            </p:cNvPr>
            <p:cNvCxnSpPr>
              <a:cxnSpLocks/>
            </p:cNvCxnSpPr>
            <p:nvPr/>
          </p:nvCxnSpPr>
          <p:spPr>
            <a:xfrm>
              <a:off x="-13855" y="6330206"/>
              <a:ext cx="12205855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F6226427-5E75-49FD-AC13-4C4EB6DF29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5" t="5573" b="4941"/>
          <a:stretch/>
        </p:blipFill>
        <p:spPr>
          <a:xfrm>
            <a:off x="11069781" y="0"/>
            <a:ext cx="100426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11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45BF2-64AC-48B8-97DC-D299A8368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Kebutuhan</a:t>
            </a:r>
            <a:r>
              <a:rPr lang="en-US" dirty="0"/>
              <a:t> Non-</a:t>
            </a:r>
            <a:r>
              <a:rPr lang="en-US" dirty="0" err="1"/>
              <a:t>Fungsional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C8256-09E4-4134-BAFF-BCB2906E5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  <a:buSzPct val="120000"/>
            </a:pPr>
            <a:r>
              <a:rPr lang="en-US" sz="2000" dirty="0" err="1">
                <a:cs typeface="Poppins" panose="00000500000000000000" pitchFamily="2" charset="0"/>
              </a:rPr>
              <a:t>Kebutuhan</a:t>
            </a:r>
            <a:r>
              <a:rPr lang="en-US" sz="2000" dirty="0">
                <a:cs typeface="Poppins" panose="00000500000000000000" pitchFamily="2" charset="0"/>
              </a:rPr>
              <a:t> yang </a:t>
            </a:r>
            <a:r>
              <a:rPr lang="en-US" sz="2000" dirty="0" err="1">
                <a:cs typeface="Poppins" panose="00000500000000000000" pitchFamily="2" charset="0"/>
              </a:rPr>
              <a:t>menitik</a:t>
            </a:r>
            <a:r>
              <a:rPr lang="en-US" sz="2000" dirty="0">
                <a:cs typeface="Poppins" panose="00000500000000000000" pitchFamily="2" charset="0"/>
              </a:rPr>
              <a:t> </a:t>
            </a:r>
            <a:r>
              <a:rPr lang="en-US" sz="2000" dirty="0" err="1">
                <a:cs typeface="Poppins" panose="00000500000000000000" pitchFamily="2" charset="0"/>
              </a:rPr>
              <a:t>beratkan</a:t>
            </a:r>
            <a:r>
              <a:rPr lang="en-US" sz="2000" dirty="0">
                <a:cs typeface="Poppins" panose="00000500000000000000" pitchFamily="2" charset="0"/>
              </a:rPr>
              <a:t> pada </a:t>
            </a:r>
            <a:r>
              <a:rPr lang="en-US" sz="2000" dirty="0" err="1">
                <a:cs typeface="Poppins" panose="00000500000000000000" pitchFamily="2" charset="0"/>
              </a:rPr>
              <a:t>properti</a:t>
            </a:r>
            <a:r>
              <a:rPr lang="en-US" sz="2000" dirty="0">
                <a:cs typeface="Poppins" panose="00000500000000000000" pitchFamily="2" charset="0"/>
              </a:rPr>
              <a:t> </a:t>
            </a:r>
            <a:r>
              <a:rPr lang="en-US" sz="2000" dirty="0" err="1">
                <a:cs typeface="Poppins" panose="00000500000000000000" pitchFamily="2" charset="0"/>
              </a:rPr>
              <a:t>prilaku</a:t>
            </a:r>
            <a:r>
              <a:rPr lang="en-US" sz="2000" dirty="0">
                <a:cs typeface="Poppins" panose="00000500000000000000" pitchFamily="2" charset="0"/>
              </a:rPr>
              <a:t> yang </a:t>
            </a:r>
            <a:r>
              <a:rPr lang="en-US" sz="2000" dirty="0" err="1">
                <a:cs typeface="Poppins" panose="00000500000000000000" pitchFamily="2" charset="0"/>
              </a:rPr>
              <a:t>dimiliki</a:t>
            </a:r>
            <a:r>
              <a:rPr lang="en-US" sz="2000" dirty="0">
                <a:cs typeface="Poppins" panose="00000500000000000000" pitchFamily="2" charset="0"/>
              </a:rPr>
              <a:t> oleh </a:t>
            </a:r>
            <a:r>
              <a:rPr lang="en-US" sz="2000" dirty="0" err="1">
                <a:cs typeface="Poppins" panose="00000500000000000000" pitchFamily="2" charset="0"/>
              </a:rPr>
              <a:t>sistem</a:t>
            </a:r>
            <a:r>
              <a:rPr lang="en-US" sz="2000" dirty="0">
                <a:cs typeface="Poppins" panose="00000500000000000000" pitchFamily="2" charset="0"/>
              </a:rPr>
              <a:t>.</a:t>
            </a:r>
          </a:p>
          <a:p>
            <a:pPr>
              <a:lnSpc>
                <a:spcPct val="100000"/>
              </a:lnSpc>
              <a:buClr>
                <a:schemeClr val="tx1"/>
              </a:buClr>
              <a:buSzPct val="120000"/>
            </a:pPr>
            <a:r>
              <a:rPr lang="en-US" sz="2000" dirty="0" err="1">
                <a:cs typeface="Poppins" panose="00000500000000000000" pitchFamily="2" charset="0"/>
              </a:rPr>
              <a:t>Contoh</a:t>
            </a:r>
            <a:r>
              <a:rPr lang="en-US" sz="2000" dirty="0">
                <a:cs typeface="Poppins" panose="00000500000000000000" pitchFamily="2" charset="0"/>
              </a:rPr>
              <a:t> :</a:t>
            </a:r>
          </a:p>
          <a:p>
            <a:pPr marL="0" indent="263525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20000"/>
              <a:buNone/>
            </a:pPr>
            <a:r>
              <a:rPr lang="en-US" sz="2000" b="1" dirty="0">
                <a:cs typeface="Poppins" panose="00000500000000000000" pitchFamily="2" charset="0"/>
              </a:rPr>
              <a:t>1. </a:t>
            </a:r>
            <a:r>
              <a:rPr lang="en-US" sz="2000" b="1" dirty="0" err="1">
                <a:cs typeface="Poppins" panose="00000500000000000000" pitchFamily="2" charset="0"/>
              </a:rPr>
              <a:t>Operasional</a:t>
            </a:r>
            <a:endParaRPr lang="en-US" sz="2000" b="1" dirty="0">
              <a:cs typeface="Poppins" panose="00000500000000000000" pitchFamily="2" charset="0"/>
            </a:endParaRPr>
          </a:p>
          <a:p>
            <a:pPr marL="900113" indent="-360363">
              <a:lnSpc>
                <a:spcPct val="100000"/>
              </a:lnSpc>
              <a:buClr>
                <a:schemeClr val="tx1"/>
              </a:buClr>
              <a:buSzPct val="120000"/>
            </a:pPr>
            <a:r>
              <a:rPr lang="en-US" sz="2000" dirty="0" err="1">
                <a:cs typeface="Poppins" panose="00000500000000000000" pitchFamily="2" charset="0"/>
              </a:rPr>
              <a:t>Menggunakan</a:t>
            </a:r>
            <a:r>
              <a:rPr lang="en-US" sz="2000" dirty="0">
                <a:cs typeface="Poppins" panose="00000500000000000000" pitchFamily="2" charset="0"/>
              </a:rPr>
              <a:t> OS windows 8</a:t>
            </a:r>
          </a:p>
          <a:p>
            <a:pPr marL="900113" indent="-360363">
              <a:lnSpc>
                <a:spcPct val="100000"/>
              </a:lnSpc>
              <a:buClr>
                <a:schemeClr val="tx1"/>
              </a:buClr>
              <a:buSzPct val="120000"/>
            </a:pPr>
            <a:r>
              <a:rPr lang="en-US" sz="2000" dirty="0" err="1">
                <a:cs typeface="Poppins" panose="00000500000000000000" pitchFamily="2" charset="0"/>
              </a:rPr>
              <a:t>Spesifikasi</a:t>
            </a:r>
            <a:r>
              <a:rPr lang="en-US" sz="2000" dirty="0">
                <a:cs typeface="Poppins" panose="00000500000000000000" pitchFamily="2" charset="0"/>
              </a:rPr>
              <a:t> computer minimal Core i3</a:t>
            </a:r>
          </a:p>
          <a:p>
            <a:pPr marL="900113" indent="-360363">
              <a:lnSpc>
                <a:spcPct val="100000"/>
              </a:lnSpc>
              <a:buClr>
                <a:schemeClr val="tx1"/>
              </a:buClr>
              <a:buSzPct val="120000"/>
            </a:pPr>
            <a:r>
              <a:rPr lang="en-US" sz="2000" dirty="0" err="1">
                <a:cs typeface="Poppins" panose="00000500000000000000" pitchFamily="2" charset="0"/>
              </a:rPr>
              <a:t>Kebutuhan</a:t>
            </a:r>
            <a:r>
              <a:rPr lang="en-US" sz="2000" dirty="0">
                <a:cs typeface="Poppins" panose="00000500000000000000" pitchFamily="2" charset="0"/>
              </a:rPr>
              <a:t> RAM 2 GB</a:t>
            </a:r>
          </a:p>
          <a:p>
            <a:pPr marL="900113" indent="-360363">
              <a:lnSpc>
                <a:spcPct val="100000"/>
              </a:lnSpc>
              <a:buClr>
                <a:schemeClr val="tx1"/>
              </a:buClr>
              <a:buSzPct val="120000"/>
            </a:pPr>
            <a:r>
              <a:rPr lang="en-US" sz="2000" dirty="0" err="1">
                <a:cs typeface="Poppins" panose="00000500000000000000" pitchFamily="2" charset="0"/>
              </a:rPr>
              <a:t>Kebutuhan</a:t>
            </a:r>
            <a:r>
              <a:rPr lang="en-US" sz="2000" dirty="0">
                <a:cs typeface="Poppins" panose="00000500000000000000" pitchFamily="2" charset="0"/>
              </a:rPr>
              <a:t> </a:t>
            </a:r>
            <a:r>
              <a:rPr lang="en-US" sz="2000" dirty="0" err="1">
                <a:cs typeface="Poppins" panose="00000500000000000000" pitchFamily="2" charset="0"/>
              </a:rPr>
              <a:t>Hardisk</a:t>
            </a:r>
            <a:r>
              <a:rPr lang="en-US" sz="2000" dirty="0">
                <a:cs typeface="Poppins" panose="00000500000000000000" pitchFamily="2" charset="0"/>
              </a:rPr>
              <a:t> 500 GB</a:t>
            </a:r>
          </a:p>
          <a:p>
            <a:pPr marL="900113" indent="-360363">
              <a:lnSpc>
                <a:spcPct val="100000"/>
              </a:lnSpc>
              <a:buClr>
                <a:schemeClr val="tx1"/>
              </a:buClr>
              <a:buSzPct val="120000"/>
            </a:pPr>
            <a:r>
              <a:rPr lang="en-US" sz="2000" dirty="0">
                <a:cs typeface="Poppins" panose="00000500000000000000" pitchFamily="2" charset="0"/>
              </a:rPr>
              <a:t>Printer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D6A7F0-5720-42E1-935C-CDCD13C11BED}"/>
              </a:ext>
            </a:extLst>
          </p:cNvPr>
          <p:cNvGrpSpPr/>
          <p:nvPr/>
        </p:nvGrpSpPr>
        <p:grpSpPr>
          <a:xfrm>
            <a:off x="-13855" y="6330206"/>
            <a:ext cx="12205855" cy="527794"/>
            <a:chOff x="-13855" y="6330206"/>
            <a:chExt cx="12205855" cy="52779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0F4DDC2-C9A0-490A-BAB5-71087FE511B5}"/>
                </a:ext>
              </a:extLst>
            </p:cNvPr>
            <p:cNvSpPr/>
            <p:nvPr/>
          </p:nvSpPr>
          <p:spPr>
            <a:xfrm>
              <a:off x="0" y="6371771"/>
              <a:ext cx="12192000" cy="48622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D1C1927-39F7-4F10-945D-2F0623AE9C3C}"/>
                </a:ext>
              </a:extLst>
            </p:cNvPr>
            <p:cNvCxnSpPr>
              <a:cxnSpLocks/>
            </p:cNvCxnSpPr>
            <p:nvPr/>
          </p:nvCxnSpPr>
          <p:spPr>
            <a:xfrm>
              <a:off x="-13855" y="6330206"/>
              <a:ext cx="12205855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F3F83AE7-4FD0-4DB3-B11F-D968DF06F4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5" t="5573" b="4941"/>
          <a:stretch/>
        </p:blipFill>
        <p:spPr>
          <a:xfrm>
            <a:off x="11069781" y="0"/>
            <a:ext cx="100426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455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45BF2-64AC-48B8-97DC-D299A8368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Kebutuhan</a:t>
            </a:r>
            <a:r>
              <a:rPr lang="en-US" dirty="0"/>
              <a:t> Non-</a:t>
            </a:r>
            <a:r>
              <a:rPr lang="en-US" dirty="0" err="1"/>
              <a:t>Fungsional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C8256-09E4-4134-BAFF-BCB2906E5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20000"/>
              <a:buNone/>
            </a:pPr>
            <a:r>
              <a:rPr lang="en-US" sz="2000" b="1" dirty="0">
                <a:cs typeface="Poppins" panose="00000500000000000000" pitchFamily="2" charset="0"/>
              </a:rPr>
              <a:t>2. </a:t>
            </a:r>
            <a:r>
              <a:rPr lang="en-US" sz="2000" b="1" dirty="0" err="1">
                <a:cs typeface="Poppins" panose="00000500000000000000" pitchFamily="2" charset="0"/>
              </a:rPr>
              <a:t>Keamanan</a:t>
            </a:r>
            <a:endParaRPr lang="en-US" sz="2000" b="1" dirty="0">
              <a:cs typeface="Poppins" panose="00000500000000000000" pitchFamily="2" charset="0"/>
            </a:endParaRPr>
          </a:p>
          <a:p>
            <a:pPr marL="539750" indent="-276225">
              <a:lnSpc>
                <a:spcPct val="100000"/>
              </a:lnSpc>
              <a:buClr>
                <a:schemeClr val="tx1"/>
              </a:buClr>
              <a:buSzPct val="120000"/>
            </a:pPr>
            <a:r>
              <a:rPr lang="en-US" altLang="ko-KR" sz="2000" dirty="0" err="1">
                <a:cs typeface="Poppins" panose="00000500000000000000" pitchFamily="2" charset="0"/>
              </a:rPr>
              <a:t>Sistem</a:t>
            </a:r>
            <a:r>
              <a:rPr lang="en-US" altLang="ko-KR" sz="2000" dirty="0">
                <a:cs typeface="Poppins" panose="00000500000000000000" pitchFamily="2" charset="0"/>
              </a:rPr>
              <a:t> </a:t>
            </a:r>
            <a:r>
              <a:rPr lang="en-US" altLang="ko-KR" sz="2000" dirty="0" err="1">
                <a:cs typeface="Poppins" panose="00000500000000000000" pitchFamily="2" charset="0"/>
              </a:rPr>
              <a:t>aplikasi</a:t>
            </a:r>
            <a:r>
              <a:rPr lang="en-US" altLang="ko-KR" sz="2000" dirty="0">
                <a:cs typeface="Poppins" panose="00000500000000000000" pitchFamily="2" charset="0"/>
              </a:rPr>
              <a:t> dan database </a:t>
            </a:r>
            <a:r>
              <a:rPr lang="en-US" altLang="ko-KR" sz="2000" dirty="0" err="1">
                <a:cs typeface="Poppins" panose="00000500000000000000" pitchFamily="2" charset="0"/>
              </a:rPr>
              <a:t>dilengkapi</a:t>
            </a:r>
            <a:r>
              <a:rPr lang="en-US" altLang="ko-KR" sz="2000" dirty="0">
                <a:cs typeface="Poppins" panose="00000500000000000000" pitchFamily="2" charset="0"/>
              </a:rPr>
              <a:t> </a:t>
            </a:r>
            <a:r>
              <a:rPr lang="en-US" altLang="ko-KR" sz="2000" dirty="0" err="1">
                <a:cs typeface="Poppins" panose="00000500000000000000" pitchFamily="2" charset="0"/>
              </a:rPr>
              <a:t>dengan</a:t>
            </a:r>
            <a:r>
              <a:rPr lang="en-US" altLang="ko-KR" sz="2000" dirty="0">
                <a:cs typeface="Poppins" panose="00000500000000000000" pitchFamily="2" charset="0"/>
              </a:rPr>
              <a:t> password</a:t>
            </a:r>
          </a:p>
          <a:p>
            <a:pPr marL="539750" indent="-276225">
              <a:lnSpc>
                <a:spcPct val="100000"/>
              </a:lnSpc>
              <a:buClr>
                <a:schemeClr val="tx1"/>
              </a:buClr>
              <a:buSzPct val="120000"/>
            </a:pPr>
            <a:r>
              <a:rPr lang="en-US" altLang="ko-KR" sz="2000" dirty="0" err="1">
                <a:cs typeface="Poppins" panose="00000500000000000000" pitchFamily="2" charset="0"/>
              </a:rPr>
              <a:t>Dilengkapi</a:t>
            </a:r>
            <a:r>
              <a:rPr lang="en-US" altLang="ko-KR" sz="2000" dirty="0">
                <a:cs typeface="Poppins" panose="00000500000000000000" pitchFamily="2" charset="0"/>
              </a:rPr>
              <a:t> CCTV pada </a:t>
            </a:r>
            <a:r>
              <a:rPr lang="en-US" altLang="ko-KR" sz="2000" dirty="0" err="1">
                <a:cs typeface="Poppins" panose="00000500000000000000" pitchFamily="2" charset="0"/>
              </a:rPr>
              <a:t>ruang</a:t>
            </a:r>
            <a:r>
              <a:rPr lang="en-US" altLang="ko-KR" sz="2000" dirty="0">
                <a:cs typeface="Poppins" panose="00000500000000000000" pitchFamily="2" charset="0"/>
              </a:rPr>
              <a:t> </a:t>
            </a:r>
            <a:r>
              <a:rPr lang="en-US" altLang="ko-KR" sz="2000" dirty="0" err="1">
                <a:cs typeface="Poppins" panose="00000500000000000000" pitchFamily="2" charset="0"/>
              </a:rPr>
              <a:t>baca</a:t>
            </a:r>
            <a:r>
              <a:rPr lang="en-US" altLang="ko-KR" sz="2000" dirty="0">
                <a:cs typeface="Poppins" panose="00000500000000000000" pitchFamily="2" charset="0"/>
              </a:rPr>
              <a:t> dan </a:t>
            </a:r>
            <a:r>
              <a:rPr lang="en-US" altLang="ko-KR" sz="2000" dirty="0" err="1">
                <a:cs typeface="Poppins" panose="00000500000000000000" pitchFamily="2" charset="0"/>
              </a:rPr>
              <a:t>ruang</a:t>
            </a:r>
            <a:r>
              <a:rPr lang="en-US" altLang="ko-KR" sz="2000" dirty="0">
                <a:cs typeface="Poppins" panose="00000500000000000000" pitchFamily="2" charset="0"/>
              </a:rPr>
              <a:t> </a:t>
            </a:r>
            <a:r>
              <a:rPr lang="en-US" altLang="ko-KR" sz="2000" dirty="0" err="1">
                <a:cs typeface="Poppins" panose="00000500000000000000" pitchFamily="2" charset="0"/>
              </a:rPr>
              <a:t>penyimpanan</a:t>
            </a:r>
            <a:r>
              <a:rPr lang="en-US" altLang="ko-KR" sz="2000" dirty="0">
                <a:cs typeface="Poppins" panose="00000500000000000000" pitchFamily="2" charset="0"/>
              </a:rPr>
              <a:t> </a:t>
            </a:r>
            <a:r>
              <a:rPr lang="en-US" altLang="ko-KR" sz="2000" dirty="0" err="1">
                <a:cs typeface="Poppins" panose="00000500000000000000" pitchFamily="2" charset="0"/>
              </a:rPr>
              <a:t>tas</a:t>
            </a:r>
            <a:endParaRPr lang="en-US" altLang="ko-KR" sz="2000" dirty="0">
              <a:cs typeface="Poppins" panose="00000500000000000000" pitchFamily="2" charset="0"/>
            </a:endParaRPr>
          </a:p>
          <a:p>
            <a:pPr marL="0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20000"/>
              <a:buNone/>
            </a:pPr>
            <a:r>
              <a:rPr lang="en-US" altLang="ko-KR" sz="2000" b="1" dirty="0">
                <a:cs typeface="Poppins" panose="00000500000000000000" pitchFamily="2" charset="0"/>
              </a:rPr>
              <a:t>3. </a:t>
            </a:r>
            <a:r>
              <a:rPr lang="en-US" altLang="ko-KR" sz="2000" b="1" dirty="0" err="1">
                <a:cs typeface="Poppins" panose="00000500000000000000" pitchFamily="2" charset="0"/>
              </a:rPr>
              <a:t>Informasi</a:t>
            </a:r>
            <a:endParaRPr lang="en-US" altLang="ko-KR" sz="2000" b="1" dirty="0">
              <a:cs typeface="Poppins" panose="00000500000000000000" pitchFamily="2" charset="0"/>
            </a:endParaRPr>
          </a:p>
          <a:p>
            <a:pPr marL="606425" indent="-342900">
              <a:lnSpc>
                <a:spcPct val="100000"/>
              </a:lnSpc>
              <a:buClr>
                <a:schemeClr val="tx1"/>
              </a:buClr>
              <a:buSzPct val="120000"/>
            </a:pPr>
            <a:r>
              <a:rPr lang="en-US" altLang="ko-KR" sz="2000" dirty="0" err="1">
                <a:cs typeface="Poppins" panose="00000500000000000000" pitchFamily="2" charset="0"/>
              </a:rPr>
              <a:t>Menampilkan</a:t>
            </a:r>
            <a:r>
              <a:rPr lang="en-US" altLang="ko-KR" sz="2000" dirty="0">
                <a:cs typeface="Poppins" panose="00000500000000000000" pitchFamily="2" charset="0"/>
              </a:rPr>
              <a:t> tata </a:t>
            </a:r>
            <a:r>
              <a:rPr lang="en-US" altLang="ko-KR" sz="2000" dirty="0" err="1">
                <a:cs typeface="Poppins" panose="00000500000000000000" pitchFamily="2" charset="0"/>
              </a:rPr>
              <a:t>cara</a:t>
            </a:r>
            <a:r>
              <a:rPr lang="en-US" altLang="ko-KR" sz="2000" dirty="0">
                <a:cs typeface="Poppins" panose="00000500000000000000" pitchFamily="2" charset="0"/>
              </a:rPr>
              <a:t> </a:t>
            </a:r>
            <a:r>
              <a:rPr lang="en-US" altLang="ko-KR" sz="2000" dirty="0" err="1">
                <a:cs typeface="Poppins" panose="00000500000000000000" pitchFamily="2" charset="0"/>
              </a:rPr>
              <a:t>pendaftaran</a:t>
            </a:r>
            <a:r>
              <a:rPr lang="en-US" altLang="ko-KR" sz="2000" dirty="0">
                <a:cs typeface="Poppins" panose="00000500000000000000" pitchFamily="2" charset="0"/>
              </a:rPr>
              <a:t> </a:t>
            </a:r>
            <a:r>
              <a:rPr lang="en-US" altLang="ko-KR" sz="2000" dirty="0" err="1">
                <a:cs typeface="Poppins" panose="00000500000000000000" pitchFamily="2" charset="0"/>
              </a:rPr>
              <a:t>anggota</a:t>
            </a:r>
            <a:r>
              <a:rPr lang="en-US" altLang="ko-KR" sz="2000" dirty="0">
                <a:cs typeface="Poppins" panose="00000500000000000000" pitchFamily="2" charset="0"/>
              </a:rPr>
              <a:t> </a:t>
            </a:r>
            <a:r>
              <a:rPr lang="en-US" altLang="ko-KR" sz="2000" dirty="0" err="1">
                <a:cs typeface="Poppins" panose="00000500000000000000" pitchFamily="2" charset="0"/>
              </a:rPr>
              <a:t>baru</a:t>
            </a:r>
            <a:endParaRPr lang="en-US" altLang="ko-KR" sz="2000" dirty="0">
              <a:cs typeface="Poppins" panose="00000500000000000000" pitchFamily="2" charset="0"/>
            </a:endParaRPr>
          </a:p>
          <a:p>
            <a:pPr marL="606425" indent="-342900">
              <a:lnSpc>
                <a:spcPct val="100000"/>
              </a:lnSpc>
              <a:buClr>
                <a:schemeClr val="tx1"/>
              </a:buClr>
              <a:buSzPct val="120000"/>
            </a:pPr>
            <a:r>
              <a:rPr lang="en-US" altLang="ko-KR" sz="2000" dirty="0" err="1">
                <a:cs typeface="Poppins" panose="00000500000000000000" pitchFamily="2" charset="0"/>
              </a:rPr>
              <a:t>Menampilkan</a:t>
            </a:r>
            <a:r>
              <a:rPr lang="en-US" altLang="ko-KR" sz="2000" dirty="0">
                <a:cs typeface="Poppins" panose="00000500000000000000" pitchFamily="2" charset="0"/>
              </a:rPr>
              <a:t> </a:t>
            </a:r>
            <a:r>
              <a:rPr lang="en-US" altLang="ko-KR" sz="2000" dirty="0" err="1">
                <a:cs typeface="Poppins" panose="00000500000000000000" pitchFamily="2" charset="0"/>
              </a:rPr>
              <a:t>informasi</a:t>
            </a:r>
            <a:r>
              <a:rPr lang="en-US" altLang="ko-KR" sz="2000" dirty="0">
                <a:cs typeface="Poppins" panose="00000500000000000000" pitchFamily="2" charset="0"/>
              </a:rPr>
              <a:t> </a:t>
            </a:r>
            <a:r>
              <a:rPr lang="en-US" altLang="ko-KR" sz="2000" dirty="0" err="1">
                <a:cs typeface="Poppins" panose="00000500000000000000" pitchFamily="2" charset="0"/>
              </a:rPr>
              <a:t>jika</a:t>
            </a:r>
            <a:r>
              <a:rPr lang="en-US" altLang="ko-KR" sz="2000" dirty="0">
                <a:cs typeface="Poppins" panose="00000500000000000000" pitchFamily="2" charset="0"/>
              </a:rPr>
              <a:t> user salah </a:t>
            </a:r>
            <a:r>
              <a:rPr lang="en-US" altLang="ko-KR" sz="2000" dirty="0" err="1">
                <a:cs typeface="Poppins" panose="00000500000000000000" pitchFamily="2" charset="0"/>
              </a:rPr>
              <a:t>memasukan</a:t>
            </a:r>
            <a:r>
              <a:rPr lang="en-US" altLang="ko-KR" sz="2000" dirty="0">
                <a:cs typeface="Poppins" panose="00000500000000000000" pitchFamily="2" charset="0"/>
              </a:rPr>
              <a:t> password</a:t>
            </a:r>
            <a:endParaRPr lang="en-ID" sz="2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D6A7F0-5720-42E1-935C-CDCD13C11BED}"/>
              </a:ext>
            </a:extLst>
          </p:cNvPr>
          <p:cNvGrpSpPr/>
          <p:nvPr/>
        </p:nvGrpSpPr>
        <p:grpSpPr>
          <a:xfrm>
            <a:off x="-13855" y="6330206"/>
            <a:ext cx="12205855" cy="527794"/>
            <a:chOff x="-13855" y="6330206"/>
            <a:chExt cx="12205855" cy="52779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0F4DDC2-C9A0-490A-BAB5-71087FE511B5}"/>
                </a:ext>
              </a:extLst>
            </p:cNvPr>
            <p:cNvSpPr/>
            <p:nvPr/>
          </p:nvSpPr>
          <p:spPr>
            <a:xfrm>
              <a:off x="0" y="6371771"/>
              <a:ext cx="12192000" cy="48622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D1C1927-39F7-4F10-945D-2F0623AE9C3C}"/>
                </a:ext>
              </a:extLst>
            </p:cNvPr>
            <p:cNvCxnSpPr>
              <a:cxnSpLocks/>
            </p:cNvCxnSpPr>
            <p:nvPr/>
          </p:nvCxnSpPr>
          <p:spPr>
            <a:xfrm>
              <a:off x="-13855" y="6330206"/>
              <a:ext cx="12205855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F3F83AE7-4FD0-4DB3-B11F-D968DF06F4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5" t="5573" b="4941"/>
          <a:stretch/>
        </p:blipFill>
        <p:spPr>
          <a:xfrm>
            <a:off x="11069781" y="0"/>
            <a:ext cx="100426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003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45BF2-64AC-48B8-97DC-D299A8368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Perancangan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C8256-09E4-4134-BAFF-BCB2906E5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Clr>
                <a:schemeClr val="tx1"/>
              </a:buClr>
              <a:buSzPct val="120000"/>
              <a:buNone/>
            </a:pPr>
            <a:r>
              <a:rPr lang="en-US" sz="2000" dirty="0" err="1"/>
              <a:t>Aktivitas</a:t>
            </a:r>
            <a:r>
              <a:rPr lang="en-US" sz="2000" dirty="0"/>
              <a:t> yang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:</a:t>
            </a:r>
          </a:p>
          <a:p>
            <a:pPr>
              <a:lnSpc>
                <a:spcPct val="100000"/>
              </a:lnSpc>
              <a:buClr>
                <a:schemeClr val="tx1"/>
              </a:buClr>
              <a:buSzPct val="120000"/>
            </a:pPr>
            <a:r>
              <a:rPr lang="en-US" sz="2000" dirty="0" err="1"/>
              <a:t>Menganalisis</a:t>
            </a:r>
            <a:r>
              <a:rPr lang="en-US" sz="2000" dirty="0"/>
              <a:t> </a:t>
            </a:r>
            <a:r>
              <a:rPr lang="en-US" sz="2000" dirty="0" err="1"/>
              <a:t>interaksi</a:t>
            </a:r>
            <a:r>
              <a:rPr lang="en-US" sz="2000" dirty="0"/>
              <a:t> </a:t>
            </a:r>
            <a:r>
              <a:rPr lang="en-US" sz="2000" dirty="0" err="1"/>
              <a:t>objek</a:t>
            </a:r>
            <a:r>
              <a:rPr lang="en-US" sz="2000" dirty="0"/>
              <a:t> dan </a:t>
            </a:r>
            <a:r>
              <a:rPr lang="en-US" sz="2000" dirty="0" err="1"/>
              <a:t>fungsi</a:t>
            </a:r>
            <a:r>
              <a:rPr lang="en-US" sz="2000" dirty="0"/>
              <a:t> pada </a:t>
            </a:r>
            <a:r>
              <a:rPr lang="en-US" sz="2000" dirty="0" err="1"/>
              <a:t>sistem</a:t>
            </a:r>
            <a:endParaRPr lang="en-US" sz="2000" dirty="0"/>
          </a:p>
          <a:p>
            <a:pPr>
              <a:lnSpc>
                <a:spcPct val="100000"/>
              </a:lnSpc>
              <a:buClr>
                <a:schemeClr val="tx1"/>
              </a:buClr>
              <a:buSzPct val="120000"/>
            </a:pPr>
            <a:r>
              <a:rPr lang="en-US" sz="2000" dirty="0" err="1"/>
              <a:t>Menganalisa</a:t>
            </a:r>
            <a:r>
              <a:rPr lang="en-US" sz="2000" dirty="0"/>
              <a:t> data dan </a:t>
            </a:r>
            <a:r>
              <a:rPr lang="en-US" sz="2000" dirty="0" err="1"/>
              <a:t>membuat</a:t>
            </a:r>
            <a:r>
              <a:rPr lang="en-US" sz="2000" dirty="0"/>
              <a:t> </a:t>
            </a:r>
            <a:r>
              <a:rPr lang="en-US" sz="2000" dirty="0" err="1"/>
              <a:t>skema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database</a:t>
            </a:r>
          </a:p>
          <a:p>
            <a:pPr>
              <a:lnSpc>
                <a:spcPct val="100000"/>
              </a:lnSpc>
              <a:buClr>
                <a:schemeClr val="tx1"/>
              </a:buClr>
              <a:buSzPct val="120000"/>
            </a:pPr>
            <a:r>
              <a:rPr lang="en-US" sz="2000" dirty="0" err="1"/>
              <a:t>Merancang</a:t>
            </a:r>
            <a:r>
              <a:rPr lang="en-US" sz="2000" dirty="0"/>
              <a:t> user interface</a:t>
            </a:r>
            <a:endParaRPr lang="en-ID" sz="2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D6A7F0-5720-42E1-935C-CDCD13C11BED}"/>
              </a:ext>
            </a:extLst>
          </p:cNvPr>
          <p:cNvGrpSpPr/>
          <p:nvPr/>
        </p:nvGrpSpPr>
        <p:grpSpPr>
          <a:xfrm>
            <a:off x="-13855" y="6330206"/>
            <a:ext cx="12205855" cy="527794"/>
            <a:chOff x="-13855" y="6330206"/>
            <a:chExt cx="12205855" cy="52779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0F4DDC2-C9A0-490A-BAB5-71087FE511B5}"/>
                </a:ext>
              </a:extLst>
            </p:cNvPr>
            <p:cNvSpPr/>
            <p:nvPr/>
          </p:nvSpPr>
          <p:spPr>
            <a:xfrm>
              <a:off x="0" y="6371771"/>
              <a:ext cx="12192000" cy="48622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D1C1927-39F7-4F10-945D-2F0623AE9C3C}"/>
                </a:ext>
              </a:extLst>
            </p:cNvPr>
            <p:cNvCxnSpPr>
              <a:cxnSpLocks/>
            </p:cNvCxnSpPr>
            <p:nvPr/>
          </p:nvCxnSpPr>
          <p:spPr>
            <a:xfrm>
              <a:off x="-13855" y="6330206"/>
              <a:ext cx="12205855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F3F83AE7-4FD0-4DB3-B11F-D968DF06F4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5" t="5573" b="4941"/>
          <a:stretch/>
        </p:blipFill>
        <p:spPr>
          <a:xfrm>
            <a:off x="11069781" y="0"/>
            <a:ext cx="100426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07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45BF2-64AC-48B8-97DC-D299A8368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C8256-09E4-4134-BAFF-BCB2906E5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Clr>
                <a:schemeClr val="tx1"/>
              </a:buClr>
              <a:buSzPct val="120000"/>
              <a:buNone/>
            </a:pP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pengujian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memastikan</a:t>
            </a:r>
            <a:r>
              <a:rPr lang="en-US" sz="2000" dirty="0"/>
              <a:t> :</a:t>
            </a:r>
          </a:p>
          <a:p>
            <a:pPr>
              <a:lnSpc>
                <a:spcPct val="100000"/>
              </a:lnSpc>
              <a:buClr>
                <a:schemeClr val="tx1"/>
              </a:buClr>
              <a:buSzPct val="120000"/>
            </a:pPr>
            <a:r>
              <a:rPr lang="en-US" sz="2000" dirty="0" err="1"/>
              <a:t>Pembuatan</a:t>
            </a:r>
            <a:r>
              <a:rPr lang="en-US" sz="2000" dirty="0"/>
              <a:t> database </a:t>
            </a:r>
            <a:r>
              <a:rPr lang="en-US" sz="2000" dirty="0" err="1"/>
              <a:t>sesuai</a:t>
            </a:r>
            <a:r>
              <a:rPr lang="en-US" sz="2000" dirty="0"/>
              <a:t> </a:t>
            </a:r>
            <a:r>
              <a:rPr lang="en-US" sz="2000" dirty="0" err="1"/>
              <a:t>skema</a:t>
            </a:r>
            <a:r>
              <a:rPr lang="en-US" sz="2000" dirty="0"/>
              <a:t> </a:t>
            </a:r>
            <a:r>
              <a:rPr lang="en-US" sz="2000" dirty="0" err="1"/>
              <a:t>rancangan</a:t>
            </a:r>
            <a:endParaRPr lang="en-US" sz="2000" dirty="0"/>
          </a:p>
          <a:p>
            <a:pPr>
              <a:lnSpc>
                <a:spcPct val="100000"/>
              </a:lnSpc>
              <a:buClr>
                <a:schemeClr val="tx1"/>
              </a:buClr>
              <a:buSzPct val="120000"/>
            </a:pPr>
            <a:r>
              <a:rPr lang="en-US" sz="2000" dirty="0" err="1"/>
              <a:t>Pembuatan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</a:t>
            </a:r>
            <a:r>
              <a:rPr lang="en-US" sz="2000" dirty="0" err="1"/>
              <a:t>berdasarkan</a:t>
            </a:r>
            <a:r>
              <a:rPr lang="en-US" sz="2000" dirty="0"/>
              <a:t> </a:t>
            </a:r>
            <a:r>
              <a:rPr lang="en-US" sz="2000" dirty="0" err="1"/>
              <a:t>desain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endParaRPr lang="en-US" sz="2000" dirty="0"/>
          </a:p>
          <a:p>
            <a:pPr>
              <a:lnSpc>
                <a:spcPct val="100000"/>
              </a:lnSpc>
              <a:buClr>
                <a:schemeClr val="tx1"/>
              </a:buClr>
              <a:buSzPct val="120000"/>
            </a:pPr>
            <a:r>
              <a:rPr lang="en-US" sz="2000" dirty="0" err="1"/>
              <a:t>Pengujian</a:t>
            </a:r>
            <a:r>
              <a:rPr lang="en-US" sz="2000" dirty="0"/>
              <a:t> dan </a:t>
            </a:r>
            <a:r>
              <a:rPr lang="en-US" sz="2000" dirty="0" err="1"/>
              <a:t>perbaikan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(debugging)</a:t>
            </a:r>
            <a:endParaRPr lang="en-ID" sz="2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D6A7F0-5720-42E1-935C-CDCD13C11BED}"/>
              </a:ext>
            </a:extLst>
          </p:cNvPr>
          <p:cNvGrpSpPr/>
          <p:nvPr/>
        </p:nvGrpSpPr>
        <p:grpSpPr>
          <a:xfrm>
            <a:off x="-13855" y="6330206"/>
            <a:ext cx="12205855" cy="527794"/>
            <a:chOff x="-13855" y="6330206"/>
            <a:chExt cx="12205855" cy="52779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0F4DDC2-C9A0-490A-BAB5-71087FE511B5}"/>
                </a:ext>
              </a:extLst>
            </p:cNvPr>
            <p:cNvSpPr/>
            <p:nvPr/>
          </p:nvSpPr>
          <p:spPr>
            <a:xfrm>
              <a:off x="0" y="6371771"/>
              <a:ext cx="12192000" cy="48622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D1C1927-39F7-4F10-945D-2F0623AE9C3C}"/>
                </a:ext>
              </a:extLst>
            </p:cNvPr>
            <p:cNvCxnSpPr>
              <a:cxnSpLocks/>
            </p:cNvCxnSpPr>
            <p:nvPr/>
          </p:nvCxnSpPr>
          <p:spPr>
            <a:xfrm>
              <a:off x="-13855" y="6330206"/>
              <a:ext cx="12205855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F3F83AE7-4FD0-4DB3-B11F-D968DF06F4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5" t="5573" b="4941"/>
          <a:stretch/>
        </p:blipFill>
        <p:spPr>
          <a:xfrm>
            <a:off x="11069781" y="0"/>
            <a:ext cx="100426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024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45BF2-64AC-48B8-97DC-D299A8368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Implementasi</a:t>
            </a:r>
            <a:r>
              <a:rPr lang="en-US" dirty="0"/>
              <a:t> &amp; </a:t>
            </a:r>
            <a:r>
              <a:rPr lang="en-US" dirty="0" err="1"/>
              <a:t>Pemeliharaan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C8256-09E4-4134-BAFF-BCB2906E5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00000"/>
              </a:lnSpc>
              <a:buClr>
                <a:schemeClr val="tx1"/>
              </a:buClr>
              <a:buSzPct val="120000"/>
            </a:pPr>
            <a:r>
              <a:rPr lang="en-US" altLang="ko-KR" sz="2000" dirty="0" err="1">
                <a:cs typeface="Poppins" panose="00000500000000000000" pitchFamily="2" charset="0"/>
              </a:rPr>
              <a:t>Sebuah</a:t>
            </a:r>
            <a:r>
              <a:rPr lang="en-US" altLang="ko-KR" sz="2000" dirty="0">
                <a:cs typeface="Poppins" panose="00000500000000000000" pitchFamily="2" charset="0"/>
              </a:rPr>
              <a:t> </a:t>
            </a:r>
            <a:r>
              <a:rPr lang="en-US" altLang="ko-KR" sz="2000" dirty="0" err="1">
                <a:cs typeface="Poppins" panose="00000500000000000000" pitchFamily="2" charset="0"/>
              </a:rPr>
              <a:t>sistem</a:t>
            </a:r>
            <a:r>
              <a:rPr lang="en-US" altLang="ko-KR" sz="2000" dirty="0">
                <a:cs typeface="Poppins" panose="00000500000000000000" pitchFamily="2" charset="0"/>
              </a:rPr>
              <a:t> </a:t>
            </a:r>
            <a:r>
              <a:rPr lang="en-US" altLang="ko-KR" sz="2000" dirty="0" err="1">
                <a:cs typeface="Poppins" panose="00000500000000000000" pitchFamily="2" charset="0"/>
              </a:rPr>
              <a:t>sudah</a:t>
            </a:r>
            <a:r>
              <a:rPr lang="en-US" altLang="ko-KR" sz="2000" dirty="0">
                <a:cs typeface="Poppins" panose="00000500000000000000" pitchFamily="2" charset="0"/>
              </a:rPr>
              <a:t> </a:t>
            </a:r>
            <a:r>
              <a:rPr lang="en-US" altLang="ko-KR" sz="2000" dirty="0" err="1">
                <a:cs typeface="Poppins" panose="00000500000000000000" pitchFamily="2" charset="0"/>
              </a:rPr>
              <a:t>selesai</a:t>
            </a:r>
            <a:r>
              <a:rPr lang="en-US" altLang="ko-KR" sz="2000" dirty="0">
                <a:cs typeface="Poppins" panose="00000500000000000000" pitchFamily="2" charset="0"/>
              </a:rPr>
              <a:t> </a:t>
            </a:r>
            <a:r>
              <a:rPr lang="en-US" altLang="ko-KR" sz="2000" dirty="0" err="1">
                <a:cs typeface="Poppins" panose="00000500000000000000" pitchFamily="2" charset="0"/>
              </a:rPr>
              <a:t>dibuat</a:t>
            </a:r>
            <a:r>
              <a:rPr lang="en-US" altLang="ko-KR" sz="2000" dirty="0">
                <a:cs typeface="Poppins" panose="00000500000000000000" pitchFamily="2" charset="0"/>
              </a:rPr>
              <a:t>, </a:t>
            </a:r>
            <a:r>
              <a:rPr lang="en-US" altLang="ko-KR" sz="2000" dirty="0" err="1">
                <a:cs typeface="Poppins" panose="00000500000000000000" pitchFamily="2" charset="0"/>
              </a:rPr>
              <a:t>sudah</a:t>
            </a:r>
            <a:r>
              <a:rPr lang="en-US" altLang="ko-KR" sz="2000" dirty="0">
                <a:cs typeface="Poppins" panose="00000500000000000000" pitchFamily="2" charset="0"/>
              </a:rPr>
              <a:t> </a:t>
            </a:r>
            <a:r>
              <a:rPr lang="en-US" altLang="ko-KR" sz="2000" dirty="0" err="1">
                <a:cs typeface="Poppins" panose="00000500000000000000" pitchFamily="2" charset="0"/>
              </a:rPr>
              <a:t>diujicoba</a:t>
            </a:r>
            <a:r>
              <a:rPr lang="en-US" altLang="ko-KR" sz="2000" dirty="0">
                <a:cs typeface="Poppins" panose="00000500000000000000" pitchFamily="2" charset="0"/>
              </a:rPr>
              <a:t>, dan </a:t>
            </a:r>
            <a:r>
              <a:rPr lang="en-US" altLang="ko-KR" sz="2000" dirty="0" err="1">
                <a:cs typeface="Poppins" panose="00000500000000000000" pitchFamily="2" charset="0"/>
              </a:rPr>
              <a:t>dapat</a:t>
            </a:r>
            <a:r>
              <a:rPr lang="en-US" altLang="ko-KR" sz="2000" dirty="0">
                <a:cs typeface="Poppins" panose="00000500000000000000" pitchFamily="2" charset="0"/>
              </a:rPr>
              <a:t> </a:t>
            </a:r>
            <a:r>
              <a:rPr lang="en-US" altLang="ko-KR" sz="2000" dirty="0" err="1">
                <a:cs typeface="Poppins" panose="00000500000000000000" pitchFamily="2" charset="0"/>
              </a:rPr>
              <a:t>bekerja</a:t>
            </a:r>
            <a:r>
              <a:rPr lang="en-US" altLang="ko-KR" sz="2000" dirty="0">
                <a:cs typeface="Poppins" panose="00000500000000000000" pitchFamily="2" charset="0"/>
              </a:rPr>
              <a:t> </a:t>
            </a:r>
            <a:r>
              <a:rPr lang="en-US" altLang="ko-KR" sz="2000" dirty="0" err="1">
                <a:cs typeface="Poppins" panose="00000500000000000000" pitchFamily="2" charset="0"/>
              </a:rPr>
              <a:t>dengan</a:t>
            </a:r>
            <a:r>
              <a:rPr lang="en-US" altLang="ko-KR" sz="2000" dirty="0">
                <a:cs typeface="Poppins" panose="00000500000000000000" pitchFamily="2" charset="0"/>
              </a:rPr>
              <a:t> </a:t>
            </a:r>
            <a:r>
              <a:rPr lang="en-US" altLang="ko-KR" sz="2000" dirty="0" err="1">
                <a:cs typeface="Poppins" panose="00000500000000000000" pitchFamily="2" charset="0"/>
              </a:rPr>
              <a:t>baik</a:t>
            </a:r>
            <a:r>
              <a:rPr lang="en-US" altLang="ko-KR" sz="2000" dirty="0">
                <a:cs typeface="Poppins" panose="00000500000000000000" pitchFamily="2" charset="0"/>
              </a:rPr>
              <a:t> dan juga optimal. </a:t>
            </a:r>
          </a:p>
          <a:p>
            <a:pPr algn="just">
              <a:lnSpc>
                <a:spcPct val="100000"/>
              </a:lnSpc>
              <a:buClr>
                <a:schemeClr val="tx1"/>
              </a:buClr>
              <a:buSzPct val="120000"/>
            </a:pPr>
            <a:r>
              <a:rPr lang="en-US" altLang="ko-KR" sz="2000" dirty="0" err="1">
                <a:cs typeface="Poppins" panose="00000500000000000000" pitchFamily="2" charset="0"/>
              </a:rPr>
              <a:t>Dalam</a:t>
            </a:r>
            <a:r>
              <a:rPr lang="en-US" altLang="ko-KR" sz="2000" dirty="0">
                <a:cs typeface="Poppins" panose="00000500000000000000" pitchFamily="2" charset="0"/>
              </a:rPr>
              <a:t> </a:t>
            </a:r>
            <a:r>
              <a:rPr lang="en-US" altLang="ko-KR" sz="2000" dirty="0" err="1">
                <a:cs typeface="Poppins" panose="00000500000000000000" pitchFamily="2" charset="0"/>
              </a:rPr>
              <a:t>prakteknya</a:t>
            </a:r>
            <a:r>
              <a:rPr lang="en-US" altLang="ko-KR" sz="2000" dirty="0">
                <a:cs typeface="Poppins" panose="00000500000000000000" pitchFamily="2" charset="0"/>
              </a:rPr>
              <a:t>, </a:t>
            </a:r>
            <a:r>
              <a:rPr lang="en-US" altLang="ko-KR" sz="2000" dirty="0" err="1">
                <a:cs typeface="Poppins" panose="00000500000000000000" pitchFamily="2" charset="0"/>
              </a:rPr>
              <a:t>tahap</a:t>
            </a:r>
            <a:r>
              <a:rPr lang="en-US" altLang="ko-KR" sz="2000" dirty="0">
                <a:cs typeface="Poppins" panose="00000500000000000000" pitchFamily="2" charset="0"/>
              </a:rPr>
              <a:t> </a:t>
            </a:r>
            <a:r>
              <a:rPr lang="en-US" altLang="ko-KR" sz="2000" dirty="0" err="1">
                <a:cs typeface="Poppins" panose="00000500000000000000" pitchFamily="2" charset="0"/>
              </a:rPr>
              <a:t>terakhir</a:t>
            </a:r>
            <a:r>
              <a:rPr lang="en-US" altLang="ko-KR" sz="2000" dirty="0">
                <a:cs typeface="Poppins" panose="00000500000000000000" pitchFamily="2" charset="0"/>
              </a:rPr>
              <a:t> </a:t>
            </a:r>
            <a:r>
              <a:rPr lang="en-US" altLang="ko-KR" sz="2000" dirty="0" err="1">
                <a:cs typeface="Poppins" panose="00000500000000000000" pitchFamily="2" charset="0"/>
              </a:rPr>
              <a:t>ini</a:t>
            </a:r>
            <a:r>
              <a:rPr lang="en-US" altLang="ko-KR" sz="2000" dirty="0">
                <a:cs typeface="Poppins" panose="00000500000000000000" pitchFamily="2" charset="0"/>
              </a:rPr>
              <a:t> </a:t>
            </a:r>
            <a:r>
              <a:rPr lang="en-US" altLang="ko-KR" sz="2000" dirty="0" err="1">
                <a:cs typeface="Poppins" panose="00000500000000000000" pitchFamily="2" charset="0"/>
              </a:rPr>
              <a:t>tidak</a:t>
            </a:r>
            <a:r>
              <a:rPr lang="en-US" altLang="ko-KR" sz="2000" dirty="0">
                <a:cs typeface="Poppins" panose="00000500000000000000" pitchFamily="2" charset="0"/>
              </a:rPr>
              <a:t> </a:t>
            </a:r>
            <a:r>
              <a:rPr lang="en-US" altLang="ko-KR" sz="2000" dirty="0" err="1">
                <a:cs typeface="Poppins" panose="00000500000000000000" pitchFamily="2" charset="0"/>
              </a:rPr>
              <a:t>hanya</a:t>
            </a:r>
            <a:r>
              <a:rPr lang="en-US" altLang="ko-KR" sz="2000" dirty="0">
                <a:cs typeface="Poppins" panose="00000500000000000000" pitchFamily="2" charset="0"/>
              </a:rPr>
              <a:t> </a:t>
            </a:r>
            <a:r>
              <a:rPr lang="en-US" altLang="ko-KR" sz="2000" dirty="0" err="1">
                <a:cs typeface="Poppins" panose="00000500000000000000" pitchFamily="2" charset="0"/>
              </a:rPr>
              <a:t>berhenti</a:t>
            </a:r>
            <a:r>
              <a:rPr lang="en-US" altLang="ko-KR" sz="2000" dirty="0">
                <a:cs typeface="Poppins" panose="00000500000000000000" pitchFamily="2" charset="0"/>
              </a:rPr>
              <a:t> pada proses </a:t>
            </a:r>
            <a:r>
              <a:rPr lang="en-US" altLang="ko-KR" sz="2000" dirty="0" err="1">
                <a:cs typeface="Poppins" panose="00000500000000000000" pitchFamily="2" charset="0"/>
              </a:rPr>
              <a:t>implementasi</a:t>
            </a:r>
            <a:r>
              <a:rPr lang="en-US" altLang="ko-KR" sz="2000" dirty="0">
                <a:cs typeface="Poppins" panose="00000500000000000000" pitchFamily="2" charset="0"/>
              </a:rPr>
              <a:t> dan juga </a:t>
            </a:r>
            <a:r>
              <a:rPr lang="en-US" altLang="ko-KR" sz="2000" dirty="0" err="1">
                <a:cs typeface="Poppins" panose="00000500000000000000" pitchFamily="2" charset="0"/>
              </a:rPr>
              <a:t>penginstallan</a:t>
            </a:r>
            <a:r>
              <a:rPr lang="en-US" altLang="ko-KR" sz="2000" dirty="0">
                <a:cs typeface="Poppins" panose="00000500000000000000" pitchFamily="2" charset="0"/>
              </a:rPr>
              <a:t> </a:t>
            </a:r>
            <a:r>
              <a:rPr lang="en-US" altLang="ko-KR" sz="2000" dirty="0" err="1">
                <a:cs typeface="Poppins" panose="00000500000000000000" pitchFamily="2" charset="0"/>
              </a:rPr>
              <a:t>saja</a:t>
            </a:r>
            <a:r>
              <a:rPr lang="en-US" altLang="ko-KR" sz="2000" dirty="0">
                <a:cs typeface="Poppins" panose="00000500000000000000" pitchFamily="2" charset="0"/>
              </a:rPr>
              <a:t>, </a:t>
            </a:r>
            <a:r>
              <a:rPr lang="en-US" altLang="ko-KR" sz="2000" dirty="0" err="1">
                <a:cs typeface="Poppins" panose="00000500000000000000" pitchFamily="2" charset="0"/>
              </a:rPr>
              <a:t>namun</a:t>
            </a:r>
            <a:r>
              <a:rPr lang="en-US" altLang="ko-KR" sz="2000" dirty="0">
                <a:cs typeface="Poppins" panose="00000500000000000000" pitchFamily="2" charset="0"/>
              </a:rPr>
              <a:t> juga </a:t>
            </a:r>
            <a:r>
              <a:rPr lang="en-US" altLang="ko-KR" sz="2000" dirty="0" err="1">
                <a:cs typeface="Poppins" panose="00000500000000000000" pitchFamily="2" charset="0"/>
              </a:rPr>
              <a:t>melakukan</a:t>
            </a:r>
            <a:r>
              <a:rPr lang="en-US" altLang="ko-KR" sz="2000" dirty="0">
                <a:cs typeface="Poppins" panose="00000500000000000000" pitchFamily="2" charset="0"/>
              </a:rPr>
              <a:t> proses </a:t>
            </a:r>
            <a:r>
              <a:rPr lang="en-US" altLang="ko-KR" sz="2000" dirty="0" err="1">
                <a:cs typeface="Poppins" panose="00000500000000000000" pitchFamily="2" charset="0"/>
              </a:rPr>
              <a:t>pemeliharaan</a:t>
            </a:r>
            <a:r>
              <a:rPr lang="en-US" altLang="ko-KR" sz="2000" dirty="0">
                <a:cs typeface="Poppins" panose="00000500000000000000" pitchFamily="2" charset="0"/>
              </a:rPr>
              <a:t> </a:t>
            </a:r>
            <a:r>
              <a:rPr lang="en-US" altLang="ko-KR" sz="2000" dirty="0" err="1">
                <a:cs typeface="Poppins" panose="00000500000000000000" pitchFamily="2" charset="0"/>
              </a:rPr>
              <a:t>terhadap</a:t>
            </a:r>
            <a:r>
              <a:rPr lang="en-US" altLang="ko-KR" sz="2000" dirty="0">
                <a:cs typeface="Poppins" panose="00000500000000000000" pitchFamily="2" charset="0"/>
              </a:rPr>
              <a:t> </a:t>
            </a:r>
            <a:r>
              <a:rPr lang="en-US" altLang="ko-KR" sz="2000" dirty="0" err="1">
                <a:cs typeface="Poppins" panose="00000500000000000000" pitchFamily="2" charset="0"/>
              </a:rPr>
              <a:t>sistem</a:t>
            </a:r>
            <a:r>
              <a:rPr lang="en-US" altLang="ko-KR" sz="2000" dirty="0">
                <a:cs typeface="Poppins" panose="00000500000000000000" pitchFamily="2" charset="0"/>
              </a:rPr>
              <a:t> yang </a:t>
            </a:r>
            <a:r>
              <a:rPr lang="en-US" altLang="ko-KR" sz="2000" dirty="0" err="1">
                <a:cs typeface="Poppins" panose="00000500000000000000" pitchFamily="2" charset="0"/>
              </a:rPr>
              <a:t>ada</a:t>
            </a:r>
            <a:r>
              <a:rPr lang="en-US" altLang="ko-KR" sz="2000" dirty="0">
                <a:cs typeface="Poppins" panose="00000500000000000000" pitchFamily="2" charset="0"/>
              </a:rPr>
              <a:t>, </a:t>
            </a:r>
            <a:r>
              <a:rPr lang="en-US" altLang="ko-KR" sz="2000" dirty="0" err="1">
                <a:cs typeface="Poppins" panose="00000500000000000000" pitchFamily="2" charset="0"/>
              </a:rPr>
              <a:t>sehingga</a:t>
            </a:r>
            <a:r>
              <a:rPr lang="en-US" altLang="ko-KR" sz="2000" dirty="0">
                <a:cs typeface="Poppins" panose="00000500000000000000" pitchFamily="2" charset="0"/>
              </a:rPr>
              <a:t> </a:t>
            </a:r>
            <a:r>
              <a:rPr lang="en-US" altLang="ko-KR" sz="2000" dirty="0" err="1">
                <a:cs typeface="Poppins" panose="00000500000000000000" pitchFamily="2" charset="0"/>
              </a:rPr>
              <a:t>dapat</a:t>
            </a:r>
            <a:r>
              <a:rPr lang="en-US" altLang="ko-KR" sz="2000" dirty="0">
                <a:cs typeface="Poppins" panose="00000500000000000000" pitchFamily="2" charset="0"/>
              </a:rPr>
              <a:t> </a:t>
            </a:r>
            <a:r>
              <a:rPr lang="en-US" altLang="ko-KR" sz="2000" dirty="0" err="1">
                <a:cs typeface="Poppins" panose="00000500000000000000" pitchFamily="2" charset="0"/>
              </a:rPr>
              <a:t>menjamin</a:t>
            </a:r>
            <a:r>
              <a:rPr lang="en-US" altLang="ko-KR" sz="2000" dirty="0">
                <a:cs typeface="Poppins" panose="00000500000000000000" pitchFamily="2" charset="0"/>
              </a:rPr>
              <a:t> </a:t>
            </a:r>
            <a:r>
              <a:rPr lang="en-US" altLang="ko-KR" sz="2000" dirty="0" err="1">
                <a:cs typeface="Poppins" panose="00000500000000000000" pitchFamily="2" charset="0"/>
              </a:rPr>
              <a:t>bahwa</a:t>
            </a:r>
            <a:r>
              <a:rPr lang="en-US" altLang="ko-KR" sz="2000" dirty="0">
                <a:cs typeface="Poppins" panose="00000500000000000000" pitchFamily="2" charset="0"/>
              </a:rPr>
              <a:t> </a:t>
            </a:r>
            <a:r>
              <a:rPr lang="en-US" altLang="ko-KR" sz="2000" dirty="0" err="1">
                <a:cs typeface="Poppins" panose="00000500000000000000" pitchFamily="2" charset="0"/>
              </a:rPr>
              <a:t>sistem</a:t>
            </a:r>
            <a:r>
              <a:rPr lang="en-US" altLang="ko-KR" sz="2000" dirty="0">
                <a:cs typeface="Poppins" panose="00000500000000000000" pitchFamily="2" charset="0"/>
              </a:rPr>
              <a:t> </a:t>
            </a:r>
            <a:r>
              <a:rPr lang="en-US" altLang="ko-KR" sz="2000" dirty="0" err="1">
                <a:cs typeface="Poppins" panose="00000500000000000000" pitchFamily="2" charset="0"/>
              </a:rPr>
              <a:t>tersebut</a:t>
            </a:r>
            <a:r>
              <a:rPr lang="en-US" altLang="ko-KR" sz="2000" dirty="0">
                <a:cs typeface="Poppins" panose="00000500000000000000" pitchFamily="2" charset="0"/>
              </a:rPr>
              <a:t> </a:t>
            </a:r>
            <a:r>
              <a:rPr lang="en-US" altLang="ko-KR" sz="2000" dirty="0" err="1">
                <a:cs typeface="Poppins" panose="00000500000000000000" pitchFamily="2" charset="0"/>
              </a:rPr>
              <a:t>akan</a:t>
            </a:r>
            <a:r>
              <a:rPr lang="en-US" altLang="ko-KR" sz="2000" dirty="0">
                <a:cs typeface="Poppins" panose="00000500000000000000" pitchFamily="2" charset="0"/>
              </a:rPr>
              <a:t> </a:t>
            </a:r>
            <a:r>
              <a:rPr lang="en-US" altLang="ko-KR" sz="2000" dirty="0" err="1">
                <a:cs typeface="Poppins" panose="00000500000000000000" pitchFamily="2" charset="0"/>
              </a:rPr>
              <a:t>tetap</a:t>
            </a:r>
            <a:r>
              <a:rPr lang="en-US" altLang="ko-KR" sz="2000" dirty="0">
                <a:cs typeface="Poppins" panose="00000500000000000000" pitchFamily="2" charset="0"/>
              </a:rPr>
              <a:t> </a:t>
            </a:r>
            <a:r>
              <a:rPr lang="en-US" altLang="ko-KR" sz="2000" dirty="0" err="1">
                <a:cs typeface="Poppins" panose="00000500000000000000" pitchFamily="2" charset="0"/>
              </a:rPr>
              <a:t>berfungsi</a:t>
            </a:r>
            <a:r>
              <a:rPr lang="en-US" altLang="ko-KR" sz="2000" dirty="0">
                <a:cs typeface="Poppins" panose="00000500000000000000" pitchFamily="2" charset="0"/>
              </a:rPr>
              <a:t> </a:t>
            </a:r>
            <a:r>
              <a:rPr lang="en-US" altLang="ko-KR" sz="2000" dirty="0" err="1">
                <a:cs typeface="Poppins" panose="00000500000000000000" pitchFamily="2" charset="0"/>
              </a:rPr>
              <a:t>secara</a:t>
            </a:r>
            <a:r>
              <a:rPr lang="en-US" altLang="ko-KR" sz="2000" dirty="0">
                <a:cs typeface="Poppins" panose="00000500000000000000" pitchFamily="2" charset="0"/>
              </a:rPr>
              <a:t> normal dan juga optimal </a:t>
            </a:r>
            <a:r>
              <a:rPr lang="en-US" altLang="ko-KR" sz="2000" dirty="0" err="1">
                <a:cs typeface="Poppins" panose="00000500000000000000" pitchFamily="2" charset="0"/>
              </a:rPr>
              <a:t>setiap</a:t>
            </a:r>
            <a:r>
              <a:rPr lang="en-US" altLang="ko-KR" sz="2000" dirty="0">
                <a:cs typeface="Poppins" panose="00000500000000000000" pitchFamily="2" charset="0"/>
              </a:rPr>
              <a:t> </a:t>
            </a:r>
            <a:r>
              <a:rPr lang="en-US" altLang="ko-KR" sz="2000" dirty="0" err="1">
                <a:cs typeface="Poppins" panose="00000500000000000000" pitchFamily="2" charset="0"/>
              </a:rPr>
              <a:t>saat</a:t>
            </a:r>
            <a:r>
              <a:rPr lang="en-US" altLang="ko-KR" sz="2000" dirty="0">
                <a:cs typeface="Poppins" panose="00000500000000000000" pitchFamily="2" charset="0"/>
              </a:rPr>
              <a:t>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D6A7F0-5720-42E1-935C-CDCD13C11BED}"/>
              </a:ext>
            </a:extLst>
          </p:cNvPr>
          <p:cNvGrpSpPr/>
          <p:nvPr/>
        </p:nvGrpSpPr>
        <p:grpSpPr>
          <a:xfrm>
            <a:off x="-13855" y="6330206"/>
            <a:ext cx="12205855" cy="527794"/>
            <a:chOff x="-13855" y="6330206"/>
            <a:chExt cx="12205855" cy="52779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0F4DDC2-C9A0-490A-BAB5-71087FE511B5}"/>
                </a:ext>
              </a:extLst>
            </p:cNvPr>
            <p:cNvSpPr/>
            <p:nvPr/>
          </p:nvSpPr>
          <p:spPr>
            <a:xfrm>
              <a:off x="0" y="6371771"/>
              <a:ext cx="12192000" cy="48622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D1C1927-39F7-4F10-945D-2F0623AE9C3C}"/>
                </a:ext>
              </a:extLst>
            </p:cNvPr>
            <p:cNvCxnSpPr>
              <a:cxnSpLocks/>
            </p:cNvCxnSpPr>
            <p:nvPr/>
          </p:nvCxnSpPr>
          <p:spPr>
            <a:xfrm>
              <a:off x="-13855" y="6330206"/>
              <a:ext cx="12205855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F3F83AE7-4FD0-4DB3-B11F-D968DF06F4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5" t="5573" b="4941"/>
          <a:stretch/>
        </p:blipFill>
        <p:spPr>
          <a:xfrm>
            <a:off x="11069781" y="0"/>
            <a:ext cx="100426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74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B011A-74D3-4BC6-B5BE-33D9102EA4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Terimakasih</a:t>
            </a:r>
            <a:r>
              <a:rPr lang="en-US" dirty="0"/>
              <a:t> </a:t>
            </a:r>
            <a:endParaRPr lang="en-ID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685D333-2EED-41C7-82FF-A307FDDF5CA8}"/>
              </a:ext>
            </a:extLst>
          </p:cNvPr>
          <p:cNvGrpSpPr/>
          <p:nvPr/>
        </p:nvGrpSpPr>
        <p:grpSpPr>
          <a:xfrm>
            <a:off x="-13855" y="6330206"/>
            <a:ext cx="12205855" cy="527794"/>
            <a:chOff x="-13855" y="6330206"/>
            <a:chExt cx="12205855" cy="52779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4BD1B3E-C440-4CC7-98A8-10C030885A4A}"/>
                </a:ext>
              </a:extLst>
            </p:cNvPr>
            <p:cNvSpPr/>
            <p:nvPr/>
          </p:nvSpPr>
          <p:spPr>
            <a:xfrm>
              <a:off x="0" y="6371771"/>
              <a:ext cx="12192000" cy="48622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7F65C31-996F-4FA8-9B86-D411F0B20F32}"/>
                </a:ext>
              </a:extLst>
            </p:cNvPr>
            <p:cNvCxnSpPr>
              <a:cxnSpLocks/>
            </p:cNvCxnSpPr>
            <p:nvPr/>
          </p:nvCxnSpPr>
          <p:spPr>
            <a:xfrm>
              <a:off x="-13855" y="6330206"/>
              <a:ext cx="12205855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B5AE02C8-E2FC-4AFC-A02A-A0F00184B8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5" t="5573" b="4941"/>
          <a:stretch/>
        </p:blipFill>
        <p:spPr>
          <a:xfrm>
            <a:off x="11069781" y="0"/>
            <a:ext cx="100426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450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B9A1C-BCAB-4822-A89E-246E704B3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Langkah-Langkah</a:t>
            </a:r>
            <a:r>
              <a:rPr lang="en-US" dirty="0"/>
              <a:t> SDLC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C9B8B-216C-4A88-96B2-033CB4F45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 err="1"/>
              <a:t>Survei</a:t>
            </a:r>
            <a:r>
              <a:rPr lang="en-US" dirty="0"/>
              <a:t> &amp; </a:t>
            </a:r>
            <a:r>
              <a:rPr lang="en-US" dirty="0" err="1"/>
              <a:t>menilai</a:t>
            </a:r>
            <a:r>
              <a:rPr lang="en-US" dirty="0"/>
              <a:t> </a:t>
            </a:r>
            <a:r>
              <a:rPr lang="en-US" dirty="0" err="1"/>
              <a:t>kelayakan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SI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/>
              <a:t>Mempelajari</a:t>
            </a:r>
            <a:r>
              <a:rPr lang="en-US" dirty="0"/>
              <a:t> &amp; </a:t>
            </a:r>
            <a:r>
              <a:rPr lang="en-US" dirty="0" err="1"/>
              <a:t>menganalisis</a:t>
            </a:r>
            <a:r>
              <a:rPr lang="en-US" dirty="0"/>
              <a:t> SI yang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berjalan</a:t>
            </a:r>
            <a:endParaRPr lang="en-US" dirty="0"/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permintaan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SI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/ </a:t>
            </a:r>
            <a:r>
              <a:rPr lang="en-US" dirty="0" err="1"/>
              <a:t>pemecahan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yang paling </a:t>
            </a:r>
            <a:r>
              <a:rPr lang="en-US" dirty="0" err="1"/>
              <a:t>baik</a:t>
            </a:r>
            <a:endParaRPr lang="en-US" dirty="0"/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/>
              <a:t>Menentukan</a:t>
            </a:r>
            <a:r>
              <a:rPr lang="en-US" dirty="0"/>
              <a:t> hardware &amp; software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/>
              <a:t>Merancang</a:t>
            </a:r>
            <a:r>
              <a:rPr lang="en-US" dirty="0"/>
              <a:t> SI </a:t>
            </a:r>
            <a:r>
              <a:rPr lang="en-US" dirty="0" err="1"/>
              <a:t>baru</a:t>
            </a:r>
            <a:endParaRPr lang="en-US" dirty="0"/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/>
              <a:t>Membangun</a:t>
            </a:r>
            <a:r>
              <a:rPr lang="en-US" dirty="0"/>
              <a:t> SI </a:t>
            </a:r>
            <a:r>
              <a:rPr lang="en-US" dirty="0" err="1"/>
              <a:t>baru</a:t>
            </a:r>
            <a:endParaRPr lang="en-US" dirty="0"/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/>
              <a:t>Implementasi</a:t>
            </a:r>
            <a:r>
              <a:rPr lang="en-US" dirty="0"/>
              <a:t> SI </a:t>
            </a:r>
            <a:r>
              <a:rPr lang="en-US" dirty="0" err="1"/>
              <a:t>baru</a:t>
            </a:r>
            <a:endParaRPr lang="en-US" dirty="0"/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Maintenance (</a:t>
            </a:r>
            <a:r>
              <a:rPr lang="en-US" dirty="0" err="1"/>
              <a:t>perbaikan</a:t>
            </a:r>
            <a:r>
              <a:rPr lang="en-US" dirty="0"/>
              <a:t>/ </a:t>
            </a:r>
            <a:r>
              <a:rPr lang="en-US" dirty="0" err="1"/>
              <a:t>peningkatan</a:t>
            </a:r>
            <a:r>
              <a:rPr lang="en-US" dirty="0"/>
              <a:t>) SI </a:t>
            </a:r>
            <a:r>
              <a:rPr lang="en-US" dirty="0" err="1"/>
              <a:t>baru</a:t>
            </a:r>
            <a:endParaRPr lang="en-ID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5AFE691-E930-415E-BDD3-D0BD7AC1C7A8}"/>
              </a:ext>
            </a:extLst>
          </p:cNvPr>
          <p:cNvGrpSpPr/>
          <p:nvPr/>
        </p:nvGrpSpPr>
        <p:grpSpPr>
          <a:xfrm>
            <a:off x="-13855" y="6330206"/>
            <a:ext cx="12205855" cy="527794"/>
            <a:chOff x="-13855" y="6330206"/>
            <a:chExt cx="12205855" cy="52779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02C9BF6-D549-47E7-A958-310D86CF6290}"/>
                </a:ext>
              </a:extLst>
            </p:cNvPr>
            <p:cNvSpPr/>
            <p:nvPr/>
          </p:nvSpPr>
          <p:spPr>
            <a:xfrm>
              <a:off x="0" y="6371771"/>
              <a:ext cx="12192000" cy="48622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A09FF96-F746-44A5-A65D-5FECF4FD7478}"/>
                </a:ext>
              </a:extLst>
            </p:cNvPr>
            <p:cNvCxnSpPr>
              <a:cxnSpLocks/>
            </p:cNvCxnSpPr>
            <p:nvPr/>
          </p:nvCxnSpPr>
          <p:spPr>
            <a:xfrm>
              <a:off x="-13855" y="6330206"/>
              <a:ext cx="12205855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F6226427-5E75-49FD-AC13-4C4EB6DF29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5" t="5573" b="4941"/>
          <a:stretch/>
        </p:blipFill>
        <p:spPr>
          <a:xfrm>
            <a:off x="11069781" y="0"/>
            <a:ext cx="100426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830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B9A1C-BCAB-4822-A89E-246E704B3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Tujuan</a:t>
            </a:r>
            <a:r>
              <a:rPr lang="en-US" dirty="0"/>
              <a:t> SDLC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C9B8B-216C-4A88-96B2-033CB4F45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/>
            <a:r>
              <a:rPr lang="id-ID" dirty="0">
                <a:cs typeface="Poppins" panose="00000500000000000000" pitchFamily="2" charset="0"/>
              </a:rPr>
              <a:t>Memastikan pengiriman sistem berkualitas tinggi</a:t>
            </a:r>
          </a:p>
          <a:p>
            <a:pPr marL="514350" indent="-514350" algn="just"/>
            <a:r>
              <a:rPr lang="id-ID" dirty="0">
                <a:cs typeface="Poppins" panose="00000500000000000000" pitchFamily="2" charset="0"/>
              </a:rPr>
              <a:t>Menyediakan kontrol manajemen yang kuat</a:t>
            </a:r>
          </a:p>
          <a:p>
            <a:pPr marL="514350" indent="-514350" algn="just"/>
            <a:r>
              <a:rPr lang="id-ID" dirty="0">
                <a:cs typeface="Poppins" panose="00000500000000000000" pitchFamily="2" charset="0"/>
              </a:rPr>
              <a:t>Memaksimalkan produktivitas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5AFE691-E930-415E-BDD3-D0BD7AC1C7A8}"/>
              </a:ext>
            </a:extLst>
          </p:cNvPr>
          <p:cNvGrpSpPr/>
          <p:nvPr/>
        </p:nvGrpSpPr>
        <p:grpSpPr>
          <a:xfrm>
            <a:off x="-13855" y="6330206"/>
            <a:ext cx="12205855" cy="527794"/>
            <a:chOff x="-13855" y="6330206"/>
            <a:chExt cx="12205855" cy="52779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02C9BF6-D549-47E7-A958-310D86CF6290}"/>
                </a:ext>
              </a:extLst>
            </p:cNvPr>
            <p:cNvSpPr/>
            <p:nvPr/>
          </p:nvSpPr>
          <p:spPr>
            <a:xfrm>
              <a:off x="0" y="6371771"/>
              <a:ext cx="12192000" cy="48622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A09FF96-F746-44A5-A65D-5FECF4FD7478}"/>
                </a:ext>
              </a:extLst>
            </p:cNvPr>
            <p:cNvCxnSpPr>
              <a:cxnSpLocks/>
            </p:cNvCxnSpPr>
            <p:nvPr/>
          </p:nvCxnSpPr>
          <p:spPr>
            <a:xfrm>
              <a:off x="-13855" y="6330206"/>
              <a:ext cx="12205855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F6226427-5E75-49FD-AC13-4C4EB6DF29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5" t="5573" b="4941"/>
          <a:stretch/>
        </p:blipFill>
        <p:spPr>
          <a:xfrm>
            <a:off x="11069781" y="0"/>
            <a:ext cx="100426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2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B9A1C-BCAB-4822-A89E-246E704B3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Fungsi</a:t>
            </a:r>
            <a:r>
              <a:rPr lang="en-US" dirty="0"/>
              <a:t> SDLC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C9B8B-216C-4A88-96B2-033CB4F45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id-ID" dirty="0">
                <a:cs typeface="Poppins" panose="00000500000000000000" pitchFamily="2" charset="0"/>
              </a:rPr>
              <a:t>Mengidentifikasikan masalah-masalah dari user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id-ID" dirty="0">
                <a:cs typeface="Poppins" panose="00000500000000000000" pitchFamily="2" charset="0"/>
              </a:rPr>
              <a:t>Menyatakan secara spesifik sasaran yang harus dicapai untuk memenuhi kebutuhan user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id-ID" dirty="0">
                <a:cs typeface="Poppins" panose="00000500000000000000" pitchFamily="2" charset="0"/>
              </a:rPr>
              <a:t>Memilih alternatif-alternatif metode pemecahan masalah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id-ID" dirty="0">
                <a:cs typeface="Poppins" panose="00000500000000000000" pitchFamily="2" charset="0"/>
              </a:rPr>
              <a:t>Merencanakan dan menerapkan rancangan sistemnya sesuai dengan permintaan user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5AFE691-E930-415E-BDD3-D0BD7AC1C7A8}"/>
              </a:ext>
            </a:extLst>
          </p:cNvPr>
          <p:cNvGrpSpPr/>
          <p:nvPr/>
        </p:nvGrpSpPr>
        <p:grpSpPr>
          <a:xfrm>
            <a:off x="-13855" y="6330206"/>
            <a:ext cx="12205855" cy="527794"/>
            <a:chOff x="-13855" y="6330206"/>
            <a:chExt cx="12205855" cy="52779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02C9BF6-D549-47E7-A958-310D86CF6290}"/>
                </a:ext>
              </a:extLst>
            </p:cNvPr>
            <p:cNvSpPr/>
            <p:nvPr/>
          </p:nvSpPr>
          <p:spPr>
            <a:xfrm>
              <a:off x="0" y="6371771"/>
              <a:ext cx="12192000" cy="48622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A09FF96-F746-44A5-A65D-5FECF4FD7478}"/>
                </a:ext>
              </a:extLst>
            </p:cNvPr>
            <p:cNvCxnSpPr>
              <a:cxnSpLocks/>
            </p:cNvCxnSpPr>
            <p:nvPr/>
          </p:nvCxnSpPr>
          <p:spPr>
            <a:xfrm>
              <a:off x="-13855" y="6330206"/>
              <a:ext cx="12205855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F6226427-5E75-49FD-AC13-4C4EB6DF29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5" t="5573" b="4941"/>
          <a:stretch/>
        </p:blipFill>
        <p:spPr>
          <a:xfrm>
            <a:off x="11069781" y="0"/>
            <a:ext cx="100426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63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B9A1C-BCAB-4822-A89E-246E704B3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SDLC</a:t>
            </a:r>
            <a:endParaRPr lang="en-ID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5AFE691-E930-415E-BDD3-D0BD7AC1C7A8}"/>
              </a:ext>
            </a:extLst>
          </p:cNvPr>
          <p:cNvGrpSpPr/>
          <p:nvPr/>
        </p:nvGrpSpPr>
        <p:grpSpPr>
          <a:xfrm>
            <a:off x="-13855" y="6330206"/>
            <a:ext cx="12205855" cy="527794"/>
            <a:chOff x="-13855" y="6330206"/>
            <a:chExt cx="12205855" cy="52779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02C9BF6-D549-47E7-A958-310D86CF6290}"/>
                </a:ext>
              </a:extLst>
            </p:cNvPr>
            <p:cNvSpPr/>
            <p:nvPr/>
          </p:nvSpPr>
          <p:spPr>
            <a:xfrm>
              <a:off x="0" y="6371771"/>
              <a:ext cx="12192000" cy="48622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A09FF96-F746-44A5-A65D-5FECF4FD7478}"/>
                </a:ext>
              </a:extLst>
            </p:cNvPr>
            <p:cNvCxnSpPr>
              <a:cxnSpLocks/>
            </p:cNvCxnSpPr>
            <p:nvPr/>
          </p:nvCxnSpPr>
          <p:spPr>
            <a:xfrm>
              <a:off x="-13855" y="6330206"/>
              <a:ext cx="12205855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F6226427-5E75-49FD-AC13-4C4EB6DF29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5" t="5573" b="4941"/>
          <a:stretch/>
        </p:blipFill>
        <p:spPr>
          <a:xfrm>
            <a:off x="11069781" y="0"/>
            <a:ext cx="1004265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0735025-47CA-431D-A27A-3AC358993B64}"/>
              </a:ext>
            </a:extLst>
          </p:cNvPr>
          <p:cNvSpPr/>
          <p:nvPr/>
        </p:nvSpPr>
        <p:spPr>
          <a:xfrm>
            <a:off x="1246909" y="3219596"/>
            <a:ext cx="1108364" cy="4918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SDLC</a:t>
            </a:r>
            <a:endParaRPr lang="en-ID" sz="3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66C554-EFC4-490E-9FFE-E595CAE3762B}"/>
              </a:ext>
            </a:extLst>
          </p:cNvPr>
          <p:cNvSpPr/>
          <p:nvPr/>
        </p:nvSpPr>
        <p:spPr>
          <a:xfrm>
            <a:off x="4371015" y="1539213"/>
            <a:ext cx="1517168" cy="4671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Waterfall</a:t>
            </a:r>
            <a:endParaRPr lang="en-ID" sz="2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05A92E-4996-45F5-8D3F-EFD2781749DB}"/>
              </a:ext>
            </a:extLst>
          </p:cNvPr>
          <p:cNvSpPr/>
          <p:nvPr/>
        </p:nvSpPr>
        <p:spPr>
          <a:xfrm>
            <a:off x="4371015" y="2055813"/>
            <a:ext cx="1517168" cy="4671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Fountain</a:t>
            </a:r>
            <a:endParaRPr lang="en-ID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3FF841-7D94-4269-9B7B-5353FFCB6CC6}"/>
              </a:ext>
            </a:extLst>
          </p:cNvPr>
          <p:cNvSpPr/>
          <p:nvPr/>
        </p:nvSpPr>
        <p:spPr>
          <a:xfrm>
            <a:off x="4371014" y="2641875"/>
            <a:ext cx="1108365" cy="4671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Spiral</a:t>
            </a:r>
            <a:endParaRPr lang="en-ID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96A026-0C02-4173-9C2B-F63E89A99DD8}"/>
              </a:ext>
            </a:extLst>
          </p:cNvPr>
          <p:cNvSpPr/>
          <p:nvPr/>
        </p:nvSpPr>
        <p:spPr>
          <a:xfrm>
            <a:off x="4371015" y="3211698"/>
            <a:ext cx="1108364" cy="4671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Rapid</a:t>
            </a:r>
            <a:endParaRPr lang="en-ID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E6FA6B-78CD-44EA-9F05-BDC0596372B7}"/>
              </a:ext>
            </a:extLst>
          </p:cNvPr>
          <p:cNvSpPr/>
          <p:nvPr/>
        </p:nvSpPr>
        <p:spPr>
          <a:xfrm>
            <a:off x="4371014" y="3750767"/>
            <a:ext cx="2050473" cy="4671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Prototyping</a:t>
            </a:r>
            <a:endParaRPr lang="en-ID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FE1CA4-AB08-44E5-A99E-C7AFD85DB39B}"/>
              </a:ext>
            </a:extLst>
          </p:cNvPr>
          <p:cNvSpPr/>
          <p:nvPr/>
        </p:nvSpPr>
        <p:spPr>
          <a:xfrm>
            <a:off x="4371014" y="4348876"/>
            <a:ext cx="2050473" cy="4671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Incremental </a:t>
            </a:r>
            <a:endParaRPr lang="en-ID" sz="2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F3DE0E-B040-477E-B682-DE51CD317E78}"/>
              </a:ext>
            </a:extLst>
          </p:cNvPr>
          <p:cNvSpPr/>
          <p:nvPr/>
        </p:nvSpPr>
        <p:spPr>
          <a:xfrm>
            <a:off x="4371013" y="4970965"/>
            <a:ext cx="1724987" cy="4671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Build &amp; Fix </a:t>
            </a:r>
            <a:endParaRPr lang="en-ID" sz="2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DD012C-6152-4A39-BF31-3FAB0AD74290}"/>
              </a:ext>
            </a:extLst>
          </p:cNvPr>
          <p:cNvSpPr/>
          <p:nvPr/>
        </p:nvSpPr>
        <p:spPr>
          <a:xfrm>
            <a:off x="4371013" y="5553184"/>
            <a:ext cx="3706187" cy="4671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Synchronize &amp; Stabilize</a:t>
            </a:r>
            <a:endParaRPr lang="en-ID" sz="28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B7CBCD3-4B71-4004-8137-64C377476223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2355273" y="1772791"/>
            <a:ext cx="2015742" cy="1692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016288D-E1F9-4A37-805D-D1F7A73E944C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2355273" y="2289391"/>
            <a:ext cx="2015742" cy="1176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0DDC99-83E5-4B85-A87D-219437566B33}"/>
              </a:ext>
            </a:extLst>
          </p:cNvPr>
          <p:cNvCxnSpPr>
            <a:stCxn id="8" idx="3"/>
            <a:endCxn id="11" idx="1"/>
          </p:cNvCxnSpPr>
          <p:nvPr/>
        </p:nvCxnSpPr>
        <p:spPr>
          <a:xfrm flipV="1">
            <a:off x="2355273" y="2875453"/>
            <a:ext cx="2015741" cy="590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9D0832F-126B-4A3B-8CFE-3DDEA33EB6EA}"/>
              </a:ext>
            </a:extLst>
          </p:cNvPr>
          <p:cNvCxnSpPr>
            <a:stCxn id="8" idx="3"/>
            <a:endCxn id="12" idx="1"/>
          </p:cNvCxnSpPr>
          <p:nvPr/>
        </p:nvCxnSpPr>
        <p:spPr>
          <a:xfrm flipV="1">
            <a:off x="2355273" y="3445276"/>
            <a:ext cx="2015742" cy="20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A44CBA4-2F19-4F4E-89A0-BB08D7151FB5}"/>
              </a:ext>
            </a:extLst>
          </p:cNvPr>
          <p:cNvCxnSpPr>
            <a:stCxn id="8" idx="3"/>
            <a:endCxn id="13" idx="1"/>
          </p:cNvCxnSpPr>
          <p:nvPr/>
        </p:nvCxnSpPr>
        <p:spPr>
          <a:xfrm>
            <a:off x="2355273" y="3465513"/>
            <a:ext cx="2015741" cy="518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A747726-3A97-4561-B4CA-01D7D008026E}"/>
              </a:ext>
            </a:extLst>
          </p:cNvPr>
          <p:cNvCxnSpPr>
            <a:stCxn id="8" idx="3"/>
            <a:endCxn id="14" idx="1"/>
          </p:cNvCxnSpPr>
          <p:nvPr/>
        </p:nvCxnSpPr>
        <p:spPr>
          <a:xfrm>
            <a:off x="2355273" y="3465513"/>
            <a:ext cx="2015741" cy="1116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0198878-2946-49AF-9A75-66F6886427C9}"/>
              </a:ext>
            </a:extLst>
          </p:cNvPr>
          <p:cNvCxnSpPr>
            <a:stCxn id="8" idx="3"/>
            <a:endCxn id="15" idx="1"/>
          </p:cNvCxnSpPr>
          <p:nvPr/>
        </p:nvCxnSpPr>
        <p:spPr>
          <a:xfrm>
            <a:off x="2355273" y="3465513"/>
            <a:ext cx="2015740" cy="1739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6B64B5C-22C8-4B90-B2B8-CBB8D10AA39A}"/>
              </a:ext>
            </a:extLst>
          </p:cNvPr>
          <p:cNvCxnSpPr>
            <a:stCxn id="8" idx="3"/>
            <a:endCxn id="16" idx="1"/>
          </p:cNvCxnSpPr>
          <p:nvPr/>
        </p:nvCxnSpPr>
        <p:spPr>
          <a:xfrm>
            <a:off x="2355273" y="3465513"/>
            <a:ext cx="2015740" cy="2321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89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B9A1C-BCAB-4822-A89E-246E704B3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Waterfall</a:t>
            </a:r>
            <a:endParaRPr lang="en-ID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5AFE691-E930-415E-BDD3-D0BD7AC1C7A8}"/>
              </a:ext>
            </a:extLst>
          </p:cNvPr>
          <p:cNvGrpSpPr/>
          <p:nvPr/>
        </p:nvGrpSpPr>
        <p:grpSpPr>
          <a:xfrm>
            <a:off x="-13855" y="6330206"/>
            <a:ext cx="12205855" cy="527794"/>
            <a:chOff x="-13855" y="6330206"/>
            <a:chExt cx="12205855" cy="52779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02C9BF6-D549-47E7-A958-310D86CF6290}"/>
                </a:ext>
              </a:extLst>
            </p:cNvPr>
            <p:cNvSpPr/>
            <p:nvPr/>
          </p:nvSpPr>
          <p:spPr>
            <a:xfrm>
              <a:off x="0" y="6371771"/>
              <a:ext cx="12192000" cy="48622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A09FF96-F746-44A5-A65D-5FECF4FD7478}"/>
                </a:ext>
              </a:extLst>
            </p:cNvPr>
            <p:cNvCxnSpPr>
              <a:cxnSpLocks/>
            </p:cNvCxnSpPr>
            <p:nvPr/>
          </p:nvCxnSpPr>
          <p:spPr>
            <a:xfrm>
              <a:off x="-13855" y="6330206"/>
              <a:ext cx="12205855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F6226427-5E75-49FD-AC13-4C4EB6DF29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5" t="5573" b="4941"/>
          <a:stretch/>
        </p:blipFill>
        <p:spPr>
          <a:xfrm>
            <a:off x="11069781" y="0"/>
            <a:ext cx="1004265" cy="91440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D59F430B-17B5-41F2-AE90-C6377BB9A8D5}"/>
              </a:ext>
            </a:extLst>
          </p:cNvPr>
          <p:cNvGrpSpPr/>
          <p:nvPr/>
        </p:nvGrpSpPr>
        <p:grpSpPr>
          <a:xfrm>
            <a:off x="1025237" y="1394552"/>
            <a:ext cx="8499757" cy="4949509"/>
            <a:chOff x="1025237" y="1394552"/>
            <a:chExt cx="8499757" cy="494950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9153FA7-A1A2-429E-B421-055890B4DE93}"/>
                </a:ext>
              </a:extLst>
            </p:cNvPr>
            <p:cNvSpPr/>
            <p:nvPr/>
          </p:nvSpPr>
          <p:spPr>
            <a:xfrm>
              <a:off x="1025237" y="1394552"/>
              <a:ext cx="1690255" cy="5993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Analysis</a:t>
              </a:r>
              <a:endParaRPr lang="en-ID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80F930C-5A12-4DAC-99E4-41AF04556478}"/>
                </a:ext>
              </a:extLst>
            </p:cNvPr>
            <p:cNvSpPr/>
            <p:nvPr/>
          </p:nvSpPr>
          <p:spPr>
            <a:xfrm>
              <a:off x="2382981" y="2273078"/>
              <a:ext cx="1690255" cy="599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Requirement Specification</a:t>
              </a:r>
              <a:endParaRPr lang="en-ID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867C546-D8DD-49AD-AF03-BB49814827CA}"/>
                </a:ext>
              </a:extLst>
            </p:cNvPr>
            <p:cNvSpPr/>
            <p:nvPr/>
          </p:nvSpPr>
          <p:spPr>
            <a:xfrm>
              <a:off x="3754580" y="3165001"/>
              <a:ext cx="1690255" cy="59935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Design</a:t>
              </a:r>
              <a:endParaRPr lang="en-ID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80DD772-47D3-41C1-9428-022235C65CC5}"/>
                </a:ext>
              </a:extLst>
            </p:cNvPr>
            <p:cNvSpPr/>
            <p:nvPr/>
          </p:nvSpPr>
          <p:spPr>
            <a:xfrm>
              <a:off x="5112324" y="4023859"/>
              <a:ext cx="1690255" cy="5993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Development</a:t>
              </a:r>
              <a:endParaRPr lang="en-ID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2B27669-739F-4AD4-A8F9-6A3B9EE3E38C}"/>
                </a:ext>
              </a:extLst>
            </p:cNvPr>
            <p:cNvSpPr/>
            <p:nvPr/>
          </p:nvSpPr>
          <p:spPr>
            <a:xfrm>
              <a:off x="6476995" y="4877357"/>
              <a:ext cx="1690255" cy="59935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Testing</a:t>
              </a:r>
              <a:endParaRPr lang="en-ID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A5365ED-6DCE-4B7C-8669-9A0C1850A42B}"/>
                </a:ext>
              </a:extLst>
            </p:cNvPr>
            <p:cNvSpPr/>
            <p:nvPr/>
          </p:nvSpPr>
          <p:spPr>
            <a:xfrm>
              <a:off x="7834739" y="5744711"/>
              <a:ext cx="1690255" cy="59935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Maintenance</a:t>
              </a:r>
              <a:endParaRPr lang="en-ID" dirty="0"/>
            </a:p>
          </p:txBody>
        </p: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5A0568EC-2443-4BF2-8986-21F16F43444E}"/>
                </a:ext>
              </a:extLst>
            </p:cNvPr>
            <p:cNvCxnSpPr>
              <a:stCxn id="10" idx="3"/>
              <a:endCxn id="11" idx="0"/>
            </p:cNvCxnSpPr>
            <p:nvPr/>
          </p:nvCxnSpPr>
          <p:spPr>
            <a:xfrm>
              <a:off x="2715492" y="1694227"/>
              <a:ext cx="512617" cy="57885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6F1D6F13-9D69-4983-AE6B-F2118B06A92F}"/>
                </a:ext>
              </a:extLst>
            </p:cNvPr>
            <p:cNvCxnSpPr/>
            <p:nvPr/>
          </p:nvCxnSpPr>
          <p:spPr>
            <a:xfrm>
              <a:off x="4087091" y="2570219"/>
              <a:ext cx="512617" cy="57885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E30904F9-F60F-4A9F-8339-FE47AAFD6ECF}"/>
                </a:ext>
              </a:extLst>
            </p:cNvPr>
            <p:cNvCxnSpPr/>
            <p:nvPr/>
          </p:nvCxnSpPr>
          <p:spPr>
            <a:xfrm>
              <a:off x="5444835" y="3429000"/>
              <a:ext cx="512617" cy="57885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E0F4C042-C6E8-49F4-8F3F-8EA2530F2895}"/>
                </a:ext>
              </a:extLst>
            </p:cNvPr>
            <p:cNvCxnSpPr/>
            <p:nvPr/>
          </p:nvCxnSpPr>
          <p:spPr>
            <a:xfrm>
              <a:off x="6809506" y="4295434"/>
              <a:ext cx="512617" cy="57885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3B539195-6C33-4718-A2D9-01077A54BA92}"/>
                </a:ext>
              </a:extLst>
            </p:cNvPr>
            <p:cNvCxnSpPr/>
            <p:nvPr/>
          </p:nvCxnSpPr>
          <p:spPr>
            <a:xfrm>
              <a:off x="8167250" y="5187281"/>
              <a:ext cx="512617" cy="57885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5DD4584C-4EA6-4559-919E-BCFF765C8D4D}"/>
              </a:ext>
            </a:extLst>
          </p:cNvPr>
          <p:cNvSpPr/>
          <p:nvPr/>
        </p:nvSpPr>
        <p:spPr>
          <a:xfrm>
            <a:off x="526473" y="4811984"/>
            <a:ext cx="4073234" cy="132556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ID" dirty="0"/>
              <a:t>Model Waterfall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proses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 yang </a:t>
            </a:r>
            <a:r>
              <a:rPr lang="en-ID" dirty="0" err="1"/>
              <a:t>berurutan</a:t>
            </a:r>
            <a:r>
              <a:rPr lang="en-ID" dirty="0"/>
              <a:t> , </a:t>
            </a:r>
            <a:r>
              <a:rPr lang="en-ID" dirty="0" err="1"/>
              <a:t>dipandang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terus</a:t>
            </a:r>
            <a:r>
              <a:rPr lang="en-ID" dirty="0"/>
              <a:t> </a:t>
            </a:r>
            <a:r>
              <a:rPr lang="en-ID" dirty="0" err="1"/>
              <a:t>mengalir</a:t>
            </a:r>
            <a:r>
              <a:rPr lang="en-ID" dirty="0"/>
              <a:t> </a:t>
            </a:r>
            <a:r>
              <a:rPr lang="en-ID" dirty="0" err="1"/>
              <a:t>kebawah</a:t>
            </a:r>
            <a:r>
              <a:rPr lang="en-ID" dirty="0"/>
              <a:t> (</a:t>
            </a:r>
            <a:r>
              <a:rPr lang="en-ID" dirty="0" err="1"/>
              <a:t>seperti</a:t>
            </a:r>
            <a:r>
              <a:rPr lang="en-ID" dirty="0"/>
              <a:t> air </a:t>
            </a:r>
            <a:r>
              <a:rPr lang="en-ID" dirty="0" err="1"/>
              <a:t>terjun</a:t>
            </a:r>
            <a:r>
              <a:rPr lang="en-ID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199417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B9A1C-BCAB-4822-A89E-246E704B3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Fountain</a:t>
            </a:r>
            <a:endParaRPr lang="en-ID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5AFE691-E930-415E-BDD3-D0BD7AC1C7A8}"/>
              </a:ext>
            </a:extLst>
          </p:cNvPr>
          <p:cNvGrpSpPr/>
          <p:nvPr/>
        </p:nvGrpSpPr>
        <p:grpSpPr>
          <a:xfrm>
            <a:off x="-13855" y="6330206"/>
            <a:ext cx="12205855" cy="527794"/>
            <a:chOff x="-13855" y="6330206"/>
            <a:chExt cx="12205855" cy="52779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02C9BF6-D549-47E7-A958-310D86CF6290}"/>
                </a:ext>
              </a:extLst>
            </p:cNvPr>
            <p:cNvSpPr/>
            <p:nvPr/>
          </p:nvSpPr>
          <p:spPr>
            <a:xfrm>
              <a:off x="0" y="6371771"/>
              <a:ext cx="12192000" cy="48622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A09FF96-F746-44A5-A65D-5FECF4FD7478}"/>
                </a:ext>
              </a:extLst>
            </p:cNvPr>
            <p:cNvCxnSpPr>
              <a:cxnSpLocks/>
            </p:cNvCxnSpPr>
            <p:nvPr/>
          </p:nvCxnSpPr>
          <p:spPr>
            <a:xfrm>
              <a:off x="-13855" y="6330206"/>
              <a:ext cx="12205855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F6226427-5E75-49FD-AC13-4C4EB6DF29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5" t="5573" b="4941"/>
          <a:stretch/>
        </p:blipFill>
        <p:spPr>
          <a:xfrm>
            <a:off x="11069781" y="0"/>
            <a:ext cx="1004265" cy="91440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BB0559D-7147-4DDA-86B4-D84C90550C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7" t="2933" r="22433" b="3519"/>
          <a:stretch/>
        </p:blipFill>
        <p:spPr bwMode="auto">
          <a:xfrm>
            <a:off x="4606636" y="1496291"/>
            <a:ext cx="2978727" cy="4823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7FECC52-4232-4281-97D5-F017093A341F}"/>
              </a:ext>
            </a:extLst>
          </p:cNvPr>
          <p:cNvSpPr/>
          <p:nvPr/>
        </p:nvSpPr>
        <p:spPr>
          <a:xfrm>
            <a:off x="533402" y="3908002"/>
            <a:ext cx="4073234" cy="225827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ID" dirty="0"/>
              <a:t>Pada model Fountain,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mendahulukan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step </a:t>
            </a:r>
            <a:r>
              <a:rPr lang="en-ID" dirty="0" err="1"/>
              <a:t>ataupun</a:t>
            </a:r>
            <a:r>
              <a:rPr lang="en-ID" dirty="0"/>
              <a:t> </a:t>
            </a:r>
            <a:r>
              <a:rPr lang="en-ID" dirty="0" err="1"/>
              <a:t>melewati</a:t>
            </a:r>
            <a:r>
              <a:rPr lang="en-ID" dirty="0"/>
              <a:t> step </a:t>
            </a:r>
            <a:r>
              <a:rPr lang="en-ID" dirty="0" err="1"/>
              <a:t>tersebut</a:t>
            </a:r>
            <a:r>
              <a:rPr lang="en-ID" dirty="0"/>
              <a:t>, </a:t>
            </a:r>
            <a:r>
              <a:rPr lang="en-ID" dirty="0" err="1"/>
              <a:t>tetapi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dilewati</a:t>
            </a:r>
            <a:r>
              <a:rPr lang="en-ID" dirty="0"/>
              <a:t> </a:t>
            </a:r>
            <a:r>
              <a:rPr lang="en-ID" dirty="0" err="1"/>
              <a:t>stepnya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pada </a:t>
            </a:r>
            <a:r>
              <a:rPr lang="en-ID" dirty="0" err="1"/>
              <a:t>tahap</a:t>
            </a:r>
            <a:r>
              <a:rPr lang="en-ID" dirty="0"/>
              <a:t> design </a:t>
            </a:r>
            <a:r>
              <a:rPr lang="en-ID" dirty="0" err="1"/>
              <a:t>sebelum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coding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di </a:t>
            </a:r>
            <a:r>
              <a:rPr lang="en-ID" dirty="0" err="1"/>
              <a:t>lewati</a:t>
            </a:r>
            <a:r>
              <a:rPr lang="en-ID" dirty="0"/>
              <a:t>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tumpang</a:t>
            </a:r>
            <a:r>
              <a:rPr lang="en-ID" dirty="0"/>
              <a:t> </a:t>
            </a:r>
            <a:r>
              <a:rPr lang="en-ID" dirty="0" err="1"/>
              <a:t>tindih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siklus</a:t>
            </a:r>
            <a:r>
              <a:rPr lang="en-ID" dirty="0"/>
              <a:t> SDLC.</a:t>
            </a:r>
          </a:p>
        </p:txBody>
      </p:sp>
    </p:spTree>
    <p:extLst>
      <p:ext uri="{BB962C8B-B14F-4D97-AF65-F5344CB8AC3E}">
        <p14:creationId xmlns:p14="http://schemas.microsoft.com/office/powerpoint/2010/main" val="2862042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B9A1C-BCAB-4822-A89E-246E704B3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Spiral</a:t>
            </a:r>
            <a:endParaRPr lang="en-ID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5AFE691-E930-415E-BDD3-D0BD7AC1C7A8}"/>
              </a:ext>
            </a:extLst>
          </p:cNvPr>
          <p:cNvGrpSpPr/>
          <p:nvPr/>
        </p:nvGrpSpPr>
        <p:grpSpPr>
          <a:xfrm>
            <a:off x="-13855" y="6330206"/>
            <a:ext cx="12205855" cy="527794"/>
            <a:chOff x="-13855" y="6330206"/>
            <a:chExt cx="12205855" cy="52779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02C9BF6-D549-47E7-A958-310D86CF6290}"/>
                </a:ext>
              </a:extLst>
            </p:cNvPr>
            <p:cNvSpPr/>
            <p:nvPr/>
          </p:nvSpPr>
          <p:spPr>
            <a:xfrm>
              <a:off x="0" y="6371771"/>
              <a:ext cx="12192000" cy="48622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A09FF96-F746-44A5-A65D-5FECF4FD7478}"/>
                </a:ext>
              </a:extLst>
            </p:cNvPr>
            <p:cNvCxnSpPr>
              <a:cxnSpLocks/>
            </p:cNvCxnSpPr>
            <p:nvPr/>
          </p:nvCxnSpPr>
          <p:spPr>
            <a:xfrm>
              <a:off x="-13855" y="6330206"/>
              <a:ext cx="12205855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F6226427-5E75-49FD-AC13-4C4EB6DF29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5" t="5573" b="4941"/>
          <a:stretch/>
        </p:blipFill>
        <p:spPr>
          <a:xfrm>
            <a:off x="11069781" y="0"/>
            <a:ext cx="1004265" cy="914400"/>
          </a:xfrm>
          <a:prstGeom prst="rect">
            <a:avLst/>
          </a:prstGeom>
        </p:spPr>
      </p:pic>
      <p:pic>
        <p:nvPicPr>
          <p:cNvPr id="2050" name="Picture 2" descr="SDLC Metode Spiral – IRFAN ABDULLAH">
            <a:extLst>
              <a:ext uri="{FF2B5EF4-FFF2-40B4-BE49-F238E27FC236}">
                <a16:creationId xmlns:a16="http://schemas.microsoft.com/office/drawing/2014/main" id="{7DB0EEC1-6B97-4E34-918B-2AA799B34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284" y="1980980"/>
            <a:ext cx="6167629" cy="405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25AF622-3015-451C-8592-3ACADA701B4A}"/>
              </a:ext>
            </a:extLst>
          </p:cNvPr>
          <p:cNvSpPr/>
          <p:nvPr/>
        </p:nvSpPr>
        <p:spPr>
          <a:xfrm>
            <a:off x="533402" y="3429000"/>
            <a:ext cx="4073234" cy="273727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ID" dirty="0"/>
              <a:t>Model spiral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penggabungan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model prototyping dan model waterfall.</a:t>
            </a:r>
          </a:p>
          <a:p>
            <a:pPr algn="just"/>
            <a:r>
              <a:rPr lang="en-ID" dirty="0" err="1"/>
              <a:t>Fungsi</a:t>
            </a:r>
            <a:r>
              <a:rPr lang="en-ID" dirty="0"/>
              <a:t> model spiral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perubahan</a:t>
            </a:r>
            <a:r>
              <a:rPr lang="en-ID" dirty="0"/>
              <a:t>, </a:t>
            </a:r>
            <a:r>
              <a:rPr lang="en-ID" dirty="0" err="1"/>
              <a:t>penambahan</a:t>
            </a:r>
            <a:r>
              <a:rPr lang="en-ID" dirty="0"/>
              <a:t> dan </a:t>
            </a:r>
            <a:r>
              <a:rPr lang="en-ID" dirty="0" err="1"/>
              <a:t>pengembangan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memaksimalkan</a:t>
            </a:r>
            <a:r>
              <a:rPr lang="en-ID" dirty="0"/>
              <a:t> </a:t>
            </a:r>
            <a:r>
              <a:rPr lang="en-ID" dirty="0" err="1"/>
              <a:t>aspek</a:t>
            </a:r>
            <a:r>
              <a:rPr lang="en-ID" dirty="0"/>
              <a:t> </a:t>
            </a:r>
            <a:r>
              <a:rPr lang="en-ID" dirty="0" err="1"/>
              <a:t>kecepatan</a:t>
            </a:r>
            <a:r>
              <a:rPr lang="en-ID" dirty="0"/>
              <a:t> dan </a:t>
            </a:r>
            <a:r>
              <a:rPr lang="en-ID" dirty="0" err="1"/>
              <a:t>ketepatan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keinginan</a:t>
            </a:r>
            <a:r>
              <a:rPr lang="en-ID" dirty="0"/>
              <a:t> dan </a:t>
            </a:r>
            <a:r>
              <a:rPr lang="en-ID" dirty="0" err="1"/>
              <a:t>kebutuhan</a:t>
            </a:r>
            <a:r>
              <a:rPr lang="en-ID" dirty="0"/>
              <a:t> </a:t>
            </a:r>
            <a:r>
              <a:rPr lang="en-ID" dirty="0" err="1"/>
              <a:t>penggunanya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0138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1048</Words>
  <Application>Microsoft Office PowerPoint</Application>
  <PresentationFormat>Widescreen</PresentationFormat>
  <Paragraphs>141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System Development Life Cycle  (SDLC)</vt:lpstr>
      <vt:lpstr>Pengertian</vt:lpstr>
      <vt:lpstr>Langkah-Langkah SDLC</vt:lpstr>
      <vt:lpstr>Tujuan SDLC</vt:lpstr>
      <vt:lpstr>Fungsi SDLC</vt:lpstr>
      <vt:lpstr>Model SDLC</vt:lpstr>
      <vt:lpstr>Model Waterfall</vt:lpstr>
      <vt:lpstr>Model Fountain</vt:lpstr>
      <vt:lpstr>Model Spiral</vt:lpstr>
      <vt:lpstr>Model Rapid</vt:lpstr>
      <vt:lpstr>Model Protyping</vt:lpstr>
      <vt:lpstr>Model incremental</vt:lpstr>
      <vt:lpstr>Model build &amp; fix</vt:lpstr>
      <vt:lpstr>Model Synchronize &amp; stabilize</vt:lpstr>
      <vt:lpstr>Siklus SDLC</vt:lpstr>
      <vt:lpstr>Analisis Sistem</vt:lpstr>
      <vt:lpstr>Spesifikasi Kebutuhan Sistem</vt:lpstr>
      <vt:lpstr>Kebutuhan Fungsional</vt:lpstr>
      <vt:lpstr>Kebutuhan Fungsional</vt:lpstr>
      <vt:lpstr>Kebutuhan Non-Fungsional</vt:lpstr>
      <vt:lpstr>Kebutuhan Non-Fungsional</vt:lpstr>
      <vt:lpstr>Perancangan Sistem</vt:lpstr>
      <vt:lpstr>Pengujian Sistem</vt:lpstr>
      <vt:lpstr>Implementasi &amp; Pemeliharaan Sistem</vt:lpstr>
      <vt:lpstr>Terimakasih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Development Life Cycle  (SDLC)</dc:title>
  <dc:creator>DEUIS</dc:creator>
  <cp:lastModifiedBy>DEUIS</cp:lastModifiedBy>
  <cp:revision>16</cp:revision>
  <dcterms:created xsi:type="dcterms:W3CDTF">2020-10-07T04:09:56Z</dcterms:created>
  <dcterms:modified xsi:type="dcterms:W3CDTF">2020-10-09T02:25:44Z</dcterms:modified>
</cp:coreProperties>
</file>