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446D-2416-0F8C-7D89-7FD9648AD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FA193-0A37-D6B0-ABBE-2C9988FB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F219A-C6B6-4388-3174-F8A86EFCC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E78B-E89D-4E3B-B8EB-23A8EA3E90D0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8CE8D-4826-F258-F2C8-F170A2BE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766BA-6467-55B9-089D-60A44818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7953-D7E1-42AF-B679-88A4C2BA34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323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34EA-292B-341C-3927-F62D0CF7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79C75-AC27-699D-F72F-F7E66FE15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10029-8176-4BB1-89B4-30C1899B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E78B-E89D-4E3B-B8EB-23A8EA3E90D0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E03A3-6B3A-1819-5271-40E3F11B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D149B-8764-D009-2200-F3366BAB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7953-D7E1-42AF-B679-88A4C2BA34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9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30628-FABF-B18B-EE84-CE699E83A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C72F8-D967-002D-72A0-034DC6786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6887D-DEA7-C9BB-B75F-12FD7168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E78B-E89D-4E3B-B8EB-23A8EA3E90D0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A534B-DB91-A206-EDF3-CD56D0BB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FB32B-2823-220B-5F8C-FF37EE54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7953-D7E1-42AF-B679-88A4C2BA34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28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C2FA-2342-F4A1-CDA6-242CD073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6F86-FBC9-05AB-E5C7-EA2D7F27C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C0721-E66C-F752-FEED-72C0D302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E78B-E89D-4E3B-B8EB-23A8EA3E90D0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5032A-21F7-AA97-C15F-7C9B2A79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82D9B-2CF5-79C5-D51F-588A76BA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7953-D7E1-42AF-B679-88A4C2BA34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7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FE97-8407-DB9F-1224-6003A7B1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CE8CC-01A2-66DE-6A42-FC6265680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ABEF0-6ACC-D397-D3B7-B2A5C637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E78B-E89D-4E3B-B8EB-23A8EA3E90D0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F489B-E7DA-3CE3-76FC-14DEB18D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E4B53-71F6-1BB6-F217-BB4F8EC5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7953-D7E1-42AF-B679-88A4C2BA34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442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E929-97F1-6334-4FF2-E1160522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4D0A-F066-84AD-3943-2A35C1166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2D440-141E-8594-3F87-B79264B5A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FC661-FFAB-CFE3-491E-478E9C87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E78B-E89D-4E3B-B8EB-23A8EA3E90D0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1C406-B84D-169F-66A1-28FE303C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44B93-8F05-D118-ECF6-C26758D3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7953-D7E1-42AF-B679-88A4C2BA34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5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8C48-135E-BAE6-E134-4B90E60F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D37CD-B0C7-9CB3-E47A-C02AF250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A78D7-2F73-AA86-7228-1619D71F8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E2965-D7E4-B477-9AC9-03E382D7A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3FA2F-532E-87FA-B5D9-60E40CA7C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0DAF-1396-53AE-B785-A256AA69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E78B-E89D-4E3B-B8EB-23A8EA3E90D0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95189-7EC9-F917-B980-5BF36AE2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6EB9E-6803-01BB-988A-E2A8EC4E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7953-D7E1-42AF-B679-88A4C2BA34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631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3629-C23C-CAAB-9590-0BE502DE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1ED8E-0F09-D371-600C-A4AEEE10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E78B-E89D-4E3B-B8EB-23A8EA3E90D0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91F7B-8646-F179-EC08-BDBB719C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B699A-5592-5573-F735-F564C9B7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7953-D7E1-42AF-B679-88A4C2BA34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455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EE242-9489-60DB-E1EE-C9180C0C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E78B-E89D-4E3B-B8EB-23A8EA3E90D0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EBE00-B8EB-416C-C01F-57F0F697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4546B-C4C3-E9E7-CB8E-40A873B8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7953-D7E1-42AF-B679-88A4C2BA34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02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B0D2-6771-1D54-35E5-14B33CF5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3819-7F44-4498-8B0F-38F60520D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C2A4E-DE76-1E34-82DE-82C9C0E93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6E75D-312E-B759-71F8-18EA0C97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E78B-E89D-4E3B-B8EB-23A8EA3E90D0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11D8A-2FD1-66F8-020F-461E7376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5DBC2-3A2A-8A50-6DFE-F5283C72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7953-D7E1-42AF-B679-88A4C2BA34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498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3B8D-3CE9-456F-65A5-837E21F2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4FA08-C5ED-BEB8-7975-0986D1825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DB443-28C8-39CB-BE0A-329AA3E02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18433-AA04-252A-BE62-2FF2A356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E78B-E89D-4E3B-B8EB-23A8EA3E90D0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5D118-AD06-9A11-0284-167EACA0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015B1-FB70-56AD-75A5-7D7BCF59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7953-D7E1-42AF-B679-88A4C2BA34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985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1F587-E0BD-94A0-9A88-FD702CA5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7BD44-34F3-51B8-C3F5-1746F229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59C6F-9786-04C6-6EDD-352F8539A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C5E78B-E89D-4E3B-B8EB-23A8EA3E90D0}" type="datetimeFigureOut">
              <a:rPr lang="it-IT" smtClean="0"/>
              <a:t>21/03/2024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01F42-8FF8-D725-81D3-8AB0F6621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C29A-329B-5378-FF91-69FFDD9EA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47953-D7E1-42AF-B679-88A4C2BA34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023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3F20-9BF6-5CBF-782A-001E919E4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Ingenium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316B3-D95F-CC85-8752-C0B787908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2024-25</a:t>
            </a:r>
          </a:p>
          <a:p>
            <a:r>
              <a:rPr lang="it-IT" dirty="0"/>
              <a:t>Reto Ambrosini</a:t>
            </a:r>
          </a:p>
          <a:p>
            <a:r>
              <a:rPr lang="it-IT" dirty="0"/>
              <a:t>Fulvio Frapolli</a:t>
            </a:r>
          </a:p>
        </p:txBody>
      </p:sp>
    </p:spTree>
    <p:extLst>
      <p:ext uri="{BB962C8B-B14F-4D97-AF65-F5344CB8AC3E}">
        <p14:creationId xmlns:p14="http://schemas.microsoft.com/office/powerpoint/2010/main" val="307094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974E-CB66-0950-7349-71478FBF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Orari 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6583-1C65-1D67-86C5-306839081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Nel 2024 dal </a:t>
            </a:r>
            <a:r>
              <a:rPr lang="it-IT" b="1" dirty="0"/>
              <a:t>25.04.2024 </a:t>
            </a:r>
            <a:r>
              <a:rPr lang="it-IT" dirty="0"/>
              <a:t>al </a:t>
            </a:r>
            <a:r>
              <a:rPr lang="it-IT" b="1" dirty="0"/>
              <a:t>12.06.2024</a:t>
            </a:r>
          </a:p>
          <a:p>
            <a:pPr marL="0" indent="0">
              <a:buNone/>
            </a:pPr>
            <a:r>
              <a:rPr lang="it-IT" dirty="0"/>
              <a:t>Settimane pari </a:t>
            </a:r>
          </a:p>
          <a:p>
            <a:r>
              <a:rPr lang="it-IT" dirty="0"/>
              <a:t>Giovedì dalle 11:30-13:05</a:t>
            </a:r>
          </a:p>
          <a:p>
            <a:pPr marL="0" indent="0">
              <a:buNone/>
            </a:pPr>
            <a:r>
              <a:rPr lang="it-IT" dirty="0"/>
              <a:t>Settimane dispari</a:t>
            </a:r>
          </a:p>
          <a:p>
            <a:r>
              <a:rPr lang="it-IT" dirty="0"/>
              <a:t>Mercoledì dalle 11:30-13:05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Nel </a:t>
            </a:r>
            <a:r>
              <a:rPr lang="it-IT" b="1" dirty="0"/>
              <a:t>2025 </a:t>
            </a:r>
            <a:r>
              <a:rPr lang="it-IT" dirty="0"/>
              <a:t>orari e date da stabilire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48817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D4F1-B27D-83C0-0AB3-950B99AB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Tecnologia e programmazione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AE8F7-7A64-425E-90FC-C0AA1263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Redazione di documenti scientifici</a:t>
            </a:r>
          </a:p>
          <a:p>
            <a:pPr lvl="1"/>
            <a:r>
              <a:rPr lang="it-IT" dirty="0" err="1"/>
              <a:t>LaTeX</a:t>
            </a:r>
            <a:r>
              <a:rPr lang="it-IT" dirty="0"/>
              <a:t> (Cloud </a:t>
            </a:r>
            <a:r>
              <a:rPr lang="it-IT" dirty="0" err="1"/>
              <a:t>Overleaf</a:t>
            </a:r>
            <a:r>
              <a:rPr lang="it-IT" dirty="0"/>
              <a:t>)</a:t>
            </a:r>
          </a:p>
          <a:p>
            <a:r>
              <a:rPr lang="it-IT" dirty="0"/>
              <a:t>VsCode come ambiente di programmazione </a:t>
            </a:r>
          </a:p>
          <a:p>
            <a:r>
              <a:rPr lang="it-IT" dirty="0" err="1"/>
              <a:t>Git</a:t>
            </a:r>
            <a:r>
              <a:rPr lang="it-IT" dirty="0"/>
              <a:t> e </a:t>
            </a:r>
            <a:r>
              <a:rPr lang="it-IT" dirty="0" err="1"/>
              <a:t>Github</a:t>
            </a:r>
            <a:r>
              <a:rPr lang="it-IT" dirty="0"/>
              <a:t> per gestione delle versioni</a:t>
            </a:r>
          </a:p>
          <a:p>
            <a:r>
              <a:rPr lang="it-IT" dirty="0"/>
              <a:t>Programmazione in Python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229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CA76-A7BC-27F8-DD22-BCD4CCED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Matematica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81A9F-90E1-845C-ADCC-8640B6326C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Calcolo Differenziale</a:t>
            </a:r>
          </a:p>
          <a:p>
            <a:pPr lvl="1"/>
            <a:r>
              <a:rPr lang="it-IT" dirty="0"/>
              <a:t>Intuizione fisica e geometrica</a:t>
            </a:r>
          </a:p>
          <a:p>
            <a:pPr lvl="1"/>
            <a:r>
              <a:rPr lang="it-IT" dirty="0"/>
              <a:t>Relazione tra spostamento, velocità, accelerazione</a:t>
            </a:r>
          </a:p>
          <a:p>
            <a:pPr lvl="1"/>
            <a:r>
              <a:rPr lang="it-IT" dirty="0"/>
              <a:t>Ottimizzazione</a:t>
            </a:r>
          </a:p>
          <a:p>
            <a:pPr lvl="1"/>
            <a:endParaRPr lang="it-IT" dirty="0"/>
          </a:p>
          <a:p>
            <a:r>
              <a:rPr lang="it-IT" dirty="0"/>
              <a:t>Calcolo integrale</a:t>
            </a:r>
          </a:p>
          <a:p>
            <a:pPr lvl="1"/>
            <a:r>
              <a:rPr lang="it-IT" dirty="0"/>
              <a:t>Intuizione fisica e geometrica</a:t>
            </a:r>
          </a:p>
          <a:p>
            <a:pPr lvl="1"/>
            <a:r>
              <a:rPr lang="it-IT" dirty="0"/>
              <a:t>Aree sotto la curva</a:t>
            </a:r>
          </a:p>
          <a:p>
            <a:pPr lvl="1"/>
            <a:r>
              <a:rPr lang="it-IT" dirty="0"/>
              <a:t>Volumi</a:t>
            </a:r>
          </a:p>
          <a:p>
            <a:pPr lvl="1"/>
            <a:r>
              <a:rPr lang="it-IT" dirty="0"/>
              <a:t>Lunghezza curve</a:t>
            </a:r>
          </a:p>
          <a:p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DAD19-5279-80EA-7D01-CD10851C46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Numeri complessi</a:t>
            </a:r>
          </a:p>
          <a:p>
            <a:pPr lvl="1"/>
            <a:r>
              <a:rPr lang="it-IT" dirty="0"/>
              <a:t>Interpretazione geometrica</a:t>
            </a:r>
          </a:p>
          <a:p>
            <a:pPr lvl="1"/>
            <a:r>
              <a:rPr lang="it-IT" dirty="0"/>
              <a:t>Applicazioni trattamento dei segnali</a:t>
            </a:r>
          </a:p>
          <a:p>
            <a:pPr lvl="1"/>
            <a:r>
              <a:rPr lang="it-IT" dirty="0"/>
              <a:t>Trasformata di Fourier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778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6C4D-BF28-11BD-E4D6-AD65AE2B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1"/>
            <a:ext cx="10515600" cy="1325563"/>
          </a:xfrm>
        </p:spPr>
        <p:txBody>
          <a:bodyPr/>
          <a:lstStyle/>
          <a:p>
            <a:r>
              <a:rPr lang="it-IT" dirty="0"/>
              <a:t>Fisica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2FFF3-8D4D-BB9C-08F8-BB683DBAA9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Cinematica</a:t>
            </a:r>
          </a:p>
          <a:p>
            <a:pPr lvl="1"/>
            <a:r>
              <a:rPr lang="it-IT" dirty="0"/>
              <a:t>Moto circolare e forza centripeta</a:t>
            </a:r>
          </a:p>
          <a:p>
            <a:pPr lvl="1"/>
            <a:r>
              <a:rPr lang="it-IT" dirty="0"/>
              <a:t>Accelerazione non uniforme</a:t>
            </a:r>
          </a:p>
          <a:p>
            <a:pPr lvl="1"/>
            <a:r>
              <a:rPr lang="it-IT" dirty="0"/>
              <a:t>Moto parabolico, lunghezza della traiettoria</a:t>
            </a:r>
          </a:p>
          <a:p>
            <a:r>
              <a:rPr lang="it-IT" dirty="0"/>
              <a:t>Meccanica celeste</a:t>
            </a:r>
          </a:p>
          <a:p>
            <a:pPr lvl="1"/>
            <a:r>
              <a:rPr lang="it-IT" dirty="0"/>
              <a:t>Orbite ellittiche </a:t>
            </a:r>
          </a:p>
          <a:p>
            <a:pPr lvl="1"/>
            <a:r>
              <a:rPr lang="it-IT" dirty="0"/>
              <a:t>Soluzione numerica (Newton) dell’equazione di Keplero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5AECB-AAB3-B4C7-E52A-F5B3A44161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Dinamica</a:t>
            </a:r>
          </a:p>
          <a:p>
            <a:pPr lvl="1"/>
            <a:r>
              <a:rPr lang="it-IT" dirty="0"/>
              <a:t>Equazione differenziale della molla</a:t>
            </a:r>
          </a:p>
          <a:p>
            <a:pPr lvl="1"/>
            <a:r>
              <a:rPr lang="it-IT" dirty="0"/>
              <a:t>Caduta in un fluido</a:t>
            </a:r>
          </a:p>
          <a:p>
            <a:pPr lvl="1"/>
            <a:r>
              <a:rPr lang="it-IT" dirty="0"/>
              <a:t>Oscillazione del pendolo</a:t>
            </a:r>
          </a:p>
          <a:p>
            <a:pPr lvl="1"/>
            <a:endParaRPr lang="it-IT" dirty="0"/>
          </a:p>
          <a:p>
            <a:r>
              <a:rPr lang="it-IT" dirty="0"/>
              <a:t>Trattamento dei segnali</a:t>
            </a:r>
          </a:p>
          <a:p>
            <a:pPr lvl="1"/>
            <a:r>
              <a:rPr lang="it-IT" dirty="0"/>
              <a:t>Filtri (Fourier)</a:t>
            </a:r>
          </a:p>
          <a:p>
            <a:pPr lvl="1"/>
            <a:r>
              <a:rPr lang="it-IT" dirty="0"/>
              <a:t>Modulazione </a:t>
            </a:r>
            <a:r>
              <a:rPr lang="it-IT"/>
              <a:t>(Fourier)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476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9f4fd55d-5168-4977-8924-059449287848" xsi:nil="true"/>
    <Teachers xmlns="9f4fd55d-5168-4977-8924-059449287848">
      <UserInfo>
        <DisplayName/>
        <AccountId xsi:nil="true"/>
        <AccountType/>
      </UserInfo>
    </Teachers>
    <Distribution_Groups xmlns="9f4fd55d-5168-4977-8924-059449287848" xsi:nil="true"/>
    <AppVersion xmlns="9f4fd55d-5168-4977-8924-059449287848" xsi:nil="true"/>
    <LMS_Mappings xmlns="9f4fd55d-5168-4977-8924-059449287848" xsi:nil="true"/>
    <CultureName xmlns="9f4fd55d-5168-4977-8924-059449287848" xsi:nil="true"/>
    <TeamsChannelId xmlns="9f4fd55d-5168-4977-8924-059449287848" xsi:nil="true"/>
    <Invited_Students xmlns="9f4fd55d-5168-4977-8924-059449287848" xsi:nil="true"/>
    <Is_Collaboration_Space_Locked xmlns="9f4fd55d-5168-4977-8924-059449287848" xsi:nil="true"/>
    <Teams_Channel_Section_Location xmlns="9f4fd55d-5168-4977-8924-059449287848" xsi:nil="true"/>
    <Templates xmlns="9f4fd55d-5168-4977-8924-059449287848" xsi:nil="true"/>
    <Self_Registration_Enabled xmlns="9f4fd55d-5168-4977-8924-059449287848" xsi:nil="true"/>
    <FolderType xmlns="9f4fd55d-5168-4977-8924-059449287848" xsi:nil="true"/>
    <Invited_Teachers xmlns="9f4fd55d-5168-4977-8924-059449287848" xsi:nil="true"/>
    <IsNotebookLocked xmlns="9f4fd55d-5168-4977-8924-059449287848" xsi:nil="true"/>
    <_activity xmlns="9f4fd55d-5168-4977-8924-059449287848" xsi:nil="true"/>
    <Math_Settings xmlns="9f4fd55d-5168-4977-8924-059449287848" xsi:nil="true"/>
    <Students xmlns="9f4fd55d-5168-4977-8924-059449287848">
      <UserInfo>
        <DisplayName/>
        <AccountId xsi:nil="true"/>
        <AccountType/>
      </UserInfo>
    </Students>
    <Student_Groups xmlns="9f4fd55d-5168-4977-8924-059449287848">
      <UserInfo>
        <DisplayName/>
        <AccountId xsi:nil="true"/>
        <AccountType/>
      </UserInfo>
    </Student_Groups>
    <DefaultSectionNames xmlns="9f4fd55d-5168-4977-8924-059449287848" xsi:nil="true"/>
    <Has_Teacher_Only_SectionGroup xmlns="9f4fd55d-5168-4977-8924-059449287848" xsi:nil="true"/>
    <Owner xmlns="9f4fd55d-5168-4977-8924-059449287848">
      <UserInfo>
        <DisplayName/>
        <AccountId xsi:nil="true"/>
        <AccountType/>
      </UserInfo>
    </Owne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40F1CCF8EACEC4CBD57DB77BBFC7635" ma:contentTypeVersion="38" ma:contentTypeDescription="Creare un nuovo documento." ma:contentTypeScope="" ma:versionID="ab1f47a3069094c31f9d2717b97f4968">
  <xsd:schema xmlns:xsd="http://www.w3.org/2001/XMLSchema" xmlns:xs="http://www.w3.org/2001/XMLSchema" xmlns:p="http://schemas.microsoft.com/office/2006/metadata/properties" xmlns:ns3="9f4fd55d-5168-4977-8924-059449287848" xmlns:ns4="c99c86bc-e081-4e8d-a550-791361cbc0a6" targetNamespace="http://schemas.microsoft.com/office/2006/metadata/properties" ma:root="true" ma:fieldsID="f796b8e1c7db34e8dbf5afa556384864" ns3:_="" ns4:_="">
    <xsd:import namespace="9f4fd55d-5168-4977-8924-059449287848"/>
    <xsd:import namespace="c99c86bc-e081-4e8d-a550-791361cbc0a6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Teams_Channel_Section_Location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4fd55d-5168-4977-8924-059449287848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3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Teams_Channel_Section_Location" ma:index="37" nillable="true" ma:displayName="Teams Channel Section Location" ma:internalName="Teams_Channel_Section_Location">
      <xsd:simpleType>
        <xsd:restriction base="dms:Text"/>
      </xsd:simpleType>
    </xsd:element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3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41" nillable="true" ma:displayName="Length (seconds)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9c86bc-e081-4e8d-a550-791361cbc0a6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716264-2B8B-41DE-A87B-F6C4A85CAD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FEA6E5-EC76-40AE-83BD-72B62EAE65C3}">
  <ds:schemaRefs>
    <ds:schemaRef ds:uri="http://schemas.microsoft.com/office/2006/metadata/properties"/>
    <ds:schemaRef ds:uri="http://schemas.microsoft.com/office/infopath/2007/PartnerControls"/>
    <ds:schemaRef ds:uri="9f4fd55d-5168-4977-8924-059449287848"/>
  </ds:schemaRefs>
</ds:datastoreItem>
</file>

<file path=customXml/itemProps3.xml><?xml version="1.0" encoding="utf-8"?>
<ds:datastoreItem xmlns:ds="http://schemas.openxmlformats.org/officeDocument/2006/customXml" ds:itemID="{D0AFB06D-6C9D-4494-B46E-BE6E01B47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4fd55d-5168-4977-8924-059449287848"/>
    <ds:schemaRef ds:uri="c99c86bc-e081-4e8d-a550-791361cbc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149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Ingenium</vt:lpstr>
      <vt:lpstr>Orari e date</vt:lpstr>
      <vt:lpstr>Tecnologia e programmazione</vt:lpstr>
      <vt:lpstr>Matematica</vt:lpstr>
      <vt:lpstr>Fisica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Ingenium</dc:title>
  <dc:creator>Frapolli Fulvio (DOCENTE)</dc:creator>
  <cp:lastModifiedBy>Frapolli Fulvio (DOCENTE)</cp:lastModifiedBy>
  <cp:revision>5</cp:revision>
  <dcterms:created xsi:type="dcterms:W3CDTF">2024-03-14T10:29:19Z</dcterms:created>
  <dcterms:modified xsi:type="dcterms:W3CDTF">2024-03-21T08:23:01Z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0x010100340F1CCF8EACEC4CBD57DB77BBFC7635</vt:lpwstr>
  </property>
</Properties>
</file>