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4694"/>
  </p:normalViewPr>
  <p:slideViewPr>
    <p:cSldViewPr snapToGrid="0" snapToObjects="1">
      <p:cViewPr varScale="1">
        <p:scale>
          <a:sx n="48" d="100"/>
          <a:sy n="48" d="100"/>
        </p:scale>
        <p:origin x="4008" y="280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01.09.23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01.09.23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Peter Catania</a:t>
            </a: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Studente/i</a:t>
            </a: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Brocco Amos</a:t>
            </a: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N° Progetto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2022/2023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C10627</a:t>
            </a:r>
            <a:r>
              <a:rPr lang="en-CH" dirty="0">
                <a:effectLst/>
              </a:rPr>
              <a:t> </a:t>
            </a:r>
            <a:endParaRPr lang="it-IT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31.09.2021</a:t>
            </a: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/>
              <a:t>Gestione Federazione Svizzera di Twirling</a:t>
            </a:r>
            <a:br>
              <a:rPr lang="it-IT" dirty="0"/>
            </a:br>
            <a:r>
              <a:rPr lang="it-IT" sz="2600" dirty="0"/>
              <a:t>Creazione di un’applicazione web moderna e scalabile basata su Django </a:t>
            </a:r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Fulvio Frapolli</a:t>
            </a:r>
            <a:r>
              <a:rPr lang="en-CH" dirty="0">
                <a:effectLst/>
              </a:rPr>
              <a:t> </a:t>
            </a:r>
          </a:p>
          <a:p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Obiettivi</a:t>
            </a:r>
            <a:r>
              <a:rPr lang="it-CH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Creare un'applicazione web con il framework Django, che si focalizza sulla gestione efficiente di membri e club per la Federazione Svizzera di Twirling Baton.</a:t>
            </a:r>
          </a:p>
          <a:p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Scegliere MySQL come sistema di gestione del database, mentre si cerca di evitare l'integrazione di framework JavaScript, con hosting su PythonAnywhere.</a:t>
            </a:r>
          </a:p>
          <a:p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Fornire ai responsabili dei club strumenti per iscrivere nuovi membri e modificare membri esistenti.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Adottare un approccio agile nello sviluppo e fornire documentazione chiara e dettagliata.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Rendere il sistema disponibile in diverse lingue per soddisfare le esigenze di tutti gli utenti.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Permettere la creazione e la gestione di eventi sportivi.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CH" sz="1200" dirty="0"/>
          </a:p>
          <a:p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CH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061803" y="15654363"/>
            <a:ext cx="45574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Conclusione</a:t>
            </a:r>
            <a:endParaRPr lang="it-CH" sz="1400" dirty="0"/>
          </a:p>
          <a:p>
            <a:r>
              <a:rPr lang="it-CH" sz="1200" dirty="0"/>
              <a:t>Il lavoro realizzato offre agli amministratori della Federazione Svizzera di Twirling Baton un sistema flessibile per la gestione dei dati dei membri e dei club. </a:t>
            </a:r>
          </a:p>
          <a:p>
            <a:endParaRPr lang="it-CH" sz="1200" dirty="0"/>
          </a:p>
          <a:p>
            <a:r>
              <a:rPr lang="it-CH" sz="1200" dirty="0"/>
              <a:t>Sebbene la maggior parte degli obiettivi siano stati raggiunti, alcune aree come la gestione delle competizioni necessitano di ulteriori sviluppi, principalmente a causa di vincoli di tempo.</a:t>
            </a:r>
          </a:p>
          <a:p>
            <a:endParaRPr lang="it-CH" sz="1200" dirty="0"/>
          </a:p>
          <a:p>
            <a:r>
              <a:rPr lang="it-CH" sz="1200" dirty="0"/>
              <a:t>L'interfaccia utente è semplice e intuitiva, e l'adozione delle migliori prassi di Django ha garantito un backend robusto. </a:t>
            </a:r>
          </a:p>
          <a:p>
            <a:endParaRPr lang="it-CH" sz="1200" dirty="0"/>
          </a:p>
          <a:p>
            <a:r>
              <a:rPr lang="it-CH" sz="1200" dirty="0"/>
              <a:t>Nonostante alcune sfide e limitazioni, il progetto amalgama design, funzionalità e solidità tecnica, fornendo una solida fondazione per futuri miglioramenti.</a:t>
            </a:r>
            <a:endParaRPr lang="it-CH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err="1"/>
              <a:t>Abstract</a:t>
            </a:r>
            <a:r>
              <a:rPr lang="it-CH" sz="1400" dirty="0"/>
              <a:t> </a:t>
            </a:r>
          </a:p>
          <a:p>
            <a:endParaRPr lang="it-CH" sz="1200" dirty="0"/>
          </a:p>
          <a:p>
            <a:r>
              <a:rPr lang="it-CH" sz="1200" dirty="0"/>
              <a:t>Il progetto si concentra sulla creazione di un'applicazione web, sviluppata attraverso il framework Django, con l'obiettivo di modernizzare la gestione dei dati relativi ai membri e ai club affiliati alla Federazione Svizzera di Twirling Baton. </a:t>
            </a:r>
          </a:p>
          <a:p>
            <a:endParaRPr lang="it-CH" sz="1200" dirty="0"/>
          </a:p>
          <a:p>
            <a:r>
              <a:rPr lang="it-CH" sz="1200" dirty="0"/>
              <a:t>Questa iniziativa è nata dalla necessità di superare le inefficienze e le potenziali inesattezze associate all'uso di file Excel per la gestione dei dati.</a:t>
            </a:r>
          </a:p>
          <a:p>
            <a:endParaRPr lang="it-CH" sz="1200" dirty="0"/>
          </a:p>
          <a:p>
            <a:r>
              <a:rPr lang="it-CH" sz="1200" dirty="0"/>
              <a:t>L'applicazione è stata progettata per essere intuitiva e scalabile, avvalendosi di metodologie di sviluppo che privilegiano la flessibilità e l'efficienza. La piattaforma offre funzioni di autenticazione, registrazione e amministrazione sia per i membri che per i club. L'attenzione è stata rivolta sia alla facilità d'uso che all'architettura del sistema, progettata per essere facilmente estensibile.</a:t>
            </a:r>
          </a:p>
          <a:p>
            <a:endParaRPr lang="it-CH" sz="1200" dirty="0"/>
          </a:p>
          <a:p>
            <a:r>
              <a:rPr lang="it-CH" sz="1200" dirty="0"/>
              <a:t>Sebbene il sistema non implementi ancora tutte le funzionalità originariamente previste, l'architettura è stata studiata per consentire futuri ampliamenti e integrazioni in modo agevole.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B0C4F15-62B4-782D-CFA0-5E07AB7B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671" y="13430978"/>
            <a:ext cx="2958488" cy="126792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3B29DDD-B960-8E64-8F5A-985F4B15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2841" y="13375435"/>
            <a:ext cx="1591120" cy="1267923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7706669A-EC21-E0B7-1348-5561DF707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80" y="13430978"/>
            <a:ext cx="1298076" cy="14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bigskysoftware/htmx: &lt;/&gt; htmx - high power tools for HTML">
            <a:extLst>
              <a:ext uri="{FF2B5EF4-FFF2-40B4-BE49-F238E27FC236}">
                <a16:creationId xmlns:a16="http://schemas.microsoft.com/office/drawing/2014/main" id="{72FB4E4F-E340-6F2A-EC99-7AC719AB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98" y="13375436"/>
            <a:ext cx="4711202" cy="126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DF5419F-E6EB-4A2C-3A83-60E5E5FD0B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8499"/>
          <a:stretch/>
        </p:blipFill>
        <p:spPr>
          <a:xfrm>
            <a:off x="962073" y="7769522"/>
            <a:ext cx="12401888" cy="5278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DFAAB8-68DE-8677-F0ED-A992389B57B1}"/>
              </a:ext>
            </a:extLst>
          </p:cNvPr>
          <p:cNvSpPr txBox="1"/>
          <p:nvPr/>
        </p:nvSpPr>
        <p:spPr>
          <a:xfrm>
            <a:off x="7481455" y="3269673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288</TotalTime>
  <Words>397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DTI_Poster</vt:lpstr>
      <vt:lpstr>Gestione Federazione Svizzera di Twirling Creazione di un’applicazione web moderna e scalabile basata su Django </vt:lpstr>
    </vt:vector>
  </TitlesOfParts>
  <Company>Servizio Informatico TI-EDU - USI-SUPSI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ev. sottotitolo </dc:title>
  <dc:creator>Amaro Walter</dc:creator>
  <cp:lastModifiedBy>Catania Peter</cp:lastModifiedBy>
  <cp:revision>18</cp:revision>
  <cp:lastPrinted>2015-05-13T06:28:57Z</cp:lastPrinted>
  <dcterms:created xsi:type="dcterms:W3CDTF">2019-02-05T13:30:43Z</dcterms:created>
  <dcterms:modified xsi:type="dcterms:W3CDTF">2023-09-01T16:45:06Z</dcterms:modified>
</cp:coreProperties>
</file>