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5968B-896B-47CF-8999-E5EDA715A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FCE40D-8DE5-493C-9E0E-3B0476151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E22A49-A491-4848-8C3B-C1B153ED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16E3-06D8-466E-8A44-E6D75274D87A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90160A-A80E-414A-B4A2-92191E9B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CF36C8-6E17-4D59-8017-ACEFDE87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D42-5062-41FA-8C62-8038072970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51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993B7-B9DE-4387-8BAC-88FD29AF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30E62C-BA67-4835-BC5F-06C4BB38B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B13E38-9AAB-457F-AFAD-A76AD688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16E3-06D8-466E-8A44-E6D75274D87A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03B874-9CE4-4BD6-A4F5-7D0FEF0FC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DE82CA-B152-49C5-AE90-2EFDF606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D42-5062-41FA-8C62-8038072970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55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1AFBC1-917A-4500-8DC1-259D28CFB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555965-B2CA-43FD-B290-F326AE31D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122846-C2D5-4E9A-AB9E-317D4878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16E3-06D8-466E-8A44-E6D75274D87A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503847-E58D-45BA-86F8-E34B407C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14D8BC-8082-45EE-A1A4-05CC0112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D42-5062-41FA-8C62-8038072970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00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AD927-08C6-4C53-A541-9AF1C8CF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7175C5-AC59-48AA-A8EA-BE4BA2CD3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A0F175-B5ED-4FBC-B8BD-8982ABBE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16E3-06D8-466E-8A44-E6D75274D87A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E7627D-686E-4028-BCCF-56A8D604B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7B2318-DB7A-493E-821E-58C915DB2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D42-5062-41FA-8C62-8038072970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43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C5FFE-DBF4-449A-A739-545531C8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E40744-1958-4572-B1FA-583C05579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54C656-C0DE-40B9-BE1D-2694D87A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16E3-06D8-466E-8A44-E6D75274D87A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9DD094-3C84-4E58-988E-04AE39C1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5C430F-EDA4-4731-BFC1-139303E5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D42-5062-41FA-8C62-8038072970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92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50FAB-230C-4FBE-91F7-EA501F84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9D4587-F8A2-4E34-B5FD-757963BFF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6AB038-1133-4DBF-8840-16DE1809E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2A803F-4167-4B19-A35F-0BDE2B37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16E3-06D8-466E-8A44-E6D75274D87A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676CDD-3027-4EC3-B423-65C12067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04FAA3-7ADB-4F0D-B360-DEB4B9E4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D42-5062-41FA-8C62-8038072970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35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FA7B4-06AB-46D7-B905-939DA6E1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89CABE-9F6E-4ADF-A877-A81F31CD9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52F980-03D5-4CCE-98D2-E634C5A9B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8C93889-0102-490B-A2B0-17898FB74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E7B271D-EF5A-428B-AA85-B0B14B7F2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BD03599-24D3-49BD-9926-4B63B2A33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16E3-06D8-466E-8A44-E6D75274D87A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F983B9C-4D5E-4198-A991-7AAEDC95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4042329-3CC3-4A7B-8865-69417697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D42-5062-41FA-8C62-8038072970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8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04DEC-D265-4B5A-91B0-0D382B57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474ECF-412E-467A-8CAD-7EA6F5ED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16E3-06D8-466E-8A44-E6D75274D87A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284E940-DFD1-4AF1-8508-C357BB9A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5A0FB7-1936-43CE-8DEC-8038890F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D42-5062-41FA-8C62-8038072970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18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E943F7C-A657-4402-9123-8502C5E1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16E3-06D8-466E-8A44-E6D75274D87A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30D52FC-6519-46CF-8060-5D4B3767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5377C4-F225-42AF-83A6-F00B71A4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D42-5062-41FA-8C62-8038072970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1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B377F-8778-40B6-8480-797F0307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8506DE-E6FF-4CAE-AB7A-AC53C00EA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D59C82-07EF-478E-8DAE-6BD754B50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A84624-E92A-421C-A091-B6A5A860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16E3-06D8-466E-8A44-E6D75274D87A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0835D0-F12B-4E0D-A274-30B2E9BF2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4F651B-612A-49BF-B7BC-1005BB16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D42-5062-41FA-8C62-8038072970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49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061FE-7513-43E7-AE57-85AFBF65B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46F19E-62EF-4239-A3E9-152AC6E20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169675-51AA-4FA9-8DAC-04C1D1FDA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7DB20A-349D-4141-BD57-4747A4D5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16E3-06D8-466E-8A44-E6D75274D87A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9ECA71-03C5-44E4-A98C-E60940A5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CBAA33-673A-419E-B7E3-CC219722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D42-5062-41FA-8C62-8038072970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75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C75B845-EB8C-41FB-89C6-0B7BF08A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14CA2D-1456-4F3F-BD41-12A0DBA41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1EF080-2606-413D-82FC-665B9947F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216E3-06D8-466E-8A44-E6D75274D87A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8AB43-781D-4EFB-87EC-0A9EAE714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696F3B-000A-4CCC-845D-EB0B88D78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F0D42-5062-41FA-8C62-8038072970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60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7915B34-CE3B-4969-AE0F-3387EC41A329}"/>
              </a:ext>
            </a:extLst>
          </p:cNvPr>
          <p:cNvGrpSpPr/>
          <p:nvPr/>
        </p:nvGrpSpPr>
        <p:grpSpPr>
          <a:xfrm>
            <a:off x="671119" y="570451"/>
            <a:ext cx="1644529" cy="3882675"/>
            <a:chOff x="671119" y="570451"/>
            <a:chExt cx="1644529" cy="3882675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861E985B-B913-4741-815C-3990BE47D611}"/>
                </a:ext>
              </a:extLst>
            </p:cNvPr>
            <p:cNvSpPr txBox="1"/>
            <p:nvPr/>
          </p:nvSpPr>
          <p:spPr>
            <a:xfrm>
              <a:off x="671120" y="570451"/>
              <a:ext cx="1644528" cy="1477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Rent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Class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Active: </a:t>
              </a: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Boolean</a:t>
              </a: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DateOfRent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: </a:t>
              </a: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DateTime</a:t>
              </a: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libraryUserId</a:t>
              </a: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libraryUserName</a:t>
              </a: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bookId</a:t>
              </a: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RentId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: GUID</a:t>
              </a:r>
            </a:p>
            <a:p>
              <a:pPr marL="285750" indent="-285750">
                <a:buFontTx/>
                <a:buChar char="-"/>
              </a:pPr>
              <a:endParaRPr lang="pt-BR" sz="1000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FD650F48-0EB1-401B-906A-1ECE3BE53EBE}"/>
                </a:ext>
              </a:extLst>
            </p:cNvPr>
            <p:cNvSpPr txBox="1"/>
            <p:nvPr/>
          </p:nvSpPr>
          <p:spPr>
            <a:xfrm>
              <a:off x="671119" y="3129687"/>
              <a:ext cx="1644529" cy="13234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Rents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Table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active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: </a:t>
              </a: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Boolean</a:t>
              </a: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dateOfRent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: </a:t>
              </a: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DateTime</a:t>
              </a: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libraryUserId</a:t>
              </a: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libraryUserName</a:t>
              </a: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bookId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(FK)</a:t>
              </a:r>
            </a:p>
            <a:p>
              <a:pPr marL="285750" indent="-285750">
                <a:buFontTx/>
                <a:buChar char="-"/>
              </a:pPr>
              <a:endParaRPr lang="pt-BR" sz="1000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150ABA0E-70FE-4C1D-BEE5-F600253879F0}"/>
                </a:ext>
              </a:extLst>
            </p:cNvPr>
            <p:cNvSpPr txBox="1"/>
            <p:nvPr/>
          </p:nvSpPr>
          <p:spPr>
            <a:xfrm>
              <a:off x="671120" y="1927013"/>
              <a:ext cx="1644528" cy="116955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RentRepo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RentBook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()</a:t>
              </a: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ReturnBook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()</a:t>
              </a: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MakeBookReservation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()</a:t>
              </a:r>
            </a:p>
            <a:p>
              <a:pPr marL="285750" indent="-285750">
                <a:buFontTx/>
                <a:buChar char="-"/>
              </a:pP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endParaRPr lang="pt-BR" sz="1000" dirty="0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7B6AF59-7F7A-4903-AB12-59D7F8EFC87B}"/>
              </a:ext>
            </a:extLst>
          </p:cNvPr>
          <p:cNvGrpSpPr/>
          <p:nvPr/>
        </p:nvGrpSpPr>
        <p:grpSpPr>
          <a:xfrm>
            <a:off x="4154650" y="570451"/>
            <a:ext cx="1644529" cy="5687368"/>
            <a:chOff x="4154650" y="570451"/>
            <a:chExt cx="1644529" cy="5687368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21CAF9E8-C6D0-4AAE-8246-4610093DCA71}"/>
                </a:ext>
              </a:extLst>
            </p:cNvPr>
            <p:cNvSpPr txBox="1"/>
            <p:nvPr/>
          </p:nvSpPr>
          <p:spPr>
            <a:xfrm>
              <a:off x="4154651" y="570451"/>
              <a:ext cx="1644527" cy="2400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LibraryUser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Class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LibUserName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: </a:t>
              </a: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String</a:t>
              </a: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LibUserId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: </a:t>
              </a: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int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/</a:t>
              </a: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long</a:t>
              </a: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libUserEmail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: </a:t>
              </a: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String</a:t>
              </a: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libUserPhone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: </a:t>
              </a: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int</a:t>
              </a: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activeRent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: </a:t>
              </a: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boolean</a:t>
              </a: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activeReservation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: </a:t>
              </a: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boolean</a:t>
              </a: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endParaRPr lang="pt-BR" sz="1000" dirty="0"/>
            </a:p>
            <a:p>
              <a:pPr marL="285750" indent="-285750">
                <a:buFontTx/>
                <a:buChar char="-"/>
              </a:pPr>
              <a:endParaRPr lang="pt-BR" sz="1000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73C022F-B3F2-48C0-969D-14ADA17133C0}"/>
                </a:ext>
              </a:extLst>
            </p:cNvPr>
            <p:cNvSpPr txBox="1"/>
            <p:nvPr/>
          </p:nvSpPr>
          <p:spPr>
            <a:xfrm>
              <a:off x="4154651" y="4318827"/>
              <a:ext cx="1644528" cy="193899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LibraryUsers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Table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libUserName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: </a:t>
              </a: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String</a:t>
              </a: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libUserId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: </a:t>
              </a: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int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/</a:t>
              </a: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long</a:t>
              </a: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libUserEmail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: </a:t>
              </a: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String</a:t>
              </a: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libUserPhone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: </a:t>
              </a: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int</a:t>
              </a: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activeRent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: </a:t>
              </a: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boolean</a:t>
              </a: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endParaRPr lang="pt-BR" sz="1000" dirty="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EF092F1A-2DB7-4DCE-8DAE-329A8BD173A3}"/>
                </a:ext>
              </a:extLst>
            </p:cNvPr>
            <p:cNvSpPr txBox="1"/>
            <p:nvPr/>
          </p:nvSpPr>
          <p:spPr>
            <a:xfrm>
              <a:off x="4154650" y="2983248"/>
              <a:ext cx="1644528" cy="13234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LibraryUserRepo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LockUser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()</a:t>
              </a: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UnlockUser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()</a:t>
              </a: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SendReturnReminder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()</a:t>
              </a:r>
            </a:p>
            <a:p>
              <a:pPr marL="285750" indent="-285750">
                <a:buFontTx/>
                <a:buChar char="-"/>
              </a:pP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endParaRPr lang="pt-BR" sz="1000" dirty="0"/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15B1EA9-BF48-4284-B2E6-881556CCB7FF}"/>
              </a:ext>
            </a:extLst>
          </p:cNvPr>
          <p:cNvGrpSpPr/>
          <p:nvPr/>
        </p:nvGrpSpPr>
        <p:grpSpPr>
          <a:xfrm>
            <a:off x="2412884" y="570451"/>
            <a:ext cx="1644529" cy="3373641"/>
            <a:chOff x="2412884" y="570451"/>
            <a:chExt cx="1644529" cy="3373641"/>
          </a:xfrm>
        </p:grpSpPr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D3D03375-2B1F-404B-BCE8-285E1F931254}"/>
                </a:ext>
              </a:extLst>
            </p:cNvPr>
            <p:cNvSpPr txBox="1"/>
            <p:nvPr/>
          </p:nvSpPr>
          <p:spPr>
            <a:xfrm>
              <a:off x="2412885" y="570451"/>
              <a:ext cx="1644528" cy="1015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Book </a:t>
              </a: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Class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Id</a:t>
              </a: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Title</a:t>
              </a: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AuthorId</a:t>
              </a: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Genre</a:t>
              </a: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endParaRPr lang="pt-BR" sz="1000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378F4A0F-646B-4E27-82F4-8E0A57A5EF3B}"/>
                </a:ext>
              </a:extLst>
            </p:cNvPr>
            <p:cNvSpPr txBox="1"/>
            <p:nvPr/>
          </p:nvSpPr>
          <p:spPr>
            <a:xfrm>
              <a:off x="2412885" y="1658998"/>
              <a:ext cx="1644528" cy="101566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BookRepo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SearchByAuthor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()</a:t>
              </a:r>
            </a:p>
            <a:p>
              <a:pPr marL="285750" indent="-285750">
                <a:buFontTx/>
                <a:buChar char="-"/>
              </a:pP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endParaRPr lang="pt-BR" sz="1000" dirty="0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85CEC18E-8661-46CA-B74F-79F61CC06FF6}"/>
                </a:ext>
              </a:extLst>
            </p:cNvPr>
            <p:cNvSpPr txBox="1"/>
            <p:nvPr/>
          </p:nvSpPr>
          <p:spPr>
            <a:xfrm>
              <a:off x="2412884" y="2928429"/>
              <a:ext cx="1644528" cy="10156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Books </a:t>
              </a: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Table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Id</a:t>
              </a: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Title</a:t>
              </a: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Genre</a:t>
              </a: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AuthorId</a:t>
              </a: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endParaRPr lang="pt-BR" sz="1000" dirty="0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22DF81C0-6087-4502-9E19-47A515FD3C2E}"/>
              </a:ext>
            </a:extLst>
          </p:cNvPr>
          <p:cNvGrpSpPr/>
          <p:nvPr/>
        </p:nvGrpSpPr>
        <p:grpSpPr>
          <a:xfrm>
            <a:off x="5896415" y="570451"/>
            <a:ext cx="1644529" cy="2027265"/>
            <a:chOff x="671119" y="570451"/>
            <a:chExt cx="1644529" cy="2027265"/>
          </a:xfrm>
        </p:grpSpPr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9034AB34-2CDB-4385-A477-7BCA11DA9F17}"/>
                </a:ext>
              </a:extLst>
            </p:cNvPr>
            <p:cNvSpPr txBox="1"/>
            <p:nvPr/>
          </p:nvSpPr>
          <p:spPr>
            <a:xfrm>
              <a:off x="671120" y="570451"/>
              <a:ext cx="1644528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Author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Class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AuthorName</a:t>
              </a: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AuthorId</a:t>
              </a: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endParaRPr lang="pt-BR" sz="1000" dirty="0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2D8D45C5-2F4C-4B9C-8E36-E6B238FEB399}"/>
                </a:ext>
              </a:extLst>
            </p:cNvPr>
            <p:cNvSpPr txBox="1"/>
            <p:nvPr/>
          </p:nvSpPr>
          <p:spPr>
            <a:xfrm>
              <a:off x="671119" y="1889830"/>
              <a:ext cx="1644529" cy="7078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Author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Table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authorId</a:t>
              </a: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authorName</a:t>
              </a: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endParaRPr lang="pt-BR" sz="1000" dirty="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48BB4661-A2DE-4AFF-976E-1600AAB58736}"/>
                </a:ext>
              </a:extLst>
            </p:cNvPr>
            <p:cNvSpPr txBox="1"/>
            <p:nvPr/>
          </p:nvSpPr>
          <p:spPr>
            <a:xfrm>
              <a:off x="671120" y="1278337"/>
              <a:ext cx="1644528" cy="55399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AuthorRepo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:</a:t>
              </a:r>
            </a:p>
            <a:p>
              <a:pPr marL="285750" indent="-285750">
                <a:buFontTx/>
                <a:buChar char="-"/>
              </a:pP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endParaRPr lang="pt-BR" sz="1000" dirty="0"/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346AF8A9-8055-46CB-9736-62ED93DC615A}"/>
              </a:ext>
            </a:extLst>
          </p:cNvPr>
          <p:cNvGrpSpPr/>
          <p:nvPr/>
        </p:nvGrpSpPr>
        <p:grpSpPr>
          <a:xfrm>
            <a:off x="7638180" y="580726"/>
            <a:ext cx="1644529" cy="3554346"/>
            <a:chOff x="671119" y="570451"/>
            <a:chExt cx="1644529" cy="2471423"/>
          </a:xfrm>
        </p:grpSpPr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B89175A-9AFD-4F44-9298-65CC8D08F16F}"/>
                </a:ext>
              </a:extLst>
            </p:cNvPr>
            <p:cNvSpPr txBox="1"/>
            <p:nvPr/>
          </p:nvSpPr>
          <p:spPr>
            <a:xfrm>
              <a:off x="671120" y="570451"/>
              <a:ext cx="1644528" cy="7062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BookReservation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Class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ReservationId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: </a:t>
              </a: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Guid</a:t>
              </a: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BookId</a:t>
              </a: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endParaRPr lang="pt-BR" sz="1000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E6C26D2A-14AD-4EFC-990F-17B96BB62CD0}"/>
                </a:ext>
              </a:extLst>
            </p:cNvPr>
            <p:cNvSpPr txBox="1"/>
            <p:nvPr/>
          </p:nvSpPr>
          <p:spPr>
            <a:xfrm>
              <a:off x="671119" y="2549664"/>
              <a:ext cx="1644529" cy="4922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Author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Table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reservationId</a:t>
              </a: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bookId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(FK)</a:t>
              </a:r>
            </a:p>
            <a:p>
              <a:pPr marL="285750" indent="-285750">
                <a:buFontTx/>
                <a:buChar char="-"/>
              </a:pPr>
              <a:endParaRPr lang="pt-BR" sz="1000" dirty="0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A05EB78-C6AF-4A71-B664-146BFD89C54C}"/>
                </a:ext>
              </a:extLst>
            </p:cNvPr>
            <p:cNvSpPr txBox="1"/>
            <p:nvPr/>
          </p:nvSpPr>
          <p:spPr>
            <a:xfrm>
              <a:off x="671120" y="1346053"/>
              <a:ext cx="1644528" cy="113422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BookReservationRepo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MakeBookReservation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()</a:t>
              </a: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CancelReservation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()</a:t>
              </a: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ExpireReservation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()</a:t>
              </a:r>
            </a:p>
            <a:p>
              <a:pPr marL="285750" indent="-285750">
                <a:buFontTx/>
                <a:buChar char="-"/>
              </a:pP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endParaRPr lang="pt-BR" sz="1000" dirty="0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97CF05F8-54D9-402C-93A2-0EEE730CF4AA}"/>
              </a:ext>
            </a:extLst>
          </p:cNvPr>
          <p:cNvGrpSpPr/>
          <p:nvPr/>
        </p:nvGrpSpPr>
        <p:grpSpPr>
          <a:xfrm>
            <a:off x="9379946" y="572481"/>
            <a:ext cx="1644529" cy="2557206"/>
            <a:chOff x="671119" y="570451"/>
            <a:chExt cx="1644529" cy="2557206"/>
          </a:xfrm>
        </p:grpSpPr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75567364-D7B9-4F3F-BAF4-73E4C08E50C8}"/>
                </a:ext>
              </a:extLst>
            </p:cNvPr>
            <p:cNvSpPr txBox="1"/>
            <p:nvPr/>
          </p:nvSpPr>
          <p:spPr>
            <a:xfrm>
              <a:off x="671120" y="570451"/>
              <a:ext cx="1644528" cy="8617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Review </a:t>
              </a: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Class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LibUserId</a:t>
              </a: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Comment</a:t>
              </a: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NumberOfStars</a:t>
              </a: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endParaRPr lang="pt-BR" sz="1000" dirty="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13FA4F24-333C-4C73-A8B6-09D99330D90F}"/>
                </a:ext>
              </a:extLst>
            </p:cNvPr>
            <p:cNvSpPr txBox="1"/>
            <p:nvPr/>
          </p:nvSpPr>
          <p:spPr>
            <a:xfrm>
              <a:off x="671119" y="2419771"/>
              <a:ext cx="1644529" cy="7078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Author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Table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authorId</a:t>
              </a: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authorName</a:t>
              </a:r>
              <a:endParaRPr lang="pt-B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marL="285750" indent="-285750">
                <a:buFontTx/>
                <a:buChar char="-"/>
              </a:pPr>
              <a:endParaRPr lang="pt-BR" sz="1000" dirty="0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35D81F7C-7AA1-4DD1-987C-1ACC8D294F3E}"/>
                </a:ext>
              </a:extLst>
            </p:cNvPr>
            <p:cNvSpPr txBox="1"/>
            <p:nvPr/>
          </p:nvSpPr>
          <p:spPr>
            <a:xfrm>
              <a:off x="671120" y="1533857"/>
              <a:ext cx="1644528" cy="70788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ReviewRepo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MakeReview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()</a:t>
              </a:r>
            </a:p>
            <a:p>
              <a:pPr marL="285750" indent="-285750">
                <a:buFontTx/>
                <a:buChar char="-"/>
              </a:pPr>
              <a:r>
                <a:rPr lang="pt-BR" sz="100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EditReview</a:t>
              </a:r>
              <a:r>
                <a:rPr lang="pt-BR" sz="1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()</a:t>
              </a:r>
            </a:p>
            <a:p>
              <a:pPr marL="285750" indent="-285750">
                <a:buFontTx/>
                <a:buChar char="-"/>
              </a:pPr>
              <a:endParaRPr lang="pt-BR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890766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159</Words>
  <Application>Microsoft Office PowerPoint</Application>
  <PresentationFormat>Widescreen</PresentationFormat>
  <Paragraphs>75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Cascadia Code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Fulvio Manfrin</dc:creator>
  <cp:lastModifiedBy>Fulvio Manfrin</cp:lastModifiedBy>
  <cp:revision>2</cp:revision>
  <dcterms:created xsi:type="dcterms:W3CDTF">2021-10-25T15:06:16Z</dcterms:created>
  <dcterms:modified xsi:type="dcterms:W3CDTF">2021-10-27T23:14:48Z</dcterms:modified>
</cp:coreProperties>
</file>