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D26E-23A5-4423-86C7-10A99FFB6B41}" type="datetimeFigureOut">
              <a:rPr kumimoji="1" lang="ja-JP" altLang="en-US" smtClean="0"/>
              <a:t>2015/6/3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67D8-16AD-4F05-AE72-6CD06B223B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6353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D26E-23A5-4423-86C7-10A99FFB6B41}" type="datetimeFigureOut">
              <a:rPr kumimoji="1" lang="ja-JP" altLang="en-US" smtClean="0"/>
              <a:t>2015/6/3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67D8-16AD-4F05-AE72-6CD06B223B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8856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D26E-23A5-4423-86C7-10A99FFB6B41}" type="datetimeFigureOut">
              <a:rPr kumimoji="1" lang="ja-JP" altLang="en-US" smtClean="0"/>
              <a:t>2015/6/3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67D8-16AD-4F05-AE72-6CD06B223B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4636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D26E-23A5-4423-86C7-10A99FFB6B41}" type="datetimeFigureOut">
              <a:rPr kumimoji="1" lang="ja-JP" altLang="en-US" smtClean="0"/>
              <a:t>2015/6/3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67D8-16AD-4F05-AE72-6CD06B223B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731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D26E-23A5-4423-86C7-10A99FFB6B41}" type="datetimeFigureOut">
              <a:rPr kumimoji="1" lang="ja-JP" altLang="en-US" smtClean="0"/>
              <a:t>2015/6/3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67D8-16AD-4F05-AE72-6CD06B223B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8418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D26E-23A5-4423-86C7-10A99FFB6B41}" type="datetimeFigureOut">
              <a:rPr kumimoji="1" lang="ja-JP" altLang="en-US" smtClean="0"/>
              <a:t>2015/6/3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67D8-16AD-4F05-AE72-6CD06B223B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9189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D26E-23A5-4423-86C7-10A99FFB6B41}" type="datetimeFigureOut">
              <a:rPr kumimoji="1" lang="ja-JP" altLang="en-US" smtClean="0"/>
              <a:t>2015/6/3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67D8-16AD-4F05-AE72-6CD06B223B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0543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D26E-23A5-4423-86C7-10A99FFB6B41}" type="datetimeFigureOut">
              <a:rPr kumimoji="1" lang="ja-JP" altLang="en-US" smtClean="0"/>
              <a:t>2015/6/3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67D8-16AD-4F05-AE72-6CD06B223B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4536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D26E-23A5-4423-86C7-10A99FFB6B41}" type="datetimeFigureOut">
              <a:rPr kumimoji="1" lang="ja-JP" altLang="en-US" smtClean="0"/>
              <a:t>2015/6/3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67D8-16AD-4F05-AE72-6CD06B223B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9665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D26E-23A5-4423-86C7-10A99FFB6B41}" type="datetimeFigureOut">
              <a:rPr kumimoji="1" lang="ja-JP" altLang="en-US" smtClean="0"/>
              <a:t>2015/6/3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67D8-16AD-4F05-AE72-6CD06B223B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3233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D26E-23A5-4423-86C7-10A99FFB6B41}" type="datetimeFigureOut">
              <a:rPr kumimoji="1" lang="ja-JP" altLang="en-US" smtClean="0"/>
              <a:t>2015/6/3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67D8-16AD-4F05-AE72-6CD06B223B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859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BD26E-23A5-4423-86C7-10A99FFB6B41}" type="datetimeFigureOut">
              <a:rPr kumimoji="1" lang="ja-JP" altLang="en-US" smtClean="0"/>
              <a:t>2015/6/3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267D8-16AD-4F05-AE72-6CD06B223B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4464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operation/op_002.pdf" TargetMode="External"/><Relationship Id="rId2" Type="http://schemas.openxmlformats.org/officeDocument/2006/relationships/hyperlink" Target="../operation/op_001.pdf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AAA</a:t>
            </a:r>
            <a:r>
              <a:rPr kumimoji="1" lang="ja-JP" altLang="en-US" dirty="0" smtClean="0"/>
              <a:t>の作成方法</a:t>
            </a:r>
            <a:endParaRPr kumimoji="1" lang="ja-JP" altLang="en-US" dirty="0"/>
          </a:p>
        </p:txBody>
      </p:sp>
      <p:sp>
        <p:nvSpPr>
          <p:cNvPr id="2" name="フローチャート: 処理 1">
            <a:hlinkClick r:id="rId2" action="ppaction://hlinkfile"/>
          </p:cNvPr>
          <p:cNvSpPr/>
          <p:nvPr/>
        </p:nvSpPr>
        <p:spPr>
          <a:xfrm>
            <a:off x="259584" y="1988840"/>
            <a:ext cx="2160240" cy="720080"/>
          </a:xfrm>
          <a:prstGeom prst="flowChartProcess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XXX</a:t>
            </a:r>
            <a:r>
              <a:rPr kumimoji="1" lang="ja-JP" altLang="en-US" dirty="0" smtClean="0">
                <a:solidFill>
                  <a:schemeClr val="tx1"/>
                </a:solidFill>
              </a:rPr>
              <a:t>の操作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フローチャート: 処理 12">
            <a:hlinkClick r:id="rId3" action="ppaction://hlinkfile"/>
          </p:cNvPr>
          <p:cNvSpPr/>
          <p:nvPr/>
        </p:nvSpPr>
        <p:spPr>
          <a:xfrm>
            <a:off x="251520" y="3429000"/>
            <a:ext cx="2160240" cy="720080"/>
          </a:xfrm>
          <a:prstGeom prst="flowChartProcess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YYY</a:t>
            </a:r>
            <a:r>
              <a:rPr kumimoji="1" lang="ja-JP" altLang="en-US" dirty="0" smtClean="0">
                <a:solidFill>
                  <a:schemeClr val="tx1"/>
                </a:solidFill>
              </a:rPr>
              <a:t>の操作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" name="直線矢印コネクタ 5"/>
          <p:cNvCxnSpPr>
            <a:stCxn id="2" idx="2"/>
            <a:endCxn id="13" idx="0"/>
          </p:cNvCxnSpPr>
          <p:nvPr/>
        </p:nvCxnSpPr>
        <p:spPr>
          <a:xfrm flipH="1">
            <a:off x="1331640" y="2708920"/>
            <a:ext cx="8064" cy="7200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フローチャート: 処理 13"/>
          <p:cNvSpPr/>
          <p:nvPr/>
        </p:nvSpPr>
        <p:spPr>
          <a:xfrm>
            <a:off x="251520" y="4869160"/>
            <a:ext cx="2160240" cy="720080"/>
          </a:xfrm>
          <a:prstGeom prst="flowChartProcess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ZZZ</a:t>
            </a:r>
            <a:r>
              <a:rPr kumimoji="1" lang="ja-JP" altLang="en-US" dirty="0" smtClean="0">
                <a:solidFill>
                  <a:schemeClr val="tx1"/>
                </a:solidFill>
              </a:rPr>
              <a:t>の操作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線矢印コネクタ 14"/>
          <p:cNvCxnSpPr>
            <a:stCxn id="13" idx="2"/>
            <a:endCxn id="14" idx="0"/>
          </p:cNvCxnSpPr>
          <p:nvPr/>
        </p:nvCxnSpPr>
        <p:spPr>
          <a:xfrm>
            <a:off x="1331640" y="4149080"/>
            <a:ext cx="0" cy="7200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08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13</Words>
  <Application>Microsoft Office PowerPoint</Application>
  <PresentationFormat>画面に合わせる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AAAの作成方法</vt:lpstr>
    </vt:vector>
  </TitlesOfParts>
  <Company>いすゞ自動車株式会社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XXXの操作</dc:title>
  <dc:creator>A510644</dc:creator>
  <cp:lastModifiedBy>A510644</cp:lastModifiedBy>
  <cp:revision>3</cp:revision>
  <dcterms:created xsi:type="dcterms:W3CDTF">2015-06-03T12:03:15Z</dcterms:created>
  <dcterms:modified xsi:type="dcterms:W3CDTF">2015-06-03T12:18:26Z</dcterms:modified>
</cp:coreProperties>
</file>