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3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8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63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31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41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18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54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3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6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23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6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755576" y="1628800"/>
            <a:ext cx="3384376" cy="21602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134532" y="4551384"/>
            <a:ext cx="2880320" cy="176361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XXX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操作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XXX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YYY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AAA</a:t>
            </a:r>
            <a:r>
              <a:rPr lang="ja-JP" altLang="en-US" dirty="0" smtClean="0"/>
              <a:t>をクリック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1533364" y="1484784"/>
            <a:ext cx="914400" cy="612648"/>
          </a:xfrm>
          <a:prstGeom prst="wedgeRectCallout">
            <a:avLst>
              <a:gd name="adj1" fmla="val -51833"/>
              <a:gd name="adj2" fmla="val 156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2771800" y="3573016"/>
            <a:ext cx="914400" cy="612648"/>
          </a:xfrm>
          <a:prstGeom prst="wedgeRectCallout">
            <a:avLst>
              <a:gd name="adj1" fmla="val -70833"/>
              <a:gd name="adj2" fmla="val -125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3593060" y="5805264"/>
            <a:ext cx="914400" cy="612648"/>
          </a:xfrm>
          <a:prstGeom prst="wedgeRectCallout">
            <a:avLst>
              <a:gd name="adj1" fmla="val -82833"/>
              <a:gd name="adj2" fmla="val -155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08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XXXの操作</vt:lpstr>
    </vt:vector>
  </TitlesOfParts>
  <Company>いすゞ自動車株式会社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XXXの操作</dc:title>
  <dc:creator>A510644</dc:creator>
  <cp:lastModifiedBy>A510644</cp:lastModifiedBy>
  <cp:revision>3</cp:revision>
  <dcterms:created xsi:type="dcterms:W3CDTF">2015-06-03T12:03:15Z</dcterms:created>
  <dcterms:modified xsi:type="dcterms:W3CDTF">2015-06-03T12:20:10Z</dcterms:modified>
</cp:coreProperties>
</file>