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3" r:id="rId3"/>
    <p:sldId id="277" r:id="rId4"/>
    <p:sldId id="274" r:id="rId5"/>
    <p:sldId id="282" r:id="rId6"/>
    <p:sldId id="281" r:id="rId7"/>
    <p:sldId id="278" r:id="rId8"/>
    <p:sldId id="280" r:id="rId9"/>
    <p:sldId id="279" r:id="rId10"/>
    <p:sldId id="272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258"/>
    <a:srgbClr val="3B718D"/>
    <a:srgbClr val="F6EBA2"/>
    <a:srgbClr val="EA326B"/>
    <a:srgbClr val="CD8E74"/>
    <a:srgbClr val="A94C3B"/>
    <a:srgbClr val="F64040"/>
    <a:srgbClr val="A5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15"/>
  </p:normalViewPr>
  <p:slideViewPr>
    <p:cSldViewPr snapToGrid="0">
      <p:cViewPr>
        <p:scale>
          <a:sx n="78" d="100"/>
          <a:sy n="78" d="100"/>
        </p:scale>
        <p:origin x="14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D6BA-B3E8-594D-B5A1-11BF54FCDF12}" type="datetimeFigureOut">
              <a:rPr kumimoji="1" lang="zh-TW" altLang="en-US" smtClean="0"/>
              <a:t>2017/8/5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B7D4-6608-9C4F-A64D-A0E2AD8D784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908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B7D4-6608-9C4F-A64D-A0E2AD8D784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515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B7D4-6608-9C4F-A64D-A0E2AD8D784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242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B7D4-6608-9C4F-A64D-A0E2AD8D784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415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EB7D4-6608-9C4F-A64D-A0E2AD8D784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07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Template/Home.shtml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3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0" y="2400301"/>
            <a:ext cx="12192000" cy="4457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4"/>
          <p:cNvGrpSpPr/>
          <p:nvPr userDrawn="1"/>
        </p:nvGrpSpPr>
        <p:grpSpPr>
          <a:xfrm>
            <a:off x="0" y="944371"/>
            <a:ext cx="12192000" cy="1622688"/>
            <a:chOff x="0" y="1827743"/>
            <a:chExt cx="12192000" cy="1622688"/>
          </a:xfrm>
          <a:solidFill>
            <a:schemeClr val="tx2">
              <a:lumMod val="50000"/>
            </a:schemeClr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0" y="1827743"/>
              <a:ext cx="6093619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6086475" y="1827743"/>
              <a:ext cx="6105525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9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0" y="2076450"/>
            <a:ext cx="12192000" cy="478155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22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003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2" r:id="rId3"/>
    <p:sldLayoutId id="2147483671" r:id="rId4"/>
    <p:sldLayoutId id="2147483670" r:id="rId5"/>
    <p:sldLayoutId id="2147483658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623549" y="5252445"/>
            <a:ext cx="5316758" cy="683518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 defTabSz="685681">
              <a:lnSpc>
                <a:spcPct val="130000"/>
              </a:lnSpc>
            </a:pP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TEAM</a:t>
            </a:r>
            <a:r>
              <a:rPr lang="zh-TW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：</a:t>
            </a:r>
            <a:endParaRPr lang="en-US" altLang="zh-TW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defTabSz="685681">
              <a:lnSpc>
                <a:spcPct val="130000"/>
              </a:lnSpc>
            </a:pPr>
            <a:r>
              <a:rPr lang="en-US" altLang="zh-CN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r>
              <a:rPr lang="en-US" altLang="zh-TW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oo</a:t>
            </a:r>
            <a:r>
              <a:rPr lang="en-US" altLang="zh-CN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</a:t>
            </a:r>
            <a:r>
              <a:rPr lang="en-US" altLang="zh-TW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how</a:t>
            </a:r>
            <a:r>
              <a:rPr lang="zh-TW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</a:t>
            </a:r>
            <a:r>
              <a:rPr lang="en-US" altLang="zh-TW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niversity</a:t>
            </a:r>
            <a:r>
              <a:rPr lang="zh-TW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CN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  <a:r>
              <a:rPr lang="en-US" altLang="zh-TW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ig</a:t>
            </a:r>
            <a:r>
              <a:rPr lang="en-US" altLang="zh-CN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</a:t>
            </a:r>
            <a:r>
              <a:rPr lang="en-US" altLang="zh-TW" sz="16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ata</a:t>
            </a:r>
            <a:r>
              <a:rPr lang="zh-TW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zh-TW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Department</a:t>
            </a:r>
            <a:r>
              <a: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zh-CN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54716" y="4299851"/>
            <a:ext cx="1648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rgbClr val="A52F39"/>
                </a:solidFill>
              </a:rPr>
              <a:t>好運氣</a:t>
            </a:r>
            <a:endParaRPr lang="en-US" altLang="zh-TW" sz="3600" b="1" dirty="0" smtClean="0">
              <a:solidFill>
                <a:srgbClr val="A52F39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06" y="1426464"/>
            <a:ext cx="4970145" cy="3196553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8" b="95325" l="2784" r="98840">
                        <a14:foregroundMark x1="25058" y1="70909" x2="25058" y2="70909"/>
                        <a14:foregroundMark x1="3944" y1="73506" x2="3944" y2="73506"/>
                        <a14:foregroundMark x1="52436" y1="91948" x2="52436" y2="91948"/>
                        <a14:foregroundMark x1="50348" y1="95844" x2="50348" y2="95844"/>
                        <a14:foregroundMark x1="94664" y1="33506" x2="94664" y2="33506"/>
                        <a14:foregroundMark x1="98840" y1="32468" x2="98840" y2="32468"/>
                        <a14:foregroundMark x1="79814" y1="11688" x2="79814" y2="11688"/>
                        <a14:foregroundMark x1="77958" y1="2078" x2="77958" y2="2078"/>
                        <a14:backgroundMark x1="49652" y1="36104" x2="49652" y2="36104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4355" y="3812466"/>
            <a:ext cx="1112691" cy="11168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5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52"/>
          <p:cNvGrpSpPr/>
          <p:nvPr/>
        </p:nvGrpSpPr>
        <p:grpSpPr>
          <a:xfrm>
            <a:off x="3695311" y="2706624"/>
            <a:ext cx="4594456" cy="1719788"/>
            <a:chOff x="4351741" y="1223437"/>
            <a:chExt cx="3458759" cy="735658"/>
          </a:xfrm>
        </p:grpSpPr>
        <p:sp>
          <p:nvSpPr>
            <p:cNvPr id="50" name="矩形 49"/>
            <p:cNvSpPr/>
            <p:nvPr/>
          </p:nvSpPr>
          <p:spPr>
            <a:xfrm>
              <a:off x="4351741" y="1223437"/>
              <a:ext cx="3458759" cy="735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04745" y="1393784"/>
              <a:ext cx="2952750" cy="394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</a:rPr>
                <a:t>THANK</a:t>
              </a:r>
              <a:r>
                <a:rPr lang="zh-CN" altLang="en-US" sz="54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5400" b="1" dirty="0" smtClean="0">
                  <a:solidFill>
                    <a:schemeClr val="bg1"/>
                  </a:solidFill>
                </a:rPr>
                <a:t>YOU!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Freeform 1697"/>
          <p:cNvSpPr>
            <a:spLocks/>
          </p:cNvSpPr>
          <p:nvPr/>
        </p:nvSpPr>
        <p:spPr bwMode="auto">
          <a:xfrm>
            <a:off x="6582739" y="3403046"/>
            <a:ext cx="3414055" cy="1790700"/>
          </a:xfrm>
          <a:custGeom>
            <a:avLst/>
            <a:gdLst/>
            <a:ahLst/>
            <a:cxnLst>
              <a:cxn ang="0">
                <a:pos x="288" y="38"/>
              </a:cxn>
              <a:cxn ang="0">
                <a:pos x="322" y="70"/>
              </a:cxn>
              <a:cxn ang="0">
                <a:pos x="250" y="142"/>
              </a:cxn>
              <a:cxn ang="0">
                <a:pos x="170" y="62"/>
              </a:cxn>
              <a:cxn ang="0">
                <a:pos x="0" y="232"/>
              </a:cxn>
              <a:cxn ang="0">
                <a:pos x="68" y="232"/>
              </a:cxn>
              <a:cxn ang="0">
                <a:pos x="170" y="130"/>
              </a:cxn>
              <a:cxn ang="0">
                <a:pos x="250" y="210"/>
              </a:cxn>
              <a:cxn ang="0">
                <a:pos x="356" y="104"/>
              </a:cxn>
              <a:cxn ang="0">
                <a:pos x="388" y="138"/>
              </a:cxn>
              <a:cxn ang="0">
                <a:pos x="426" y="0"/>
              </a:cxn>
              <a:cxn ang="0">
                <a:pos x="288" y="38"/>
              </a:cxn>
            </a:cxnLst>
            <a:rect l="0" t="0" r="r" b="b"/>
            <a:pathLst>
              <a:path w="426" h="232">
                <a:moveTo>
                  <a:pt x="288" y="38"/>
                </a:moveTo>
                <a:lnTo>
                  <a:pt x="322" y="70"/>
                </a:lnTo>
                <a:lnTo>
                  <a:pt x="250" y="142"/>
                </a:lnTo>
                <a:lnTo>
                  <a:pt x="170" y="62"/>
                </a:lnTo>
                <a:lnTo>
                  <a:pt x="0" y="232"/>
                </a:lnTo>
                <a:lnTo>
                  <a:pt x="68" y="232"/>
                </a:lnTo>
                <a:lnTo>
                  <a:pt x="170" y="130"/>
                </a:lnTo>
                <a:lnTo>
                  <a:pt x="250" y="210"/>
                </a:lnTo>
                <a:lnTo>
                  <a:pt x="356" y="104"/>
                </a:lnTo>
                <a:lnTo>
                  <a:pt x="388" y="138"/>
                </a:lnTo>
                <a:lnTo>
                  <a:pt x="426" y="0"/>
                </a:lnTo>
                <a:lnTo>
                  <a:pt x="288" y="38"/>
                </a:lnTo>
                <a:close/>
              </a:path>
            </a:pathLst>
          </a:custGeom>
          <a:solidFill>
            <a:srgbClr val="FBE1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7537"/>
            <a:ext cx="12192000" cy="729012"/>
          </a:xfrm>
          <a:prstGeom prst="rect">
            <a:avLst/>
          </a:prstGeom>
          <a:solidFill>
            <a:srgbClr val="A94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4"/>
          <p:cNvSpPr txBox="1"/>
          <p:nvPr/>
        </p:nvSpPr>
        <p:spPr>
          <a:xfrm>
            <a:off x="246956" y="296904"/>
            <a:ext cx="252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T</a:t>
            </a:r>
            <a:r>
              <a:rPr kumimoji="1" lang="en-US" altLang="zh-TW" sz="3600" b="1" dirty="0" smtClean="0">
                <a:solidFill>
                  <a:schemeClr val="bg1"/>
                </a:solidFill>
              </a:rPr>
              <a:t>imeline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Rectangle 60"/>
          <p:cNvSpPr/>
          <p:nvPr/>
        </p:nvSpPr>
        <p:spPr>
          <a:xfrm>
            <a:off x="635925" y="3683764"/>
            <a:ext cx="2880308" cy="388684"/>
          </a:xfrm>
          <a:prstGeom prst="rect">
            <a:avLst/>
          </a:prstGeom>
          <a:solidFill>
            <a:srgbClr val="3B7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61"/>
          <p:cNvSpPr/>
          <p:nvPr/>
        </p:nvSpPr>
        <p:spPr>
          <a:xfrm>
            <a:off x="617722" y="3516446"/>
            <a:ext cx="326409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b="1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  <a:r>
              <a:rPr kumimoji="1" lang="zh-TW" alt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zh-TW" sz="2400" b="1" dirty="0">
                <a:solidFill>
                  <a:schemeClr val="bg1">
                    <a:lumMod val="75000"/>
                  </a:schemeClr>
                </a:solidFill>
              </a:rPr>
              <a:t>attributed</a:t>
            </a:r>
          </a:p>
        </p:txBody>
      </p:sp>
      <p:sp>
        <p:nvSpPr>
          <p:cNvPr id="27" name="Rectangle 62"/>
          <p:cNvSpPr/>
          <p:nvPr/>
        </p:nvSpPr>
        <p:spPr>
          <a:xfrm flipH="1">
            <a:off x="540675" y="3683764"/>
            <a:ext cx="115094" cy="388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77"/>
          <p:cNvGrpSpPr/>
          <p:nvPr/>
        </p:nvGrpSpPr>
        <p:grpSpPr>
          <a:xfrm>
            <a:off x="809463" y="2147329"/>
            <a:ext cx="97388" cy="1647772"/>
            <a:chOff x="922838" y="1532456"/>
            <a:chExt cx="97388" cy="1647772"/>
          </a:xfrm>
          <a:solidFill>
            <a:srgbClr val="3B718D"/>
          </a:solidFill>
        </p:grpSpPr>
        <p:cxnSp>
          <p:nvCxnSpPr>
            <p:cNvPr id="31" name="Straight Connector 74"/>
            <p:cNvCxnSpPr>
              <a:cxnSpLocks/>
            </p:cNvCxnSpPr>
            <p:nvPr/>
          </p:nvCxnSpPr>
          <p:spPr>
            <a:xfrm flipH="1" flipV="1">
              <a:off x="971532" y="1629844"/>
              <a:ext cx="1676" cy="1550384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75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78"/>
          <p:cNvGrpSpPr/>
          <p:nvPr/>
        </p:nvGrpSpPr>
        <p:grpSpPr>
          <a:xfrm rot="10800000">
            <a:off x="1266516" y="3937000"/>
            <a:ext cx="97388" cy="776863"/>
            <a:chOff x="922838" y="1532456"/>
            <a:chExt cx="97388" cy="776863"/>
          </a:xfrm>
          <a:solidFill>
            <a:srgbClr val="3B718D"/>
          </a:solidFill>
        </p:grpSpPr>
        <p:cxnSp>
          <p:nvCxnSpPr>
            <p:cNvPr id="34" name="Straight Connector 79"/>
            <p:cNvCxnSpPr>
              <a:cxnSpLocks/>
            </p:cNvCxnSpPr>
            <p:nvPr/>
          </p:nvCxnSpPr>
          <p:spPr>
            <a:xfrm rot="10800000">
              <a:off x="971532" y="1629844"/>
              <a:ext cx="0" cy="679475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80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97"/>
          <p:cNvSpPr/>
          <p:nvPr/>
        </p:nvSpPr>
        <p:spPr>
          <a:xfrm>
            <a:off x="3609358" y="3683764"/>
            <a:ext cx="3403770" cy="388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99"/>
          <p:cNvSpPr/>
          <p:nvPr/>
        </p:nvSpPr>
        <p:spPr>
          <a:xfrm flipH="1">
            <a:off x="3514108" y="3683764"/>
            <a:ext cx="115094" cy="388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102"/>
          <p:cNvGrpSpPr/>
          <p:nvPr/>
        </p:nvGrpSpPr>
        <p:grpSpPr>
          <a:xfrm>
            <a:off x="4322612" y="2147329"/>
            <a:ext cx="97388" cy="1647772"/>
            <a:chOff x="922838" y="1532456"/>
            <a:chExt cx="97388" cy="1647772"/>
          </a:xfrm>
          <a:solidFill>
            <a:schemeClr val="accent2"/>
          </a:solidFill>
        </p:grpSpPr>
        <p:cxnSp>
          <p:nvCxnSpPr>
            <p:cNvPr id="51" name="Straight Connector 103"/>
            <p:cNvCxnSpPr>
              <a:cxnSpLocks/>
            </p:cNvCxnSpPr>
            <p:nvPr/>
          </p:nvCxnSpPr>
          <p:spPr>
            <a:xfrm flipH="1" flipV="1">
              <a:off x="971532" y="1629844"/>
              <a:ext cx="1676" cy="1550384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04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105"/>
          <p:cNvGrpSpPr/>
          <p:nvPr/>
        </p:nvGrpSpPr>
        <p:grpSpPr>
          <a:xfrm rot="10800000">
            <a:off x="3939826" y="3937000"/>
            <a:ext cx="97388" cy="1426771"/>
            <a:chOff x="922838" y="1532456"/>
            <a:chExt cx="97388" cy="1426771"/>
          </a:xfrm>
          <a:solidFill>
            <a:schemeClr val="accent2"/>
          </a:solidFill>
        </p:grpSpPr>
        <p:cxnSp>
          <p:nvCxnSpPr>
            <p:cNvPr id="54" name="Straight Connector 106"/>
            <p:cNvCxnSpPr>
              <a:cxnSpLocks/>
            </p:cNvCxnSpPr>
            <p:nvPr/>
          </p:nvCxnSpPr>
          <p:spPr>
            <a:xfrm rot="10800000">
              <a:off x="971532" y="1629844"/>
              <a:ext cx="0" cy="1329383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07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127"/>
          <p:cNvGrpSpPr/>
          <p:nvPr/>
        </p:nvGrpSpPr>
        <p:grpSpPr>
          <a:xfrm rot="10800000">
            <a:off x="5933139" y="4037337"/>
            <a:ext cx="97388" cy="612599"/>
            <a:chOff x="922838" y="1532456"/>
            <a:chExt cx="97388" cy="612599"/>
          </a:xfrm>
          <a:solidFill>
            <a:schemeClr val="accent2"/>
          </a:solidFill>
        </p:grpSpPr>
        <p:cxnSp>
          <p:nvCxnSpPr>
            <p:cNvPr id="61" name="Straight Connector 128"/>
            <p:cNvCxnSpPr>
              <a:cxnSpLocks/>
            </p:cNvCxnSpPr>
            <p:nvPr/>
          </p:nvCxnSpPr>
          <p:spPr>
            <a:xfrm rot="10800000">
              <a:off x="971532" y="1629844"/>
              <a:ext cx="0" cy="515211"/>
            </a:xfrm>
            <a:prstGeom prst="line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29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131"/>
          <p:cNvSpPr/>
          <p:nvPr/>
        </p:nvSpPr>
        <p:spPr>
          <a:xfrm>
            <a:off x="7102285" y="3683764"/>
            <a:ext cx="2431517" cy="388684"/>
          </a:xfrm>
          <a:prstGeom prst="rect">
            <a:avLst/>
          </a:prstGeom>
          <a:solidFill>
            <a:srgbClr val="F6E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132"/>
          <p:cNvSpPr/>
          <p:nvPr/>
        </p:nvSpPr>
        <p:spPr>
          <a:xfrm flipH="1">
            <a:off x="7007036" y="3683764"/>
            <a:ext cx="115094" cy="388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137"/>
          <p:cNvGrpSpPr/>
          <p:nvPr/>
        </p:nvGrpSpPr>
        <p:grpSpPr>
          <a:xfrm>
            <a:off x="7275191" y="2045587"/>
            <a:ext cx="97388" cy="1749514"/>
            <a:chOff x="922838" y="1532456"/>
            <a:chExt cx="97388" cy="1749514"/>
          </a:xfrm>
          <a:solidFill>
            <a:srgbClr val="F6EBA2"/>
          </a:solidFill>
        </p:grpSpPr>
        <p:cxnSp>
          <p:nvCxnSpPr>
            <p:cNvPr id="69" name="Straight Connector 138"/>
            <p:cNvCxnSpPr>
              <a:cxnSpLocks/>
            </p:cNvCxnSpPr>
            <p:nvPr/>
          </p:nvCxnSpPr>
          <p:spPr>
            <a:xfrm flipV="1">
              <a:off x="971532" y="1629844"/>
              <a:ext cx="0" cy="1652126"/>
            </a:xfrm>
            <a:prstGeom prst="line">
              <a:avLst/>
            </a:prstGeom>
            <a:grpFill/>
            <a:ln>
              <a:solidFill>
                <a:srgbClr val="F6EB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39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solidFill>
                <a:srgbClr val="F6EB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145"/>
          <p:cNvSpPr/>
          <p:nvPr/>
        </p:nvSpPr>
        <p:spPr>
          <a:xfrm>
            <a:off x="9645418" y="3683764"/>
            <a:ext cx="1933300" cy="388684"/>
          </a:xfrm>
          <a:prstGeom prst="rect">
            <a:avLst/>
          </a:prstGeom>
          <a:solidFill>
            <a:srgbClr val="EBA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146"/>
          <p:cNvSpPr/>
          <p:nvPr/>
        </p:nvSpPr>
        <p:spPr>
          <a:xfrm flipH="1">
            <a:off x="9530324" y="3683764"/>
            <a:ext cx="115094" cy="3886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151"/>
          <p:cNvGrpSpPr/>
          <p:nvPr/>
        </p:nvGrpSpPr>
        <p:grpSpPr>
          <a:xfrm rot="10800000">
            <a:off x="9578831" y="4037337"/>
            <a:ext cx="97388" cy="612599"/>
            <a:chOff x="922838" y="1532456"/>
            <a:chExt cx="97388" cy="612599"/>
          </a:xfrm>
          <a:solidFill>
            <a:schemeClr val="accent4"/>
          </a:solidFill>
        </p:grpSpPr>
        <p:cxnSp>
          <p:nvCxnSpPr>
            <p:cNvPr id="77" name="Straight Connector 152"/>
            <p:cNvCxnSpPr>
              <a:cxnSpLocks/>
            </p:cNvCxnSpPr>
            <p:nvPr/>
          </p:nvCxnSpPr>
          <p:spPr>
            <a:xfrm rot="10800000">
              <a:off x="971532" y="1629844"/>
              <a:ext cx="0" cy="515211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153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156"/>
          <p:cNvGrpSpPr/>
          <p:nvPr/>
        </p:nvGrpSpPr>
        <p:grpSpPr>
          <a:xfrm>
            <a:off x="9726602" y="2147329"/>
            <a:ext cx="97388" cy="1647772"/>
            <a:chOff x="922838" y="1532456"/>
            <a:chExt cx="97388" cy="1647772"/>
          </a:xfrm>
          <a:solidFill>
            <a:schemeClr val="accent4"/>
          </a:solidFill>
        </p:grpSpPr>
        <p:cxnSp>
          <p:nvCxnSpPr>
            <p:cNvPr id="82" name="Straight Connector 157"/>
            <p:cNvCxnSpPr>
              <a:cxnSpLocks/>
            </p:cNvCxnSpPr>
            <p:nvPr/>
          </p:nvCxnSpPr>
          <p:spPr>
            <a:xfrm flipH="1" flipV="1">
              <a:off x="971532" y="1629844"/>
              <a:ext cx="1676" cy="1550384"/>
            </a:xfrm>
            <a:prstGeom prst="lin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158"/>
            <p:cNvSpPr/>
            <p:nvPr/>
          </p:nvSpPr>
          <p:spPr>
            <a:xfrm>
              <a:off x="922838" y="1532456"/>
              <a:ext cx="97388" cy="97388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61"/>
          <p:cNvSpPr/>
          <p:nvPr/>
        </p:nvSpPr>
        <p:spPr>
          <a:xfrm>
            <a:off x="4644143" y="3629718"/>
            <a:ext cx="2322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400" b="1" kern="0" spc="-3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TW" altLang="en-US" sz="2400" b="1" kern="0" spc="-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b="1" kern="0" spc="-300" dirty="0" smtClean="0">
                <a:solidFill>
                  <a:schemeClr val="bg1">
                    <a:lumMod val="50000"/>
                  </a:schemeClr>
                </a:solidFill>
              </a:rPr>
              <a:t>collecting</a:t>
            </a:r>
            <a:endParaRPr lang="en-US" sz="2400" b="1" kern="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Rectangle 61"/>
          <p:cNvSpPr/>
          <p:nvPr/>
        </p:nvSpPr>
        <p:spPr>
          <a:xfrm>
            <a:off x="7393291" y="3647272"/>
            <a:ext cx="2164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400" b="1" kern="0" spc="-300" dirty="0" err="1" smtClean="0">
                <a:solidFill>
                  <a:schemeClr val="bg1">
                    <a:lumMod val="50000"/>
                  </a:schemeClr>
                </a:solidFill>
              </a:rPr>
              <a:t>Operation&amp;revise</a:t>
            </a:r>
            <a:endParaRPr lang="en-US" sz="2400" b="1" kern="0" spc="-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61"/>
          <p:cNvSpPr/>
          <p:nvPr/>
        </p:nvSpPr>
        <p:spPr>
          <a:xfrm>
            <a:off x="9993600" y="3655472"/>
            <a:ext cx="1585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TW" sz="2400" b="1" kern="0" spc="-300" dirty="0" smtClean="0">
                <a:solidFill>
                  <a:schemeClr val="bg1">
                    <a:lumMod val="50000"/>
                  </a:schemeClr>
                </a:solidFill>
              </a:rPr>
              <a:t>Presentation</a:t>
            </a:r>
          </a:p>
        </p:txBody>
      </p:sp>
      <p:sp>
        <p:nvSpPr>
          <p:cNvPr id="95" name="Content Placeholder 705"/>
          <p:cNvSpPr txBox="1">
            <a:spLocks/>
          </p:cNvSpPr>
          <p:nvPr/>
        </p:nvSpPr>
        <p:spPr>
          <a:xfrm>
            <a:off x="1227606" y="9488163"/>
            <a:ext cx="2351088" cy="577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involves the acquisition or purchase and processing of raw materials, equipment, and labor required to assemble the final product.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6" name="Group 601"/>
          <p:cNvGrpSpPr/>
          <p:nvPr/>
        </p:nvGrpSpPr>
        <p:grpSpPr>
          <a:xfrm>
            <a:off x="2333985" y="6208135"/>
            <a:ext cx="4899025" cy="2979804"/>
            <a:chOff x="5616576" y="3207770"/>
            <a:chExt cx="1339850" cy="814956"/>
          </a:xfrm>
          <a:solidFill>
            <a:srgbClr val="26BA9A"/>
          </a:solidFill>
        </p:grpSpPr>
        <p:sp>
          <p:nvSpPr>
            <p:cNvPr id="97" name="Freeform 33"/>
            <p:cNvSpPr>
              <a:spLocks/>
            </p:cNvSpPr>
            <p:nvPr/>
          </p:nvSpPr>
          <p:spPr bwMode="auto">
            <a:xfrm>
              <a:off x="6140451" y="3571876"/>
              <a:ext cx="447675" cy="450850"/>
            </a:xfrm>
            <a:custGeom>
              <a:avLst/>
              <a:gdLst>
                <a:gd name="T0" fmla="*/ 140 w 282"/>
                <a:gd name="T1" fmla="*/ 284 h 284"/>
                <a:gd name="T2" fmla="*/ 0 w 282"/>
                <a:gd name="T3" fmla="*/ 142 h 284"/>
                <a:gd name="T4" fmla="*/ 140 w 282"/>
                <a:gd name="T5" fmla="*/ 0 h 284"/>
                <a:gd name="T6" fmla="*/ 282 w 282"/>
                <a:gd name="T7" fmla="*/ 142 h 284"/>
                <a:gd name="T8" fmla="*/ 140 w 28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140" y="284"/>
                  </a:moveTo>
                  <a:lnTo>
                    <a:pt x="0" y="142"/>
                  </a:lnTo>
                  <a:lnTo>
                    <a:pt x="140" y="0"/>
                  </a:lnTo>
                  <a:lnTo>
                    <a:pt x="282" y="142"/>
                  </a:lnTo>
                  <a:lnTo>
                    <a:pt x="140" y="284"/>
                  </a:lnTo>
                  <a:close/>
                </a:path>
              </a:pathLst>
            </a:custGeom>
            <a:solidFill>
              <a:srgbClr val="556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4"/>
            <p:cNvSpPr>
              <a:spLocks/>
            </p:cNvSpPr>
            <p:nvPr/>
          </p:nvSpPr>
          <p:spPr bwMode="auto">
            <a:xfrm>
              <a:off x="5616576" y="3571876"/>
              <a:ext cx="447675" cy="450850"/>
            </a:xfrm>
            <a:custGeom>
              <a:avLst/>
              <a:gdLst>
                <a:gd name="T0" fmla="*/ 140 w 282"/>
                <a:gd name="T1" fmla="*/ 284 h 284"/>
                <a:gd name="T2" fmla="*/ 0 w 282"/>
                <a:gd name="T3" fmla="*/ 142 h 284"/>
                <a:gd name="T4" fmla="*/ 140 w 282"/>
                <a:gd name="T5" fmla="*/ 0 h 284"/>
                <a:gd name="T6" fmla="*/ 282 w 282"/>
                <a:gd name="T7" fmla="*/ 142 h 284"/>
                <a:gd name="T8" fmla="*/ 140 w 28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140" y="284"/>
                  </a:moveTo>
                  <a:lnTo>
                    <a:pt x="0" y="142"/>
                  </a:lnTo>
                  <a:lnTo>
                    <a:pt x="140" y="0"/>
                  </a:lnTo>
                  <a:lnTo>
                    <a:pt x="282" y="142"/>
                  </a:lnTo>
                  <a:lnTo>
                    <a:pt x="140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5"/>
            <p:cNvSpPr>
              <a:spLocks/>
            </p:cNvSpPr>
            <p:nvPr/>
          </p:nvSpPr>
          <p:spPr bwMode="auto">
            <a:xfrm>
              <a:off x="5878513" y="3309939"/>
              <a:ext cx="447675" cy="450850"/>
            </a:xfrm>
            <a:custGeom>
              <a:avLst/>
              <a:gdLst>
                <a:gd name="T0" fmla="*/ 140 w 282"/>
                <a:gd name="T1" fmla="*/ 284 h 284"/>
                <a:gd name="T2" fmla="*/ 0 w 282"/>
                <a:gd name="T3" fmla="*/ 142 h 284"/>
                <a:gd name="T4" fmla="*/ 140 w 282"/>
                <a:gd name="T5" fmla="*/ 0 h 284"/>
                <a:gd name="T6" fmla="*/ 282 w 282"/>
                <a:gd name="T7" fmla="*/ 142 h 284"/>
                <a:gd name="T8" fmla="*/ 140 w 28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140" y="284"/>
                  </a:moveTo>
                  <a:lnTo>
                    <a:pt x="0" y="142"/>
                  </a:lnTo>
                  <a:lnTo>
                    <a:pt x="140" y="0"/>
                  </a:lnTo>
                  <a:lnTo>
                    <a:pt x="282" y="142"/>
                  </a:lnTo>
                  <a:lnTo>
                    <a:pt x="140" y="284"/>
                  </a:lnTo>
                  <a:close/>
                </a:path>
              </a:pathLst>
            </a:custGeom>
            <a:solidFill>
              <a:srgbClr val="CC4C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36"/>
            <p:cNvSpPr>
              <a:spLocks/>
            </p:cNvSpPr>
            <p:nvPr/>
          </p:nvSpPr>
          <p:spPr bwMode="auto">
            <a:xfrm>
              <a:off x="6400801" y="3309939"/>
              <a:ext cx="447675" cy="450850"/>
            </a:xfrm>
            <a:custGeom>
              <a:avLst/>
              <a:gdLst>
                <a:gd name="T0" fmla="*/ 142 w 282"/>
                <a:gd name="T1" fmla="*/ 284 h 284"/>
                <a:gd name="T2" fmla="*/ 0 w 282"/>
                <a:gd name="T3" fmla="*/ 142 h 284"/>
                <a:gd name="T4" fmla="*/ 142 w 282"/>
                <a:gd name="T5" fmla="*/ 0 h 284"/>
                <a:gd name="T6" fmla="*/ 282 w 282"/>
                <a:gd name="T7" fmla="*/ 142 h 284"/>
                <a:gd name="T8" fmla="*/ 142 w 282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4">
                  <a:moveTo>
                    <a:pt x="142" y="284"/>
                  </a:moveTo>
                  <a:lnTo>
                    <a:pt x="0" y="142"/>
                  </a:lnTo>
                  <a:lnTo>
                    <a:pt x="142" y="0"/>
                  </a:lnTo>
                  <a:lnTo>
                    <a:pt x="282" y="142"/>
                  </a:lnTo>
                  <a:lnTo>
                    <a:pt x="142" y="284"/>
                  </a:lnTo>
                  <a:close/>
                </a:path>
              </a:pathLst>
            </a:custGeom>
            <a:solidFill>
              <a:srgbClr val="879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37"/>
            <p:cNvSpPr>
              <a:spLocks/>
            </p:cNvSpPr>
            <p:nvPr/>
          </p:nvSpPr>
          <p:spPr bwMode="auto">
            <a:xfrm>
              <a:off x="6564313" y="3207770"/>
              <a:ext cx="392113" cy="392113"/>
            </a:xfrm>
            <a:custGeom>
              <a:avLst/>
              <a:gdLst>
                <a:gd name="T0" fmla="*/ 247 w 247"/>
                <a:gd name="T1" fmla="*/ 0 h 247"/>
                <a:gd name="T2" fmla="*/ 218 w 247"/>
                <a:gd name="T3" fmla="*/ 247 h 247"/>
                <a:gd name="T4" fmla="*/ 0 w 247"/>
                <a:gd name="T5" fmla="*/ 29 h 247"/>
                <a:gd name="T6" fmla="*/ 247 w 247"/>
                <a:gd name="T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47">
                  <a:moveTo>
                    <a:pt x="247" y="0"/>
                  </a:moveTo>
                  <a:lnTo>
                    <a:pt x="218" y="247"/>
                  </a:lnTo>
                  <a:lnTo>
                    <a:pt x="0" y="2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8797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2" name="Group 8"/>
          <p:cNvGrpSpPr>
            <a:grpSpLocks noChangeAspect="1"/>
          </p:cNvGrpSpPr>
          <p:nvPr/>
        </p:nvGrpSpPr>
        <p:grpSpPr bwMode="auto">
          <a:xfrm>
            <a:off x="5593566" y="6895843"/>
            <a:ext cx="852594" cy="909069"/>
            <a:chOff x="1812" y="-9"/>
            <a:chExt cx="4061" cy="4330"/>
          </a:xfrm>
          <a:solidFill>
            <a:schemeClr val="bg1"/>
          </a:solidFill>
        </p:grpSpPr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1812" y="-9"/>
              <a:ext cx="2233" cy="2882"/>
            </a:xfrm>
            <a:custGeom>
              <a:avLst/>
              <a:gdLst>
                <a:gd name="T0" fmla="*/ 139 w 2007"/>
                <a:gd name="T1" fmla="*/ 2583 h 2592"/>
                <a:gd name="T2" fmla="*/ 191 w 2007"/>
                <a:gd name="T3" fmla="*/ 2496 h 2592"/>
                <a:gd name="T4" fmla="*/ 144 w 2007"/>
                <a:gd name="T5" fmla="*/ 2100 h 2592"/>
                <a:gd name="T6" fmla="*/ 626 w 2007"/>
                <a:gd name="T7" fmla="*/ 933 h 2592"/>
                <a:gd name="T8" fmla="*/ 1788 w 2007"/>
                <a:gd name="T9" fmla="*/ 450 h 2592"/>
                <a:gd name="T10" fmla="*/ 1625 w 2007"/>
                <a:gd name="T11" fmla="*/ 707 h 2592"/>
                <a:gd name="T12" fmla="*/ 1647 w 2007"/>
                <a:gd name="T13" fmla="*/ 806 h 2592"/>
                <a:gd name="T14" fmla="*/ 1746 w 2007"/>
                <a:gd name="T15" fmla="*/ 784 h 2592"/>
                <a:gd name="T16" fmla="*/ 1968 w 2007"/>
                <a:gd name="T17" fmla="*/ 434 h 2592"/>
                <a:gd name="T18" fmla="*/ 1986 w 2007"/>
                <a:gd name="T19" fmla="*/ 406 h 2592"/>
                <a:gd name="T20" fmla="*/ 2007 w 2007"/>
                <a:gd name="T21" fmla="*/ 373 h 2592"/>
                <a:gd name="T22" fmla="*/ 1981 w 2007"/>
                <a:gd name="T23" fmla="*/ 347 h 2592"/>
                <a:gd name="T24" fmla="*/ 1955 w 2007"/>
                <a:gd name="T25" fmla="*/ 321 h 2592"/>
                <a:gd name="T26" fmla="*/ 1664 w 2007"/>
                <a:gd name="T27" fmla="*/ 28 h 2592"/>
                <a:gd name="T28" fmla="*/ 1562 w 2007"/>
                <a:gd name="T29" fmla="*/ 28 h 2592"/>
                <a:gd name="T30" fmla="*/ 1562 w 2007"/>
                <a:gd name="T31" fmla="*/ 129 h 2592"/>
                <a:gd name="T32" fmla="*/ 1562 w 2007"/>
                <a:gd name="T33" fmla="*/ 129 h 2592"/>
                <a:gd name="T34" fmla="*/ 1739 w 2007"/>
                <a:gd name="T35" fmla="*/ 307 h 2592"/>
                <a:gd name="T36" fmla="*/ 0 w 2007"/>
                <a:gd name="T37" fmla="*/ 2100 h 2592"/>
                <a:gd name="T38" fmla="*/ 52 w 2007"/>
                <a:gd name="T39" fmla="*/ 2530 h 2592"/>
                <a:gd name="T40" fmla="*/ 139 w 2007"/>
                <a:gd name="T41" fmla="*/ 2583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7" h="2592">
                  <a:moveTo>
                    <a:pt x="139" y="2583"/>
                  </a:moveTo>
                  <a:cubicBezTo>
                    <a:pt x="177" y="2574"/>
                    <a:pt x="201" y="2535"/>
                    <a:pt x="191" y="2496"/>
                  </a:cubicBezTo>
                  <a:cubicBezTo>
                    <a:pt x="160" y="2369"/>
                    <a:pt x="144" y="2237"/>
                    <a:pt x="144" y="2100"/>
                  </a:cubicBezTo>
                  <a:cubicBezTo>
                    <a:pt x="144" y="1644"/>
                    <a:pt x="328" y="1232"/>
                    <a:pt x="626" y="933"/>
                  </a:cubicBezTo>
                  <a:cubicBezTo>
                    <a:pt x="924" y="635"/>
                    <a:pt x="1334" y="450"/>
                    <a:pt x="1788" y="450"/>
                  </a:cubicBezTo>
                  <a:cubicBezTo>
                    <a:pt x="1625" y="707"/>
                    <a:pt x="1625" y="707"/>
                    <a:pt x="1625" y="707"/>
                  </a:cubicBezTo>
                  <a:cubicBezTo>
                    <a:pt x="1604" y="740"/>
                    <a:pt x="1614" y="784"/>
                    <a:pt x="1647" y="806"/>
                  </a:cubicBezTo>
                  <a:cubicBezTo>
                    <a:pt x="1680" y="827"/>
                    <a:pt x="1725" y="817"/>
                    <a:pt x="1746" y="784"/>
                  </a:cubicBezTo>
                  <a:cubicBezTo>
                    <a:pt x="1968" y="434"/>
                    <a:pt x="1968" y="434"/>
                    <a:pt x="1968" y="434"/>
                  </a:cubicBezTo>
                  <a:cubicBezTo>
                    <a:pt x="1976" y="426"/>
                    <a:pt x="1982" y="417"/>
                    <a:pt x="1986" y="406"/>
                  </a:cubicBezTo>
                  <a:cubicBezTo>
                    <a:pt x="2007" y="373"/>
                    <a:pt x="2007" y="373"/>
                    <a:pt x="2007" y="373"/>
                  </a:cubicBezTo>
                  <a:cubicBezTo>
                    <a:pt x="1981" y="347"/>
                    <a:pt x="1981" y="347"/>
                    <a:pt x="1981" y="347"/>
                  </a:cubicBezTo>
                  <a:cubicBezTo>
                    <a:pt x="1975" y="336"/>
                    <a:pt x="1966" y="327"/>
                    <a:pt x="1955" y="321"/>
                  </a:cubicBezTo>
                  <a:cubicBezTo>
                    <a:pt x="1664" y="28"/>
                    <a:pt x="1664" y="28"/>
                    <a:pt x="1664" y="28"/>
                  </a:cubicBezTo>
                  <a:cubicBezTo>
                    <a:pt x="1636" y="0"/>
                    <a:pt x="1590" y="0"/>
                    <a:pt x="1562" y="28"/>
                  </a:cubicBezTo>
                  <a:cubicBezTo>
                    <a:pt x="1534" y="56"/>
                    <a:pt x="1534" y="101"/>
                    <a:pt x="1562" y="129"/>
                  </a:cubicBezTo>
                  <a:cubicBezTo>
                    <a:pt x="1562" y="129"/>
                    <a:pt x="1562" y="129"/>
                    <a:pt x="1562" y="129"/>
                  </a:cubicBezTo>
                  <a:cubicBezTo>
                    <a:pt x="1739" y="307"/>
                    <a:pt x="1739" y="307"/>
                    <a:pt x="1739" y="307"/>
                  </a:cubicBezTo>
                  <a:cubicBezTo>
                    <a:pt x="774" y="335"/>
                    <a:pt x="0" y="1126"/>
                    <a:pt x="0" y="2100"/>
                  </a:cubicBezTo>
                  <a:cubicBezTo>
                    <a:pt x="0" y="2248"/>
                    <a:pt x="18" y="2392"/>
                    <a:pt x="52" y="2530"/>
                  </a:cubicBezTo>
                  <a:cubicBezTo>
                    <a:pt x="62" y="2569"/>
                    <a:pt x="101" y="2592"/>
                    <a:pt x="139" y="25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838" y="3028"/>
              <a:ext cx="3330" cy="1293"/>
            </a:xfrm>
            <a:custGeom>
              <a:avLst/>
              <a:gdLst>
                <a:gd name="T0" fmla="*/ 2866 w 2994"/>
                <a:gd name="T1" fmla="*/ 598 h 1163"/>
                <a:gd name="T2" fmla="*/ 1768 w 2994"/>
                <a:gd name="T3" fmla="*/ 1019 h 1163"/>
                <a:gd name="T4" fmla="*/ 319 w 2994"/>
                <a:gd name="T5" fmla="*/ 155 h 1163"/>
                <a:gd name="T6" fmla="*/ 623 w 2994"/>
                <a:gd name="T7" fmla="*/ 175 h 1163"/>
                <a:gd name="T8" fmla="*/ 700 w 2994"/>
                <a:gd name="T9" fmla="*/ 108 h 1163"/>
                <a:gd name="T10" fmla="*/ 633 w 2994"/>
                <a:gd name="T11" fmla="*/ 32 h 1163"/>
                <a:gd name="T12" fmla="*/ 148 w 2994"/>
                <a:gd name="T13" fmla="*/ 0 h 1163"/>
                <a:gd name="T14" fmla="*/ 11 w 2994"/>
                <a:gd name="T15" fmla="*/ 467 h 1163"/>
                <a:gd name="T16" fmla="*/ 59 w 2994"/>
                <a:gd name="T17" fmla="*/ 556 h 1163"/>
                <a:gd name="T18" fmla="*/ 148 w 2994"/>
                <a:gd name="T19" fmla="*/ 508 h 1163"/>
                <a:gd name="T20" fmla="*/ 219 w 2994"/>
                <a:gd name="T21" fmla="*/ 267 h 1163"/>
                <a:gd name="T22" fmla="*/ 1768 w 2994"/>
                <a:gd name="T23" fmla="*/ 1163 h 1163"/>
                <a:gd name="T24" fmla="*/ 2962 w 2994"/>
                <a:gd name="T25" fmla="*/ 705 h 1163"/>
                <a:gd name="T26" fmla="*/ 2968 w 2994"/>
                <a:gd name="T27" fmla="*/ 604 h 1163"/>
                <a:gd name="T28" fmla="*/ 2866 w 2994"/>
                <a:gd name="T29" fmla="*/ 598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4" h="1163">
                  <a:moveTo>
                    <a:pt x="2866" y="598"/>
                  </a:moveTo>
                  <a:cubicBezTo>
                    <a:pt x="2575" y="860"/>
                    <a:pt x="2190" y="1019"/>
                    <a:pt x="1768" y="1019"/>
                  </a:cubicBezTo>
                  <a:cubicBezTo>
                    <a:pt x="1142" y="1019"/>
                    <a:pt x="599" y="670"/>
                    <a:pt x="319" y="155"/>
                  </a:cubicBezTo>
                  <a:cubicBezTo>
                    <a:pt x="623" y="175"/>
                    <a:pt x="623" y="175"/>
                    <a:pt x="623" y="175"/>
                  </a:cubicBezTo>
                  <a:cubicBezTo>
                    <a:pt x="663" y="178"/>
                    <a:pt x="697" y="148"/>
                    <a:pt x="700" y="108"/>
                  </a:cubicBezTo>
                  <a:cubicBezTo>
                    <a:pt x="702" y="69"/>
                    <a:pt x="672" y="35"/>
                    <a:pt x="633" y="32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" y="467"/>
                    <a:pt x="11" y="467"/>
                    <a:pt x="11" y="467"/>
                  </a:cubicBezTo>
                  <a:cubicBezTo>
                    <a:pt x="0" y="505"/>
                    <a:pt x="21" y="545"/>
                    <a:pt x="59" y="556"/>
                  </a:cubicBezTo>
                  <a:cubicBezTo>
                    <a:pt x="97" y="567"/>
                    <a:pt x="137" y="546"/>
                    <a:pt x="148" y="508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529" y="802"/>
                    <a:pt x="1106" y="1162"/>
                    <a:pt x="1768" y="1163"/>
                  </a:cubicBezTo>
                  <a:cubicBezTo>
                    <a:pt x="2226" y="1163"/>
                    <a:pt x="2645" y="990"/>
                    <a:pt x="2962" y="705"/>
                  </a:cubicBezTo>
                  <a:cubicBezTo>
                    <a:pt x="2991" y="679"/>
                    <a:pt x="2994" y="634"/>
                    <a:pt x="2968" y="604"/>
                  </a:cubicBezTo>
                  <a:cubicBezTo>
                    <a:pt x="2941" y="575"/>
                    <a:pt x="2896" y="572"/>
                    <a:pt x="2866" y="5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199" y="385"/>
              <a:ext cx="1674" cy="3201"/>
            </a:xfrm>
            <a:custGeom>
              <a:avLst/>
              <a:gdLst>
                <a:gd name="T0" fmla="*/ 1423 w 1505"/>
                <a:gd name="T1" fmla="*/ 2687 h 2879"/>
                <a:gd name="T2" fmla="*/ 1423 w 1505"/>
                <a:gd name="T3" fmla="*/ 2687 h 2879"/>
                <a:gd name="T4" fmla="*/ 1152 w 1505"/>
                <a:gd name="T5" fmla="*/ 2715 h 2879"/>
                <a:gd name="T6" fmla="*/ 1435 w 1505"/>
                <a:gd name="T7" fmla="*/ 1746 h 2879"/>
                <a:gd name="T8" fmla="*/ 97 w 1505"/>
                <a:gd name="T9" fmla="*/ 10 h 2879"/>
                <a:gd name="T10" fmla="*/ 10 w 1505"/>
                <a:gd name="T11" fmla="*/ 61 h 2879"/>
                <a:gd name="T12" fmla="*/ 61 w 1505"/>
                <a:gd name="T13" fmla="*/ 149 h 2879"/>
                <a:gd name="T14" fmla="*/ 1292 w 1505"/>
                <a:gd name="T15" fmla="*/ 1746 h 2879"/>
                <a:gd name="T16" fmla="*/ 1027 w 1505"/>
                <a:gd name="T17" fmla="*/ 2644 h 2879"/>
                <a:gd name="T18" fmla="*/ 936 w 1505"/>
                <a:gd name="T19" fmla="*/ 2372 h 2879"/>
                <a:gd name="T20" fmla="*/ 846 w 1505"/>
                <a:gd name="T21" fmla="*/ 2326 h 2879"/>
                <a:gd name="T22" fmla="*/ 800 w 1505"/>
                <a:gd name="T23" fmla="*/ 2417 h 2879"/>
                <a:gd name="T24" fmla="*/ 931 w 1505"/>
                <a:gd name="T25" fmla="*/ 2810 h 2879"/>
                <a:gd name="T26" fmla="*/ 941 w 1505"/>
                <a:gd name="T27" fmla="*/ 2840 h 2879"/>
                <a:gd name="T28" fmla="*/ 954 w 1505"/>
                <a:gd name="T29" fmla="*/ 2879 h 2879"/>
                <a:gd name="T30" fmla="*/ 997 w 1505"/>
                <a:gd name="T31" fmla="*/ 2874 h 2879"/>
                <a:gd name="T32" fmla="*/ 1019 w 1505"/>
                <a:gd name="T33" fmla="*/ 2872 h 2879"/>
                <a:gd name="T34" fmla="*/ 1437 w 1505"/>
                <a:gd name="T35" fmla="*/ 2830 h 2879"/>
                <a:gd name="T36" fmla="*/ 1501 w 1505"/>
                <a:gd name="T37" fmla="*/ 2752 h 2879"/>
                <a:gd name="T38" fmla="*/ 1423 w 1505"/>
                <a:gd name="T39" fmla="*/ 2687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5" h="2879">
                  <a:moveTo>
                    <a:pt x="1423" y="2687"/>
                  </a:moveTo>
                  <a:cubicBezTo>
                    <a:pt x="1423" y="2687"/>
                    <a:pt x="1423" y="2687"/>
                    <a:pt x="1423" y="2687"/>
                  </a:cubicBezTo>
                  <a:cubicBezTo>
                    <a:pt x="1152" y="2715"/>
                    <a:pt x="1152" y="2715"/>
                    <a:pt x="1152" y="2715"/>
                  </a:cubicBezTo>
                  <a:cubicBezTo>
                    <a:pt x="1331" y="2435"/>
                    <a:pt x="1435" y="2102"/>
                    <a:pt x="1435" y="1746"/>
                  </a:cubicBezTo>
                  <a:cubicBezTo>
                    <a:pt x="1435" y="912"/>
                    <a:pt x="867" y="210"/>
                    <a:pt x="97" y="10"/>
                  </a:cubicBezTo>
                  <a:cubicBezTo>
                    <a:pt x="59" y="0"/>
                    <a:pt x="20" y="23"/>
                    <a:pt x="10" y="61"/>
                  </a:cubicBezTo>
                  <a:cubicBezTo>
                    <a:pt x="0" y="99"/>
                    <a:pt x="23" y="139"/>
                    <a:pt x="61" y="149"/>
                  </a:cubicBezTo>
                  <a:cubicBezTo>
                    <a:pt x="769" y="333"/>
                    <a:pt x="1292" y="978"/>
                    <a:pt x="1292" y="1746"/>
                  </a:cubicBezTo>
                  <a:cubicBezTo>
                    <a:pt x="1292" y="2077"/>
                    <a:pt x="1194" y="2386"/>
                    <a:pt x="1027" y="2644"/>
                  </a:cubicBezTo>
                  <a:cubicBezTo>
                    <a:pt x="936" y="2372"/>
                    <a:pt x="936" y="2372"/>
                    <a:pt x="936" y="2372"/>
                  </a:cubicBezTo>
                  <a:cubicBezTo>
                    <a:pt x="924" y="2334"/>
                    <a:pt x="883" y="2314"/>
                    <a:pt x="846" y="2326"/>
                  </a:cubicBezTo>
                  <a:cubicBezTo>
                    <a:pt x="808" y="2339"/>
                    <a:pt x="788" y="2379"/>
                    <a:pt x="800" y="2417"/>
                  </a:cubicBezTo>
                  <a:cubicBezTo>
                    <a:pt x="931" y="2810"/>
                    <a:pt x="931" y="2810"/>
                    <a:pt x="931" y="2810"/>
                  </a:cubicBezTo>
                  <a:cubicBezTo>
                    <a:pt x="932" y="2820"/>
                    <a:pt x="935" y="2831"/>
                    <a:pt x="941" y="2840"/>
                  </a:cubicBezTo>
                  <a:cubicBezTo>
                    <a:pt x="954" y="2879"/>
                    <a:pt x="954" y="2879"/>
                    <a:pt x="954" y="2879"/>
                  </a:cubicBezTo>
                  <a:cubicBezTo>
                    <a:pt x="997" y="2874"/>
                    <a:pt x="997" y="2874"/>
                    <a:pt x="997" y="2874"/>
                  </a:cubicBezTo>
                  <a:cubicBezTo>
                    <a:pt x="1004" y="2875"/>
                    <a:pt x="1012" y="2874"/>
                    <a:pt x="1019" y="2872"/>
                  </a:cubicBezTo>
                  <a:cubicBezTo>
                    <a:pt x="1437" y="2830"/>
                    <a:pt x="1437" y="2830"/>
                    <a:pt x="1437" y="2830"/>
                  </a:cubicBezTo>
                  <a:cubicBezTo>
                    <a:pt x="1477" y="2826"/>
                    <a:pt x="1505" y="2791"/>
                    <a:pt x="1501" y="2752"/>
                  </a:cubicBezTo>
                  <a:cubicBezTo>
                    <a:pt x="1497" y="2712"/>
                    <a:pt x="1462" y="2683"/>
                    <a:pt x="1423" y="2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2"/>
            <p:cNvSpPr>
              <a:spLocks noEditPoints="1"/>
            </p:cNvSpPr>
            <p:nvPr/>
          </p:nvSpPr>
          <p:spPr bwMode="auto">
            <a:xfrm>
              <a:off x="3099" y="1331"/>
              <a:ext cx="1435" cy="1975"/>
            </a:xfrm>
            <a:custGeom>
              <a:avLst/>
              <a:gdLst>
                <a:gd name="T0" fmla="*/ 521 w 1290"/>
                <a:gd name="T1" fmla="*/ 1776 h 1776"/>
                <a:gd name="T2" fmla="*/ 764 w 1290"/>
                <a:gd name="T3" fmla="*/ 1776 h 1776"/>
                <a:gd name="T4" fmla="*/ 955 w 1290"/>
                <a:gd name="T5" fmla="*/ 1584 h 1776"/>
                <a:gd name="T6" fmla="*/ 956 w 1290"/>
                <a:gd name="T7" fmla="*/ 1225 h 1776"/>
                <a:gd name="T8" fmla="*/ 965 w 1290"/>
                <a:gd name="T9" fmla="*/ 1170 h 1776"/>
                <a:gd name="T10" fmla="*/ 1023 w 1290"/>
                <a:gd name="T11" fmla="*/ 1088 h 1776"/>
                <a:gd name="T12" fmla="*/ 1194 w 1290"/>
                <a:gd name="T13" fmla="*/ 922 h 1776"/>
                <a:gd name="T14" fmla="*/ 1289 w 1290"/>
                <a:gd name="T15" fmla="*/ 612 h 1776"/>
                <a:gd name="T16" fmla="*/ 1102 w 1290"/>
                <a:gd name="T17" fmla="*/ 186 h 1776"/>
                <a:gd name="T18" fmla="*/ 644 w 1290"/>
                <a:gd name="T19" fmla="*/ 0 h 1776"/>
                <a:gd name="T20" fmla="*/ 187 w 1290"/>
                <a:gd name="T21" fmla="*/ 186 h 1776"/>
                <a:gd name="T22" fmla="*/ 0 w 1290"/>
                <a:gd name="T23" fmla="*/ 612 h 1776"/>
                <a:gd name="T24" fmla="*/ 58 w 1290"/>
                <a:gd name="T25" fmla="*/ 864 h 1776"/>
                <a:gd name="T26" fmla="*/ 252 w 1290"/>
                <a:gd name="T27" fmla="*/ 1074 h 1776"/>
                <a:gd name="T28" fmla="*/ 310 w 1290"/>
                <a:gd name="T29" fmla="*/ 1146 h 1776"/>
                <a:gd name="T30" fmla="*/ 330 w 1290"/>
                <a:gd name="T31" fmla="*/ 1225 h 1776"/>
                <a:gd name="T32" fmla="*/ 330 w 1290"/>
                <a:gd name="T33" fmla="*/ 1584 h 1776"/>
                <a:gd name="T34" fmla="*/ 521 w 1290"/>
                <a:gd name="T35" fmla="*/ 1776 h 1776"/>
                <a:gd name="T36" fmla="*/ 798 w 1290"/>
                <a:gd name="T37" fmla="*/ 1618 h 1776"/>
                <a:gd name="T38" fmla="*/ 764 w 1290"/>
                <a:gd name="T39" fmla="*/ 1632 h 1776"/>
                <a:gd name="T40" fmla="*/ 521 w 1290"/>
                <a:gd name="T41" fmla="*/ 1632 h 1776"/>
                <a:gd name="T42" fmla="*/ 488 w 1290"/>
                <a:gd name="T43" fmla="*/ 1618 h 1776"/>
                <a:gd name="T44" fmla="*/ 474 w 1290"/>
                <a:gd name="T45" fmla="*/ 1584 h 1776"/>
                <a:gd name="T46" fmla="*/ 474 w 1290"/>
                <a:gd name="T47" fmla="*/ 1393 h 1776"/>
                <a:gd name="T48" fmla="*/ 812 w 1290"/>
                <a:gd name="T49" fmla="*/ 1393 h 1776"/>
                <a:gd name="T50" fmla="*/ 812 w 1290"/>
                <a:gd name="T51" fmla="*/ 1584 h 1776"/>
                <a:gd name="T52" fmla="*/ 798 w 1290"/>
                <a:gd name="T53" fmla="*/ 1618 h 1776"/>
                <a:gd name="T54" fmla="*/ 209 w 1290"/>
                <a:gd name="T55" fmla="*/ 838 h 1776"/>
                <a:gd name="T56" fmla="*/ 143 w 1290"/>
                <a:gd name="T57" fmla="*/ 612 h 1776"/>
                <a:gd name="T58" fmla="*/ 287 w 1290"/>
                <a:gd name="T59" fmla="*/ 289 h 1776"/>
                <a:gd name="T60" fmla="*/ 644 w 1290"/>
                <a:gd name="T61" fmla="*/ 143 h 1776"/>
                <a:gd name="T62" fmla="*/ 1002 w 1290"/>
                <a:gd name="T63" fmla="*/ 289 h 1776"/>
                <a:gd name="T64" fmla="*/ 1146 w 1290"/>
                <a:gd name="T65" fmla="*/ 612 h 1776"/>
                <a:gd name="T66" fmla="*/ 1104 w 1290"/>
                <a:gd name="T67" fmla="*/ 797 h 1776"/>
                <a:gd name="T68" fmla="*/ 936 w 1290"/>
                <a:gd name="T69" fmla="*/ 972 h 1776"/>
                <a:gd name="T70" fmla="*/ 852 w 1290"/>
                <a:gd name="T71" fmla="*/ 1075 h 1776"/>
                <a:gd name="T72" fmla="*/ 813 w 1290"/>
                <a:gd name="T73" fmla="*/ 1225 h 1776"/>
                <a:gd name="T74" fmla="*/ 813 w 1290"/>
                <a:gd name="T75" fmla="*/ 1249 h 1776"/>
                <a:gd name="T76" fmla="*/ 474 w 1290"/>
                <a:gd name="T77" fmla="*/ 1249 h 1776"/>
                <a:gd name="T78" fmla="*/ 474 w 1290"/>
                <a:gd name="T79" fmla="*/ 1225 h 1776"/>
                <a:gd name="T80" fmla="*/ 456 w 1290"/>
                <a:gd name="T81" fmla="*/ 1120 h 1776"/>
                <a:gd name="T82" fmla="*/ 367 w 1290"/>
                <a:gd name="T83" fmla="*/ 987 h 1776"/>
                <a:gd name="T84" fmla="*/ 209 w 1290"/>
                <a:gd name="T85" fmla="*/ 83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90" h="1776">
                  <a:moveTo>
                    <a:pt x="521" y="1776"/>
                  </a:moveTo>
                  <a:cubicBezTo>
                    <a:pt x="764" y="1776"/>
                    <a:pt x="764" y="1776"/>
                    <a:pt x="764" y="1776"/>
                  </a:cubicBezTo>
                  <a:cubicBezTo>
                    <a:pt x="870" y="1775"/>
                    <a:pt x="955" y="1690"/>
                    <a:pt x="955" y="1584"/>
                  </a:cubicBezTo>
                  <a:cubicBezTo>
                    <a:pt x="956" y="1225"/>
                    <a:pt x="956" y="1225"/>
                    <a:pt x="956" y="1225"/>
                  </a:cubicBezTo>
                  <a:cubicBezTo>
                    <a:pt x="956" y="1203"/>
                    <a:pt x="959" y="1186"/>
                    <a:pt x="965" y="1170"/>
                  </a:cubicBezTo>
                  <a:cubicBezTo>
                    <a:pt x="975" y="1142"/>
                    <a:pt x="994" y="1117"/>
                    <a:pt x="1023" y="1088"/>
                  </a:cubicBezTo>
                  <a:cubicBezTo>
                    <a:pt x="1065" y="1044"/>
                    <a:pt x="1140" y="996"/>
                    <a:pt x="1194" y="922"/>
                  </a:cubicBezTo>
                  <a:cubicBezTo>
                    <a:pt x="1248" y="849"/>
                    <a:pt x="1290" y="747"/>
                    <a:pt x="1289" y="612"/>
                  </a:cubicBezTo>
                  <a:cubicBezTo>
                    <a:pt x="1289" y="451"/>
                    <a:pt x="1217" y="299"/>
                    <a:pt x="1102" y="186"/>
                  </a:cubicBezTo>
                  <a:cubicBezTo>
                    <a:pt x="986" y="74"/>
                    <a:pt x="825" y="0"/>
                    <a:pt x="644" y="0"/>
                  </a:cubicBezTo>
                  <a:cubicBezTo>
                    <a:pt x="464" y="0"/>
                    <a:pt x="303" y="74"/>
                    <a:pt x="187" y="186"/>
                  </a:cubicBezTo>
                  <a:cubicBezTo>
                    <a:pt x="72" y="299"/>
                    <a:pt x="0" y="451"/>
                    <a:pt x="0" y="612"/>
                  </a:cubicBezTo>
                  <a:cubicBezTo>
                    <a:pt x="0" y="715"/>
                    <a:pt x="22" y="798"/>
                    <a:pt x="58" y="864"/>
                  </a:cubicBezTo>
                  <a:cubicBezTo>
                    <a:pt x="110" y="964"/>
                    <a:pt x="201" y="1023"/>
                    <a:pt x="252" y="1074"/>
                  </a:cubicBezTo>
                  <a:cubicBezTo>
                    <a:pt x="278" y="1100"/>
                    <a:pt x="298" y="1123"/>
                    <a:pt x="310" y="1146"/>
                  </a:cubicBezTo>
                  <a:cubicBezTo>
                    <a:pt x="323" y="1169"/>
                    <a:pt x="330" y="1192"/>
                    <a:pt x="330" y="1225"/>
                  </a:cubicBezTo>
                  <a:cubicBezTo>
                    <a:pt x="330" y="1584"/>
                    <a:pt x="330" y="1584"/>
                    <a:pt x="330" y="1584"/>
                  </a:cubicBezTo>
                  <a:cubicBezTo>
                    <a:pt x="331" y="1690"/>
                    <a:pt x="416" y="1775"/>
                    <a:pt x="521" y="1776"/>
                  </a:cubicBezTo>
                  <a:close/>
                  <a:moveTo>
                    <a:pt x="798" y="1618"/>
                  </a:moveTo>
                  <a:cubicBezTo>
                    <a:pt x="789" y="1627"/>
                    <a:pt x="778" y="1632"/>
                    <a:pt x="764" y="1632"/>
                  </a:cubicBezTo>
                  <a:cubicBezTo>
                    <a:pt x="521" y="1632"/>
                    <a:pt x="521" y="1632"/>
                    <a:pt x="521" y="1632"/>
                  </a:cubicBezTo>
                  <a:cubicBezTo>
                    <a:pt x="508" y="1632"/>
                    <a:pt x="497" y="1627"/>
                    <a:pt x="488" y="1618"/>
                  </a:cubicBezTo>
                  <a:cubicBezTo>
                    <a:pt x="479" y="1609"/>
                    <a:pt x="474" y="1597"/>
                    <a:pt x="474" y="1584"/>
                  </a:cubicBezTo>
                  <a:cubicBezTo>
                    <a:pt x="474" y="1393"/>
                    <a:pt x="474" y="1393"/>
                    <a:pt x="474" y="1393"/>
                  </a:cubicBezTo>
                  <a:cubicBezTo>
                    <a:pt x="812" y="1393"/>
                    <a:pt x="812" y="1393"/>
                    <a:pt x="812" y="1393"/>
                  </a:cubicBezTo>
                  <a:cubicBezTo>
                    <a:pt x="812" y="1584"/>
                    <a:pt x="812" y="1584"/>
                    <a:pt x="812" y="1584"/>
                  </a:cubicBezTo>
                  <a:cubicBezTo>
                    <a:pt x="812" y="1597"/>
                    <a:pt x="807" y="1609"/>
                    <a:pt x="798" y="1618"/>
                  </a:cubicBezTo>
                  <a:close/>
                  <a:moveTo>
                    <a:pt x="209" y="838"/>
                  </a:moveTo>
                  <a:cubicBezTo>
                    <a:pt x="171" y="784"/>
                    <a:pt x="144" y="721"/>
                    <a:pt x="143" y="612"/>
                  </a:cubicBezTo>
                  <a:cubicBezTo>
                    <a:pt x="143" y="495"/>
                    <a:pt x="196" y="377"/>
                    <a:pt x="287" y="289"/>
                  </a:cubicBezTo>
                  <a:cubicBezTo>
                    <a:pt x="378" y="201"/>
                    <a:pt x="503" y="143"/>
                    <a:pt x="644" y="143"/>
                  </a:cubicBezTo>
                  <a:cubicBezTo>
                    <a:pt x="786" y="143"/>
                    <a:pt x="911" y="201"/>
                    <a:pt x="1002" y="289"/>
                  </a:cubicBezTo>
                  <a:cubicBezTo>
                    <a:pt x="1092" y="377"/>
                    <a:pt x="1146" y="495"/>
                    <a:pt x="1146" y="612"/>
                  </a:cubicBezTo>
                  <a:cubicBezTo>
                    <a:pt x="1146" y="695"/>
                    <a:pt x="1129" y="751"/>
                    <a:pt x="1104" y="797"/>
                  </a:cubicBezTo>
                  <a:cubicBezTo>
                    <a:pt x="1068" y="866"/>
                    <a:pt x="997" y="914"/>
                    <a:pt x="936" y="972"/>
                  </a:cubicBezTo>
                  <a:cubicBezTo>
                    <a:pt x="906" y="1001"/>
                    <a:pt x="875" y="1034"/>
                    <a:pt x="852" y="1075"/>
                  </a:cubicBezTo>
                  <a:cubicBezTo>
                    <a:pt x="828" y="1117"/>
                    <a:pt x="812" y="1168"/>
                    <a:pt x="813" y="1225"/>
                  </a:cubicBezTo>
                  <a:cubicBezTo>
                    <a:pt x="813" y="1249"/>
                    <a:pt x="813" y="1249"/>
                    <a:pt x="813" y="1249"/>
                  </a:cubicBezTo>
                  <a:cubicBezTo>
                    <a:pt x="474" y="1249"/>
                    <a:pt x="474" y="1249"/>
                    <a:pt x="474" y="1249"/>
                  </a:cubicBezTo>
                  <a:cubicBezTo>
                    <a:pt x="474" y="1225"/>
                    <a:pt x="474" y="1225"/>
                    <a:pt x="474" y="1225"/>
                  </a:cubicBezTo>
                  <a:cubicBezTo>
                    <a:pt x="474" y="1187"/>
                    <a:pt x="467" y="1152"/>
                    <a:pt x="456" y="1120"/>
                  </a:cubicBezTo>
                  <a:cubicBezTo>
                    <a:pt x="436" y="1065"/>
                    <a:pt x="402" y="1023"/>
                    <a:pt x="367" y="987"/>
                  </a:cubicBezTo>
                  <a:cubicBezTo>
                    <a:pt x="315" y="934"/>
                    <a:pt x="247" y="892"/>
                    <a:pt x="209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" name="Group 25"/>
          <p:cNvGrpSpPr>
            <a:grpSpLocks noChangeAspect="1"/>
          </p:cNvGrpSpPr>
          <p:nvPr/>
        </p:nvGrpSpPr>
        <p:grpSpPr bwMode="auto">
          <a:xfrm>
            <a:off x="2714257" y="7886292"/>
            <a:ext cx="864437" cy="857704"/>
            <a:chOff x="3031" y="1043"/>
            <a:chExt cx="642" cy="637"/>
          </a:xfrm>
          <a:solidFill>
            <a:schemeClr val="bg1"/>
          </a:solidFill>
        </p:grpSpPr>
        <p:sp>
          <p:nvSpPr>
            <p:cNvPr id="108" name="Freeform 26"/>
            <p:cNvSpPr>
              <a:spLocks noEditPoints="1"/>
            </p:cNvSpPr>
            <p:nvPr/>
          </p:nvSpPr>
          <p:spPr bwMode="auto">
            <a:xfrm>
              <a:off x="3031" y="1043"/>
              <a:ext cx="642" cy="637"/>
            </a:xfrm>
            <a:custGeom>
              <a:avLst/>
              <a:gdLst>
                <a:gd name="T0" fmla="*/ 49 w 160"/>
                <a:gd name="T1" fmla="*/ 158 h 159"/>
                <a:gd name="T2" fmla="*/ 42 w 160"/>
                <a:gd name="T3" fmla="*/ 142 h 159"/>
                <a:gd name="T4" fmla="*/ 25 w 160"/>
                <a:gd name="T5" fmla="*/ 122 h 159"/>
                <a:gd name="T6" fmla="*/ 18 w 160"/>
                <a:gd name="T7" fmla="*/ 121 h 159"/>
                <a:gd name="T8" fmla="*/ 8 w 160"/>
                <a:gd name="T9" fmla="*/ 98 h 159"/>
                <a:gd name="T10" fmla="*/ 12 w 160"/>
                <a:gd name="T11" fmla="*/ 92 h 159"/>
                <a:gd name="T12" fmla="*/ 9 w 160"/>
                <a:gd name="T13" fmla="*/ 66 h 159"/>
                <a:gd name="T14" fmla="*/ 2 w 160"/>
                <a:gd name="T15" fmla="*/ 49 h 159"/>
                <a:gd name="T16" fmla="*/ 18 w 160"/>
                <a:gd name="T17" fmla="*/ 42 h 159"/>
                <a:gd name="T18" fmla="*/ 38 w 160"/>
                <a:gd name="T19" fmla="*/ 25 h 159"/>
                <a:gd name="T20" fmla="*/ 39 w 160"/>
                <a:gd name="T21" fmla="*/ 18 h 159"/>
                <a:gd name="T22" fmla="*/ 62 w 160"/>
                <a:gd name="T23" fmla="*/ 8 h 159"/>
                <a:gd name="T24" fmla="*/ 68 w 160"/>
                <a:gd name="T25" fmla="*/ 12 h 159"/>
                <a:gd name="T26" fmla="*/ 94 w 160"/>
                <a:gd name="T27" fmla="*/ 9 h 159"/>
                <a:gd name="T28" fmla="*/ 111 w 160"/>
                <a:gd name="T29" fmla="*/ 2 h 159"/>
                <a:gd name="T30" fmla="*/ 118 w 160"/>
                <a:gd name="T31" fmla="*/ 18 h 159"/>
                <a:gd name="T32" fmla="*/ 135 w 160"/>
                <a:gd name="T33" fmla="*/ 38 h 159"/>
                <a:gd name="T34" fmla="*/ 142 w 160"/>
                <a:gd name="T35" fmla="*/ 39 h 159"/>
                <a:gd name="T36" fmla="*/ 152 w 160"/>
                <a:gd name="T37" fmla="*/ 62 h 159"/>
                <a:gd name="T38" fmla="*/ 148 w 160"/>
                <a:gd name="T39" fmla="*/ 68 h 159"/>
                <a:gd name="T40" fmla="*/ 151 w 160"/>
                <a:gd name="T41" fmla="*/ 94 h 159"/>
                <a:gd name="T42" fmla="*/ 158 w 160"/>
                <a:gd name="T43" fmla="*/ 111 h 159"/>
                <a:gd name="T44" fmla="*/ 146 w 160"/>
                <a:gd name="T45" fmla="*/ 119 h 159"/>
                <a:gd name="T46" fmla="*/ 142 w 160"/>
                <a:gd name="T47" fmla="*/ 118 h 159"/>
                <a:gd name="T48" fmla="*/ 122 w 160"/>
                <a:gd name="T49" fmla="*/ 135 h 159"/>
                <a:gd name="T50" fmla="*/ 121 w 160"/>
                <a:gd name="T51" fmla="*/ 142 h 159"/>
                <a:gd name="T52" fmla="*/ 98 w 160"/>
                <a:gd name="T53" fmla="*/ 152 h 159"/>
                <a:gd name="T54" fmla="*/ 92 w 160"/>
                <a:gd name="T55" fmla="*/ 148 h 159"/>
                <a:gd name="T56" fmla="*/ 66 w 160"/>
                <a:gd name="T57" fmla="*/ 151 h 159"/>
                <a:gd name="T58" fmla="*/ 54 w 160"/>
                <a:gd name="T59" fmla="*/ 159 h 159"/>
                <a:gd name="T60" fmla="*/ 31 w 160"/>
                <a:gd name="T61" fmla="*/ 117 h 159"/>
                <a:gd name="T62" fmla="*/ 50 w 160"/>
                <a:gd name="T63" fmla="*/ 143 h 159"/>
                <a:gd name="T64" fmla="*/ 52 w 160"/>
                <a:gd name="T65" fmla="*/ 151 h 159"/>
                <a:gd name="T66" fmla="*/ 59 w 160"/>
                <a:gd name="T67" fmla="*/ 147 h 159"/>
                <a:gd name="T68" fmla="*/ 91 w 160"/>
                <a:gd name="T69" fmla="*/ 140 h 159"/>
                <a:gd name="T70" fmla="*/ 105 w 160"/>
                <a:gd name="T71" fmla="*/ 148 h 159"/>
                <a:gd name="T72" fmla="*/ 113 w 160"/>
                <a:gd name="T73" fmla="*/ 144 h 159"/>
                <a:gd name="T74" fmla="*/ 117 w 160"/>
                <a:gd name="T75" fmla="*/ 129 h 159"/>
                <a:gd name="T76" fmla="*/ 143 w 160"/>
                <a:gd name="T77" fmla="*/ 110 h 159"/>
                <a:gd name="T78" fmla="*/ 151 w 160"/>
                <a:gd name="T79" fmla="*/ 108 h 159"/>
                <a:gd name="T80" fmla="*/ 147 w 160"/>
                <a:gd name="T81" fmla="*/ 101 h 159"/>
                <a:gd name="T82" fmla="*/ 140 w 160"/>
                <a:gd name="T83" fmla="*/ 69 h 159"/>
                <a:gd name="T84" fmla="*/ 148 w 160"/>
                <a:gd name="T85" fmla="*/ 55 h 159"/>
                <a:gd name="T86" fmla="*/ 144 w 160"/>
                <a:gd name="T87" fmla="*/ 47 h 159"/>
                <a:gd name="T88" fmla="*/ 129 w 160"/>
                <a:gd name="T89" fmla="*/ 43 h 159"/>
                <a:gd name="T90" fmla="*/ 110 w 160"/>
                <a:gd name="T91" fmla="*/ 17 h 159"/>
                <a:gd name="T92" fmla="*/ 108 w 160"/>
                <a:gd name="T93" fmla="*/ 9 h 159"/>
                <a:gd name="T94" fmla="*/ 101 w 160"/>
                <a:gd name="T95" fmla="*/ 13 h 159"/>
                <a:gd name="T96" fmla="*/ 69 w 160"/>
                <a:gd name="T97" fmla="*/ 20 h 159"/>
                <a:gd name="T98" fmla="*/ 55 w 160"/>
                <a:gd name="T99" fmla="*/ 12 h 159"/>
                <a:gd name="T100" fmla="*/ 47 w 160"/>
                <a:gd name="T101" fmla="*/ 16 h 159"/>
                <a:gd name="T102" fmla="*/ 43 w 160"/>
                <a:gd name="T103" fmla="*/ 31 h 159"/>
                <a:gd name="T104" fmla="*/ 17 w 160"/>
                <a:gd name="T105" fmla="*/ 50 h 159"/>
                <a:gd name="T106" fmla="*/ 9 w 160"/>
                <a:gd name="T107" fmla="*/ 52 h 159"/>
                <a:gd name="T108" fmla="*/ 13 w 160"/>
                <a:gd name="T109" fmla="*/ 59 h 159"/>
                <a:gd name="T110" fmla="*/ 20 w 160"/>
                <a:gd name="T111" fmla="*/ 91 h 159"/>
                <a:gd name="T112" fmla="*/ 12 w 160"/>
                <a:gd name="T113" fmla="*/ 105 h 159"/>
                <a:gd name="T114" fmla="*/ 16 w 160"/>
                <a:gd name="T115" fmla="*/ 113 h 159"/>
                <a:gd name="T116" fmla="*/ 21 w 160"/>
                <a:gd name="T117" fmla="*/ 1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" h="159">
                  <a:moveTo>
                    <a:pt x="54" y="159"/>
                  </a:moveTo>
                  <a:cubicBezTo>
                    <a:pt x="52" y="159"/>
                    <a:pt x="51" y="159"/>
                    <a:pt x="49" y="158"/>
                  </a:cubicBezTo>
                  <a:cubicBezTo>
                    <a:pt x="44" y="156"/>
                    <a:pt x="40" y="150"/>
                    <a:pt x="42" y="144"/>
                  </a:cubicBezTo>
                  <a:cubicBezTo>
                    <a:pt x="42" y="142"/>
                    <a:pt x="42" y="142"/>
                    <a:pt x="42" y="142"/>
                  </a:cubicBezTo>
                  <a:cubicBezTo>
                    <a:pt x="42" y="140"/>
                    <a:pt x="42" y="138"/>
                    <a:pt x="40" y="137"/>
                  </a:cubicBezTo>
                  <a:cubicBezTo>
                    <a:pt x="34" y="133"/>
                    <a:pt x="29" y="128"/>
                    <a:pt x="25" y="122"/>
                  </a:cubicBezTo>
                  <a:cubicBezTo>
                    <a:pt x="24" y="121"/>
                    <a:pt x="22" y="120"/>
                    <a:pt x="20" y="120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2" y="122"/>
                    <a:pt x="5" y="119"/>
                    <a:pt x="3" y="114"/>
                  </a:cubicBezTo>
                  <a:cubicBezTo>
                    <a:pt x="1" y="108"/>
                    <a:pt x="2" y="101"/>
                    <a:pt x="8" y="98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1" y="96"/>
                    <a:pt x="12" y="94"/>
                    <a:pt x="12" y="92"/>
                  </a:cubicBezTo>
                  <a:cubicBezTo>
                    <a:pt x="10" y="85"/>
                    <a:pt x="10" y="78"/>
                    <a:pt x="11" y="70"/>
                  </a:cubicBezTo>
                  <a:cubicBezTo>
                    <a:pt x="11" y="69"/>
                    <a:pt x="11" y="67"/>
                    <a:pt x="9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2" y="62"/>
                    <a:pt x="0" y="55"/>
                    <a:pt x="2" y="49"/>
                  </a:cubicBezTo>
                  <a:cubicBezTo>
                    <a:pt x="4" y="44"/>
                    <a:pt x="10" y="40"/>
                    <a:pt x="16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0" y="42"/>
                    <a:pt x="22" y="42"/>
                    <a:pt x="23" y="40"/>
                  </a:cubicBezTo>
                  <a:cubicBezTo>
                    <a:pt x="27" y="34"/>
                    <a:pt x="32" y="29"/>
                    <a:pt x="38" y="25"/>
                  </a:cubicBezTo>
                  <a:cubicBezTo>
                    <a:pt x="39" y="24"/>
                    <a:pt x="40" y="22"/>
                    <a:pt x="40" y="20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2"/>
                    <a:pt x="41" y="6"/>
                    <a:pt x="46" y="3"/>
                  </a:cubicBezTo>
                  <a:cubicBezTo>
                    <a:pt x="52" y="1"/>
                    <a:pt x="59" y="3"/>
                    <a:pt x="62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6" y="12"/>
                    <a:pt x="68" y="12"/>
                  </a:cubicBezTo>
                  <a:cubicBezTo>
                    <a:pt x="75" y="10"/>
                    <a:pt x="82" y="10"/>
                    <a:pt x="89" y="11"/>
                  </a:cubicBezTo>
                  <a:cubicBezTo>
                    <a:pt x="91" y="12"/>
                    <a:pt x="93" y="11"/>
                    <a:pt x="94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8" y="2"/>
                    <a:pt x="105" y="0"/>
                    <a:pt x="111" y="2"/>
                  </a:cubicBezTo>
                  <a:cubicBezTo>
                    <a:pt x="116" y="4"/>
                    <a:pt x="120" y="10"/>
                    <a:pt x="118" y="16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20"/>
                    <a:pt x="118" y="22"/>
                    <a:pt x="120" y="23"/>
                  </a:cubicBezTo>
                  <a:cubicBezTo>
                    <a:pt x="126" y="27"/>
                    <a:pt x="131" y="32"/>
                    <a:pt x="135" y="38"/>
                  </a:cubicBezTo>
                  <a:cubicBezTo>
                    <a:pt x="136" y="39"/>
                    <a:pt x="138" y="40"/>
                    <a:pt x="140" y="40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8" y="38"/>
                    <a:pt x="155" y="41"/>
                    <a:pt x="157" y="46"/>
                  </a:cubicBezTo>
                  <a:cubicBezTo>
                    <a:pt x="159" y="52"/>
                    <a:pt x="158" y="59"/>
                    <a:pt x="152" y="62"/>
                  </a:cubicBezTo>
                  <a:cubicBezTo>
                    <a:pt x="150" y="63"/>
                    <a:pt x="150" y="63"/>
                    <a:pt x="150" y="63"/>
                  </a:cubicBezTo>
                  <a:cubicBezTo>
                    <a:pt x="149" y="64"/>
                    <a:pt x="148" y="66"/>
                    <a:pt x="148" y="68"/>
                  </a:cubicBezTo>
                  <a:cubicBezTo>
                    <a:pt x="150" y="75"/>
                    <a:pt x="150" y="82"/>
                    <a:pt x="149" y="89"/>
                  </a:cubicBezTo>
                  <a:cubicBezTo>
                    <a:pt x="149" y="91"/>
                    <a:pt x="149" y="93"/>
                    <a:pt x="151" y="94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8" y="98"/>
                    <a:pt x="160" y="105"/>
                    <a:pt x="158" y="111"/>
                  </a:cubicBezTo>
                  <a:cubicBezTo>
                    <a:pt x="156" y="115"/>
                    <a:pt x="152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5" y="119"/>
                    <a:pt x="144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0" y="118"/>
                    <a:pt x="138" y="118"/>
                    <a:pt x="137" y="120"/>
                  </a:cubicBezTo>
                  <a:cubicBezTo>
                    <a:pt x="133" y="126"/>
                    <a:pt x="128" y="131"/>
                    <a:pt x="122" y="135"/>
                  </a:cubicBezTo>
                  <a:cubicBezTo>
                    <a:pt x="121" y="136"/>
                    <a:pt x="120" y="138"/>
                    <a:pt x="120" y="140"/>
                  </a:cubicBezTo>
                  <a:cubicBezTo>
                    <a:pt x="121" y="142"/>
                    <a:pt x="121" y="142"/>
                    <a:pt x="121" y="142"/>
                  </a:cubicBezTo>
                  <a:cubicBezTo>
                    <a:pt x="122" y="148"/>
                    <a:pt x="119" y="154"/>
                    <a:pt x="114" y="157"/>
                  </a:cubicBezTo>
                  <a:cubicBezTo>
                    <a:pt x="108" y="159"/>
                    <a:pt x="101" y="157"/>
                    <a:pt x="98" y="152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6" y="149"/>
                    <a:pt x="94" y="148"/>
                    <a:pt x="92" y="148"/>
                  </a:cubicBezTo>
                  <a:cubicBezTo>
                    <a:pt x="85" y="150"/>
                    <a:pt x="78" y="150"/>
                    <a:pt x="71" y="149"/>
                  </a:cubicBezTo>
                  <a:cubicBezTo>
                    <a:pt x="69" y="148"/>
                    <a:pt x="67" y="149"/>
                    <a:pt x="66" y="15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3" y="157"/>
                    <a:pt x="58" y="159"/>
                    <a:pt x="54" y="159"/>
                  </a:cubicBezTo>
                  <a:close/>
                  <a:moveTo>
                    <a:pt x="21" y="112"/>
                  </a:moveTo>
                  <a:cubicBezTo>
                    <a:pt x="25" y="112"/>
                    <a:pt x="29" y="114"/>
                    <a:pt x="31" y="117"/>
                  </a:cubicBezTo>
                  <a:cubicBezTo>
                    <a:pt x="35" y="122"/>
                    <a:pt x="40" y="127"/>
                    <a:pt x="45" y="130"/>
                  </a:cubicBezTo>
                  <a:cubicBezTo>
                    <a:pt x="49" y="133"/>
                    <a:pt x="51" y="138"/>
                    <a:pt x="50" y="14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9" y="148"/>
                    <a:pt x="50" y="150"/>
                    <a:pt x="52" y="151"/>
                  </a:cubicBezTo>
                  <a:cubicBezTo>
                    <a:pt x="54" y="152"/>
                    <a:pt x="57" y="151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3"/>
                    <a:pt x="67" y="140"/>
                    <a:pt x="72" y="141"/>
                  </a:cubicBezTo>
                  <a:cubicBezTo>
                    <a:pt x="78" y="142"/>
                    <a:pt x="84" y="142"/>
                    <a:pt x="91" y="140"/>
                  </a:cubicBezTo>
                  <a:cubicBezTo>
                    <a:pt x="96" y="140"/>
                    <a:pt x="101" y="142"/>
                    <a:pt x="103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6" y="150"/>
                    <a:pt x="108" y="151"/>
                    <a:pt x="110" y="150"/>
                  </a:cubicBezTo>
                  <a:cubicBezTo>
                    <a:pt x="113" y="149"/>
                    <a:pt x="114" y="146"/>
                    <a:pt x="113" y="144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1" y="137"/>
                    <a:pt x="113" y="132"/>
                    <a:pt x="117" y="129"/>
                  </a:cubicBezTo>
                  <a:cubicBezTo>
                    <a:pt x="122" y="125"/>
                    <a:pt x="127" y="120"/>
                    <a:pt x="130" y="115"/>
                  </a:cubicBezTo>
                  <a:cubicBezTo>
                    <a:pt x="133" y="111"/>
                    <a:pt x="138" y="109"/>
                    <a:pt x="143" y="11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8" y="111"/>
                    <a:pt x="150" y="110"/>
                    <a:pt x="151" y="108"/>
                  </a:cubicBezTo>
                  <a:cubicBezTo>
                    <a:pt x="152" y="106"/>
                    <a:pt x="151" y="103"/>
                    <a:pt x="149" y="102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2" y="98"/>
                    <a:pt x="140" y="93"/>
                    <a:pt x="141" y="88"/>
                  </a:cubicBezTo>
                  <a:cubicBezTo>
                    <a:pt x="142" y="82"/>
                    <a:pt x="142" y="76"/>
                    <a:pt x="140" y="69"/>
                  </a:cubicBezTo>
                  <a:cubicBezTo>
                    <a:pt x="140" y="64"/>
                    <a:pt x="142" y="60"/>
                    <a:pt x="146" y="57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0" y="54"/>
                    <a:pt x="151" y="52"/>
                    <a:pt x="150" y="50"/>
                  </a:cubicBezTo>
                  <a:cubicBezTo>
                    <a:pt x="149" y="47"/>
                    <a:pt x="146" y="46"/>
                    <a:pt x="14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37" y="49"/>
                    <a:pt x="132" y="47"/>
                    <a:pt x="129" y="43"/>
                  </a:cubicBezTo>
                  <a:cubicBezTo>
                    <a:pt x="125" y="38"/>
                    <a:pt x="120" y="33"/>
                    <a:pt x="115" y="30"/>
                  </a:cubicBezTo>
                  <a:cubicBezTo>
                    <a:pt x="111" y="27"/>
                    <a:pt x="109" y="22"/>
                    <a:pt x="110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2"/>
                    <a:pt x="110" y="10"/>
                    <a:pt x="108" y="9"/>
                  </a:cubicBezTo>
                  <a:cubicBezTo>
                    <a:pt x="106" y="8"/>
                    <a:pt x="103" y="9"/>
                    <a:pt x="102" y="11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8" y="17"/>
                    <a:pt x="93" y="20"/>
                    <a:pt x="88" y="19"/>
                  </a:cubicBezTo>
                  <a:cubicBezTo>
                    <a:pt x="82" y="18"/>
                    <a:pt x="76" y="18"/>
                    <a:pt x="69" y="20"/>
                  </a:cubicBezTo>
                  <a:cubicBezTo>
                    <a:pt x="64" y="20"/>
                    <a:pt x="59" y="18"/>
                    <a:pt x="57" y="14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0"/>
                    <a:pt x="52" y="9"/>
                    <a:pt x="50" y="10"/>
                  </a:cubicBezTo>
                  <a:cubicBezTo>
                    <a:pt x="47" y="11"/>
                    <a:pt x="46" y="14"/>
                    <a:pt x="47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9" y="23"/>
                    <a:pt x="47" y="28"/>
                    <a:pt x="43" y="31"/>
                  </a:cubicBezTo>
                  <a:cubicBezTo>
                    <a:pt x="38" y="35"/>
                    <a:pt x="33" y="40"/>
                    <a:pt x="30" y="45"/>
                  </a:cubicBezTo>
                  <a:cubicBezTo>
                    <a:pt x="27" y="49"/>
                    <a:pt x="22" y="51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2" y="49"/>
                    <a:pt x="10" y="50"/>
                    <a:pt x="9" y="52"/>
                  </a:cubicBezTo>
                  <a:cubicBezTo>
                    <a:pt x="8" y="54"/>
                    <a:pt x="9" y="57"/>
                    <a:pt x="11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8" y="62"/>
                    <a:pt x="20" y="67"/>
                    <a:pt x="19" y="72"/>
                  </a:cubicBezTo>
                  <a:cubicBezTo>
                    <a:pt x="18" y="78"/>
                    <a:pt x="18" y="84"/>
                    <a:pt x="20" y="91"/>
                  </a:cubicBezTo>
                  <a:cubicBezTo>
                    <a:pt x="20" y="96"/>
                    <a:pt x="18" y="101"/>
                    <a:pt x="14" y="103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0" y="106"/>
                    <a:pt x="9" y="108"/>
                    <a:pt x="10" y="110"/>
                  </a:cubicBezTo>
                  <a:cubicBezTo>
                    <a:pt x="11" y="113"/>
                    <a:pt x="14" y="114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20" y="112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3159" y="1195"/>
              <a:ext cx="386" cy="337"/>
            </a:xfrm>
            <a:custGeom>
              <a:avLst/>
              <a:gdLst>
                <a:gd name="T0" fmla="*/ 48 w 96"/>
                <a:gd name="T1" fmla="*/ 84 h 84"/>
                <a:gd name="T2" fmla="*/ 10 w 96"/>
                <a:gd name="T3" fmla="*/ 59 h 84"/>
                <a:gd name="T4" fmla="*/ 31 w 96"/>
                <a:gd name="T5" fmla="*/ 4 h 84"/>
                <a:gd name="T6" fmla="*/ 48 w 96"/>
                <a:gd name="T7" fmla="*/ 0 h 84"/>
                <a:gd name="T8" fmla="*/ 86 w 96"/>
                <a:gd name="T9" fmla="*/ 25 h 84"/>
                <a:gd name="T10" fmla="*/ 65 w 96"/>
                <a:gd name="T11" fmla="*/ 80 h 84"/>
                <a:gd name="T12" fmla="*/ 48 w 96"/>
                <a:gd name="T13" fmla="*/ 84 h 84"/>
                <a:gd name="T14" fmla="*/ 48 w 96"/>
                <a:gd name="T15" fmla="*/ 8 h 84"/>
                <a:gd name="T16" fmla="*/ 34 w 96"/>
                <a:gd name="T17" fmla="*/ 11 h 84"/>
                <a:gd name="T18" fmla="*/ 17 w 96"/>
                <a:gd name="T19" fmla="*/ 56 h 84"/>
                <a:gd name="T20" fmla="*/ 48 w 96"/>
                <a:gd name="T21" fmla="*/ 76 h 84"/>
                <a:gd name="T22" fmla="*/ 62 w 96"/>
                <a:gd name="T23" fmla="*/ 73 h 84"/>
                <a:gd name="T24" fmla="*/ 79 w 96"/>
                <a:gd name="T25" fmla="*/ 28 h 84"/>
                <a:gd name="T26" fmla="*/ 48 w 96"/>
                <a:gd name="T2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4">
                  <a:moveTo>
                    <a:pt x="48" y="84"/>
                  </a:moveTo>
                  <a:cubicBezTo>
                    <a:pt x="31" y="84"/>
                    <a:pt x="16" y="74"/>
                    <a:pt x="10" y="59"/>
                  </a:cubicBezTo>
                  <a:cubicBezTo>
                    <a:pt x="0" y="38"/>
                    <a:pt x="10" y="13"/>
                    <a:pt x="31" y="4"/>
                  </a:cubicBezTo>
                  <a:cubicBezTo>
                    <a:pt x="37" y="1"/>
                    <a:pt x="42" y="0"/>
                    <a:pt x="48" y="0"/>
                  </a:cubicBezTo>
                  <a:cubicBezTo>
                    <a:pt x="65" y="0"/>
                    <a:pt x="80" y="10"/>
                    <a:pt x="86" y="25"/>
                  </a:cubicBezTo>
                  <a:cubicBezTo>
                    <a:pt x="96" y="46"/>
                    <a:pt x="86" y="71"/>
                    <a:pt x="65" y="80"/>
                  </a:cubicBezTo>
                  <a:cubicBezTo>
                    <a:pt x="59" y="83"/>
                    <a:pt x="54" y="84"/>
                    <a:pt x="48" y="84"/>
                  </a:cubicBezTo>
                  <a:close/>
                  <a:moveTo>
                    <a:pt x="48" y="8"/>
                  </a:moveTo>
                  <a:cubicBezTo>
                    <a:pt x="43" y="8"/>
                    <a:pt x="39" y="9"/>
                    <a:pt x="34" y="11"/>
                  </a:cubicBezTo>
                  <a:cubicBezTo>
                    <a:pt x="17" y="18"/>
                    <a:pt x="10" y="38"/>
                    <a:pt x="17" y="56"/>
                  </a:cubicBezTo>
                  <a:cubicBezTo>
                    <a:pt x="22" y="68"/>
                    <a:pt x="35" y="76"/>
                    <a:pt x="48" y="76"/>
                  </a:cubicBezTo>
                  <a:cubicBezTo>
                    <a:pt x="53" y="76"/>
                    <a:pt x="57" y="75"/>
                    <a:pt x="62" y="73"/>
                  </a:cubicBezTo>
                  <a:cubicBezTo>
                    <a:pt x="79" y="65"/>
                    <a:pt x="86" y="46"/>
                    <a:pt x="79" y="28"/>
                  </a:cubicBezTo>
                  <a:cubicBezTo>
                    <a:pt x="74" y="16"/>
                    <a:pt x="61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" name="Freeform 31"/>
          <p:cNvSpPr>
            <a:spLocks noEditPoints="1"/>
          </p:cNvSpPr>
          <p:nvPr/>
        </p:nvSpPr>
        <p:spPr bwMode="auto">
          <a:xfrm>
            <a:off x="3753859" y="6978562"/>
            <a:ext cx="715399" cy="770536"/>
          </a:xfrm>
          <a:custGeom>
            <a:avLst/>
            <a:gdLst>
              <a:gd name="T0" fmla="*/ 144 w 250"/>
              <a:gd name="T1" fmla="*/ 167 h 270"/>
              <a:gd name="T2" fmla="*/ 131 w 250"/>
              <a:gd name="T3" fmla="*/ 175 h 270"/>
              <a:gd name="T4" fmla="*/ 119 w 250"/>
              <a:gd name="T5" fmla="*/ 175 h 270"/>
              <a:gd name="T6" fmla="*/ 108 w 250"/>
              <a:gd name="T7" fmla="*/ 168 h 270"/>
              <a:gd name="T8" fmla="*/ 108 w 250"/>
              <a:gd name="T9" fmla="*/ 144 h 270"/>
              <a:gd name="T10" fmla="*/ 118 w 250"/>
              <a:gd name="T11" fmla="*/ 159 h 270"/>
              <a:gd name="T12" fmla="*/ 135 w 250"/>
              <a:gd name="T13" fmla="*/ 159 h 270"/>
              <a:gd name="T14" fmla="*/ 137 w 250"/>
              <a:gd name="T15" fmla="*/ 151 h 270"/>
              <a:gd name="T16" fmla="*/ 101 w 250"/>
              <a:gd name="T17" fmla="*/ 116 h 270"/>
              <a:gd name="T18" fmla="*/ 119 w 250"/>
              <a:gd name="T19" fmla="*/ 94 h 270"/>
              <a:gd name="T20" fmla="*/ 132 w 250"/>
              <a:gd name="T21" fmla="*/ 94 h 270"/>
              <a:gd name="T22" fmla="*/ 149 w 250"/>
              <a:gd name="T23" fmla="*/ 116 h 270"/>
              <a:gd name="T24" fmla="*/ 137 w 250"/>
              <a:gd name="T25" fmla="*/ 116 h 270"/>
              <a:gd name="T26" fmla="*/ 126 w 250"/>
              <a:gd name="T27" fmla="*/ 107 h 270"/>
              <a:gd name="T28" fmla="*/ 126 w 250"/>
              <a:gd name="T29" fmla="*/ 107 h 270"/>
              <a:gd name="T30" fmla="*/ 129 w 250"/>
              <a:gd name="T31" fmla="*/ 128 h 270"/>
              <a:gd name="T32" fmla="*/ 193 w 250"/>
              <a:gd name="T33" fmla="*/ 135 h 270"/>
              <a:gd name="T34" fmla="*/ 57 w 250"/>
              <a:gd name="T35" fmla="*/ 135 h 270"/>
              <a:gd name="T36" fmla="*/ 193 w 250"/>
              <a:gd name="T37" fmla="*/ 135 h 270"/>
              <a:gd name="T38" fmla="*/ 125 w 250"/>
              <a:gd name="T39" fmla="*/ 79 h 270"/>
              <a:gd name="T40" fmla="*/ 125 w 250"/>
              <a:gd name="T41" fmla="*/ 191 h 270"/>
              <a:gd name="T42" fmla="*/ 248 w 250"/>
              <a:gd name="T43" fmla="*/ 245 h 270"/>
              <a:gd name="T44" fmla="*/ 225 w 250"/>
              <a:gd name="T45" fmla="*/ 268 h 270"/>
              <a:gd name="T46" fmla="*/ 224 w 250"/>
              <a:gd name="T47" fmla="*/ 269 h 270"/>
              <a:gd name="T48" fmla="*/ 223 w 250"/>
              <a:gd name="T49" fmla="*/ 270 h 270"/>
              <a:gd name="T50" fmla="*/ 220 w 250"/>
              <a:gd name="T51" fmla="*/ 270 h 270"/>
              <a:gd name="T52" fmla="*/ 219 w 250"/>
              <a:gd name="T53" fmla="*/ 269 h 270"/>
              <a:gd name="T54" fmla="*/ 218 w 250"/>
              <a:gd name="T55" fmla="*/ 268 h 270"/>
              <a:gd name="T56" fmla="*/ 194 w 250"/>
              <a:gd name="T57" fmla="*/ 245 h 270"/>
              <a:gd name="T58" fmla="*/ 203 w 250"/>
              <a:gd name="T59" fmla="*/ 236 h 270"/>
              <a:gd name="T60" fmla="*/ 215 w 250"/>
              <a:gd name="T61" fmla="*/ 185 h 270"/>
              <a:gd name="T62" fmla="*/ 23 w 250"/>
              <a:gd name="T63" fmla="*/ 135 h 270"/>
              <a:gd name="T64" fmla="*/ 11 w 250"/>
              <a:gd name="T65" fmla="*/ 34 h 270"/>
              <a:gd name="T66" fmla="*/ 2 w 250"/>
              <a:gd name="T67" fmla="*/ 25 h 270"/>
              <a:gd name="T68" fmla="*/ 25 w 250"/>
              <a:gd name="T69" fmla="*/ 2 h 270"/>
              <a:gd name="T70" fmla="*/ 26 w 250"/>
              <a:gd name="T71" fmla="*/ 1 h 270"/>
              <a:gd name="T72" fmla="*/ 28 w 250"/>
              <a:gd name="T73" fmla="*/ 0 h 270"/>
              <a:gd name="T74" fmla="*/ 31 w 250"/>
              <a:gd name="T75" fmla="*/ 1 h 270"/>
              <a:gd name="T76" fmla="*/ 32 w 250"/>
              <a:gd name="T77" fmla="*/ 2 h 270"/>
              <a:gd name="T78" fmla="*/ 33 w 250"/>
              <a:gd name="T79" fmla="*/ 3 h 270"/>
              <a:gd name="T80" fmla="*/ 56 w 250"/>
              <a:gd name="T81" fmla="*/ 34 h 270"/>
              <a:gd name="T82" fmla="*/ 47 w 250"/>
              <a:gd name="T83" fmla="*/ 34 h 270"/>
              <a:gd name="T84" fmla="*/ 35 w 250"/>
              <a:gd name="T85" fmla="*/ 85 h 270"/>
              <a:gd name="T86" fmla="*/ 227 w 250"/>
              <a:gd name="T87" fmla="*/ 135 h 270"/>
              <a:gd name="T88" fmla="*/ 239 w 250"/>
              <a:gd name="T89" fmla="*/ 236 h 270"/>
              <a:gd name="T90" fmla="*/ 248 w 250"/>
              <a:gd name="T91" fmla="*/ 245 h 270"/>
              <a:gd name="T92" fmla="*/ 125 w 250"/>
              <a:gd name="T93" fmla="*/ 45 h 270"/>
              <a:gd name="T94" fmla="*/ 125 w 250"/>
              <a:gd name="T95" fmla="*/ 22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70">
                <a:moveTo>
                  <a:pt x="149" y="151"/>
                </a:moveTo>
                <a:cubicBezTo>
                  <a:pt x="149" y="154"/>
                  <a:pt x="150" y="161"/>
                  <a:pt x="144" y="167"/>
                </a:cubicBezTo>
                <a:cubicBezTo>
                  <a:pt x="141" y="171"/>
                  <a:pt x="137" y="173"/>
                  <a:pt x="131" y="174"/>
                </a:cubicBezTo>
                <a:cubicBezTo>
                  <a:pt x="131" y="175"/>
                  <a:pt x="131" y="175"/>
                  <a:pt x="131" y="175"/>
                </a:cubicBezTo>
                <a:cubicBezTo>
                  <a:pt x="131" y="179"/>
                  <a:pt x="129" y="182"/>
                  <a:pt x="125" y="182"/>
                </a:cubicBezTo>
                <a:cubicBezTo>
                  <a:pt x="121" y="182"/>
                  <a:pt x="119" y="179"/>
                  <a:pt x="119" y="17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14" y="172"/>
                  <a:pt x="111" y="170"/>
                  <a:pt x="108" y="168"/>
                </a:cubicBezTo>
                <a:cubicBezTo>
                  <a:pt x="102" y="161"/>
                  <a:pt x="102" y="151"/>
                  <a:pt x="102" y="150"/>
                </a:cubicBezTo>
                <a:cubicBezTo>
                  <a:pt x="102" y="146"/>
                  <a:pt x="105" y="143"/>
                  <a:pt x="108" y="144"/>
                </a:cubicBezTo>
                <a:cubicBezTo>
                  <a:pt x="112" y="144"/>
                  <a:pt x="115" y="147"/>
                  <a:pt x="114" y="150"/>
                </a:cubicBezTo>
                <a:cubicBezTo>
                  <a:pt x="114" y="150"/>
                  <a:pt x="114" y="155"/>
                  <a:pt x="118" y="159"/>
                </a:cubicBezTo>
                <a:cubicBezTo>
                  <a:pt x="120" y="161"/>
                  <a:pt x="122" y="162"/>
                  <a:pt x="126" y="162"/>
                </a:cubicBezTo>
                <a:cubicBezTo>
                  <a:pt x="130" y="162"/>
                  <a:pt x="133" y="161"/>
                  <a:pt x="135" y="159"/>
                </a:cubicBezTo>
                <a:cubicBezTo>
                  <a:pt x="137" y="156"/>
                  <a:pt x="137" y="153"/>
                  <a:pt x="137" y="152"/>
                </a:cubicBezTo>
                <a:cubicBezTo>
                  <a:pt x="137" y="152"/>
                  <a:pt x="137" y="152"/>
                  <a:pt x="137" y="151"/>
                </a:cubicBezTo>
                <a:cubicBezTo>
                  <a:pt x="137" y="147"/>
                  <a:pt x="132" y="144"/>
                  <a:pt x="123" y="140"/>
                </a:cubicBezTo>
                <a:cubicBezTo>
                  <a:pt x="114" y="136"/>
                  <a:pt x="101" y="131"/>
                  <a:pt x="101" y="116"/>
                </a:cubicBezTo>
                <a:cubicBezTo>
                  <a:pt x="101" y="105"/>
                  <a:pt x="109" y="98"/>
                  <a:pt x="119" y="96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1"/>
                  <a:pt x="122" y="88"/>
                  <a:pt x="125" y="88"/>
                </a:cubicBezTo>
                <a:cubicBezTo>
                  <a:pt x="129" y="88"/>
                  <a:pt x="132" y="91"/>
                  <a:pt x="132" y="94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1" y="98"/>
                  <a:pt x="149" y="105"/>
                  <a:pt x="149" y="116"/>
                </a:cubicBezTo>
                <a:cubicBezTo>
                  <a:pt x="149" y="120"/>
                  <a:pt x="146" y="123"/>
                  <a:pt x="143" y="123"/>
                </a:cubicBezTo>
                <a:cubicBezTo>
                  <a:pt x="139" y="123"/>
                  <a:pt x="137" y="120"/>
                  <a:pt x="137" y="116"/>
                </a:cubicBezTo>
                <a:cubicBezTo>
                  <a:pt x="137" y="114"/>
                  <a:pt x="136" y="112"/>
                  <a:pt x="134" y="110"/>
                </a:cubicBezTo>
                <a:cubicBezTo>
                  <a:pt x="132" y="108"/>
                  <a:pt x="129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1" y="107"/>
                  <a:pt x="114" y="109"/>
                  <a:pt x="114" y="116"/>
                </a:cubicBezTo>
                <a:cubicBezTo>
                  <a:pt x="114" y="122"/>
                  <a:pt x="119" y="124"/>
                  <a:pt x="129" y="128"/>
                </a:cubicBezTo>
                <a:cubicBezTo>
                  <a:pt x="137" y="133"/>
                  <a:pt x="149" y="138"/>
                  <a:pt x="149" y="151"/>
                </a:cubicBezTo>
                <a:close/>
                <a:moveTo>
                  <a:pt x="193" y="135"/>
                </a:moveTo>
                <a:cubicBezTo>
                  <a:pt x="193" y="173"/>
                  <a:pt x="163" y="203"/>
                  <a:pt x="125" y="203"/>
                </a:cubicBezTo>
                <a:cubicBezTo>
                  <a:pt x="87" y="203"/>
                  <a:pt x="57" y="173"/>
                  <a:pt x="57" y="135"/>
                </a:cubicBezTo>
                <a:cubicBezTo>
                  <a:pt x="57" y="97"/>
                  <a:pt x="87" y="67"/>
                  <a:pt x="125" y="67"/>
                </a:cubicBezTo>
                <a:cubicBezTo>
                  <a:pt x="163" y="67"/>
                  <a:pt x="193" y="97"/>
                  <a:pt x="193" y="135"/>
                </a:cubicBezTo>
                <a:close/>
                <a:moveTo>
                  <a:pt x="181" y="135"/>
                </a:moveTo>
                <a:cubicBezTo>
                  <a:pt x="181" y="104"/>
                  <a:pt x="156" y="79"/>
                  <a:pt x="125" y="79"/>
                </a:cubicBezTo>
                <a:cubicBezTo>
                  <a:pt x="94" y="79"/>
                  <a:pt x="69" y="104"/>
                  <a:pt x="69" y="135"/>
                </a:cubicBezTo>
                <a:cubicBezTo>
                  <a:pt x="69" y="166"/>
                  <a:pt x="94" y="191"/>
                  <a:pt x="125" y="191"/>
                </a:cubicBezTo>
                <a:cubicBezTo>
                  <a:pt x="156" y="191"/>
                  <a:pt x="181" y="166"/>
                  <a:pt x="181" y="135"/>
                </a:cubicBezTo>
                <a:close/>
                <a:moveTo>
                  <a:pt x="248" y="245"/>
                </a:moveTo>
                <a:cubicBezTo>
                  <a:pt x="226" y="267"/>
                  <a:pt x="226" y="267"/>
                  <a:pt x="226" y="267"/>
                </a:cubicBezTo>
                <a:cubicBezTo>
                  <a:pt x="225" y="268"/>
                  <a:pt x="225" y="268"/>
                  <a:pt x="225" y="268"/>
                </a:cubicBezTo>
                <a:cubicBezTo>
                  <a:pt x="225" y="269"/>
                  <a:pt x="225" y="269"/>
                  <a:pt x="225" y="269"/>
                </a:cubicBezTo>
                <a:cubicBezTo>
                  <a:pt x="224" y="269"/>
                  <a:pt x="224" y="269"/>
                  <a:pt x="224" y="269"/>
                </a:cubicBezTo>
                <a:cubicBezTo>
                  <a:pt x="224" y="269"/>
                  <a:pt x="224" y="269"/>
                  <a:pt x="223" y="269"/>
                </a:cubicBezTo>
                <a:cubicBezTo>
                  <a:pt x="223" y="269"/>
                  <a:pt x="223" y="269"/>
                  <a:pt x="223" y="270"/>
                </a:cubicBezTo>
                <a:cubicBezTo>
                  <a:pt x="222" y="270"/>
                  <a:pt x="222" y="270"/>
                  <a:pt x="221" y="270"/>
                </a:cubicBezTo>
                <a:cubicBezTo>
                  <a:pt x="221" y="270"/>
                  <a:pt x="220" y="270"/>
                  <a:pt x="220" y="270"/>
                </a:cubicBezTo>
                <a:cubicBezTo>
                  <a:pt x="220" y="270"/>
                  <a:pt x="220" y="270"/>
                  <a:pt x="219" y="269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18" y="269"/>
                  <a:pt x="218" y="269"/>
                  <a:pt x="218" y="269"/>
                </a:cubicBezTo>
                <a:cubicBezTo>
                  <a:pt x="218" y="269"/>
                  <a:pt x="218" y="269"/>
                  <a:pt x="218" y="268"/>
                </a:cubicBezTo>
                <a:cubicBezTo>
                  <a:pt x="217" y="268"/>
                  <a:pt x="217" y="268"/>
                  <a:pt x="217" y="267"/>
                </a:cubicBezTo>
                <a:cubicBezTo>
                  <a:pt x="194" y="245"/>
                  <a:pt x="194" y="245"/>
                  <a:pt x="194" y="245"/>
                </a:cubicBezTo>
                <a:cubicBezTo>
                  <a:pt x="192" y="243"/>
                  <a:pt x="192" y="239"/>
                  <a:pt x="194" y="236"/>
                </a:cubicBezTo>
                <a:cubicBezTo>
                  <a:pt x="197" y="234"/>
                  <a:pt x="201" y="234"/>
                  <a:pt x="203" y="236"/>
                </a:cubicBezTo>
                <a:cubicBezTo>
                  <a:pt x="215" y="248"/>
                  <a:pt x="215" y="248"/>
                  <a:pt x="215" y="248"/>
                </a:cubicBezTo>
                <a:cubicBezTo>
                  <a:pt x="215" y="185"/>
                  <a:pt x="215" y="185"/>
                  <a:pt x="215" y="185"/>
                </a:cubicBezTo>
                <a:cubicBezTo>
                  <a:pt x="197" y="216"/>
                  <a:pt x="163" y="237"/>
                  <a:pt x="125" y="237"/>
                </a:cubicBezTo>
                <a:cubicBezTo>
                  <a:pt x="69" y="237"/>
                  <a:pt x="23" y="191"/>
                  <a:pt x="23" y="135"/>
                </a:cubicBezTo>
                <a:cubicBezTo>
                  <a:pt x="23" y="22"/>
                  <a:pt x="23" y="22"/>
                  <a:pt x="23" y="22"/>
                </a:cubicBezTo>
                <a:cubicBezTo>
                  <a:pt x="11" y="34"/>
                  <a:pt x="11" y="34"/>
                  <a:pt x="11" y="34"/>
                </a:cubicBezTo>
                <a:cubicBezTo>
                  <a:pt x="9" y="36"/>
                  <a:pt x="5" y="36"/>
                  <a:pt x="2" y="34"/>
                </a:cubicBezTo>
                <a:cubicBezTo>
                  <a:pt x="0" y="31"/>
                  <a:pt x="0" y="27"/>
                  <a:pt x="2" y="25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8" y="0"/>
                </a:cubicBezTo>
                <a:cubicBezTo>
                  <a:pt x="29" y="1"/>
                  <a:pt x="29" y="1"/>
                  <a:pt x="30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2" y="1"/>
                </a:cubicBezTo>
                <a:cubicBezTo>
                  <a:pt x="32" y="1"/>
                  <a:pt x="32" y="2"/>
                  <a:pt x="32" y="2"/>
                </a:cubicBezTo>
                <a:cubicBezTo>
                  <a:pt x="32" y="2"/>
                  <a:pt x="33" y="2"/>
                  <a:pt x="33" y="2"/>
                </a:cubicBezTo>
                <a:cubicBezTo>
                  <a:pt x="33" y="2"/>
                  <a:pt x="33" y="3"/>
                  <a:pt x="33" y="3"/>
                </a:cubicBezTo>
                <a:cubicBezTo>
                  <a:pt x="56" y="25"/>
                  <a:pt x="56" y="25"/>
                  <a:pt x="56" y="25"/>
                </a:cubicBezTo>
                <a:cubicBezTo>
                  <a:pt x="58" y="28"/>
                  <a:pt x="58" y="32"/>
                  <a:pt x="56" y="34"/>
                </a:cubicBezTo>
                <a:cubicBezTo>
                  <a:pt x="55" y="35"/>
                  <a:pt x="53" y="36"/>
                  <a:pt x="51" y="36"/>
                </a:cubicBezTo>
                <a:cubicBezTo>
                  <a:pt x="49" y="36"/>
                  <a:pt x="48" y="35"/>
                  <a:pt x="47" y="34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85"/>
                  <a:pt x="35" y="85"/>
                  <a:pt x="35" y="85"/>
                </a:cubicBezTo>
                <a:cubicBezTo>
                  <a:pt x="53" y="54"/>
                  <a:pt x="87" y="33"/>
                  <a:pt x="125" y="33"/>
                </a:cubicBezTo>
                <a:cubicBezTo>
                  <a:pt x="181" y="33"/>
                  <a:pt x="227" y="79"/>
                  <a:pt x="227" y="135"/>
                </a:cubicBezTo>
                <a:cubicBezTo>
                  <a:pt x="227" y="248"/>
                  <a:pt x="227" y="248"/>
                  <a:pt x="227" y="248"/>
                </a:cubicBezTo>
                <a:cubicBezTo>
                  <a:pt x="239" y="236"/>
                  <a:pt x="239" y="236"/>
                  <a:pt x="239" y="236"/>
                </a:cubicBezTo>
                <a:cubicBezTo>
                  <a:pt x="241" y="234"/>
                  <a:pt x="245" y="234"/>
                  <a:pt x="248" y="236"/>
                </a:cubicBezTo>
                <a:cubicBezTo>
                  <a:pt x="250" y="238"/>
                  <a:pt x="250" y="243"/>
                  <a:pt x="248" y="245"/>
                </a:cubicBezTo>
                <a:close/>
                <a:moveTo>
                  <a:pt x="215" y="135"/>
                </a:moveTo>
                <a:cubicBezTo>
                  <a:pt x="215" y="86"/>
                  <a:pt x="174" y="45"/>
                  <a:pt x="125" y="45"/>
                </a:cubicBezTo>
                <a:cubicBezTo>
                  <a:pt x="76" y="45"/>
                  <a:pt x="35" y="86"/>
                  <a:pt x="35" y="135"/>
                </a:cubicBezTo>
                <a:cubicBezTo>
                  <a:pt x="35" y="184"/>
                  <a:pt x="76" y="225"/>
                  <a:pt x="125" y="225"/>
                </a:cubicBezTo>
                <a:cubicBezTo>
                  <a:pt x="174" y="225"/>
                  <a:pt x="215" y="184"/>
                  <a:pt x="21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1" name="Group 4"/>
          <p:cNvGrpSpPr>
            <a:grpSpLocks noChangeAspect="1"/>
          </p:cNvGrpSpPr>
          <p:nvPr/>
        </p:nvGrpSpPr>
        <p:grpSpPr bwMode="auto">
          <a:xfrm>
            <a:off x="4779783" y="8016307"/>
            <a:ext cx="829401" cy="602740"/>
            <a:chOff x="4032" y="2090"/>
            <a:chExt cx="655" cy="476"/>
          </a:xfrm>
          <a:solidFill>
            <a:schemeClr val="bg1"/>
          </a:solidFill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4336" y="2352"/>
              <a:ext cx="129" cy="214"/>
            </a:xfrm>
            <a:custGeom>
              <a:avLst/>
              <a:gdLst>
                <a:gd name="T0" fmla="*/ 4 w 60"/>
                <a:gd name="T1" fmla="*/ 99 h 99"/>
                <a:gd name="T2" fmla="*/ 56 w 60"/>
                <a:gd name="T3" fmla="*/ 99 h 99"/>
                <a:gd name="T4" fmla="*/ 60 w 60"/>
                <a:gd name="T5" fmla="*/ 95 h 99"/>
                <a:gd name="T6" fmla="*/ 60 w 60"/>
                <a:gd name="T7" fmla="*/ 3 h 99"/>
                <a:gd name="T8" fmla="*/ 56 w 60"/>
                <a:gd name="T9" fmla="*/ 0 h 99"/>
                <a:gd name="T10" fmla="*/ 53 w 60"/>
                <a:gd name="T11" fmla="*/ 3 h 99"/>
                <a:gd name="T12" fmla="*/ 53 w 60"/>
                <a:gd name="T13" fmla="*/ 92 h 99"/>
                <a:gd name="T14" fmla="*/ 4 w 60"/>
                <a:gd name="T15" fmla="*/ 92 h 99"/>
                <a:gd name="T16" fmla="*/ 0 w 60"/>
                <a:gd name="T17" fmla="*/ 95 h 99"/>
                <a:gd name="T18" fmla="*/ 4 w 60"/>
                <a:gd name="T1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99">
                  <a:moveTo>
                    <a:pt x="4" y="99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8" y="99"/>
                    <a:pt x="60" y="97"/>
                    <a:pt x="60" y="9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3" y="3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2" y="92"/>
                    <a:pt x="0" y="93"/>
                    <a:pt x="0" y="95"/>
                  </a:cubicBezTo>
                  <a:cubicBezTo>
                    <a:pt x="0" y="97"/>
                    <a:pt x="2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4310" y="2205"/>
              <a:ext cx="155" cy="58"/>
            </a:xfrm>
            <a:custGeom>
              <a:avLst/>
              <a:gdLst>
                <a:gd name="T0" fmla="*/ 68 w 72"/>
                <a:gd name="T1" fmla="*/ 27 h 27"/>
                <a:gd name="T2" fmla="*/ 72 w 72"/>
                <a:gd name="T3" fmla="*/ 23 h 27"/>
                <a:gd name="T4" fmla="*/ 72 w 72"/>
                <a:gd name="T5" fmla="*/ 4 h 27"/>
                <a:gd name="T6" fmla="*/ 68 w 72"/>
                <a:gd name="T7" fmla="*/ 0 h 27"/>
                <a:gd name="T8" fmla="*/ 3 w 72"/>
                <a:gd name="T9" fmla="*/ 0 h 27"/>
                <a:gd name="T10" fmla="*/ 0 w 72"/>
                <a:gd name="T11" fmla="*/ 4 h 27"/>
                <a:gd name="T12" fmla="*/ 3 w 72"/>
                <a:gd name="T13" fmla="*/ 8 h 27"/>
                <a:gd name="T14" fmla="*/ 65 w 72"/>
                <a:gd name="T15" fmla="*/ 8 h 27"/>
                <a:gd name="T16" fmla="*/ 65 w 72"/>
                <a:gd name="T17" fmla="*/ 23 h 27"/>
                <a:gd name="T18" fmla="*/ 68 w 72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7">
                  <a:moveTo>
                    <a:pt x="68" y="27"/>
                  </a:moveTo>
                  <a:cubicBezTo>
                    <a:pt x="70" y="27"/>
                    <a:pt x="72" y="25"/>
                    <a:pt x="72" y="2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5"/>
                    <a:pt x="66" y="27"/>
                    <a:pt x="6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4032" y="2205"/>
              <a:ext cx="110" cy="17"/>
            </a:xfrm>
            <a:custGeom>
              <a:avLst/>
              <a:gdLst>
                <a:gd name="T0" fmla="*/ 4 w 51"/>
                <a:gd name="T1" fmla="*/ 8 h 8"/>
                <a:gd name="T2" fmla="*/ 47 w 51"/>
                <a:gd name="T3" fmla="*/ 8 h 8"/>
                <a:gd name="T4" fmla="*/ 51 w 51"/>
                <a:gd name="T5" fmla="*/ 4 h 8"/>
                <a:gd name="T6" fmla="*/ 47 w 51"/>
                <a:gd name="T7" fmla="*/ 0 h 8"/>
                <a:gd name="T8" fmla="*/ 4 w 51"/>
                <a:gd name="T9" fmla="*/ 0 h 8"/>
                <a:gd name="T10" fmla="*/ 0 w 51"/>
                <a:gd name="T11" fmla="*/ 4 h 8"/>
                <a:gd name="T12" fmla="*/ 4 w 5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">
                  <a:moveTo>
                    <a:pt x="4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9" y="8"/>
                    <a:pt x="51" y="6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4344" y="2313"/>
              <a:ext cx="87" cy="69"/>
            </a:xfrm>
            <a:custGeom>
              <a:avLst/>
              <a:gdLst>
                <a:gd name="T0" fmla="*/ 28 w 40"/>
                <a:gd name="T1" fmla="*/ 32 h 32"/>
                <a:gd name="T2" fmla="*/ 37 w 40"/>
                <a:gd name="T3" fmla="*/ 30 h 32"/>
                <a:gd name="T4" fmla="*/ 40 w 40"/>
                <a:gd name="T5" fmla="*/ 26 h 32"/>
                <a:gd name="T6" fmla="*/ 35 w 40"/>
                <a:gd name="T7" fmla="*/ 23 h 32"/>
                <a:gd name="T8" fmla="*/ 28 w 40"/>
                <a:gd name="T9" fmla="*/ 24 h 32"/>
                <a:gd name="T10" fmla="*/ 7 w 40"/>
                <a:gd name="T11" fmla="*/ 4 h 32"/>
                <a:gd name="T12" fmla="*/ 4 w 40"/>
                <a:gd name="T13" fmla="*/ 0 h 32"/>
                <a:gd name="T14" fmla="*/ 0 w 40"/>
                <a:gd name="T15" fmla="*/ 4 h 32"/>
                <a:gd name="T16" fmla="*/ 28 w 40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2">
                  <a:moveTo>
                    <a:pt x="28" y="32"/>
                  </a:moveTo>
                  <a:cubicBezTo>
                    <a:pt x="31" y="32"/>
                    <a:pt x="34" y="31"/>
                    <a:pt x="37" y="30"/>
                  </a:cubicBezTo>
                  <a:cubicBezTo>
                    <a:pt x="39" y="30"/>
                    <a:pt x="40" y="27"/>
                    <a:pt x="40" y="26"/>
                  </a:cubicBezTo>
                  <a:cubicBezTo>
                    <a:pt x="39" y="24"/>
                    <a:pt x="37" y="23"/>
                    <a:pt x="35" y="23"/>
                  </a:cubicBezTo>
                  <a:cubicBezTo>
                    <a:pt x="33" y="24"/>
                    <a:pt x="30" y="24"/>
                    <a:pt x="28" y="24"/>
                  </a:cubicBezTo>
                  <a:cubicBezTo>
                    <a:pt x="17" y="24"/>
                    <a:pt x="7" y="15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4241" y="2313"/>
              <a:ext cx="118" cy="69"/>
            </a:xfrm>
            <a:custGeom>
              <a:avLst/>
              <a:gdLst>
                <a:gd name="T0" fmla="*/ 28 w 55"/>
                <a:gd name="T1" fmla="*/ 32 h 32"/>
                <a:gd name="T2" fmla="*/ 55 w 55"/>
                <a:gd name="T3" fmla="*/ 4 h 32"/>
                <a:gd name="T4" fmla="*/ 52 w 55"/>
                <a:gd name="T5" fmla="*/ 0 h 32"/>
                <a:gd name="T6" fmla="*/ 48 w 55"/>
                <a:gd name="T7" fmla="*/ 4 h 32"/>
                <a:gd name="T8" fmla="*/ 28 w 55"/>
                <a:gd name="T9" fmla="*/ 24 h 32"/>
                <a:gd name="T10" fmla="*/ 7 w 55"/>
                <a:gd name="T11" fmla="*/ 4 h 32"/>
                <a:gd name="T12" fmla="*/ 3 w 55"/>
                <a:gd name="T13" fmla="*/ 0 h 32"/>
                <a:gd name="T14" fmla="*/ 0 w 55"/>
                <a:gd name="T15" fmla="*/ 4 h 32"/>
                <a:gd name="T16" fmla="*/ 28 w 5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2">
                  <a:moveTo>
                    <a:pt x="28" y="32"/>
                  </a:moveTo>
                  <a:cubicBezTo>
                    <a:pt x="43" y="32"/>
                    <a:pt x="55" y="19"/>
                    <a:pt x="55" y="4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15"/>
                    <a:pt x="39" y="24"/>
                    <a:pt x="28" y="24"/>
                  </a:cubicBezTo>
                  <a:cubicBezTo>
                    <a:pt x="16" y="24"/>
                    <a:pt x="7" y="15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9"/>
                    <a:pt x="12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4135" y="2313"/>
              <a:ext cx="121" cy="69"/>
            </a:xfrm>
            <a:custGeom>
              <a:avLst/>
              <a:gdLst>
                <a:gd name="T0" fmla="*/ 28 w 56"/>
                <a:gd name="T1" fmla="*/ 32 h 32"/>
                <a:gd name="T2" fmla="*/ 56 w 56"/>
                <a:gd name="T3" fmla="*/ 4 h 32"/>
                <a:gd name="T4" fmla="*/ 52 w 56"/>
                <a:gd name="T5" fmla="*/ 0 h 32"/>
                <a:gd name="T6" fmla="*/ 49 w 56"/>
                <a:gd name="T7" fmla="*/ 4 h 32"/>
                <a:gd name="T8" fmla="*/ 28 w 56"/>
                <a:gd name="T9" fmla="*/ 24 h 32"/>
                <a:gd name="T10" fmla="*/ 8 w 56"/>
                <a:gd name="T11" fmla="*/ 4 h 32"/>
                <a:gd name="T12" fmla="*/ 4 w 56"/>
                <a:gd name="T13" fmla="*/ 0 h 32"/>
                <a:gd name="T14" fmla="*/ 0 w 56"/>
                <a:gd name="T15" fmla="*/ 4 h 32"/>
                <a:gd name="T16" fmla="*/ 28 w 5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cubicBezTo>
                    <a:pt x="44" y="32"/>
                    <a:pt x="56" y="19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5"/>
                    <a:pt x="40" y="24"/>
                    <a:pt x="28" y="24"/>
                  </a:cubicBezTo>
                  <a:cubicBezTo>
                    <a:pt x="17" y="24"/>
                    <a:pt x="8" y="15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032" y="2205"/>
              <a:ext cx="121" cy="177"/>
            </a:xfrm>
            <a:custGeom>
              <a:avLst/>
              <a:gdLst>
                <a:gd name="T0" fmla="*/ 28 w 56"/>
                <a:gd name="T1" fmla="*/ 82 h 82"/>
                <a:gd name="T2" fmla="*/ 56 w 56"/>
                <a:gd name="T3" fmla="*/ 54 h 82"/>
                <a:gd name="T4" fmla="*/ 52 w 56"/>
                <a:gd name="T5" fmla="*/ 50 h 82"/>
                <a:gd name="T6" fmla="*/ 48 w 56"/>
                <a:gd name="T7" fmla="*/ 54 h 82"/>
                <a:gd name="T8" fmla="*/ 28 w 56"/>
                <a:gd name="T9" fmla="*/ 74 h 82"/>
                <a:gd name="T10" fmla="*/ 7 w 56"/>
                <a:gd name="T11" fmla="*/ 54 h 82"/>
                <a:gd name="T12" fmla="*/ 7 w 56"/>
                <a:gd name="T13" fmla="*/ 4 h 82"/>
                <a:gd name="T14" fmla="*/ 4 w 56"/>
                <a:gd name="T15" fmla="*/ 0 h 82"/>
                <a:gd name="T16" fmla="*/ 0 w 56"/>
                <a:gd name="T17" fmla="*/ 4 h 82"/>
                <a:gd name="T18" fmla="*/ 0 w 56"/>
                <a:gd name="T19" fmla="*/ 54 h 82"/>
                <a:gd name="T20" fmla="*/ 28 w 56"/>
                <a:gd name="T2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82">
                  <a:moveTo>
                    <a:pt x="28" y="82"/>
                  </a:moveTo>
                  <a:cubicBezTo>
                    <a:pt x="43" y="82"/>
                    <a:pt x="56" y="69"/>
                    <a:pt x="56" y="54"/>
                  </a:cubicBezTo>
                  <a:cubicBezTo>
                    <a:pt x="56" y="52"/>
                    <a:pt x="54" y="50"/>
                    <a:pt x="52" y="50"/>
                  </a:cubicBezTo>
                  <a:cubicBezTo>
                    <a:pt x="50" y="50"/>
                    <a:pt x="48" y="52"/>
                    <a:pt x="48" y="54"/>
                  </a:cubicBezTo>
                  <a:cubicBezTo>
                    <a:pt x="48" y="65"/>
                    <a:pt x="39" y="74"/>
                    <a:pt x="28" y="74"/>
                  </a:cubicBezTo>
                  <a:cubicBezTo>
                    <a:pt x="17" y="74"/>
                    <a:pt x="7" y="65"/>
                    <a:pt x="7" y="5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9"/>
                    <a:pt x="13" y="82"/>
                    <a:pt x="2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4032" y="2389"/>
              <a:ext cx="321" cy="177"/>
            </a:xfrm>
            <a:custGeom>
              <a:avLst/>
              <a:gdLst>
                <a:gd name="T0" fmla="*/ 4 w 149"/>
                <a:gd name="T1" fmla="*/ 82 h 82"/>
                <a:gd name="T2" fmla="*/ 56 w 149"/>
                <a:gd name="T3" fmla="*/ 82 h 82"/>
                <a:gd name="T4" fmla="*/ 60 w 149"/>
                <a:gd name="T5" fmla="*/ 78 h 82"/>
                <a:gd name="T6" fmla="*/ 60 w 149"/>
                <a:gd name="T7" fmla="*/ 23 h 82"/>
                <a:gd name="T8" fmla="*/ 141 w 149"/>
                <a:gd name="T9" fmla="*/ 23 h 82"/>
                <a:gd name="T10" fmla="*/ 141 w 149"/>
                <a:gd name="T11" fmla="*/ 78 h 82"/>
                <a:gd name="T12" fmla="*/ 145 w 149"/>
                <a:gd name="T13" fmla="*/ 82 h 82"/>
                <a:gd name="T14" fmla="*/ 149 w 149"/>
                <a:gd name="T15" fmla="*/ 78 h 82"/>
                <a:gd name="T16" fmla="*/ 149 w 149"/>
                <a:gd name="T17" fmla="*/ 19 h 82"/>
                <a:gd name="T18" fmla="*/ 145 w 149"/>
                <a:gd name="T19" fmla="*/ 15 h 82"/>
                <a:gd name="T20" fmla="*/ 56 w 149"/>
                <a:gd name="T21" fmla="*/ 15 h 82"/>
                <a:gd name="T22" fmla="*/ 52 w 149"/>
                <a:gd name="T23" fmla="*/ 19 h 82"/>
                <a:gd name="T24" fmla="*/ 52 w 149"/>
                <a:gd name="T25" fmla="*/ 75 h 82"/>
                <a:gd name="T26" fmla="*/ 7 w 149"/>
                <a:gd name="T27" fmla="*/ 75 h 82"/>
                <a:gd name="T28" fmla="*/ 7 w 149"/>
                <a:gd name="T29" fmla="*/ 4 h 82"/>
                <a:gd name="T30" fmla="*/ 4 w 149"/>
                <a:gd name="T31" fmla="*/ 0 h 82"/>
                <a:gd name="T32" fmla="*/ 0 w 149"/>
                <a:gd name="T33" fmla="*/ 4 h 82"/>
                <a:gd name="T34" fmla="*/ 0 w 149"/>
                <a:gd name="T35" fmla="*/ 78 h 82"/>
                <a:gd name="T36" fmla="*/ 4 w 149"/>
                <a:gd name="T3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82">
                  <a:moveTo>
                    <a:pt x="4" y="82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58" y="82"/>
                    <a:pt x="60" y="80"/>
                    <a:pt x="60" y="78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41" y="80"/>
                    <a:pt x="143" y="82"/>
                    <a:pt x="145" y="82"/>
                  </a:cubicBezTo>
                  <a:cubicBezTo>
                    <a:pt x="147" y="82"/>
                    <a:pt x="149" y="80"/>
                    <a:pt x="149" y="78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9" y="17"/>
                    <a:pt x="147" y="15"/>
                    <a:pt x="145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4" y="15"/>
                    <a:pt x="52" y="17"/>
                    <a:pt x="52" y="19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2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4241" y="2456"/>
              <a:ext cx="15" cy="110"/>
            </a:xfrm>
            <a:custGeom>
              <a:avLst/>
              <a:gdLst>
                <a:gd name="T0" fmla="*/ 3 w 7"/>
                <a:gd name="T1" fmla="*/ 51 h 51"/>
                <a:gd name="T2" fmla="*/ 7 w 7"/>
                <a:gd name="T3" fmla="*/ 47 h 51"/>
                <a:gd name="T4" fmla="*/ 7 w 7"/>
                <a:gd name="T5" fmla="*/ 4 h 51"/>
                <a:gd name="T6" fmla="*/ 3 w 7"/>
                <a:gd name="T7" fmla="*/ 0 h 51"/>
                <a:gd name="T8" fmla="*/ 0 w 7"/>
                <a:gd name="T9" fmla="*/ 4 h 51"/>
                <a:gd name="T10" fmla="*/ 0 w 7"/>
                <a:gd name="T11" fmla="*/ 47 h 51"/>
                <a:gd name="T12" fmla="*/ 3 w 7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1">
                  <a:moveTo>
                    <a:pt x="3" y="51"/>
                  </a:moveTo>
                  <a:cubicBezTo>
                    <a:pt x="5" y="51"/>
                    <a:pt x="7" y="49"/>
                    <a:pt x="7" y="4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1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4523" y="2389"/>
              <a:ext cx="164" cy="82"/>
            </a:xfrm>
            <a:custGeom>
              <a:avLst/>
              <a:gdLst>
                <a:gd name="T0" fmla="*/ 4 w 76"/>
                <a:gd name="T1" fmla="*/ 38 h 38"/>
                <a:gd name="T2" fmla="*/ 58 w 76"/>
                <a:gd name="T3" fmla="*/ 38 h 38"/>
                <a:gd name="T4" fmla="*/ 61 w 76"/>
                <a:gd name="T5" fmla="*/ 37 h 38"/>
                <a:gd name="T6" fmla="*/ 75 w 76"/>
                <a:gd name="T7" fmla="*/ 21 h 38"/>
                <a:gd name="T8" fmla="*/ 75 w 76"/>
                <a:gd name="T9" fmla="*/ 16 h 38"/>
                <a:gd name="T10" fmla="*/ 61 w 76"/>
                <a:gd name="T11" fmla="*/ 1 h 38"/>
                <a:gd name="T12" fmla="*/ 58 w 76"/>
                <a:gd name="T13" fmla="*/ 0 h 38"/>
                <a:gd name="T14" fmla="*/ 9 w 76"/>
                <a:gd name="T15" fmla="*/ 0 h 38"/>
                <a:gd name="T16" fmla="*/ 5 w 76"/>
                <a:gd name="T17" fmla="*/ 4 h 38"/>
                <a:gd name="T18" fmla="*/ 9 w 76"/>
                <a:gd name="T19" fmla="*/ 7 h 38"/>
                <a:gd name="T20" fmla="*/ 57 w 76"/>
                <a:gd name="T21" fmla="*/ 7 h 38"/>
                <a:gd name="T22" fmla="*/ 67 w 76"/>
                <a:gd name="T23" fmla="*/ 19 h 38"/>
                <a:gd name="T24" fmla="*/ 57 w 76"/>
                <a:gd name="T25" fmla="*/ 30 h 38"/>
                <a:gd name="T26" fmla="*/ 4 w 76"/>
                <a:gd name="T27" fmla="*/ 30 h 38"/>
                <a:gd name="T28" fmla="*/ 0 w 76"/>
                <a:gd name="T29" fmla="*/ 34 h 38"/>
                <a:gd name="T30" fmla="*/ 4 w 76"/>
                <a:gd name="T3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8">
                  <a:moveTo>
                    <a:pt x="4" y="3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9" y="38"/>
                    <a:pt x="60" y="37"/>
                    <a:pt x="61" y="3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0"/>
                    <a:pt x="76" y="18"/>
                    <a:pt x="75" y="16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2"/>
                    <a:pt x="0" y="34"/>
                  </a:cubicBezTo>
                  <a:cubicBezTo>
                    <a:pt x="1" y="36"/>
                    <a:pt x="2" y="38"/>
                    <a:pt x="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4495" y="2352"/>
              <a:ext cx="15" cy="119"/>
            </a:xfrm>
            <a:custGeom>
              <a:avLst/>
              <a:gdLst>
                <a:gd name="T0" fmla="*/ 4 w 7"/>
                <a:gd name="T1" fmla="*/ 55 h 55"/>
                <a:gd name="T2" fmla="*/ 7 w 7"/>
                <a:gd name="T3" fmla="*/ 51 h 55"/>
                <a:gd name="T4" fmla="*/ 7 w 7"/>
                <a:gd name="T5" fmla="*/ 3 h 55"/>
                <a:gd name="T6" fmla="*/ 4 w 7"/>
                <a:gd name="T7" fmla="*/ 0 h 55"/>
                <a:gd name="T8" fmla="*/ 0 w 7"/>
                <a:gd name="T9" fmla="*/ 3 h 55"/>
                <a:gd name="T10" fmla="*/ 0 w 7"/>
                <a:gd name="T11" fmla="*/ 51 h 55"/>
                <a:gd name="T12" fmla="*/ 4 w 7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5">
                  <a:moveTo>
                    <a:pt x="4" y="55"/>
                  </a:moveTo>
                  <a:cubicBezTo>
                    <a:pt x="6" y="55"/>
                    <a:pt x="7" y="53"/>
                    <a:pt x="7" y="5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4418" y="2285"/>
              <a:ext cx="187" cy="82"/>
            </a:xfrm>
            <a:custGeom>
              <a:avLst/>
              <a:gdLst>
                <a:gd name="T0" fmla="*/ 18 w 87"/>
                <a:gd name="T1" fmla="*/ 38 h 38"/>
                <a:gd name="T2" fmla="*/ 20 w 87"/>
                <a:gd name="T3" fmla="*/ 37 h 38"/>
                <a:gd name="T4" fmla="*/ 21 w 87"/>
                <a:gd name="T5" fmla="*/ 32 h 38"/>
                <a:gd name="T6" fmla="*/ 9 w 87"/>
                <a:gd name="T7" fmla="*/ 19 h 38"/>
                <a:gd name="T8" fmla="*/ 20 w 87"/>
                <a:gd name="T9" fmla="*/ 8 h 38"/>
                <a:gd name="T10" fmla="*/ 80 w 87"/>
                <a:gd name="T11" fmla="*/ 8 h 38"/>
                <a:gd name="T12" fmla="*/ 80 w 87"/>
                <a:gd name="T13" fmla="*/ 31 h 38"/>
                <a:gd name="T14" fmla="*/ 40 w 87"/>
                <a:gd name="T15" fmla="*/ 31 h 38"/>
                <a:gd name="T16" fmla="*/ 36 w 87"/>
                <a:gd name="T17" fmla="*/ 34 h 38"/>
                <a:gd name="T18" fmla="*/ 40 w 87"/>
                <a:gd name="T19" fmla="*/ 38 h 38"/>
                <a:gd name="T20" fmla="*/ 84 w 87"/>
                <a:gd name="T21" fmla="*/ 38 h 38"/>
                <a:gd name="T22" fmla="*/ 87 w 87"/>
                <a:gd name="T23" fmla="*/ 34 h 38"/>
                <a:gd name="T24" fmla="*/ 87 w 87"/>
                <a:gd name="T25" fmla="*/ 4 h 38"/>
                <a:gd name="T26" fmla="*/ 84 w 87"/>
                <a:gd name="T27" fmla="*/ 0 h 38"/>
                <a:gd name="T28" fmla="*/ 18 w 87"/>
                <a:gd name="T29" fmla="*/ 0 h 38"/>
                <a:gd name="T30" fmla="*/ 15 w 87"/>
                <a:gd name="T31" fmla="*/ 2 h 38"/>
                <a:gd name="T32" fmla="*/ 1 w 87"/>
                <a:gd name="T33" fmla="*/ 17 h 38"/>
                <a:gd name="T34" fmla="*/ 1 w 87"/>
                <a:gd name="T35" fmla="*/ 22 h 38"/>
                <a:gd name="T36" fmla="*/ 15 w 87"/>
                <a:gd name="T37" fmla="*/ 37 h 38"/>
                <a:gd name="T38" fmla="*/ 18 w 87"/>
                <a:gd name="T3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38">
                  <a:moveTo>
                    <a:pt x="18" y="38"/>
                  </a:moveTo>
                  <a:cubicBezTo>
                    <a:pt x="19" y="38"/>
                    <a:pt x="20" y="38"/>
                    <a:pt x="20" y="37"/>
                  </a:cubicBezTo>
                  <a:cubicBezTo>
                    <a:pt x="22" y="36"/>
                    <a:pt x="22" y="33"/>
                    <a:pt x="21" y="3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8" y="31"/>
                    <a:pt x="36" y="32"/>
                    <a:pt x="36" y="34"/>
                  </a:cubicBezTo>
                  <a:cubicBezTo>
                    <a:pt x="36" y="36"/>
                    <a:pt x="38" y="38"/>
                    <a:pt x="40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6" y="38"/>
                    <a:pt x="87" y="36"/>
                    <a:pt x="87" y="3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6" y="0"/>
                    <a:pt x="8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20"/>
                    <a:pt x="1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7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7"/>
            <p:cNvSpPr>
              <a:spLocks/>
            </p:cNvSpPr>
            <p:nvPr/>
          </p:nvSpPr>
          <p:spPr bwMode="auto">
            <a:xfrm>
              <a:off x="4495" y="2453"/>
              <a:ext cx="46" cy="113"/>
            </a:xfrm>
            <a:custGeom>
              <a:avLst/>
              <a:gdLst>
                <a:gd name="T0" fmla="*/ 4 w 21"/>
                <a:gd name="T1" fmla="*/ 52 h 52"/>
                <a:gd name="T2" fmla="*/ 17 w 21"/>
                <a:gd name="T3" fmla="*/ 52 h 52"/>
                <a:gd name="T4" fmla="*/ 21 w 21"/>
                <a:gd name="T5" fmla="*/ 48 h 52"/>
                <a:gd name="T6" fmla="*/ 21 w 21"/>
                <a:gd name="T7" fmla="*/ 4 h 52"/>
                <a:gd name="T8" fmla="*/ 17 w 21"/>
                <a:gd name="T9" fmla="*/ 0 h 52"/>
                <a:gd name="T10" fmla="*/ 14 w 21"/>
                <a:gd name="T11" fmla="*/ 4 h 52"/>
                <a:gd name="T12" fmla="*/ 14 w 21"/>
                <a:gd name="T13" fmla="*/ 45 h 52"/>
                <a:gd name="T14" fmla="*/ 7 w 21"/>
                <a:gd name="T15" fmla="*/ 45 h 52"/>
                <a:gd name="T16" fmla="*/ 7 w 21"/>
                <a:gd name="T17" fmla="*/ 4 h 52"/>
                <a:gd name="T18" fmla="*/ 4 w 21"/>
                <a:gd name="T19" fmla="*/ 0 h 52"/>
                <a:gd name="T20" fmla="*/ 0 w 21"/>
                <a:gd name="T21" fmla="*/ 4 h 52"/>
                <a:gd name="T22" fmla="*/ 0 w 21"/>
                <a:gd name="T23" fmla="*/ 48 h 52"/>
                <a:gd name="T24" fmla="*/ 4 w 21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52">
                  <a:moveTo>
                    <a:pt x="4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21" y="50"/>
                    <a:pt x="21" y="4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4204" y="2166"/>
              <a:ext cx="121" cy="17"/>
            </a:xfrm>
            <a:custGeom>
              <a:avLst/>
              <a:gdLst>
                <a:gd name="T0" fmla="*/ 3 w 56"/>
                <a:gd name="T1" fmla="*/ 8 h 8"/>
                <a:gd name="T2" fmla="*/ 52 w 56"/>
                <a:gd name="T3" fmla="*/ 8 h 8"/>
                <a:gd name="T4" fmla="*/ 56 w 56"/>
                <a:gd name="T5" fmla="*/ 4 h 8"/>
                <a:gd name="T6" fmla="*/ 52 w 56"/>
                <a:gd name="T7" fmla="*/ 0 h 8"/>
                <a:gd name="T8" fmla="*/ 3 w 56"/>
                <a:gd name="T9" fmla="*/ 0 h 8"/>
                <a:gd name="T10" fmla="*/ 0 w 56"/>
                <a:gd name="T11" fmla="*/ 4 h 8"/>
                <a:gd name="T12" fmla="*/ 3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3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4069" y="2090"/>
              <a:ext cx="357" cy="93"/>
            </a:xfrm>
            <a:custGeom>
              <a:avLst/>
              <a:gdLst>
                <a:gd name="T0" fmla="*/ 4 w 166"/>
                <a:gd name="T1" fmla="*/ 43 h 43"/>
                <a:gd name="T2" fmla="*/ 48 w 166"/>
                <a:gd name="T3" fmla="*/ 43 h 43"/>
                <a:gd name="T4" fmla="*/ 51 w 166"/>
                <a:gd name="T5" fmla="*/ 39 h 43"/>
                <a:gd name="T6" fmla="*/ 48 w 166"/>
                <a:gd name="T7" fmla="*/ 35 h 43"/>
                <a:gd name="T8" fmla="*/ 8 w 166"/>
                <a:gd name="T9" fmla="*/ 35 h 43"/>
                <a:gd name="T10" fmla="*/ 8 w 166"/>
                <a:gd name="T11" fmla="*/ 7 h 43"/>
                <a:gd name="T12" fmla="*/ 159 w 166"/>
                <a:gd name="T13" fmla="*/ 7 h 43"/>
                <a:gd name="T14" fmla="*/ 159 w 166"/>
                <a:gd name="T15" fmla="*/ 35 h 43"/>
                <a:gd name="T16" fmla="*/ 133 w 166"/>
                <a:gd name="T17" fmla="*/ 35 h 43"/>
                <a:gd name="T18" fmla="*/ 130 w 166"/>
                <a:gd name="T19" fmla="*/ 39 h 43"/>
                <a:gd name="T20" fmla="*/ 133 w 166"/>
                <a:gd name="T21" fmla="*/ 43 h 43"/>
                <a:gd name="T22" fmla="*/ 163 w 166"/>
                <a:gd name="T23" fmla="*/ 43 h 43"/>
                <a:gd name="T24" fmla="*/ 166 w 166"/>
                <a:gd name="T25" fmla="*/ 39 h 43"/>
                <a:gd name="T26" fmla="*/ 166 w 166"/>
                <a:gd name="T27" fmla="*/ 4 h 43"/>
                <a:gd name="T28" fmla="*/ 163 w 166"/>
                <a:gd name="T29" fmla="*/ 0 h 43"/>
                <a:gd name="T30" fmla="*/ 4 w 166"/>
                <a:gd name="T31" fmla="*/ 0 h 43"/>
                <a:gd name="T32" fmla="*/ 0 w 166"/>
                <a:gd name="T33" fmla="*/ 4 h 43"/>
                <a:gd name="T34" fmla="*/ 0 w 166"/>
                <a:gd name="T35" fmla="*/ 39 h 43"/>
                <a:gd name="T36" fmla="*/ 4 w 166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43">
                  <a:moveTo>
                    <a:pt x="4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1" y="41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5"/>
                    <a:pt x="130" y="37"/>
                    <a:pt x="130" y="39"/>
                  </a:cubicBezTo>
                  <a:cubicBezTo>
                    <a:pt x="130" y="41"/>
                    <a:pt x="131" y="43"/>
                    <a:pt x="13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5" y="43"/>
                    <a:pt x="166" y="41"/>
                    <a:pt x="166" y="39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2"/>
                    <a:pt x="165" y="0"/>
                    <a:pt x="1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4310" y="2166"/>
              <a:ext cx="15" cy="56"/>
            </a:xfrm>
            <a:custGeom>
              <a:avLst/>
              <a:gdLst>
                <a:gd name="T0" fmla="*/ 3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3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3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3" y="26"/>
                  </a:moveTo>
                  <a:cubicBezTo>
                    <a:pt x="5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1"/>
            <p:cNvSpPr>
              <a:spLocks/>
            </p:cNvSpPr>
            <p:nvPr/>
          </p:nvSpPr>
          <p:spPr bwMode="auto">
            <a:xfrm>
              <a:off x="4163" y="2166"/>
              <a:ext cx="15" cy="56"/>
            </a:xfrm>
            <a:custGeom>
              <a:avLst/>
              <a:gdLst>
                <a:gd name="T0" fmla="*/ 4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4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4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4" y="26"/>
                  </a:moveTo>
                  <a:cubicBezTo>
                    <a:pt x="6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2"/>
            <p:cNvSpPr>
              <a:spLocks/>
            </p:cNvSpPr>
            <p:nvPr/>
          </p:nvSpPr>
          <p:spPr bwMode="auto">
            <a:xfrm>
              <a:off x="4163" y="2205"/>
              <a:ext cx="125" cy="17"/>
            </a:xfrm>
            <a:custGeom>
              <a:avLst/>
              <a:gdLst>
                <a:gd name="T0" fmla="*/ 4 w 58"/>
                <a:gd name="T1" fmla="*/ 8 h 8"/>
                <a:gd name="T2" fmla="*/ 55 w 58"/>
                <a:gd name="T3" fmla="*/ 8 h 8"/>
                <a:gd name="T4" fmla="*/ 58 w 58"/>
                <a:gd name="T5" fmla="*/ 4 h 8"/>
                <a:gd name="T6" fmla="*/ 55 w 58"/>
                <a:gd name="T7" fmla="*/ 0 h 8"/>
                <a:gd name="T8" fmla="*/ 4 w 58"/>
                <a:gd name="T9" fmla="*/ 0 h 8"/>
                <a:gd name="T10" fmla="*/ 0 w 58"/>
                <a:gd name="T11" fmla="*/ 4 h 8"/>
                <a:gd name="T12" fmla="*/ 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4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7" y="8"/>
                    <a:pt x="58" y="6"/>
                    <a:pt x="58" y="4"/>
                  </a:cubicBezTo>
                  <a:cubicBezTo>
                    <a:pt x="58" y="2"/>
                    <a:pt x="57" y="0"/>
                    <a:pt x="5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Title 1"/>
          <p:cNvSpPr txBox="1">
            <a:spLocks/>
          </p:cNvSpPr>
          <p:nvPr/>
        </p:nvSpPr>
        <p:spPr>
          <a:xfrm>
            <a:off x="1197396" y="9179928"/>
            <a:ext cx="2351088" cy="341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14A085"/>
                </a:solidFill>
              </a:rPr>
              <a:t>Manufacturing</a:t>
            </a:r>
          </a:p>
        </p:txBody>
      </p:sp>
      <p:sp>
        <p:nvSpPr>
          <p:cNvPr id="131" name="Title 1"/>
          <p:cNvSpPr txBox="1">
            <a:spLocks/>
          </p:cNvSpPr>
          <p:nvPr/>
        </p:nvSpPr>
        <p:spPr>
          <a:xfrm>
            <a:off x="2948654" y="5613237"/>
            <a:ext cx="2330036" cy="341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C00000"/>
                </a:solidFill>
              </a:rPr>
              <a:t>Sales</a:t>
            </a:r>
          </a:p>
        </p:txBody>
      </p:sp>
      <p:sp>
        <p:nvSpPr>
          <p:cNvPr id="132" name="Content Placeholder 705"/>
          <p:cNvSpPr txBox="1">
            <a:spLocks/>
          </p:cNvSpPr>
          <p:nvPr/>
        </p:nvSpPr>
        <p:spPr>
          <a:xfrm>
            <a:off x="2948654" y="5905586"/>
            <a:ext cx="2475656" cy="560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assurance that the product or brand has presence in the market and among presentation services consumers.</a:t>
            </a:r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5268560" y="9181091"/>
            <a:ext cx="2330036" cy="341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55607E"/>
                </a:solidFill>
              </a:rPr>
              <a:t>Management </a:t>
            </a:r>
          </a:p>
        </p:txBody>
      </p:sp>
      <p:sp>
        <p:nvSpPr>
          <p:cNvPr id="134" name="Content Placeholder 705"/>
          <p:cNvSpPr txBox="1">
            <a:spLocks/>
          </p:cNvSpPr>
          <p:nvPr/>
        </p:nvSpPr>
        <p:spPr>
          <a:xfrm>
            <a:off x="5268560" y="9473440"/>
            <a:ext cx="2330036" cy="560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consists the design and organization of the company, defining its policies, objectives, and strategies.</a:t>
            </a: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7297489" y="6317822"/>
            <a:ext cx="2330036" cy="341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8797CB"/>
                </a:solidFill>
              </a:rPr>
              <a:t>Investment</a:t>
            </a:r>
          </a:p>
        </p:txBody>
      </p:sp>
      <p:sp>
        <p:nvSpPr>
          <p:cNvPr id="136" name="Content Placeholder 705"/>
          <p:cNvSpPr txBox="1">
            <a:spLocks/>
          </p:cNvSpPr>
          <p:nvPr/>
        </p:nvSpPr>
        <p:spPr>
          <a:xfrm>
            <a:off x="7297489" y="6610171"/>
            <a:ext cx="2330036" cy="560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Applicable for presentations for financial and banking proposals to acquire capital for start-up businesses or investments in real estate, manufacturing, or insurance.</a:t>
            </a:r>
          </a:p>
        </p:txBody>
      </p:sp>
    </p:spTree>
    <p:extLst>
      <p:ext uri="{BB962C8B-B14F-4D97-AF65-F5344CB8AC3E}">
        <p14:creationId xmlns:p14="http://schemas.microsoft.com/office/powerpoint/2010/main" val="20350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7379"/>
            <a:ext cx="12192000" cy="729012"/>
          </a:xfrm>
          <a:prstGeom prst="rect">
            <a:avLst/>
          </a:prstGeom>
          <a:solidFill>
            <a:srgbClr val="A94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4"/>
          <p:cNvSpPr txBox="1"/>
          <p:nvPr/>
        </p:nvSpPr>
        <p:spPr>
          <a:xfrm>
            <a:off x="246956" y="255114"/>
            <a:ext cx="252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 flipV="1">
            <a:off x="950976" y="3930869"/>
            <a:ext cx="10295093" cy="1051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801710" y="1587062"/>
            <a:ext cx="0" cy="498190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剪去並圓角化單一角落矩形 57"/>
          <p:cNvSpPr/>
          <p:nvPr/>
        </p:nvSpPr>
        <p:spPr>
          <a:xfrm>
            <a:off x="950976" y="1293823"/>
            <a:ext cx="2488910" cy="632440"/>
          </a:xfrm>
          <a:prstGeom prst="snip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Introduction</a:t>
            </a:r>
            <a:endParaRPr kumimoji="1" lang="en-US" altLang="zh-TW" sz="2400" dirty="0" smtClean="0"/>
          </a:p>
        </p:txBody>
      </p:sp>
      <p:sp>
        <p:nvSpPr>
          <p:cNvPr id="59" name="剪去並圓角化單一角落矩形 58"/>
          <p:cNvSpPr/>
          <p:nvPr/>
        </p:nvSpPr>
        <p:spPr>
          <a:xfrm>
            <a:off x="950976" y="4200245"/>
            <a:ext cx="2488910" cy="632440"/>
          </a:xfrm>
          <a:prstGeom prst="snip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Website</a:t>
            </a:r>
          </a:p>
        </p:txBody>
      </p:sp>
      <p:sp>
        <p:nvSpPr>
          <p:cNvPr id="60" name="剪去並圓角化單一角落矩形 59"/>
          <p:cNvSpPr/>
          <p:nvPr/>
        </p:nvSpPr>
        <p:spPr>
          <a:xfrm>
            <a:off x="6095999" y="1411050"/>
            <a:ext cx="2488910" cy="632440"/>
          </a:xfrm>
          <a:prstGeom prst="snip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Operation</a:t>
            </a:r>
          </a:p>
        </p:txBody>
      </p:sp>
      <p:sp>
        <p:nvSpPr>
          <p:cNvPr id="61" name="剪去並圓角化單一角落矩形 60"/>
          <p:cNvSpPr/>
          <p:nvPr/>
        </p:nvSpPr>
        <p:spPr>
          <a:xfrm>
            <a:off x="6095999" y="4200245"/>
            <a:ext cx="2488910" cy="632440"/>
          </a:xfrm>
          <a:prstGeom prst="snip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/>
              <a:t>Conclusion</a:t>
            </a:r>
          </a:p>
        </p:txBody>
      </p:sp>
      <p:sp>
        <p:nvSpPr>
          <p:cNvPr id="62" name="文本框 4"/>
          <p:cNvSpPr txBox="1"/>
          <p:nvPr/>
        </p:nvSpPr>
        <p:spPr>
          <a:xfrm>
            <a:off x="950976" y="1862239"/>
            <a:ext cx="4710574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800" b="1" dirty="0" smtClean="0"/>
              <a:t>Team</a:t>
            </a:r>
            <a:r>
              <a:rPr kumimoji="1" lang="zh-TW" altLang="en-US" sz="2800" b="1" dirty="0" smtClean="0"/>
              <a:t> </a:t>
            </a:r>
            <a:r>
              <a:rPr kumimoji="1" lang="en-US" altLang="zh-TW" sz="2800" b="1" dirty="0" smtClean="0"/>
              <a:t>intro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800" b="1" dirty="0" smtClean="0"/>
              <a:t>Motivation</a:t>
            </a:r>
            <a:r>
              <a:rPr kumimoji="1" lang="zh-TW" altLang="en-US" sz="2800" b="1" dirty="0" smtClean="0"/>
              <a:t> </a:t>
            </a:r>
            <a:r>
              <a:rPr kumimoji="1" lang="en-US" altLang="zh-TW" sz="2800" b="1" dirty="0" smtClean="0"/>
              <a:t>attributed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TW" sz="2800" b="1" dirty="0" smtClean="0"/>
              <a:t>Timeline</a:t>
            </a:r>
            <a:endParaRPr kumimoji="1"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16226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7802" y="4165601"/>
            <a:ext cx="8291684" cy="1606056"/>
          </a:xfrm>
        </p:spPr>
        <p:txBody>
          <a:bodyPr/>
          <a:lstStyle/>
          <a:p>
            <a:pPr marL="457200" indent="-457200" algn="dist">
              <a:buFont typeface="Arial" charset="0"/>
              <a:buChar char="•"/>
            </a:pPr>
            <a:r>
              <a:rPr kumimoji="1" lang="en-US" altLang="zh-TW" sz="7200" dirty="0" smtClean="0">
                <a:solidFill>
                  <a:schemeClr val="bg1"/>
                </a:solidFill>
              </a:rPr>
              <a:t>INTRODUCTION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7537"/>
            <a:ext cx="12192000" cy="729012"/>
          </a:xfrm>
          <a:prstGeom prst="rect">
            <a:avLst/>
          </a:prstGeom>
          <a:solidFill>
            <a:srgbClr val="A94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4"/>
          <p:cNvSpPr txBox="1"/>
          <p:nvPr/>
        </p:nvSpPr>
        <p:spPr>
          <a:xfrm>
            <a:off x="200604" y="289858"/>
            <a:ext cx="252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Team Intro 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6258">
            <a:off x="9379387" y="3827529"/>
            <a:ext cx="2518765" cy="2492852"/>
          </a:xfrm>
          <a:prstGeom prst="ellipse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3" y="3940958"/>
            <a:ext cx="2272145" cy="2265995"/>
          </a:xfrm>
          <a:prstGeom prst="ellipse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98" y="1350698"/>
            <a:ext cx="2354618" cy="2364449"/>
          </a:xfrm>
          <a:prstGeom prst="ellipse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40" y="1393820"/>
            <a:ext cx="2331076" cy="2278206"/>
          </a:xfrm>
          <a:prstGeom prst="ellipse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41" y="760732"/>
            <a:ext cx="2566503" cy="2579178"/>
          </a:xfrm>
          <a:prstGeom prst="ellipse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2052949" y="3651991"/>
            <a:ext cx="1352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002060"/>
                </a:solidFill>
              </a:rPr>
              <a:t>Jenny</a:t>
            </a:r>
            <a:r>
              <a:rPr kumimoji="1" lang="zh-TW" altLang="en-US" sz="2000" b="1" dirty="0" smtClean="0">
                <a:solidFill>
                  <a:srgbClr val="002060"/>
                </a:solidFill>
              </a:rPr>
              <a:t> </a:t>
            </a:r>
            <a:r>
              <a:rPr kumimoji="1" lang="en-US" altLang="zh-TW" sz="2000" b="1" dirty="0" smtClean="0">
                <a:solidFill>
                  <a:srgbClr val="002060"/>
                </a:solidFill>
              </a:rPr>
              <a:t>Yang</a:t>
            </a:r>
            <a:endParaRPr kumimoji="1"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51231" y="3323199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002060"/>
                </a:solidFill>
              </a:rPr>
              <a:t>Angus Huang</a:t>
            </a:r>
            <a:endParaRPr kumimoji="1"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97053" y="6275831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002060"/>
                </a:solidFill>
              </a:rPr>
              <a:t>Lily Li</a:t>
            </a:r>
            <a:endParaRPr kumimoji="1"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8180048" y="3651991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002060"/>
                </a:solidFill>
              </a:rPr>
              <a:t>Sophie Liu</a:t>
            </a:r>
            <a:endParaRPr kumimoji="1" lang="zh-TW" alt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0410513" y="627583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 smtClean="0">
                <a:solidFill>
                  <a:srgbClr val="002060"/>
                </a:solidFill>
              </a:rPr>
              <a:t>Liz Li</a:t>
            </a:r>
            <a:endParaRPr kumimoji="1" lang="zh-TW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52" y="4542370"/>
            <a:ext cx="4392825" cy="158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7537"/>
            <a:ext cx="12192000" cy="729012"/>
          </a:xfrm>
          <a:prstGeom prst="rect">
            <a:avLst/>
          </a:prstGeom>
          <a:solidFill>
            <a:srgbClr val="A94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4"/>
          <p:cNvSpPr txBox="1"/>
          <p:nvPr/>
        </p:nvSpPr>
        <p:spPr>
          <a:xfrm>
            <a:off x="246956" y="296904"/>
            <a:ext cx="252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</a:rPr>
              <a:t>T</a:t>
            </a:r>
            <a:r>
              <a:rPr kumimoji="1" lang="en-US" altLang="zh-TW" sz="3600" b="1" dirty="0" smtClean="0">
                <a:solidFill>
                  <a:schemeClr val="bg1"/>
                </a:solidFill>
              </a:rPr>
              <a:t>imeline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97" name="Freeform 33"/>
          <p:cNvSpPr>
            <a:spLocks/>
          </p:cNvSpPr>
          <p:nvPr/>
        </p:nvSpPr>
        <p:spPr bwMode="auto">
          <a:xfrm>
            <a:off x="5451264" y="3568344"/>
            <a:ext cx="1636878" cy="1648487"/>
          </a:xfrm>
          <a:custGeom>
            <a:avLst/>
            <a:gdLst>
              <a:gd name="T0" fmla="*/ 140 w 282"/>
              <a:gd name="T1" fmla="*/ 284 h 284"/>
              <a:gd name="T2" fmla="*/ 0 w 282"/>
              <a:gd name="T3" fmla="*/ 142 h 284"/>
              <a:gd name="T4" fmla="*/ 140 w 282"/>
              <a:gd name="T5" fmla="*/ 0 h 284"/>
              <a:gd name="T6" fmla="*/ 282 w 282"/>
              <a:gd name="T7" fmla="*/ 142 h 284"/>
              <a:gd name="T8" fmla="*/ 140 w 282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284">
                <a:moveTo>
                  <a:pt x="140" y="284"/>
                </a:moveTo>
                <a:lnTo>
                  <a:pt x="0" y="142"/>
                </a:lnTo>
                <a:lnTo>
                  <a:pt x="140" y="0"/>
                </a:lnTo>
                <a:lnTo>
                  <a:pt x="282" y="142"/>
                </a:lnTo>
                <a:lnTo>
                  <a:pt x="140" y="28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Freeform 34"/>
          <p:cNvSpPr>
            <a:spLocks/>
          </p:cNvSpPr>
          <p:nvPr/>
        </p:nvSpPr>
        <p:spPr bwMode="auto">
          <a:xfrm>
            <a:off x="3535768" y="3568344"/>
            <a:ext cx="1636878" cy="1648487"/>
          </a:xfrm>
          <a:custGeom>
            <a:avLst/>
            <a:gdLst>
              <a:gd name="T0" fmla="*/ 140 w 282"/>
              <a:gd name="T1" fmla="*/ 284 h 284"/>
              <a:gd name="T2" fmla="*/ 0 w 282"/>
              <a:gd name="T3" fmla="*/ 142 h 284"/>
              <a:gd name="T4" fmla="*/ 140 w 282"/>
              <a:gd name="T5" fmla="*/ 0 h 284"/>
              <a:gd name="T6" fmla="*/ 282 w 282"/>
              <a:gd name="T7" fmla="*/ 142 h 284"/>
              <a:gd name="T8" fmla="*/ 140 w 282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284">
                <a:moveTo>
                  <a:pt x="140" y="284"/>
                </a:moveTo>
                <a:lnTo>
                  <a:pt x="0" y="142"/>
                </a:lnTo>
                <a:lnTo>
                  <a:pt x="140" y="0"/>
                </a:lnTo>
                <a:lnTo>
                  <a:pt x="282" y="142"/>
                </a:lnTo>
                <a:lnTo>
                  <a:pt x="140" y="284"/>
                </a:lnTo>
                <a:close/>
              </a:path>
            </a:pathLst>
          </a:custGeom>
          <a:solidFill>
            <a:srgbClr val="3B718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B718D"/>
              </a:solidFill>
            </a:endParaRPr>
          </a:p>
        </p:txBody>
      </p:sp>
      <p:sp>
        <p:nvSpPr>
          <p:cNvPr id="99" name="Freeform 35"/>
          <p:cNvSpPr>
            <a:spLocks/>
          </p:cNvSpPr>
          <p:nvPr/>
        </p:nvSpPr>
        <p:spPr bwMode="auto">
          <a:xfrm>
            <a:off x="4493514" y="2610598"/>
            <a:ext cx="1636878" cy="1648487"/>
          </a:xfrm>
          <a:custGeom>
            <a:avLst/>
            <a:gdLst>
              <a:gd name="T0" fmla="*/ 140 w 282"/>
              <a:gd name="T1" fmla="*/ 284 h 284"/>
              <a:gd name="T2" fmla="*/ 0 w 282"/>
              <a:gd name="T3" fmla="*/ 142 h 284"/>
              <a:gd name="T4" fmla="*/ 140 w 282"/>
              <a:gd name="T5" fmla="*/ 0 h 284"/>
              <a:gd name="T6" fmla="*/ 282 w 282"/>
              <a:gd name="T7" fmla="*/ 142 h 284"/>
              <a:gd name="T8" fmla="*/ 140 w 282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284">
                <a:moveTo>
                  <a:pt x="140" y="284"/>
                </a:moveTo>
                <a:lnTo>
                  <a:pt x="0" y="142"/>
                </a:lnTo>
                <a:lnTo>
                  <a:pt x="140" y="0"/>
                </a:lnTo>
                <a:lnTo>
                  <a:pt x="282" y="142"/>
                </a:lnTo>
                <a:lnTo>
                  <a:pt x="140" y="28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36"/>
          <p:cNvSpPr>
            <a:spLocks/>
          </p:cNvSpPr>
          <p:nvPr/>
        </p:nvSpPr>
        <p:spPr bwMode="auto">
          <a:xfrm>
            <a:off x="6403207" y="2610598"/>
            <a:ext cx="1636878" cy="1648487"/>
          </a:xfrm>
          <a:custGeom>
            <a:avLst/>
            <a:gdLst>
              <a:gd name="T0" fmla="*/ 142 w 282"/>
              <a:gd name="T1" fmla="*/ 284 h 284"/>
              <a:gd name="T2" fmla="*/ 0 w 282"/>
              <a:gd name="T3" fmla="*/ 142 h 284"/>
              <a:gd name="T4" fmla="*/ 142 w 282"/>
              <a:gd name="T5" fmla="*/ 0 h 284"/>
              <a:gd name="T6" fmla="*/ 282 w 282"/>
              <a:gd name="T7" fmla="*/ 142 h 284"/>
              <a:gd name="T8" fmla="*/ 142 w 282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2" h="284">
                <a:moveTo>
                  <a:pt x="142" y="284"/>
                </a:moveTo>
                <a:lnTo>
                  <a:pt x="0" y="142"/>
                </a:lnTo>
                <a:lnTo>
                  <a:pt x="142" y="0"/>
                </a:lnTo>
                <a:lnTo>
                  <a:pt x="282" y="142"/>
                </a:lnTo>
                <a:lnTo>
                  <a:pt x="142" y="284"/>
                </a:lnTo>
                <a:close/>
              </a:path>
            </a:pathLst>
          </a:custGeom>
          <a:solidFill>
            <a:srgbClr val="EBA25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37"/>
          <p:cNvSpPr>
            <a:spLocks/>
          </p:cNvSpPr>
          <p:nvPr/>
        </p:nvSpPr>
        <p:spPr bwMode="auto">
          <a:xfrm>
            <a:off x="7001072" y="2237027"/>
            <a:ext cx="1433721" cy="1433721"/>
          </a:xfrm>
          <a:custGeom>
            <a:avLst/>
            <a:gdLst>
              <a:gd name="T0" fmla="*/ 247 w 247"/>
              <a:gd name="T1" fmla="*/ 0 h 247"/>
              <a:gd name="T2" fmla="*/ 218 w 247"/>
              <a:gd name="T3" fmla="*/ 247 h 247"/>
              <a:gd name="T4" fmla="*/ 0 w 247"/>
              <a:gd name="T5" fmla="*/ 29 h 247"/>
              <a:gd name="T6" fmla="*/ 247 w 247"/>
              <a:gd name="T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" h="247">
                <a:moveTo>
                  <a:pt x="247" y="0"/>
                </a:moveTo>
                <a:lnTo>
                  <a:pt x="218" y="247"/>
                </a:lnTo>
                <a:lnTo>
                  <a:pt x="0" y="29"/>
                </a:lnTo>
                <a:lnTo>
                  <a:pt x="247" y="0"/>
                </a:lnTo>
                <a:close/>
              </a:path>
            </a:pathLst>
          </a:custGeom>
          <a:solidFill>
            <a:srgbClr val="EBA258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02" name="Group 8"/>
          <p:cNvGrpSpPr>
            <a:grpSpLocks noChangeAspect="1"/>
          </p:cNvGrpSpPr>
          <p:nvPr/>
        </p:nvGrpSpPr>
        <p:grpSpPr bwMode="auto">
          <a:xfrm>
            <a:off x="6795349" y="2924735"/>
            <a:ext cx="852594" cy="909069"/>
            <a:chOff x="1812" y="-9"/>
            <a:chExt cx="4061" cy="4330"/>
          </a:xfrm>
          <a:solidFill>
            <a:schemeClr val="bg1"/>
          </a:solidFill>
        </p:grpSpPr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1812" y="-9"/>
              <a:ext cx="2233" cy="2882"/>
            </a:xfrm>
            <a:custGeom>
              <a:avLst/>
              <a:gdLst>
                <a:gd name="T0" fmla="*/ 139 w 2007"/>
                <a:gd name="T1" fmla="*/ 2583 h 2592"/>
                <a:gd name="T2" fmla="*/ 191 w 2007"/>
                <a:gd name="T3" fmla="*/ 2496 h 2592"/>
                <a:gd name="T4" fmla="*/ 144 w 2007"/>
                <a:gd name="T5" fmla="*/ 2100 h 2592"/>
                <a:gd name="T6" fmla="*/ 626 w 2007"/>
                <a:gd name="T7" fmla="*/ 933 h 2592"/>
                <a:gd name="T8" fmla="*/ 1788 w 2007"/>
                <a:gd name="T9" fmla="*/ 450 h 2592"/>
                <a:gd name="T10" fmla="*/ 1625 w 2007"/>
                <a:gd name="T11" fmla="*/ 707 h 2592"/>
                <a:gd name="T12" fmla="*/ 1647 w 2007"/>
                <a:gd name="T13" fmla="*/ 806 h 2592"/>
                <a:gd name="T14" fmla="*/ 1746 w 2007"/>
                <a:gd name="T15" fmla="*/ 784 h 2592"/>
                <a:gd name="T16" fmla="*/ 1968 w 2007"/>
                <a:gd name="T17" fmla="*/ 434 h 2592"/>
                <a:gd name="T18" fmla="*/ 1986 w 2007"/>
                <a:gd name="T19" fmla="*/ 406 h 2592"/>
                <a:gd name="T20" fmla="*/ 2007 w 2007"/>
                <a:gd name="T21" fmla="*/ 373 h 2592"/>
                <a:gd name="T22" fmla="*/ 1981 w 2007"/>
                <a:gd name="T23" fmla="*/ 347 h 2592"/>
                <a:gd name="T24" fmla="*/ 1955 w 2007"/>
                <a:gd name="T25" fmla="*/ 321 h 2592"/>
                <a:gd name="T26" fmla="*/ 1664 w 2007"/>
                <a:gd name="T27" fmla="*/ 28 h 2592"/>
                <a:gd name="T28" fmla="*/ 1562 w 2007"/>
                <a:gd name="T29" fmla="*/ 28 h 2592"/>
                <a:gd name="T30" fmla="*/ 1562 w 2007"/>
                <a:gd name="T31" fmla="*/ 129 h 2592"/>
                <a:gd name="T32" fmla="*/ 1562 w 2007"/>
                <a:gd name="T33" fmla="*/ 129 h 2592"/>
                <a:gd name="T34" fmla="*/ 1739 w 2007"/>
                <a:gd name="T35" fmla="*/ 307 h 2592"/>
                <a:gd name="T36" fmla="*/ 0 w 2007"/>
                <a:gd name="T37" fmla="*/ 2100 h 2592"/>
                <a:gd name="T38" fmla="*/ 52 w 2007"/>
                <a:gd name="T39" fmla="*/ 2530 h 2592"/>
                <a:gd name="T40" fmla="*/ 139 w 2007"/>
                <a:gd name="T41" fmla="*/ 2583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7" h="2592">
                  <a:moveTo>
                    <a:pt x="139" y="2583"/>
                  </a:moveTo>
                  <a:cubicBezTo>
                    <a:pt x="177" y="2574"/>
                    <a:pt x="201" y="2535"/>
                    <a:pt x="191" y="2496"/>
                  </a:cubicBezTo>
                  <a:cubicBezTo>
                    <a:pt x="160" y="2369"/>
                    <a:pt x="144" y="2237"/>
                    <a:pt x="144" y="2100"/>
                  </a:cubicBezTo>
                  <a:cubicBezTo>
                    <a:pt x="144" y="1644"/>
                    <a:pt x="328" y="1232"/>
                    <a:pt x="626" y="933"/>
                  </a:cubicBezTo>
                  <a:cubicBezTo>
                    <a:pt x="924" y="635"/>
                    <a:pt x="1334" y="450"/>
                    <a:pt x="1788" y="450"/>
                  </a:cubicBezTo>
                  <a:cubicBezTo>
                    <a:pt x="1625" y="707"/>
                    <a:pt x="1625" y="707"/>
                    <a:pt x="1625" y="707"/>
                  </a:cubicBezTo>
                  <a:cubicBezTo>
                    <a:pt x="1604" y="740"/>
                    <a:pt x="1614" y="784"/>
                    <a:pt x="1647" y="806"/>
                  </a:cubicBezTo>
                  <a:cubicBezTo>
                    <a:pt x="1680" y="827"/>
                    <a:pt x="1725" y="817"/>
                    <a:pt x="1746" y="784"/>
                  </a:cubicBezTo>
                  <a:cubicBezTo>
                    <a:pt x="1968" y="434"/>
                    <a:pt x="1968" y="434"/>
                    <a:pt x="1968" y="434"/>
                  </a:cubicBezTo>
                  <a:cubicBezTo>
                    <a:pt x="1976" y="426"/>
                    <a:pt x="1982" y="417"/>
                    <a:pt x="1986" y="406"/>
                  </a:cubicBezTo>
                  <a:cubicBezTo>
                    <a:pt x="2007" y="373"/>
                    <a:pt x="2007" y="373"/>
                    <a:pt x="2007" y="373"/>
                  </a:cubicBezTo>
                  <a:cubicBezTo>
                    <a:pt x="1981" y="347"/>
                    <a:pt x="1981" y="347"/>
                    <a:pt x="1981" y="347"/>
                  </a:cubicBezTo>
                  <a:cubicBezTo>
                    <a:pt x="1975" y="336"/>
                    <a:pt x="1966" y="327"/>
                    <a:pt x="1955" y="321"/>
                  </a:cubicBezTo>
                  <a:cubicBezTo>
                    <a:pt x="1664" y="28"/>
                    <a:pt x="1664" y="28"/>
                    <a:pt x="1664" y="28"/>
                  </a:cubicBezTo>
                  <a:cubicBezTo>
                    <a:pt x="1636" y="0"/>
                    <a:pt x="1590" y="0"/>
                    <a:pt x="1562" y="28"/>
                  </a:cubicBezTo>
                  <a:cubicBezTo>
                    <a:pt x="1534" y="56"/>
                    <a:pt x="1534" y="101"/>
                    <a:pt x="1562" y="129"/>
                  </a:cubicBezTo>
                  <a:cubicBezTo>
                    <a:pt x="1562" y="129"/>
                    <a:pt x="1562" y="129"/>
                    <a:pt x="1562" y="129"/>
                  </a:cubicBezTo>
                  <a:cubicBezTo>
                    <a:pt x="1739" y="307"/>
                    <a:pt x="1739" y="307"/>
                    <a:pt x="1739" y="307"/>
                  </a:cubicBezTo>
                  <a:cubicBezTo>
                    <a:pt x="774" y="335"/>
                    <a:pt x="0" y="1126"/>
                    <a:pt x="0" y="2100"/>
                  </a:cubicBezTo>
                  <a:cubicBezTo>
                    <a:pt x="0" y="2248"/>
                    <a:pt x="18" y="2392"/>
                    <a:pt x="52" y="2530"/>
                  </a:cubicBezTo>
                  <a:cubicBezTo>
                    <a:pt x="62" y="2569"/>
                    <a:pt x="101" y="2592"/>
                    <a:pt x="139" y="25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1838" y="3028"/>
              <a:ext cx="3330" cy="1293"/>
            </a:xfrm>
            <a:custGeom>
              <a:avLst/>
              <a:gdLst>
                <a:gd name="T0" fmla="*/ 2866 w 2994"/>
                <a:gd name="T1" fmla="*/ 598 h 1163"/>
                <a:gd name="T2" fmla="*/ 1768 w 2994"/>
                <a:gd name="T3" fmla="*/ 1019 h 1163"/>
                <a:gd name="T4" fmla="*/ 319 w 2994"/>
                <a:gd name="T5" fmla="*/ 155 h 1163"/>
                <a:gd name="T6" fmla="*/ 623 w 2994"/>
                <a:gd name="T7" fmla="*/ 175 h 1163"/>
                <a:gd name="T8" fmla="*/ 700 w 2994"/>
                <a:gd name="T9" fmla="*/ 108 h 1163"/>
                <a:gd name="T10" fmla="*/ 633 w 2994"/>
                <a:gd name="T11" fmla="*/ 32 h 1163"/>
                <a:gd name="T12" fmla="*/ 148 w 2994"/>
                <a:gd name="T13" fmla="*/ 0 h 1163"/>
                <a:gd name="T14" fmla="*/ 11 w 2994"/>
                <a:gd name="T15" fmla="*/ 467 h 1163"/>
                <a:gd name="T16" fmla="*/ 59 w 2994"/>
                <a:gd name="T17" fmla="*/ 556 h 1163"/>
                <a:gd name="T18" fmla="*/ 148 w 2994"/>
                <a:gd name="T19" fmla="*/ 508 h 1163"/>
                <a:gd name="T20" fmla="*/ 219 w 2994"/>
                <a:gd name="T21" fmla="*/ 267 h 1163"/>
                <a:gd name="T22" fmla="*/ 1768 w 2994"/>
                <a:gd name="T23" fmla="*/ 1163 h 1163"/>
                <a:gd name="T24" fmla="*/ 2962 w 2994"/>
                <a:gd name="T25" fmla="*/ 705 h 1163"/>
                <a:gd name="T26" fmla="*/ 2968 w 2994"/>
                <a:gd name="T27" fmla="*/ 604 h 1163"/>
                <a:gd name="T28" fmla="*/ 2866 w 2994"/>
                <a:gd name="T29" fmla="*/ 598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4" h="1163">
                  <a:moveTo>
                    <a:pt x="2866" y="598"/>
                  </a:moveTo>
                  <a:cubicBezTo>
                    <a:pt x="2575" y="860"/>
                    <a:pt x="2190" y="1019"/>
                    <a:pt x="1768" y="1019"/>
                  </a:cubicBezTo>
                  <a:cubicBezTo>
                    <a:pt x="1142" y="1019"/>
                    <a:pt x="599" y="670"/>
                    <a:pt x="319" y="155"/>
                  </a:cubicBezTo>
                  <a:cubicBezTo>
                    <a:pt x="623" y="175"/>
                    <a:pt x="623" y="175"/>
                    <a:pt x="623" y="175"/>
                  </a:cubicBezTo>
                  <a:cubicBezTo>
                    <a:pt x="663" y="178"/>
                    <a:pt x="697" y="148"/>
                    <a:pt x="700" y="108"/>
                  </a:cubicBezTo>
                  <a:cubicBezTo>
                    <a:pt x="702" y="69"/>
                    <a:pt x="672" y="35"/>
                    <a:pt x="633" y="32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" y="467"/>
                    <a:pt x="11" y="467"/>
                    <a:pt x="11" y="467"/>
                  </a:cubicBezTo>
                  <a:cubicBezTo>
                    <a:pt x="0" y="505"/>
                    <a:pt x="21" y="545"/>
                    <a:pt x="59" y="556"/>
                  </a:cubicBezTo>
                  <a:cubicBezTo>
                    <a:pt x="97" y="567"/>
                    <a:pt x="137" y="546"/>
                    <a:pt x="148" y="508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529" y="802"/>
                    <a:pt x="1106" y="1162"/>
                    <a:pt x="1768" y="1163"/>
                  </a:cubicBezTo>
                  <a:cubicBezTo>
                    <a:pt x="2226" y="1163"/>
                    <a:pt x="2645" y="990"/>
                    <a:pt x="2962" y="705"/>
                  </a:cubicBezTo>
                  <a:cubicBezTo>
                    <a:pt x="2991" y="679"/>
                    <a:pt x="2994" y="634"/>
                    <a:pt x="2968" y="604"/>
                  </a:cubicBezTo>
                  <a:cubicBezTo>
                    <a:pt x="2941" y="575"/>
                    <a:pt x="2896" y="572"/>
                    <a:pt x="2866" y="5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199" y="385"/>
              <a:ext cx="1674" cy="3201"/>
            </a:xfrm>
            <a:custGeom>
              <a:avLst/>
              <a:gdLst>
                <a:gd name="T0" fmla="*/ 1423 w 1505"/>
                <a:gd name="T1" fmla="*/ 2687 h 2879"/>
                <a:gd name="T2" fmla="*/ 1423 w 1505"/>
                <a:gd name="T3" fmla="*/ 2687 h 2879"/>
                <a:gd name="T4" fmla="*/ 1152 w 1505"/>
                <a:gd name="T5" fmla="*/ 2715 h 2879"/>
                <a:gd name="T6" fmla="*/ 1435 w 1505"/>
                <a:gd name="T7" fmla="*/ 1746 h 2879"/>
                <a:gd name="T8" fmla="*/ 97 w 1505"/>
                <a:gd name="T9" fmla="*/ 10 h 2879"/>
                <a:gd name="T10" fmla="*/ 10 w 1505"/>
                <a:gd name="T11" fmla="*/ 61 h 2879"/>
                <a:gd name="T12" fmla="*/ 61 w 1505"/>
                <a:gd name="T13" fmla="*/ 149 h 2879"/>
                <a:gd name="T14" fmla="*/ 1292 w 1505"/>
                <a:gd name="T15" fmla="*/ 1746 h 2879"/>
                <a:gd name="T16" fmla="*/ 1027 w 1505"/>
                <a:gd name="T17" fmla="*/ 2644 h 2879"/>
                <a:gd name="T18" fmla="*/ 936 w 1505"/>
                <a:gd name="T19" fmla="*/ 2372 h 2879"/>
                <a:gd name="T20" fmla="*/ 846 w 1505"/>
                <a:gd name="T21" fmla="*/ 2326 h 2879"/>
                <a:gd name="T22" fmla="*/ 800 w 1505"/>
                <a:gd name="T23" fmla="*/ 2417 h 2879"/>
                <a:gd name="T24" fmla="*/ 931 w 1505"/>
                <a:gd name="T25" fmla="*/ 2810 h 2879"/>
                <a:gd name="T26" fmla="*/ 941 w 1505"/>
                <a:gd name="T27" fmla="*/ 2840 h 2879"/>
                <a:gd name="T28" fmla="*/ 954 w 1505"/>
                <a:gd name="T29" fmla="*/ 2879 h 2879"/>
                <a:gd name="T30" fmla="*/ 997 w 1505"/>
                <a:gd name="T31" fmla="*/ 2874 h 2879"/>
                <a:gd name="T32" fmla="*/ 1019 w 1505"/>
                <a:gd name="T33" fmla="*/ 2872 h 2879"/>
                <a:gd name="T34" fmla="*/ 1437 w 1505"/>
                <a:gd name="T35" fmla="*/ 2830 h 2879"/>
                <a:gd name="T36" fmla="*/ 1501 w 1505"/>
                <a:gd name="T37" fmla="*/ 2752 h 2879"/>
                <a:gd name="T38" fmla="*/ 1423 w 1505"/>
                <a:gd name="T39" fmla="*/ 2687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5" h="2879">
                  <a:moveTo>
                    <a:pt x="1423" y="2687"/>
                  </a:moveTo>
                  <a:cubicBezTo>
                    <a:pt x="1423" y="2687"/>
                    <a:pt x="1423" y="2687"/>
                    <a:pt x="1423" y="2687"/>
                  </a:cubicBezTo>
                  <a:cubicBezTo>
                    <a:pt x="1152" y="2715"/>
                    <a:pt x="1152" y="2715"/>
                    <a:pt x="1152" y="2715"/>
                  </a:cubicBezTo>
                  <a:cubicBezTo>
                    <a:pt x="1331" y="2435"/>
                    <a:pt x="1435" y="2102"/>
                    <a:pt x="1435" y="1746"/>
                  </a:cubicBezTo>
                  <a:cubicBezTo>
                    <a:pt x="1435" y="912"/>
                    <a:pt x="867" y="210"/>
                    <a:pt x="97" y="10"/>
                  </a:cubicBezTo>
                  <a:cubicBezTo>
                    <a:pt x="59" y="0"/>
                    <a:pt x="20" y="23"/>
                    <a:pt x="10" y="61"/>
                  </a:cubicBezTo>
                  <a:cubicBezTo>
                    <a:pt x="0" y="99"/>
                    <a:pt x="23" y="139"/>
                    <a:pt x="61" y="149"/>
                  </a:cubicBezTo>
                  <a:cubicBezTo>
                    <a:pt x="769" y="333"/>
                    <a:pt x="1292" y="978"/>
                    <a:pt x="1292" y="1746"/>
                  </a:cubicBezTo>
                  <a:cubicBezTo>
                    <a:pt x="1292" y="2077"/>
                    <a:pt x="1194" y="2386"/>
                    <a:pt x="1027" y="2644"/>
                  </a:cubicBezTo>
                  <a:cubicBezTo>
                    <a:pt x="936" y="2372"/>
                    <a:pt x="936" y="2372"/>
                    <a:pt x="936" y="2372"/>
                  </a:cubicBezTo>
                  <a:cubicBezTo>
                    <a:pt x="924" y="2334"/>
                    <a:pt x="883" y="2314"/>
                    <a:pt x="846" y="2326"/>
                  </a:cubicBezTo>
                  <a:cubicBezTo>
                    <a:pt x="808" y="2339"/>
                    <a:pt x="788" y="2379"/>
                    <a:pt x="800" y="2417"/>
                  </a:cubicBezTo>
                  <a:cubicBezTo>
                    <a:pt x="931" y="2810"/>
                    <a:pt x="931" y="2810"/>
                    <a:pt x="931" y="2810"/>
                  </a:cubicBezTo>
                  <a:cubicBezTo>
                    <a:pt x="932" y="2820"/>
                    <a:pt x="935" y="2831"/>
                    <a:pt x="941" y="2840"/>
                  </a:cubicBezTo>
                  <a:cubicBezTo>
                    <a:pt x="954" y="2879"/>
                    <a:pt x="954" y="2879"/>
                    <a:pt x="954" y="2879"/>
                  </a:cubicBezTo>
                  <a:cubicBezTo>
                    <a:pt x="997" y="2874"/>
                    <a:pt x="997" y="2874"/>
                    <a:pt x="997" y="2874"/>
                  </a:cubicBezTo>
                  <a:cubicBezTo>
                    <a:pt x="1004" y="2875"/>
                    <a:pt x="1012" y="2874"/>
                    <a:pt x="1019" y="2872"/>
                  </a:cubicBezTo>
                  <a:cubicBezTo>
                    <a:pt x="1437" y="2830"/>
                    <a:pt x="1437" y="2830"/>
                    <a:pt x="1437" y="2830"/>
                  </a:cubicBezTo>
                  <a:cubicBezTo>
                    <a:pt x="1477" y="2826"/>
                    <a:pt x="1505" y="2791"/>
                    <a:pt x="1501" y="2752"/>
                  </a:cubicBezTo>
                  <a:cubicBezTo>
                    <a:pt x="1497" y="2712"/>
                    <a:pt x="1462" y="2683"/>
                    <a:pt x="1423" y="2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2"/>
            <p:cNvSpPr>
              <a:spLocks noEditPoints="1"/>
            </p:cNvSpPr>
            <p:nvPr/>
          </p:nvSpPr>
          <p:spPr bwMode="auto">
            <a:xfrm>
              <a:off x="3099" y="1331"/>
              <a:ext cx="1435" cy="1975"/>
            </a:xfrm>
            <a:custGeom>
              <a:avLst/>
              <a:gdLst>
                <a:gd name="T0" fmla="*/ 521 w 1290"/>
                <a:gd name="T1" fmla="*/ 1776 h 1776"/>
                <a:gd name="T2" fmla="*/ 764 w 1290"/>
                <a:gd name="T3" fmla="*/ 1776 h 1776"/>
                <a:gd name="T4" fmla="*/ 955 w 1290"/>
                <a:gd name="T5" fmla="*/ 1584 h 1776"/>
                <a:gd name="T6" fmla="*/ 956 w 1290"/>
                <a:gd name="T7" fmla="*/ 1225 h 1776"/>
                <a:gd name="T8" fmla="*/ 965 w 1290"/>
                <a:gd name="T9" fmla="*/ 1170 h 1776"/>
                <a:gd name="T10" fmla="*/ 1023 w 1290"/>
                <a:gd name="T11" fmla="*/ 1088 h 1776"/>
                <a:gd name="T12" fmla="*/ 1194 w 1290"/>
                <a:gd name="T13" fmla="*/ 922 h 1776"/>
                <a:gd name="T14" fmla="*/ 1289 w 1290"/>
                <a:gd name="T15" fmla="*/ 612 h 1776"/>
                <a:gd name="T16" fmla="*/ 1102 w 1290"/>
                <a:gd name="T17" fmla="*/ 186 h 1776"/>
                <a:gd name="T18" fmla="*/ 644 w 1290"/>
                <a:gd name="T19" fmla="*/ 0 h 1776"/>
                <a:gd name="T20" fmla="*/ 187 w 1290"/>
                <a:gd name="T21" fmla="*/ 186 h 1776"/>
                <a:gd name="T22" fmla="*/ 0 w 1290"/>
                <a:gd name="T23" fmla="*/ 612 h 1776"/>
                <a:gd name="T24" fmla="*/ 58 w 1290"/>
                <a:gd name="T25" fmla="*/ 864 h 1776"/>
                <a:gd name="T26" fmla="*/ 252 w 1290"/>
                <a:gd name="T27" fmla="*/ 1074 h 1776"/>
                <a:gd name="T28" fmla="*/ 310 w 1290"/>
                <a:gd name="T29" fmla="*/ 1146 h 1776"/>
                <a:gd name="T30" fmla="*/ 330 w 1290"/>
                <a:gd name="T31" fmla="*/ 1225 h 1776"/>
                <a:gd name="T32" fmla="*/ 330 w 1290"/>
                <a:gd name="T33" fmla="*/ 1584 h 1776"/>
                <a:gd name="T34" fmla="*/ 521 w 1290"/>
                <a:gd name="T35" fmla="*/ 1776 h 1776"/>
                <a:gd name="T36" fmla="*/ 798 w 1290"/>
                <a:gd name="T37" fmla="*/ 1618 h 1776"/>
                <a:gd name="T38" fmla="*/ 764 w 1290"/>
                <a:gd name="T39" fmla="*/ 1632 h 1776"/>
                <a:gd name="T40" fmla="*/ 521 w 1290"/>
                <a:gd name="T41" fmla="*/ 1632 h 1776"/>
                <a:gd name="T42" fmla="*/ 488 w 1290"/>
                <a:gd name="T43" fmla="*/ 1618 h 1776"/>
                <a:gd name="T44" fmla="*/ 474 w 1290"/>
                <a:gd name="T45" fmla="*/ 1584 h 1776"/>
                <a:gd name="T46" fmla="*/ 474 w 1290"/>
                <a:gd name="T47" fmla="*/ 1393 h 1776"/>
                <a:gd name="T48" fmla="*/ 812 w 1290"/>
                <a:gd name="T49" fmla="*/ 1393 h 1776"/>
                <a:gd name="T50" fmla="*/ 812 w 1290"/>
                <a:gd name="T51" fmla="*/ 1584 h 1776"/>
                <a:gd name="T52" fmla="*/ 798 w 1290"/>
                <a:gd name="T53" fmla="*/ 1618 h 1776"/>
                <a:gd name="T54" fmla="*/ 209 w 1290"/>
                <a:gd name="T55" fmla="*/ 838 h 1776"/>
                <a:gd name="T56" fmla="*/ 143 w 1290"/>
                <a:gd name="T57" fmla="*/ 612 h 1776"/>
                <a:gd name="T58" fmla="*/ 287 w 1290"/>
                <a:gd name="T59" fmla="*/ 289 h 1776"/>
                <a:gd name="T60" fmla="*/ 644 w 1290"/>
                <a:gd name="T61" fmla="*/ 143 h 1776"/>
                <a:gd name="T62" fmla="*/ 1002 w 1290"/>
                <a:gd name="T63" fmla="*/ 289 h 1776"/>
                <a:gd name="T64" fmla="*/ 1146 w 1290"/>
                <a:gd name="T65" fmla="*/ 612 h 1776"/>
                <a:gd name="T66" fmla="*/ 1104 w 1290"/>
                <a:gd name="T67" fmla="*/ 797 h 1776"/>
                <a:gd name="T68" fmla="*/ 936 w 1290"/>
                <a:gd name="T69" fmla="*/ 972 h 1776"/>
                <a:gd name="T70" fmla="*/ 852 w 1290"/>
                <a:gd name="T71" fmla="*/ 1075 h 1776"/>
                <a:gd name="T72" fmla="*/ 813 w 1290"/>
                <a:gd name="T73" fmla="*/ 1225 h 1776"/>
                <a:gd name="T74" fmla="*/ 813 w 1290"/>
                <a:gd name="T75" fmla="*/ 1249 h 1776"/>
                <a:gd name="T76" fmla="*/ 474 w 1290"/>
                <a:gd name="T77" fmla="*/ 1249 h 1776"/>
                <a:gd name="T78" fmla="*/ 474 w 1290"/>
                <a:gd name="T79" fmla="*/ 1225 h 1776"/>
                <a:gd name="T80" fmla="*/ 456 w 1290"/>
                <a:gd name="T81" fmla="*/ 1120 h 1776"/>
                <a:gd name="T82" fmla="*/ 367 w 1290"/>
                <a:gd name="T83" fmla="*/ 987 h 1776"/>
                <a:gd name="T84" fmla="*/ 209 w 1290"/>
                <a:gd name="T85" fmla="*/ 83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90" h="1776">
                  <a:moveTo>
                    <a:pt x="521" y="1776"/>
                  </a:moveTo>
                  <a:cubicBezTo>
                    <a:pt x="764" y="1776"/>
                    <a:pt x="764" y="1776"/>
                    <a:pt x="764" y="1776"/>
                  </a:cubicBezTo>
                  <a:cubicBezTo>
                    <a:pt x="870" y="1775"/>
                    <a:pt x="955" y="1690"/>
                    <a:pt x="955" y="1584"/>
                  </a:cubicBezTo>
                  <a:cubicBezTo>
                    <a:pt x="956" y="1225"/>
                    <a:pt x="956" y="1225"/>
                    <a:pt x="956" y="1225"/>
                  </a:cubicBezTo>
                  <a:cubicBezTo>
                    <a:pt x="956" y="1203"/>
                    <a:pt x="959" y="1186"/>
                    <a:pt x="965" y="1170"/>
                  </a:cubicBezTo>
                  <a:cubicBezTo>
                    <a:pt x="975" y="1142"/>
                    <a:pt x="994" y="1117"/>
                    <a:pt x="1023" y="1088"/>
                  </a:cubicBezTo>
                  <a:cubicBezTo>
                    <a:pt x="1065" y="1044"/>
                    <a:pt x="1140" y="996"/>
                    <a:pt x="1194" y="922"/>
                  </a:cubicBezTo>
                  <a:cubicBezTo>
                    <a:pt x="1248" y="849"/>
                    <a:pt x="1290" y="747"/>
                    <a:pt x="1289" y="612"/>
                  </a:cubicBezTo>
                  <a:cubicBezTo>
                    <a:pt x="1289" y="451"/>
                    <a:pt x="1217" y="299"/>
                    <a:pt x="1102" y="186"/>
                  </a:cubicBezTo>
                  <a:cubicBezTo>
                    <a:pt x="986" y="74"/>
                    <a:pt x="825" y="0"/>
                    <a:pt x="644" y="0"/>
                  </a:cubicBezTo>
                  <a:cubicBezTo>
                    <a:pt x="464" y="0"/>
                    <a:pt x="303" y="74"/>
                    <a:pt x="187" y="186"/>
                  </a:cubicBezTo>
                  <a:cubicBezTo>
                    <a:pt x="72" y="299"/>
                    <a:pt x="0" y="451"/>
                    <a:pt x="0" y="612"/>
                  </a:cubicBezTo>
                  <a:cubicBezTo>
                    <a:pt x="0" y="715"/>
                    <a:pt x="22" y="798"/>
                    <a:pt x="58" y="864"/>
                  </a:cubicBezTo>
                  <a:cubicBezTo>
                    <a:pt x="110" y="964"/>
                    <a:pt x="201" y="1023"/>
                    <a:pt x="252" y="1074"/>
                  </a:cubicBezTo>
                  <a:cubicBezTo>
                    <a:pt x="278" y="1100"/>
                    <a:pt x="298" y="1123"/>
                    <a:pt x="310" y="1146"/>
                  </a:cubicBezTo>
                  <a:cubicBezTo>
                    <a:pt x="323" y="1169"/>
                    <a:pt x="330" y="1192"/>
                    <a:pt x="330" y="1225"/>
                  </a:cubicBezTo>
                  <a:cubicBezTo>
                    <a:pt x="330" y="1584"/>
                    <a:pt x="330" y="1584"/>
                    <a:pt x="330" y="1584"/>
                  </a:cubicBezTo>
                  <a:cubicBezTo>
                    <a:pt x="331" y="1690"/>
                    <a:pt x="416" y="1775"/>
                    <a:pt x="521" y="1776"/>
                  </a:cubicBezTo>
                  <a:close/>
                  <a:moveTo>
                    <a:pt x="798" y="1618"/>
                  </a:moveTo>
                  <a:cubicBezTo>
                    <a:pt x="789" y="1627"/>
                    <a:pt x="778" y="1632"/>
                    <a:pt x="764" y="1632"/>
                  </a:cubicBezTo>
                  <a:cubicBezTo>
                    <a:pt x="521" y="1632"/>
                    <a:pt x="521" y="1632"/>
                    <a:pt x="521" y="1632"/>
                  </a:cubicBezTo>
                  <a:cubicBezTo>
                    <a:pt x="508" y="1632"/>
                    <a:pt x="497" y="1627"/>
                    <a:pt x="488" y="1618"/>
                  </a:cubicBezTo>
                  <a:cubicBezTo>
                    <a:pt x="479" y="1609"/>
                    <a:pt x="474" y="1597"/>
                    <a:pt x="474" y="1584"/>
                  </a:cubicBezTo>
                  <a:cubicBezTo>
                    <a:pt x="474" y="1393"/>
                    <a:pt x="474" y="1393"/>
                    <a:pt x="474" y="1393"/>
                  </a:cubicBezTo>
                  <a:cubicBezTo>
                    <a:pt x="812" y="1393"/>
                    <a:pt x="812" y="1393"/>
                    <a:pt x="812" y="1393"/>
                  </a:cubicBezTo>
                  <a:cubicBezTo>
                    <a:pt x="812" y="1584"/>
                    <a:pt x="812" y="1584"/>
                    <a:pt x="812" y="1584"/>
                  </a:cubicBezTo>
                  <a:cubicBezTo>
                    <a:pt x="812" y="1597"/>
                    <a:pt x="807" y="1609"/>
                    <a:pt x="798" y="1618"/>
                  </a:cubicBezTo>
                  <a:close/>
                  <a:moveTo>
                    <a:pt x="209" y="838"/>
                  </a:moveTo>
                  <a:cubicBezTo>
                    <a:pt x="171" y="784"/>
                    <a:pt x="144" y="721"/>
                    <a:pt x="143" y="612"/>
                  </a:cubicBezTo>
                  <a:cubicBezTo>
                    <a:pt x="143" y="495"/>
                    <a:pt x="196" y="377"/>
                    <a:pt x="287" y="289"/>
                  </a:cubicBezTo>
                  <a:cubicBezTo>
                    <a:pt x="378" y="201"/>
                    <a:pt x="503" y="143"/>
                    <a:pt x="644" y="143"/>
                  </a:cubicBezTo>
                  <a:cubicBezTo>
                    <a:pt x="786" y="143"/>
                    <a:pt x="911" y="201"/>
                    <a:pt x="1002" y="289"/>
                  </a:cubicBezTo>
                  <a:cubicBezTo>
                    <a:pt x="1092" y="377"/>
                    <a:pt x="1146" y="495"/>
                    <a:pt x="1146" y="612"/>
                  </a:cubicBezTo>
                  <a:cubicBezTo>
                    <a:pt x="1146" y="695"/>
                    <a:pt x="1129" y="751"/>
                    <a:pt x="1104" y="797"/>
                  </a:cubicBezTo>
                  <a:cubicBezTo>
                    <a:pt x="1068" y="866"/>
                    <a:pt x="997" y="914"/>
                    <a:pt x="936" y="972"/>
                  </a:cubicBezTo>
                  <a:cubicBezTo>
                    <a:pt x="906" y="1001"/>
                    <a:pt x="875" y="1034"/>
                    <a:pt x="852" y="1075"/>
                  </a:cubicBezTo>
                  <a:cubicBezTo>
                    <a:pt x="828" y="1117"/>
                    <a:pt x="812" y="1168"/>
                    <a:pt x="813" y="1225"/>
                  </a:cubicBezTo>
                  <a:cubicBezTo>
                    <a:pt x="813" y="1249"/>
                    <a:pt x="813" y="1249"/>
                    <a:pt x="813" y="1249"/>
                  </a:cubicBezTo>
                  <a:cubicBezTo>
                    <a:pt x="474" y="1249"/>
                    <a:pt x="474" y="1249"/>
                    <a:pt x="474" y="1249"/>
                  </a:cubicBezTo>
                  <a:cubicBezTo>
                    <a:pt x="474" y="1225"/>
                    <a:pt x="474" y="1225"/>
                    <a:pt x="474" y="1225"/>
                  </a:cubicBezTo>
                  <a:cubicBezTo>
                    <a:pt x="474" y="1187"/>
                    <a:pt x="467" y="1152"/>
                    <a:pt x="456" y="1120"/>
                  </a:cubicBezTo>
                  <a:cubicBezTo>
                    <a:pt x="436" y="1065"/>
                    <a:pt x="402" y="1023"/>
                    <a:pt x="367" y="987"/>
                  </a:cubicBezTo>
                  <a:cubicBezTo>
                    <a:pt x="315" y="934"/>
                    <a:pt x="247" y="892"/>
                    <a:pt x="209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7" name="Group 25"/>
          <p:cNvGrpSpPr>
            <a:grpSpLocks noChangeAspect="1"/>
          </p:cNvGrpSpPr>
          <p:nvPr/>
        </p:nvGrpSpPr>
        <p:grpSpPr bwMode="auto">
          <a:xfrm>
            <a:off x="3916040" y="3915184"/>
            <a:ext cx="864437" cy="857704"/>
            <a:chOff x="3031" y="1043"/>
            <a:chExt cx="642" cy="637"/>
          </a:xfrm>
          <a:solidFill>
            <a:schemeClr val="bg1"/>
          </a:solidFill>
        </p:grpSpPr>
        <p:sp>
          <p:nvSpPr>
            <p:cNvPr id="108" name="Freeform 26"/>
            <p:cNvSpPr>
              <a:spLocks noEditPoints="1"/>
            </p:cNvSpPr>
            <p:nvPr/>
          </p:nvSpPr>
          <p:spPr bwMode="auto">
            <a:xfrm>
              <a:off x="3031" y="1043"/>
              <a:ext cx="642" cy="637"/>
            </a:xfrm>
            <a:custGeom>
              <a:avLst/>
              <a:gdLst>
                <a:gd name="T0" fmla="*/ 49 w 160"/>
                <a:gd name="T1" fmla="*/ 158 h 159"/>
                <a:gd name="T2" fmla="*/ 42 w 160"/>
                <a:gd name="T3" fmla="*/ 142 h 159"/>
                <a:gd name="T4" fmla="*/ 25 w 160"/>
                <a:gd name="T5" fmla="*/ 122 h 159"/>
                <a:gd name="T6" fmla="*/ 18 w 160"/>
                <a:gd name="T7" fmla="*/ 121 h 159"/>
                <a:gd name="T8" fmla="*/ 8 w 160"/>
                <a:gd name="T9" fmla="*/ 98 h 159"/>
                <a:gd name="T10" fmla="*/ 12 w 160"/>
                <a:gd name="T11" fmla="*/ 92 h 159"/>
                <a:gd name="T12" fmla="*/ 9 w 160"/>
                <a:gd name="T13" fmla="*/ 66 h 159"/>
                <a:gd name="T14" fmla="*/ 2 w 160"/>
                <a:gd name="T15" fmla="*/ 49 h 159"/>
                <a:gd name="T16" fmla="*/ 18 w 160"/>
                <a:gd name="T17" fmla="*/ 42 h 159"/>
                <a:gd name="T18" fmla="*/ 38 w 160"/>
                <a:gd name="T19" fmla="*/ 25 h 159"/>
                <a:gd name="T20" fmla="*/ 39 w 160"/>
                <a:gd name="T21" fmla="*/ 18 h 159"/>
                <a:gd name="T22" fmla="*/ 62 w 160"/>
                <a:gd name="T23" fmla="*/ 8 h 159"/>
                <a:gd name="T24" fmla="*/ 68 w 160"/>
                <a:gd name="T25" fmla="*/ 12 h 159"/>
                <a:gd name="T26" fmla="*/ 94 w 160"/>
                <a:gd name="T27" fmla="*/ 9 h 159"/>
                <a:gd name="T28" fmla="*/ 111 w 160"/>
                <a:gd name="T29" fmla="*/ 2 h 159"/>
                <a:gd name="T30" fmla="*/ 118 w 160"/>
                <a:gd name="T31" fmla="*/ 18 h 159"/>
                <a:gd name="T32" fmla="*/ 135 w 160"/>
                <a:gd name="T33" fmla="*/ 38 h 159"/>
                <a:gd name="T34" fmla="*/ 142 w 160"/>
                <a:gd name="T35" fmla="*/ 39 h 159"/>
                <a:gd name="T36" fmla="*/ 152 w 160"/>
                <a:gd name="T37" fmla="*/ 62 h 159"/>
                <a:gd name="T38" fmla="*/ 148 w 160"/>
                <a:gd name="T39" fmla="*/ 68 h 159"/>
                <a:gd name="T40" fmla="*/ 151 w 160"/>
                <a:gd name="T41" fmla="*/ 94 h 159"/>
                <a:gd name="T42" fmla="*/ 158 w 160"/>
                <a:gd name="T43" fmla="*/ 111 h 159"/>
                <a:gd name="T44" fmla="*/ 146 w 160"/>
                <a:gd name="T45" fmla="*/ 119 h 159"/>
                <a:gd name="T46" fmla="*/ 142 w 160"/>
                <a:gd name="T47" fmla="*/ 118 h 159"/>
                <a:gd name="T48" fmla="*/ 122 w 160"/>
                <a:gd name="T49" fmla="*/ 135 h 159"/>
                <a:gd name="T50" fmla="*/ 121 w 160"/>
                <a:gd name="T51" fmla="*/ 142 h 159"/>
                <a:gd name="T52" fmla="*/ 98 w 160"/>
                <a:gd name="T53" fmla="*/ 152 h 159"/>
                <a:gd name="T54" fmla="*/ 92 w 160"/>
                <a:gd name="T55" fmla="*/ 148 h 159"/>
                <a:gd name="T56" fmla="*/ 66 w 160"/>
                <a:gd name="T57" fmla="*/ 151 h 159"/>
                <a:gd name="T58" fmla="*/ 54 w 160"/>
                <a:gd name="T59" fmla="*/ 159 h 159"/>
                <a:gd name="T60" fmla="*/ 31 w 160"/>
                <a:gd name="T61" fmla="*/ 117 h 159"/>
                <a:gd name="T62" fmla="*/ 50 w 160"/>
                <a:gd name="T63" fmla="*/ 143 h 159"/>
                <a:gd name="T64" fmla="*/ 52 w 160"/>
                <a:gd name="T65" fmla="*/ 151 h 159"/>
                <a:gd name="T66" fmla="*/ 59 w 160"/>
                <a:gd name="T67" fmla="*/ 147 h 159"/>
                <a:gd name="T68" fmla="*/ 91 w 160"/>
                <a:gd name="T69" fmla="*/ 140 h 159"/>
                <a:gd name="T70" fmla="*/ 105 w 160"/>
                <a:gd name="T71" fmla="*/ 148 h 159"/>
                <a:gd name="T72" fmla="*/ 113 w 160"/>
                <a:gd name="T73" fmla="*/ 144 h 159"/>
                <a:gd name="T74" fmla="*/ 117 w 160"/>
                <a:gd name="T75" fmla="*/ 129 h 159"/>
                <a:gd name="T76" fmla="*/ 143 w 160"/>
                <a:gd name="T77" fmla="*/ 110 h 159"/>
                <a:gd name="T78" fmla="*/ 151 w 160"/>
                <a:gd name="T79" fmla="*/ 108 h 159"/>
                <a:gd name="T80" fmla="*/ 147 w 160"/>
                <a:gd name="T81" fmla="*/ 101 h 159"/>
                <a:gd name="T82" fmla="*/ 140 w 160"/>
                <a:gd name="T83" fmla="*/ 69 h 159"/>
                <a:gd name="T84" fmla="*/ 148 w 160"/>
                <a:gd name="T85" fmla="*/ 55 h 159"/>
                <a:gd name="T86" fmla="*/ 144 w 160"/>
                <a:gd name="T87" fmla="*/ 47 h 159"/>
                <a:gd name="T88" fmla="*/ 129 w 160"/>
                <a:gd name="T89" fmla="*/ 43 h 159"/>
                <a:gd name="T90" fmla="*/ 110 w 160"/>
                <a:gd name="T91" fmla="*/ 17 h 159"/>
                <a:gd name="T92" fmla="*/ 108 w 160"/>
                <a:gd name="T93" fmla="*/ 9 h 159"/>
                <a:gd name="T94" fmla="*/ 101 w 160"/>
                <a:gd name="T95" fmla="*/ 13 h 159"/>
                <a:gd name="T96" fmla="*/ 69 w 160"/>
                <a:gd name="T97" fmla="*/ 20 h 159"/>
                <a:gd name="T98" fmla="*/ 55 w 160"/>
                <a:gd name="T99" fmla="*/ 12 h 159"/>
                <a:gd name="T100" fmla="*/ 47 w 160"/>
                <a:gd name="T101" fmla="*/ 16 h 159"/>
                <a:gd name="T102" fmla="*/ 43 w 160"/>
                <a:gd name="T103" fmla="*/ 31 h 159"/>
                <a:gd name="T104" fmla="*/ 17 w 160"/>
                <a:gd name="T105" fmla="*/ 50 h 159"/>
                <a:gd name="T106" fmla="*/ 9 w 160"/>
                <a:gd name="T107" fmla="*/ 52 h 159"/>
                <a:gd name="T108" fmla="*/ 13 w 160"/>
                <a:gd name="T109" fmla="*/ 59 h 159"/>
                <a:gd name="T110" fmla="*/ 20 w 160"/>
                <a:gd name="T111" fmla="*/ 91 h 159"/>
                <a:gd name="T112" fmla="*/ 12 w 160"/>
                <a:gd name="T113" fmla="*/ 105 h 159"/>
                <a:gd name="T114" fmla="*/ 16 w 160"/>
                <a:gd name="T115" fmla="*/ 113 h 159"/>
                <a:gd name="T116" fmla="*/ 21 w 160"/>
                <a:gd name="T117" fmla="*/ 11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0" h="159">
                  <a:moveTo>
                    <a:pt x="54" y="159"/>
                  </a:moveTo>
                  <a:cubicBezTo>
                    <a:pt x="52" y="159"/>
                    <a:pt x="51" y="159"/>
                    <a:pt x="49" y="158"/>
                  </a:cubicBezTo>
                  <a:cubicBezTo>
                    <a:pt x="44" y="156"/>
                    <a:pt x="40" y="150"/>
                    <a:pt x="42" y="144"/>
                  </a:cubicBezTo>
                  <a:cubicBezTo>
                    <a:pt x="42" y="142"/>
                    <a:pt x="42" y="142"/>
                    <a:pt x="42" y="142"/>
                  </a:cubicBezTo>
                  <a:cubicBezTo>
                    <a:pt x="42" y="140"/>
                    <a:pt x="42" y="138"/>
                    <a:pt x="40" y="137"/>
                  </a:cubicBezTo>
                  <a:cubicBezTo>
                    <a:pt x="34" y="133"/>
                    <a:pt x="29" y="128"/>
                    <a:pt x="25" y="122"/>
                  </a:cubicBezTo>
                  <a:cubicBezTo>
                    <a:pt x="24" y="121"/>
                    <a:pt x="22" y="120"/>
                    <a:pt x="20" y="120"/>
                  </a:cubicBezTo>
                  <a:cubicBezTo>
                    <a:pt x="18" y="121"/>
                    <a:pt x="18" y="121"/>
                    <a:pt x="18" y="121"/>
                  </a:cubicBezTo>
                  <a:cubicBezTo>
                    <a:pt x="12" y="122"/>
                    <a:pt x="5" y="119"/>
                    <a:pt x="3" y="114"/>
                  </a:cubicBezTo>
                  <a:cubicBezTo>
                    <a:pt x="1" y="108"/>
                    <a:pt x="2" y="101"/>
                    <a:pt x="8" y="98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1" y="96"/>
                    <a:pt x="12" y="94"/>
                    <a:pt x="12" y="92"/>
                  </a:cubicBezTo>
                  <a:cubicBezTo>
                    <a:pt x="10" y="85"/>
                    <a:pt x="10" y="78"/>
                    <a:pt x="11" y="70"/>
                  </a:cubicBezTo>
                  <a:cubicBezTo>
                    <a:pt x="11" y="69"/>
                    <a:pt x="11" y="67"/>
                    <a:pt x="9" y="66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2" y="62"/>
                    <a:pt x="0" y="55"/>
                    <a:pt x="2" y="49"/>
                  </a:cubicBezTo>
                  <a:cubicBezTo>
                    <a:pt x="4" y="44"/>
                    <a:pt x="10" y="40"/>
                    <a:pt x="16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20" y="42"/>
                    <a:pt x="22" y="42"/>
                    <a:pt x="23" y="40"/>
                  </a:cubicBezTo>
                  <a:cubicBezTo>
                    <a:pt x="27" y="34"/>
                    <a:pt x="32" y="29"/>
                    <a:pt x="38" y="25"/>
                  </a:cubicBezTo>
                  <a:cubicBezTo>
                    <a:pt x="39" y="24"/>
                    <a:pt x="40" y="22"/>
                    <a:pt x="40" y="20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8" y="12"/>
                    <a:pt x="41" y="6"/>
                    <a:pt x="46" y="3"/>
                  </a:cubicBezTo>
                  <a:cubicBezTo>
                    <a:pt x="52" y="1"/>
                    <a:pt x="59" y="3"/>
                    <a:pt x="62" y="8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6" y="12"/>
                    <a:pt x="68" y="12"/>
                  </a:cubicBezTo>
                  <a:cubicBezTo>
                    <a:pt x="75" y="10"/>
                    <a:pt x="82" y="10"/>
                    <a:pt x="89" y="11"/>
                  </a:cubicBezTo>
                  <a:cubicBezTo>
                    <a:pt x="91" y="12"/>
                    <a:pt x="93" y="11"/>
                    <a:pt x="94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8" y="2"/>
                    <a:pt x="105" y="0"/>
                    <a:pt x="111" y="2"/>
                  </a:cubicBezTo>
                  <a:cubicBezTo>
                    <a:pt x="116" y="4"/>
                    <a:pt x="120" y="10"/>
                    <a:pt x="118" y="16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20"/>
                    <a:pt x="118" y="22"/>
                    <a:pt x="120" y="23"/>
                  </a:cubicBezTo>
                  <a:cubicBezTo>
                    <a:pt x="126" y="27"/>
                    <a:pt x="131" y="32"/>
                    <a:pt x="135" y="38"/>
                  </a:cubicBezTo>
                  <a:cubicBezTo>
                    <a:pt x="136" y="39"/>
                    <a:pt x="138" y="40"/>
                    <a:pt x="140" y="40"/>
                  </a:cubicBezTo>
                  <a:cubicBezTo>
                    <a:pt x="142" y="39"/>
                    <a:pt x="142" y="39"/>
                    <a:pt x="142" y="39"/>
                  </a:cubicBezTo>
                  <a:cubicBezTo>
                    <a:pt x="148" y="38"/>
                    <a:pt x="155" y="41"/>
                    <a:pt x="157" y="46"/>
                  </a:cubicBezTo>
                  <a:cubicBezTo>
                    <a:pt x="159" y="52"/>
                    <a:pt x="158" y="59"/>
                    <a:pt x="152" y="62"/>
                  </a:cubicBezTo>
                  <a:cubicBezTo>
                    <a:pt x="150" y="63"/>
                    <a:pt x="150" y="63"/>
                    <a:pt x="150" y="63"/>
                  </a:cubicBezTo>
                  <a:cubicBezTo>
                    <a:pt x="149" y="64"/>
                    <a:pt x="148" y="66"/>
                    <a:pt x="148" y="68"/>
                  </a:cubicBezTo>
                  <a:cubicBezTo>
                    <a:pt x="150" y="75"/>
                    <a:pt x="150" y="82"/>
                    <a:pt x="149" y="89"/>
                  </a:cubicBezTo>
                  <a:cubicBezTo>
                    <a:pt x="149" y="91"/>
                    <a:pt x="149" y="93"/>
                    <a:pt x="151" y="94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8" y="98"/>
                    <a:pt x="160" y="105"/>
                    <a:pt x="158" y="111"/>
                  </a:cubicBezTo>
                  <a:cubicBezTo>
                    <a:pt x="156" y="115"/>
                    <a:pt x="152" y="119"/>
                    <a:pt x="146" y="119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19"/>
                    <a:pt x="145" y="119"/>
                    <a:pt x="144" y="118"/>
                  </a:cubicBezTo>
                  <a:cubicBezTo>
                    <a:pt x="142" y="118"/>
                    <a:pt x="142" y="118"/>
                    <a:pt x="142" y="118"/>
                  </a:cubicBezTo>
                  <a:cubicBezTo>
                    <a:pt x="140" y="118"/>
                    <a:pt x="138" y="118"/>
                    <a:pt x="137" y="120"/>
                  </a:cubicBezTo>
                  <a:cubicBezTo>
                    <a:pt x="133" y="126"/>
                    <a:pt x="128" y="131"/>
                    <a:pt x="122" y="135"/>
                  </a:cubicBezTo>
                  <a:cubicBezTo>
                    <a:pt x="121" y="136"/>
                    <a:pt x="120" y="138"/>
                    <a:pt x="120" y="140"/>
                  </a:cubicBezTo>
                  <a:cubicBezTo>
                    <a:pt x="121" y="142"/>
                    <a:pt x="121" y="142"/>
                    <a:pt x="121" y="142"/>
                  </a:cubicBezTo>
                  <a:cubicBezTo>
                    <a:pt x="122" y="148"/>
                    <a:pt x="119" y="154"/>
                    <a:pt x="114" y="157"/>
                  </a:cubicBezTo>
                  <a:cubicBezTo>
                    <a:pt x="108" y="159"/>
                    <a:pt x="101" y="157"/>
                    <a:pt x="98" y="152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96" y="149"/>
                    <a:pt x="94" y="148"/>
                    <a:pt x="92" y="148"/>
                  </a:cubicBezTo>
                  <a:cubicBezTo>
                    <a:pt x="85" y="150"/>
                    <a:pt x="78" y="150"/>
                    <a:pt x="71" y="149"/>
                  </a:cubicBezTo>
                  <a:cubicBezTo>
                    <a:pt x="69" y="148"/>
                    <a:pt x="67" y="149"/>
                    <a:pt x="66" y="151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3" y="157"/>
                    <a:pt x="58" y="159"/>
                    <a:pt x="54" y="159"/>
                  </a:cubicBezTo>
                  <a:close/>
                  <a:moveTo>
                    <a:pt x="21" y="112"/>
                  </a:moveTo>
                  <a:cubicBezTo>
                    <a:pt x="25" y="112"/>
                    <a:pt x="29" y="114"/>
                    <a:pt x="31" y="117"/>
                  </a:cubicBezTo>
                  <a:cubicBezTo>
                    <a:pt x="35" y="122"/>
                    <a:pt x="40" y="127"/>
                    <a:pt x="45" y="130"/>
                  </a:cubicBezTo>
                  <a:cubicBezTo>
                    <a:pt x="49" y="133"/>
                    <a:pt x="51" y="138"/>
                    <a:pt x="50" y="143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9" y="148"/>
                    <a:pt x="50" y="150"/>
                    <a:pt x="52" y="151"/>
                  </a:cubicBezTo>
                  <a:cubicBezTo>
                    <a:pt x="54" y="152"/>
                    <a:pt x="57" y="151"/>
                    <a:pt x="58" y="149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62" y="143"/>
                    <a:pt x="67" y="140"/>
                    <a:pt x="72" y="141"/>
                  </a:cubicBezTo>
                  <a:cubicBezTo>
                    <a:pt x="78" y="142"/>
                    <a:pt x="84" y="142"/>
                    <a:pt x="91" y="140"/>
                  </a:cubicBezTo>
                  <a:cubicBezTo>
                    <a:pt x="96" y="140"/>
                    <a:pt x="101" y="142"/>
                    <a:pt x="103" y="146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6" y="150"/>
                    <a:pt x="108" y="151"/>
                    <a:pt x="110" y="150"/>
                  </a:cubicBezTo>
                  <a:cubicBezTo>
                    <a:pt x="113" y="149"/>
                    <a:pt x="114" y="146"/>
                    <a:pt x="113" y="144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1" y="137"/>
                    <a:pt x="113" y="132"/>
                    <a:pt x="117" y="129"/>
                  </a:cubicBezTo>
                  <a:cubicBezTo>
                    <a:pt x="122" y="125"/>
                    <a:pt x="127" y="120"/>
                    <a:pt x="130" y="115"/>
                  </a:cubicBezTo>
                  <a:cubicBezTo>
                    <a:pt x="133" y="111"/>
                    <a:pt x="138" y="109"/>
                    <a:pt x="143" y="11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8" y="111"/>
                    <a:pt x="150" y="110"/>
                    <a:pt x="151" y="108"/>
                  </a:cubicBezTo>
                  <a:cubicBezTo>
                    <a:pt x="152" y="106"/>
                    <a:pt x="151" y="103"/>
                    <a:pt x="149" y="102"/>
                  </a:cubicBezTo>
                  <a:cubicBezTo>
                    <a:pt x="147" y="101"/>
                    <a:pt x="147" y="101"/>
                    <a:pt x="147" y="101"/>
                  </a:cubicBezTo>
                  <a:cubicBezTo>
                    <a:pt x="142" y="98"/>
                    <a:pt x="140" y="93"/>
                    <a:pt x="141" y="88"/>
                  </a:cubicBezTo>
                  <a:cubicBezTo>
                    <a:pt x="142" y="82"/>
                    <a:pt x="142" y="76"/>
                    <a:pt x="140" y="69"/>
                  </a:cubicBezTo>
                  <a:cubicBezTo>
                    <a:pt x="140" y="64"/>
                    <a:pt x="142" y="60"/>
                    <a:pt x="146" y="57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50" y="54"/>
                    <a:pt x="151" y="52"/>
                    <a:pt x="150" y="50"/>
                  </a:cubicBezTo>
                  <a:cubicBezTo>
                    <a:pt x="149" y="47"/>
                    <a:pt x="146" y="46"/>
                    <a:pt x="144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37" y="49"/>
                    <a:pt x="132" y="47"/>
                    <a:pt x="129" y="43"/>
                  </a:cubicBezTo>
                  <a:cubicBezTo>
                    <a:pt x="125" y="38"/>
                    <a:pt x="120" y="33"/>
                    <a:pt x="115" y="30"/>
                  </a:cubicBezTo>
                  <a:cubicBezTo>
                    <a:pt x="111" y="27"/>
                    <a:pt x="109" y="22"/>
                    <a:pt x="110" y="17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2"/>
                    <a:pt x="110" y="10"/>
                    <a:pt x="108" y="9"/>
                  </a:cubicBezTo>
                  <a:cubicBezTo>
                    <a:pt x="106" y="8"/>
                    <a:pt x="103" y="9"/>
                    <a:pt x="102" y="11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98" y="17"/>
                    <a:pt x="93" y="20"/>
                    <a:pt x="88" y="19"/>
                  </a:cubicBezTo>
                  <a:cubicBezTo>
                    <a:pt x="82" y="18"/>
                    <a:pt x="76" y="18"/>
                    <a:pt x="69" y="20"/>
                  </a:cubicBezTo>
                  <a:cubicBezTo>
                    <a:pt x="64" y="20"/>
                    <a:pt x="59" y="18"/>
                    <a:pt x="57" y="14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4" y="10"/>
                    <a:pt x="52" y="9"/>
                    <a:pt x="50" y="10"/>
                  </a:cubicBezTo>
                  <a:cubicBezTo>
                    <a:pt x="47" y="11"/>
                    <a:pt x="46" y="14"/>
                    <a:pt x="47" y="16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9" y="23"/>
                    <a:pt x="47" y="28"/>
                    <a:pt x="43" y="31"/>
                  </a:cubicBezTo>
                  <a:cubicBezTo>
                    <a:pt x="38" y="35"/>
                    <a:pt x="33" y="40"/>
                    <a:pt x="30" y="45"/>
                  </a:cubicBezTo>
                  <a:cubicBezTo>
                    <a:pt x="27" y="49"/>
                    <a:pt x="22" y="51"/>
                    <a:pt x="17" y="50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2" y="49"/>
                    <a:pt x="10" y="50"/>
                    <a:pt x="9" y="52"/>
                  </a:cubicBezTo>
                  <a:cubicBezTo>
                    <a:pt x="8" y="54"/>
                    <a:pt x="9" y="57"/>
                    <a:pt x="11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8" y="62"/>
                    <a:pt x="20" y="67"/>
                    <a:pt x="19" y="72"/>
                  </a:cubicBezTo>
                  <a:cubicBezTo>
                    <a:pt x="18" y="78"/>
                    <a:pt x="18" y="84"/>
                    <a:pt x="20" y="91"/>
                  </a:cubicBezTo>
                  <a:cubicBezTo>
                    <a:pt x="20" y="96"/>
                    <a:pt x="18" y="101"/>
                    <a:pt x="14" y="103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0" y="106"/>
                    <a:pt x="9" y="108"/>
                    <a:pt x="10" y="110"/>
                  </a:cubicBezTo>
                  <a:cubicBezTo>
                    <a:pt x="11" y="113"/>
                    <a:pt x="14" y="114"/>
                    <a:pt x="16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9" y="112"/>
                    <a:pt x="20" y="112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7"/>
            <p:cNvSpPr>
              <a:spLocks noEditPoints="1"/>
            </p:cNvSpPr>
            <p:nvPr/>
          </p:nvSpPr>
          <p:spPr bwMode="auto">
            <a:xfrm>
              <a:off x="3159" y="1195"/>
              <a:ext cx="386" cy="337"/>
            </a:xfrm>
            <a:custGeom>
              <a:avLst/>
              <a:gdLst>
                <a:gd name="T0" fmla="*/ 48 w 96"/>
                <a:gd name="T1" fmla="*/ 84 h 84"/>
                <a:gd name="T2" fmla="*/ 10 w 96"/>
                <a:gd name="T3" fmla="*/ 59 h 84"/>
                <a:gd name="T4" fmla="*/ 31 w 96"/>
                <a:gd name="T5" fmla="*/ 4 h 84"/>
                <a:gd name="T6" fmla="*/ 48 w 96"/>
                <a:gd name="T7" fmla="*/ 0 h 84"/>
                <a:gd name="T8" fmla="*/ 86 w 96"/>
                <a:gd name="T9" fmla="*/ 25 h 84"/>
                <a:gd name="T10" fmla="*/ 65 w 96"/>
                <a:gd name="T11" fmla="*/ 80 h 84"/>
                <a:gd name="T12" fmla="*/ 48 w 96"/>
                <a:gd name="T13" fmla="*/ 84 h 84"/>
                <a:gd name="T14" fmla="*/ 48 w 96"/>
                <a:gd name="T15" fmla="*/ 8 h 84"/>
                <a:gd name="T16" fmla="*/ 34 w 96"/>
                <a:gd name="T17" fmla="*/ 11 h 84"/>
                <a:gd name="T18" fmla="*/ 17 w 96"/>
                <a:gd name="T19" fmla="*/ 56 h 84"/>
                <a:gd name="T20" fmla="*/ 48 w 96"/>
                <a:gd name="T21" fmla="*/ 76 h 84"/>
                <a:gd name="T22" fmla="*/ 62 w 96"/>
                <a:gd name="T23" fmla="*/ 73 h 84"/>
                <a:gd name="T24" fmla="*/ 79 w 96"/>
                <a:gd name="T25" fmla="*/ 28 h 84"/>
                <a:gd name="T26" fmla="*/ 48 w 96"/>
                <a:gd name="T27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4">
                  <a:moveTo>
                    <a:pt x="48" y="84"/>
                  </a:moveTo>
                  <a:cubicBezTo>
                    <a:pt x="31" y="84"/>
                    <a:pt x="16" y="74"/>
                    <a:pt x="10" y="59"/>
                  </a:cubicBezTo>
                  <a:cubicBezTo>
                    <a:pt x="0" y="38"/>
                    <a:pt x="10" y="13"/>
                    <a:pt x="31" y="4"/>
                  </a:cubicBezTo>
                  <a:cubicBezTo>
                    <a:pt x="37" y="1"/>
                    <a:pt x="42" y="0"/>
                    <a:pt x="48" y="0"/>
                  </a:cubicBezTo>
                  <a:cubicBezTo>
                    <a:pt x="65" y="0"/>
                    <a:pt x="80" y="10"/>
                    <a:pt x="86" y="25"/>
                  </a:cubicBezTo>
                  <a:cubicBezTo>
                    <a:pt x="96" y="46"/>
                    <a:pt x="86" y="71"/>
                    <a:pt x="65" y="80"/>
                  </a:cubicBezTo>
                  <a:cubicBezTo>
                    <a:pt x="59" y="83"/>
                    <a:pt x="54" y="84"/>
                    <a:pt x="48" y="84"/>
                  </a:cubicBezTo>
                  <a:close/>
                  <a:moveTo>
                    <a:pt x="48" y="8"/>
                  </a:moveTo>
                  <a:cubicBezTo>
                    <a:pt x="43" y="8"/>
                    <a:pt x="39" y="9"/>
                    <a:pt x="34" y="11"/>
                  </a:cubicBezTo>
                  <a:cubicBezTo>
                    <a:pt x="17" y="18"/>
                    <a:pt x="10" y="38"/>
                    <a:pt x="17" y="56"/>
                  </a:cubicBezTo>
                  <a:cubicBezTo>
                    <a:pt x="22" y="68"/>
                    <a:pt x="35" y="76"/>
                    <a:pt x="48" y="76"/>
                  </a:cubicBezTo>
                  <a:cubicBezTo>
                    <a:pt x="53" y="76"/>
                    <a:pt x="57" y="75"/>
                    <a:pt x="62" y="73"/>
                  </a:cubicBezTo>
                  <a:cubicBezTo>
                    <a:pt x="79" y="65"/>
                    <a:pt x="86" y="46"/>
                    <a:pt x="79" y="28"/>
                  </a:cubicBezTo>
                  <a:cubicBezTo>
                    <a:pt x="74" y="16"/>
                    <a:pt x="61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0" name="Freeform 31"/>
          <p:cNvSpPr>
            <a:spLocks noEditPoints="1"/>
          </p:cNvSpPr>
          <p:nvPr/>
        </p:nvSpPr>
        <p:spPr bwMode="auto">
          <a:xfrm>
            <a:off x="4955642" y="3007454"/>
            <a:ext cx="715399" cy="770536"/>
          </a:xfrm>
          <a:custGeom>
            <a:avLst/>
            <a:gdLst>
              <a:gd name="T0" fmla="*/ 144 w 250"/>
              <a:gd name="T1" fmla="*/ 167 h 270"/>
              <a:gd name="T2" fmla="*/ 131 w 250"/>
              <a:gd name="T3" fmla="*/ 175 h 270"/>
              <a:gd name="T4" fmla="*/ 119 w 250"/>
              <a:gd name="T5" fmla="*/ 175 h 270"/>
              <a:gd name="T6" fmla="*/ 108 w 250"/>
              <a:gd name="T7" fmla="*/ 168 h 270"/>
              <a:gd name="T8" fmla="*/ 108 w 250"/>
              <a:gd name="T9" fmla="*/ 144 h 270"/>
              <a:gd name="T10" fmla="*/ 118 w 250"/>
              <a:gd name="T11" fmla="*/ 159 h 270"/>
              <a:gd name="T12" fmla="*/ 135 w 250"/>
              <a:gd name="T13" fmla="*/ 159 h 270"/>
              <a:gd name="T14" fmla="*/ 137 w 250"/>
              <a:gd name="T15" fmla="*/ 151 h 270"/>
              <a:gd name="T16" fmla="*/ 101 w 250"/>
              <a:gd name="T17" fmla="*/ 116 h 270"/>
              <a:gd name="T18" fmla="*/ 119 w 250"/>
              <a:gd name="T19" fmla="*/ 94 h 270"/>
              <a:gd name="T20" fmla="*/ 132 w 250"/>
              <a:gd name="T21" fmla="*/ 94 h 270"/>
              <a:gd name="T22" fmla="*/ 149 w 250"/>
              <a:gd name="T23" fmla="*/ 116 h 270"/>
              <a:gd name="T24" fmla="*/ 137 w 250"/>
              <a:gd name="T25" fmla="*/ 116 h 270"/>
              <a:gd name="T26" fmla="*/ 126 w 250"/>
              <a:gd name="T27" fmla="*/ 107 h 270"/>
              <a:gd name="T28" fmla="*/ 126 w 250"/>
              <a:gd name="T29" fmla="*/ 107 h 270"/>
              <a:gd name="T30" fmla="*/ 129 w 250"/>
              <a:gd name="T31" fmla="*/ 128 h 270"/>
              <a:gd name="T32" fmla="*/ 193 w 250"/>
              <a:gd name="T33" fmla="*/ 135 h 270"/>
              <a:gd name="T34" fmla="*/ 57 w 250"/>
              <a:gd name="T35" fmla="*/ 135 h 270"/>
              <a:gd name="T36" fmla="*/ 193 w 250"/>
              <a:gd name="T37" fmla="*/ 135 h 270"/>
              <a:gd name="T38" fmla="*/ 125 w 250"/>
              <a:gd name="T39" fmla="*/ 79 h 270"/>
              <a:gd name="T40" fmla="*/ 125 w 250"/>
              <a:gd name="T41" fmla="*/ 191 h 270"/>
              <a:gd name="T42" fmla="*/ 248 w 250"/>
              <a:gd name="T43" fmla="*/ 245 h 270"/>
              <a:gd name="T44" fmla="*/ 225 w 250"/>
              <a:gd name="T45" fmla="*/ 268 h 270"/>
              <a:gd name="T46" fmla="*/ 224 w 250"/>
              <a:gd name="T47" fmla="*/ 269 h 270"/>
              <a:gd name="T48" fmla="*/ 223 w 250"/>
              <a:gd name="T49" fmla="*/ 270 h 270"/>
              <a:gd name="T50" fmla="*/ 220 w 250"/>
              <a:gd name="T51" fmla="*/ 270 h 270"/>
              <a:gd name="T52" fmla="*/ 219 w 250"/>
              <a:gd name="T53" fmla="*/ 269 h 270"/>
              <a:gd name="T54" fmla="*/ 218 w 250"/>
              <a:gd name="T55" fmla="*/ 268 h 270"/>
              <a:gd name="T56" fmla="*/ 194 w 250"/>
              <a:gd name="T57" fmla="*/ 245 h 270"/>
              <a:gd name="T58" fmla="*/ 203 w 250"/>
              <a:gd name="T59" fmla="*/ 236 h 270"/>
              <a:gd name="T60" fmla="*/ 215 w 250"/>
              <a:gd name="T61" fmla="*/ 185 h 270"/>
              <a:gd name="T62" fmla="*/ 23 w 250"/>
              <a:gd name="T63" fmla="*/ 135 h 270"/>
              <a:gd name="T64" fmla="*/ 11 w 250"/>
              <a:gd name="T65" fmla="*/ 34 h 270"/>
              <a:gd name="T66" fmla="*/ 2 w 250"/>
              <a:gd name="T67" fmla="*/ 25 h 270"/>
              <a:gd name="T68" fmla="*/ 25 w 250"/>
              <a:gd name="T69" fmla="*/ 2 h 270"/>
              <a:gd name="T70" fmla="*/ 26 w 250"/>
              <a:gd name="T71" fmla="*/ 1 h 270"/>
              <a:gd name="T72" fmla="*/ 28 w 250"/>
              <a:gd name="T73" fmla="*/ 0 h 270"/>
              <a:gd name="T74" fmla="*/ 31 w 250"/>
              <a:gd name="T75" fmla="*/ 1 h 270"/>
              <a:gd name="T76" fmla="*/ 32 w 250"/>
              <a:gd name="T77" fmla="*/ 2 h 270"/>
              <a:gd name="T78" fmla="*/ 33 w 250"/>
              <a:gd name="T79" fmla="*/ 3 h 270"/>
              <a:gd name="T80" fmla="*/ 56 w 250"/>
              <a:gd name="T81" fmla="*/ 34 h 270"/>
              <a:gd name="T82" fmla="*/ 47 w 250"/>
              <a:gd name="T83" fmla="*/ 34 h 270"/>
              <a:gd name="T84" fmla="*/ 35 w 250"/>
              <a:gd name="T85" fmla="*/ 85 h 270"/>
              <a:gd name="T86" fmla="*/ 227 w 250"/>
              <a:gd name="T87" fmla="*/ 135 h 270"/>
              <a:gd name="T88" fmla="*/ 239 w 250"/>
              <a:gd name="T89" fmla="*/ 236 h 270"/>
              <a:gd name="T90" fmla="*/ 248 w 250"/>
              <a:gd name="T91" fmla="*/ 245 h 270"/>
              <a:gd name="T92" fmla="*/ 125 w 250"/>
              <a:gd name="T93" fmla="*/ 45 h 270"/>
              <a:gd name="T94" fmla="*/ 125 w 250"/>
              <a:gd name="T95" fmla="*/ 22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70">
                <a:moveTo>
                  <a:pt x="149" y="151"/>
                </a:moveTo>
                <a:cubicBezTo>
                  <a:pt x="149" y="154"/>
                  <a:pt x="150" y="161"/>
                  <a:pt x="144" y="167"/>
                </a:cubicBezTo>
                <a:cubicBezTo>
                  <a:pt x="141" y="171"/>
                  <a:pt x="137" y="173"/>
                  <a:pt x="131" y="174"/>
                </a:cubicBezTo>
                <a:cubicBezTo>
                  <a:pt x="131" y="175"/>
                  <a:pt x="131" y="175"/>
                  <a:pt x="131" y="175"/>
                </a:cubicBezTo>
                <a:cubicBezTo>
                  <a:pt x="131" y="179"/>
                  <a:pt x="129" y="182"/>
                  <a:pt x="125" y="182"/>
                </a:cubicBezTo>
                <a:cubicBezTo>
                  <a:pt x="121" y="182"/>
                  <a:pt x="119" y="179"/>
                  <a:pt x="119" y="17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14" y="172"/>
                  <a:pt x="111" y="170"/>
                  <a:pt x="108" y="168"/>
                </a:cubicBezTo>
                <a:cubicBezTo>
                  <a:pt x="102" y="161"/>
                  <a:pt x="102" y="151"/>
                  <a:pt x="102" y="150"/>
                </a:cubicBezTo>
                <a:cubicBezTo>
                  <a:pt x="102" y="146"/>
                  <a:pt x="105" y="143"/>
                  <a:pt x="108" y="144"/>
                </a:cubicBezTo>
                <a:cubicBezTo>
                  <a:pt x="112" y="144"/>
                  <a:pt x="115" y="147"/>
                  <a:pt x="114" y="150"/>
                </a:cubicBezTo>
                <a:cubicBezTo>
                  <a:pt x="114" y="150"/>
                  <a:pt x="114" y="155"/>
                  <a:pt x="118" y="159"/>
                </a:cubicBezTo>
                <a:cubicBezTo>
                  <a:pt x="120" y="161"/>
                  <a:pt x="122" y="162"/>
                  <a:pt x="126" y="162"/>
                </a:cubicBezTo>
                <a:cubicBezTo>
                  <a:pt x="130" y="162"/>
                  <a:pt x="133" y="161"/>
                  <a:pt x="135" y="159"/>
                </a:cubicBezTo>
                <a:cubicBezTo>
                  <a:pt x="137" y="156"/>
                  <a:pt x="137" y="153"/>
                  <a:pt x="137" y="152"/>
                </a:cubicBezTo>
                <a:cubicBezTo>
                  <a:pt x="137" y="152"/>
                  <a:pt x="137" y="152"/>
                  <a:pt x="137" y="151"/>
                </a:cubicBezTo>
                <a:cubicBezTo>
                  <a:pt x="137" y="147"/>
                  <a:pt x="132" y="144"/>
                  <a:pt x="123" y="140"/>
                </a:cubicBezTo>
                <a:cubicBezTo>
                  <a:pt x="114" y="136"/>
                  <a:pt x="101" y="131"/>
                  <a:pt x="101" y="116"/>
                </a:cubicBezTo>
                <a:cubicBezTo>
                  <a:pt x="101" y="105"/>
                  <a:pt x="109" y="98"/>
                  <a:pt x="119" y="96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1"/>
                  <a:pt x="122" y="88"/>
                  <a:pt x="125" y="88"/>
                </a:cubicBezTo>
                <a:cubicBezTo>
                  <a:pt x="129" y="88"/>
                  <a:pt x="132" y="91"/>
                  <a:pt x="132" y="94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1" y="98"/>
                  <a:pt x="149" y="105"/>
                  <a:pt x="149" y="116"/>
                </a:cubicBezTo>
                <a:cubicBezTo>
                  <a:pt x="149" y="120"/>
                  <a:pt x="146" y="123"/>
                  <a:pt x="143" y="123"/>
                </a:cubicBezTo>
                <a:cubicBezTo>
                  <a:pt x="139" y="123"/>
                  <a:pt x="137" y="120"/>
                  <a:pt x="137" y="116"/>
                </a:cubicBezTo>
                <a:cubicBezTo>
                  <a:pt x="137" y="114"/>
                  <a:pt x="136" y="112"/>
                  <a:pt x="134" y="110"/>
                </a:cubicBezTo>
                <a:cubicBezTo>
                  <a:pt x="132" y="108"/>
                  <a:pt x="129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1" y="107"/>
                  <a:pt x="114" y="109"/>
                  <a:pt x="114" y="116"/>
                </a:cubicBezTo>
                <a:cubicBezTo>
                  <a:pt x="114" y="122"/>
                  <a:pt x="119" y="124"/>
                  <a:pt x="129" y="128"/>
                </a:cubicBezTo>
                <a:cubicBezTo>
                  <a:pt x="137" y="133"/>
                  <a:pt x="149" y="138"/>
                  <a:pt x="149" y="151"/>
                </a:cubicBezTo>
                <a:close/>
                <a:moveTo>
                  <a:pt x="193" y="135"/>
                </a:moveTo>
                <a:cubicBezTo>
                  <a:pt x="193" y="173"/>
                  <a:pt x="163" y="203"/>
                  <a:pt x="125" y="203"/>
                </a:cubicBezTo>
                <a:cubicBezTo>
                  <a:pt x="87" y="203"/>
                  <a:pt x="57" y="173"/>
                  <a:pt x="57" y="135"/>
                </a:cubicBezTo>
                <a:cubicBezTo>
                  <a:pt x="57" y="97"/>
                  <a:pt x="87" y="67"/>
                  <a:pt x="125" y="67"/>
                </a:cubicBezTo>
                <a:cubicBezTo>
                  <a:pt x="163" y="67"/>
                  <a:pt x="193" y="97"/>
                  <a:pt x="193" y="135"/>
                </a:cubicBezTo>
                <a:close/>
                <a:moveTo>
                  <a:pt x="181" y="135"/>
                </a:moveTo>
                <a:cubicBezTo>
                  <a:pt x="181" y="104"/>
                  <a:pt x="156" y="79"/>
                  <a:pt x="125" y="79"/>
                </a:cubicBezTo>
                <a:cubicBezTo>
                  <a:pt x="94" y="79"/>
                  <a:pt x="69" y="104"/>
                  <a:pt x="69" y="135"/>
                </a:cubicBezTo>
                <a:cubicBezTo>
                  <a:pt x="69" y="166"/>
                  <a:pt x="94" y="191"/>
                  <a:pt x="125" y="191"/>
                </a:cubicBezTo>
                <a:cubicBezTo>
                  <a:pt x="156" y="191"/>
                  <a:pt x="181" y="166"/>
                  <a:pt x="181" y="135"/>
                </a:cubicBezTo>
                <a:close/>
                <a:moveTo>
                  <a:pt x="248" y="245"/>
                </a:moveTo>
                <a:cubicBezTo>
                  <a:pt x="226" y="267"/>
                  <a:pt x="226" y="267"/>
                  <a:pt x="226" y="267"/>
                </a:cubicBezTo>
                <a:cubicBezTo>
                  <a:pt x="225" y="268"/>
                  <a:pt x="225" y="268"/>
                  <a:pt x="225" y="268"/>
                </a:cubicBezTo>
                <a:cubicBezTo>
                  <a:pt x="225" y="269"/>
                  <a:pt x="225" y="269"/>
                  <a:pt x="225" y="269"/>
                </a:cubicBezTo>
                <a:cubicBezTo>
                  <a:pt x="224" y="269"/>
                  <a:pt x="224" y="269"/>
                  <a:pt x="224" y="269"/>
                </a:cubicBezTo>
                <a:cubicBezTo>
                  <a:pt x="224" y="269"/>
                  <a:pt x="224" y="269"/>
                  <a:pt x="223" y="269"/>
                </a:cubicBezTo>
                <a:cubicBezTo>
                  <a:pt x="223" y="269"/>
                  <a:pt x="223" y="269"/>
                  <a:pt x="223" y="270"/>
                </a:cubicBezTo>
                <a:cubicBezTo>
                  <a:pt x="222" y="270"/>
                  <a:pt x="222" y="270"/>
                  <a:pt x="221" y="270"/>
                </a:cubicBezTo>
                <a:cubicBezTo>
                  <a:pt x="221" y="270"/>
                  <a:pt x="220" y="270"/>
                  <a:pt x="220" y="270"/>
                </a:cubicBezTo>
                <a:cubicBezTo>
                  <a:pt x="220" y="270"/>
                  <a:pt x="220" y="270"/>
                  <a:pt x="219" y="269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18" y="269"/>
                  <a:pt x="218" y="269"/>
                  <a:pt x="218" y="269"/>
                </a:cubicBezTo>
                <a:cubicBezTo>
                  <a:pt x="218" y="269"/>
                  <a:pt x="218" y="269"/>
                  <a:pt x="218" y="268"/>
                </a:cubicBezTo>
                <a:cubicBezTo>
                  <a:pt x="217" y="268"/>
                  <a:pt x="217" y="268"/>
                  <a:pt x="217" y="267"/>
                </a:cubicBezTo>
                <a:cubicBezTo>
                  <a:pt x="194" y="245"/>
                  <a:pt x="194" y="245"/>
                  <a:pt x="194" y="245"/>
                </a:cubicBezTo>
                <a:cubicBezTo>
                  <a:pt x="192" y="243"/>
                  <a:pt x="192" y="239"/>
                  <a:pt x="194" y="236"/>
                </a:cubicBezTo>
                <a:cubicBezTo>
                  <a:pt x="197" y="234"/>
                  <a:pt x="201" y="234"/>
                  <a:pt x="203" y="236"/>
                </a:cubicBezTo>
                <a:cubicBezTo>
                  <a:pt x="215" y="248"/>
                  <a:pt x="215" y="248"/>
                  <a:pt x="215" y="248"/>
                </a:cubicBezTo>
                <a:cubicBezTo>
                  <a:pt x="215" y="185"/>
                  <a:pt x="215" y="185"/>
                  <a:pt x="215" y="185"/>
                </a:cubicBezTo>
                <a:cubicBezTo>
                  <a:pt x="197" y="216"/>
                  <a:pt x="163" y="237"/>
                  <a:pt x="125" y="237"/>
                </a:cubicBezTo>
                <a:cubicBezTo>
                  <a:pt x="69" y="237"/>
                  <a:pt x="23" y="191"/>
                  <a:pt x="23" y="135"/>
                </a:cubicBezTo>
                <a:cubicBezTo>
                  <a:pt x="23" y="22"/>
                  <a:pt x="23" y="22"/>
                  <a:pt x="23" y="22"/>
                </a:cubicBezTo>
                <a:cubicBezTo>
                  <a:pt x="11" y="34"/>
                  <a:pt x="11" y="34"/>
                  <a:pt x="11" y="34"/>
                </a:cubicBezTo>
                <a:cubicBezTo>
                  <a:pt x="9" y="36"/>
                  <a:pt x="5" y="36"/>
                  <a:pt x="2" y="34"/>
                </a:cubicBezTo>
                <a:cubicBezTo>
                  <a:pt x="0" y="31"/>
                  <a:pt x="0" y="27"/>
                  <a:pt x="2" y="25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8" y="0"/>
                </a:cubicBezTo>
                <a:cubicBezTo>
                  <a:pt x="29" y="1"/>
                  <a:pt x="29" y="1"/>
                  <a:pt x="30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2" y="1"/>
                </a:cubicBezTo>
                <a:cubicBezTo>
                  <a:pt x="32" y="1"/>
                  <a:pt x="32" y="2"/>
                  <a:pt x="32" y="2"/>
                </a:cubicBezTo>
                <a:cubicBezTo>
                  <a:pt x="32" y="2"/>
                  <a:pt x="33" y="2"/>
                  <a:pt x="33" y="2"/>
                </a:cubicBezTo>
                <a:cubicBezTo>
                  <a:pt x="33" y="2"/>
                  <a:pt x="33" y="3"/>
                  <a:pt x="33" y="3"/>
                </a:cubicBezTo>
                <a:cubicBezTo>
                  <a:pt x="56" y="25"/>
                  <a:pt x="56" y="25"/>
                  <a:pt x="56" y="25"/>
                </a:cubicBezTo>
                <a:cubicBezTo>
                  <a:pt x="58" y="28"/>
                  <a:pt x="58" y="32"/>
                  <a:pt x="56" y="34"/>
                </a:cubicBezTo>
                <a:cubicBezTo>
                  <a:pt x="55" y="35"/>
                  <a:pt x="53" y="36"/>
                  <a:pt x="51" y="36"/>
                </a:cubicBezTo>
                <a:cubicBezTo>
                  <a:pt x="49" y="36"/>
                  <a:pt x="48" y="35"/>
                  <a:pt x="47" y="34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85"/>
                  <a:pt x="35" y="85"/>
                  <a:pt x="35" y="85"/>
                </a:cubicBezTo>
                <a:cubicBezTo>
                  <a:pt x="53" y="54"/>
                  <a:pt x="87" y="33"/>
                  <a:pt x="125" y="33"/>
                </a:cubicBezTo>
                <a:cubicBezTo>
                  <a:pt x="181" y="33"/>
                  <a:pt x="227" y="79"/>
                  <a:pt x="227" y="135"/>
                </a:cubicBezTo>
                <a:cubicBezTo>
                  <a:pt x="227" y="248"/>
                  <a:pt x="227" y="248"/>
                  <a:pt x="227" y="248"/>
                </a:cubicBezTo>
                <a:cubicBezTo>
                  <a:pt x="239" y="236"/>
                  <a:pt x="239" y="236"/>
                  <a:pt x="239" y="236"/>
                </a:cubicBezTo>
                <a:cubicBezTo>
                  <a:pt x="241" y="234"/>
                  <a:pt x="245" y="234"/>
                  <a:pt x="248" y="236"/>
                </a:cubicBezTo>
                <a:cubicBezTo>
                  <a:pt x="250" y="238"/>
                  <a:pt x="250" y="243"/>
                  <a:pt x="248" y="245"/>
                </a:cubicBezTo>
                <a:close/>
                <a:moveTo>
                  <a:pt x="215" y="135"/>
                </a:moveTo>
                <a:cubicBezTo>
                  <a:pt x="215" y="86"/>
                  <a:pt x="174" y="45"/>
                  <a:pt x="125" y="45"/>
                </a:cubicBezTo>
                <a:cubicBezTo>
                  <a:pt x="76" y="45"/>
                  <a:pt x="35" y="86"/>
                  <a:pt x="35" y="135"/>
                </a:cubicBezTo>
                <a:cubicBezTo>
                  <a:pt x="35" y="184"/>
                  <a:pt x="76" y="225"/>
                  <a:pt x="125" y="225"/>
                </a:cubicBezTo>
                <a:cubicBezTo>
                  <a:pt x="174" y="225"/>
                  <a:pt x="215" y="184"/>
                  <a:pt x="215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11" name="Group 4"/>
          <p:cNvGrpSpPr>
            <a:grpSpLocks noChangeAspect="1"/>
          </p:cNvGrpSpPr>
          <p:nvPr/>
        </p:nvGrpSpPr>
        <p:grpSpPr bwMode="auto">
          <a:xfrm>
            <a:off x="5981566" y="4045199"/>
            <a:ext cx="829401" cy="602740"/>
            <a:chOff x="4032" y="2090"/>
            <a:chExt cx="655" cy="476"/>
          </a:xfrm>
          <a:solidFill>
            <a:schemeClr val="bg1"/>
          </a:solidFill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4336" y="2352"/>
              <a:ext cx="129" cy="214"/>
            </a:xfrm>
            <a:custGeom>
              <a:avLst/>
              <a:gdLst>
                <a:gd name="T0" fmla="*/ 4 w 60"/>
                <a:gd name="T1" fmla="*/ 99 h 99"/>
                <a:gd name="T2" fmla="*/ 56 w 60"/>
                <a:gd name="T3" fmla="*/ 99 h 99"/>
                <a:gd name="T4" fmla="*/ 60 w 60"/>
                <a:gd name="T5" fmla="*/ 95 h 99"/>
                <a:gd name="T6" fmla="*/ 60 w 60"/>
                <a:gd name="T7" fmla="*/ 3 h 99"/>
                <a:gd name="T8" fmla="*/ 56 w 60"/>
                <a:gd name="T9" fmla="*/ 0 h 99"/>
                <a:gd name="T10" fmla="*/ 53 w 60"/>
                <a:gd name="T11" fmla="*/ 3 h 99"/>
                <a:gd name="T12" fmla="*/ 53 w 60"/>
                <a:gd name="T13" fmla="*/ 92 h 99"/>
                <a:gd name="T14" fmla="*/ 4 w 60"/>
                <a:gd name="T15" fmla="*/ 92 h 99"/>
                <a:gd name="T16" fmla="*/ 0 w 60"/>
                <a:gd name="T17" fmla="*/ 95 h 99"/>
                <a:gd name="T18" fmla="*/ 4 w 60"/>
                <a:gd name="T1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99">
                  <a:moveTo>
                    <a:pt x="4" y="99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8" y="99"/>
                    <a:pt x="60" y="97"/>
                    <a:pt x="60" y="9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3" y="3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2" y="92"/>
                    <a:pt x="0" y="93"/>
                    <a:pt x="0" y="95"/>
                  </a:cubicBezTo>
                  <a:cubicBezTo>
                    <a:pt x="0" y="97"/>
                    <a:pt x="2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4310" y="2205"/>
              <a:ext cx="155" cy="58"/>
            </a:xfrm>
            <a:custGeom>
              <a:avLst/>
              <a:gdLst>
                <a:gd name="T0" fmla="*/ 68 w 72"/>
                <a:gd name="T1" fmla="*/ 27 h 27"/>
                <a:gd name="T2" fmla="*/ 72 w 72"/>
                <a:gd name="T3" fmla="*/ 23 h 27"/>
                <a:gd name="T4" fmla="*/ 72 w 72"/>
                <a:gd name="T5" fmla="*/ 4 h 27"/>
                <a:gd name="T6" fmla="*/ 68 w 72"/>
                <a:gd name="T7" fmla="*/ 0 h 27"/>
                <a:gd name="T8" fmla="*/ 3 w 72"/>
                <a:gd name="T9" fmla="*/ 0 h 27"/>
                <a:gd name="T10" fmla="*/ 0 w 72"/>
                <a:gd name="T11" fmla="*/ 4 h 27"/>
                <a:gd name="T12" fmla="*/ 3 w 72"/>
                <a:gd name="T13" fmla="*/ 8 h 27"/>
                <a:gd name="T14" fmla="*/ 65 w 72"/>
                <a:gd name="T15" fmla="*/ 8 h 27"/>
                <a:gd name="T16" fmla="*/ 65 w 72"/>
                <a:gd name="T17" fmla="*/ 23 h 27"/>
                <a:gd name="T18" fmla="*/ 68 w 72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7">
                  <a:moveTo>
                    <a:pt x="68" y="27"/>
                  </a:moveTo>
                  <a:cubicBezTo>
                    <a:pt x="70" y="27"/>
                    <a:pt x="72" y="25"/>
                    <a:pt x="72" y="2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5"/>
                    <a:pt x="66" y="27"/>
                    <a:pt x="6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4032" y="2205"/>
              <a:ext cx="110" cy="17"/>
            </a:xfrm>
            <a:custGeom>
              <a:avLst/>
              <a:gdLst>
                <a:gd name="T0" fmla="*/ 4 w 51"/>
                <a:gd name="T1" fmla="*/ 8 h 8"/>
                <a:gd name="T2" fmla="*/ 47 w 51"/>
                <a:gd name="T3" fmla="*/ 8 h 8"/>
                <a:gd name="T4" fmla="*/ 51 w 51"/>
                <a:gd name="T5" fmla="*/ 4 h 8"/>
                <a:gd name="T6" fmla="*/ 47 w 51"/>
                <a:gd name="T7" fmla="*/ 0 h 8"/>
                <a:gd name="T8" fmla="*/ 4 w 51"/>
                <a:gd name="T9" fmla="*/ 0 h 8"/>
                <a:gd name="T10" fmla="*/ 0 w 51"/>
                <a:gd name="T11" fmla="*/ 4 h 8"/>
                <a:gd name="T12" fmla="*/ 4 w 5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">
                  <a:moveTo>
                    <a:pt x="4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9" y="8"/>
                    <a:pt x="51" y="6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4344" y="2313"/>
              <a:ext cx="87" cy="69"/>
            </a:xfrm>
            <a:custGeom>
              <a:avLst/>
              <a:gdLst>
                <a:gd name="T0" fmla="*/ 28 w 40"/>
                <a:gd name="T1" fmla="*/ 32 h 32"/>
                <a:gd name="T2" fmla="*/ 37 w 40"/>
                <a:gd name="T3" fmla="*/ 30 h 32"/>
                <a:gd name="T4" fmla="*/ 40 w 40"/>
                <a:gd name="T5" fmla="*/ 26 h 32"/>
                <a:gd name="T6" fmla="*/ 35 w 40"/>
                <a:gd name="T7" fmla="*/ 23 h 32"/>
                <a:gd name="T8" fmla="*/ 28 w 40"/>
                <a:gd name="T9" fmla="*/ 24 h 32"/>
                <a:gd name="T10" fmla="*/ 7 w 40"/>
                <a:gd name="T11" fmla="*/ 4 h 32"/>
                <a:gd name="T12" fmla="*/ 4 w 40"/>
                <a:gd name="T13" fmla="*/ 0 h 32"/>
                <a:gd name="T14" fmla="*/ 0 w 40"/>
                <a:gd name="T15" fmla="*/ 4 h 32"/>
                <a:gd name="T16" fmla="*/ 28 w 40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2">
                  <a:moveTo>
                    <a:pt x="28" y="32"/>
                  </a:moveTo>
                  <a:cubicBezTo>
                    <a:pt x="31" y="32"/>
                    <a:pt x="34" y="31"/>
                    <a:pt x="37" y="30"/>
                  </a:cubicBezTo>
                  <a:cubicBezTo>
                    <a:pt x="39" y="30"/>
                    <a:pt x="40" y="27"/>
                    <a:pt x="40" y="26"/>
                  </a:cubicBezTo>
                  <a:cubicBezTo>
                    <a:pt x="39" y="24"/>
                    <a:pt x="37" y="23"/>
                    <a:pt x="35" y="23"/>
                  </a:cubicBezTo>
                  <a:cubicBezTo>
                    <a:pt x="33" y="24"/>
                    <a:pt x="30" y="24"/>
                    <a:pt x="28" y="24"/>
                  </a:cubicBezTo>
                  <a:cubicBezTo>
                    <a:pt x="17" y="24"/>
                    <a:pt x="7" y="15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4241" y="2313"/>
              <a:ext cx="118" cy="69"/>
            </a:xfrm>
            <a:custGeom>
              <a:avLst/>
              <a:gdLst>
                <a:gd name="T0" fmla="*/ 28 w 55"/>
                <a:gd name="T1" fmla="*/ 32 h 32"/>
                <a:gd name="T2" fmla="*/ 55 w 55"/>
                <a:gd name="T3" fmla="*/ 4 h 32"/>
                <a:gd name="T4" fmla="*/ 52 w 55"/>
                <a:gd name="T5" fmla="*/ 0 h 32"/>
                <a:gd name="T6" fmla="*/ 48 w 55"/>
                <a:gd name="T7" fmla="*/ 4 h 32"/>
                <a:gd name="T8" fmla="*/ 28 w 55"/>
                <a:gd name="T9" fmla="*/ 24 h 32"/>
                <a:gd name="T10" fmla="*/ 7 w 55"/>
                <a:gd name="T11" fmla="*/ 4 h 32"/>
                <a:gd name="T12" fmla="*/ 3 w 55"/>
                <a:gd name="T13" fmla="*/ 0 h 32"/>
                <a:gd name="T14" fmla="*/ 0 w 55"/>
                <a:gd name="T15" fmla="*/ 4 h 32"/>
                <a:gd name="T16" fmla="*/ 28 w 5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2">
                  <a:moveTo>
                    <a:pt x="28" y="32"/>
                  </a:moveTo>
                  <a:cubicBezTo>
                    <a:pt x="43" y="32"/>
                    <a:pt x="55" y="19"/>
                    <a:pt x="55" y="4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15"/>
                    <a:pt x="39" y="24"/>
                    <a:pt x="28" y="24"/>
                  </a:cubicBezTo>
                  <a:cubicBezTo>
                    <a:pt x="16" y="24"/>
                    <a:pt x="7" y="15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9"/>
                    <a:pt x="12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4135" y="2313"/>
              <a:ext cx="121" cy="69"/>
            </a:xfrm>
            <a:custGeom>
              <a:avLst/>
              <a:gdLst>
                <a:gd name="T0" fmla="*/ 28 w 56"/>
                <a:gd name="T1" fmla="*/ 32 h 32"/>
                <a:gd name="T2" fmla="*/ 56 w 56"/>
                <a:gd name="T3" fmla="*/ 4 h 32"/>
                <a:gd name="T4" fmla="*/ 52 w 56"/>
                <a:gd name="T5" fmla="*/ 0 h 32"/>
                <a:gd name="T6" fmla="*/ 49 w 56"/>
                <a:gd name="T7" fmla="*/ 4 h 32"/>
                <a:gd name="T8" fmla="*/ 28 w 56"/>
                <a:gd name="T9" fmla="*/ 24 h 32"/>
                <a:gd name="T10" fmla="*/ 8 w 56"/>
                <a:gd name="T11" fmla="*/ 4 h 32"/>
                <a:gd name="T12" fmla="*/ 4 w 56"/>
                <a:gd name="T13" fmla="*/ 0 h 32"/>
                <a:gd name="T14" fmla="*/ 0 w 56"/>
                <a:gd name="T15" fmla="*/ 4 h 32"/>
                <a:gd name="T16" fmla="*/ 28 w 5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cubicBezTo>
                    <a:pt x="44" y="32"/>
                    <a:pt x="56" y="19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5"/>
                    <a:pt x="40" y="24"/>
                    <a:pt x="28" y="24"/>
                  </a:cubicBezTo>
                  <a:cubicBezTo>
                    <a:pt x="17" y="24"/>
                    <a:pt x="8" y="15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032" y="2205"/>
              <a:ext cx="121" cy="177"/>
            </a:xfrm>
            <a:custGeom>
              <a:avLst/>
              <a:gdLst>
                <a:gd name="T0" fmla="*/ 28 w 56"/>
                <a:gd name="T1" fmla="*/ 82 h 82"/>
                <a:gd name="T2" fmla="*/ 56 w 56"/>
                <a:gd name="T3" fmla="*/ 54 h 82"/>
                <a:gd name="T4" fmla="*/ 52 w 56"/>
                <a:gd name="T5" fmla="*/ 50 h 82"/>
                <a:gd name="T6" fmla="*/ 48 w 56"/>
                <a:gd name="T7" fmla="*/ 54 h 82"/>
                <a:gd name="T8" fmla="*/ 28 w 56"/>
                <a:gd name="T9" fmla="*/ 74 h 82"/>
                <a:gd name="T10" fmla="*/ 7 w 56"/>
                <a:gd name="T11" fmla="*/ 54 h 82"/>
                <a:gd name="T12" fmla="*/ 7 w 56"/>
                <a:gd name="T13" fmla="*/ 4 h 82"/>
                <a:gd name="T14" fmla="*/ 4 w 56"/>
                <a:gd name="T15" fmla="*/ 0 h 82"/>
                <a:gd name="T16" fmla="*/ 0 w 56"/>
                <a:gd name="T17" fmla="*/ 4 h 82"/>
                <a:gd name="T18" fmla="*/ 0 w 56"/>
                <a:gd name="T19" fmla="*/ 54 h 82"/>
                <a:gd name="T20" fmla="*/ 28 w 56"/>
                <a:gd name="T2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82">
                  <a:moveTo>
                    <a:pt x="28" y="82"/>
                  </a:moveTo>
                  <a:cubicBezTo>
                    <a:pt x="43" y="82"/>
                    <a:pt x="56" y="69"/>
                    <a:pt x="56" y="54"/>
                  </a:cubicBezTo>
                  <a:cubicBezTo>
                    <a:pt x="56" y="52"/>
                    <a:pt x="54" y="50"/>
                    <a:pt x="52" y="50"/>
                  </a:cubicBezTo>
                  <a:cubicBezTo>
                    <a:pt x="50" y="50"/>
                    <a:pt x="48" y="52"/>
                    <a:pt x="48" y="54"/>
                  </a:cubicBezTo>
                  <a:cubicBezTo>
                    <a:pt x="48" y="65"/>
                    <a:pt x="39" y="74"/>
                    <a:pt x="28" y="74"/>
                  </a:cubicBezTo>
                  <a:cubicBezTo>
                    <a:pt x="17" y="74"/>
                    <a:pt x="7" y="65"/>
                    <a:pt x="7" y="5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9"/>
                    <a:pt x="13" y="82"/>
                    <a:pt x="2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4032" y="2389"/>
              <a:ext cx="321" cy="177"/>
            </a:xfrm>
            <a:custGeom>
              <a:avLst/>
              <a:gdLst>
                <a:gd name="T0" fmla="*/ 4 w 149"/>
                <a:gd name="T1" fmla="*/ 82 h 82"/>
                <a:gd name="T2" fmla="*/ 56 w 149"/>
                <a:gd name="T3" fmla="*/ 82 h 82"/>
                <a:gd name="T4" fmla="*/ 60 w 149"/>
                <a:gd name="T5" fmla="*/ 78 h 82"/>
                <a:gd name="T6" fmla="*/ 60 w 149"/>
                <a:gd name="T7" fmla="*/ 23 h 82"/>
                <a:gd name="T8" fmla="*/ 141 w 149"/>
                <a:gd name="T9" fmla="*/ 23 h 82"/>
                <a:gd name="T10" fmla="*/ 141 w 149"/>
                <a:gd name="T11" fmla="*/ 78 h 82"/>
                <a:gd name="T12" fmla="*/ 145 w 149"/>
                <a:gd name="T13" fmla="*/ 82 h 82"/>
                <a:gd name="T14" fmla="*/ 149 w 149"/>
                <a:gd name="T15" fmla="*/ 78 h 82"/>
                <a:gd name="T16" fmla="*/ 149 w 149"/>
                <a:gd name="T17" fmla="*/ 19 h 82"/>
                <a:gd name="T18" fmla="*/ 145 w 149"/>
                <a:gd name="T19" fmla="*/ 15 h 82"/>
                <a:gd name="T20" fmla="*/ 56 w 149"/>
                <a:gd name="T21" fmla="*/ 15 h 82"/>
                <a:gd name="T22" fmla="*/ 52 w 149"/>
                <a:gd name="T23" fmla="*/ 19 h 82"/>
                <a:gd name="T24" fmla="*/ 52 w 149"/>
                <a:gd name="T25" fmla="*/ 75 h 82"/>
                <a:gd name="T26" fmla="*/ 7 w 149"/>
                <a:gd name="T27" fmla="*/ 75 h 82"/>
                <a:gd name="T28" fmla="*/ 7 w 149"/>
                <a:gd name="T29" fmla="*/ 4 h 82"/>
                <a:gd name="T30" fmla="*/ 4 w 149"/>
                <a:gd name="T31" fmla="*/ 0 h 82"/>
                <a:gd name="T32" fmla="*/ 0 w 149"/>
                <a:gd name="T33" fmla="*/ 4 h 82"/>
                <a:gd name="T34" fmla="*/ 0 w 149"/>
                <a:gd name="T35" fmla="*/ 78 h 82"/>
                <a:gd name="T36" fmla="*/ 4 w 149"/>
                <a:gd name="T3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82">
                  <a:moveTo>
                    <a:pt x="4" y="82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58" y="82"/>
                    <a:pt x="60" y="80"/>
                    <a:pt x="60" y="78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41" y="80"/>
                    <a:pt x="143" y="82"/>
                    <a:pt x="145" y="82"/>
                  </a:cubicBezTo>
                  <a:cubicBezTo>
                    <a:pt x="147" y="82"/>
                    <a:pt x="149" y="80"/>
                    <a:pt x="149" y="78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9" y="17"/>
                    <a:pt x="147" y="15"/>
                    <a:pt x="145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4" y="15"/>
                    <a:pt x="52" y="17"/>
                    <a:pt x="52" y="19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2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4241" y="2456"/>
              <a:ext cx="15" cy="110"/>
            </a:xfrm>
            <a:custGeom>
              <a:avLst/>
              <a:gdLst>
                <a:gd name="T0" fmla="*/ 3 w 7"/>
                <a:gd name="T1" fmla="*/ 51 h 51"/>
                <a:gd name="T2" fmla="*/ 7 w 7"/>
                <a:gd name="T3" fmla="*/ 47 h 51"/>
                <a:gd name="T4" fmla="*/ 7 w 7"/>
                <a:gd name="T5" fmla="*/ 4 h 51"/>
                <a:gd name="T6" fmla="*/ 3 w 7"/>
                <a:gd name="T7" fmla="*/ 0 h 51"/>
                <a:gd name="T8" fmla="*/ 0 w 7"/>
                <a:gd name="T9" fmla="*/ 4 h 51"/>
                <a:gd name="T10" fmla="*/ 0 w 7"/>
                <a:gd name="T11" fmla="*/ 47 h 51"/>
                <a:gd name="T12" fmla="*/ 3 w 7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1">
                  <a:moveTo>
                    <a:pt x="3" y="51"/>
                  </a:moveTo>
                  <a:cubicBezTo>
                    <a:pt x="5" y="51"/>
                    <a:pt x="7" y="49"/>
                    <a:pt x="7" y="4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1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4523" y="2389"/>
              <a:ext cx="164" cy="82"/>
            </a:xfrm>
            <a:custGeom>
              <a:avLst/>
              <a:gdLst>
                <a:gd name="T0" fmla="*/ 4 w 76"/>
                <a:gd name="T1" fmla="*/ 38 h 38"/>
                <a:gd name="T2" fmla="*/ 58 w 76"/>
                <a:gd name="T3" fmla="*/ 38 h 38"/>
                <a:gd name="T4" fmla="*/ 61 w 76"/>
                <a:gd name="T5" fmla="*/ 37 h 38"/>
                <a:gd name="T6" fmla="*/ 75 w 76"/>
                <a:gd name="T7" fmla="*/ 21 h 38"/>
                <a:gd name="T8" fmla="*/ 75 w 76"/>
                <a:gd name="T9" fmla="*/ 16 h 38"/>
                <a:gd name="T10" fmla="*/ 61 w 76"/>
                <a:gd name="T11" fmla="*/ 1 h 38"/>
                <a:gd name="T12" fmla="*/ 58 w 76"/>
                <a:gd name="T13" fmla="*/ 0 h 38"/>
                <a:gd name="T14" fmla="*/ 9 w 76"/>
                <a:gd name="T15" fmla="*/ 0 h 38"/>
                <a:gd name="T16" fmla="*/ 5 w 76"/>
                <a:gd name="T17" fmla="*/ 4 h 38"/>
                <a:gd name="T18" fmla="*/ 9 w 76"/>
                <a:gd name="T19" fmla="*/ 7 h 38"/>
                <a:gd name="T20" fmla="*/ 57 w 76"/>
                <a:gd name="T21" fmla="*/ 7 h 38"/>
                <a:gd name="T22" fmla="*/ 67 w 76"/>
                <a:gd name="T23" fmla="*/ 19 h 38"/>
                <a:gd name="T24" fmla="*/ 57 w 76"/>
                <a:gd name="T25" fmla="*/ 30 h 38"/>
                <a:gd name="T26" fmla="*/ 4 w 76"/>
                <a:gd name="T27" fmla="*/ 30 h 38"/>
                <a:gd name="T28" fmla="*/ 0 w 76"/>
                <a:gd name="T29" fmla="*/ 34 h 38"/>
                <a:gd name="T30" fmla="*/ 4 w 76"/>
                <a:gd name="T3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8">
                  <a:moveTo>
                    <a:pt x="4" y="3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9" y="38"/>
                    <a:pt x="60" y="37"/>
                    <a:pt x="61" y="3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0"/>
                    <a:pt x="76" y="18"/>
                    <a:pt x="75" y="16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2"/>
                    <a:pt x="0" y="34"/>
                  </a:cubicBezTo>
                  <a:cubicBezTo>
                    <a:pt x="1" y="36"/>
                    <a:pt x="2" y="38"/>
                    <a:pt x="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4495" y="2352"/>
              <a:ext cx="15" cy="119"/>
            </a:xfrm>
            <a:custGeom>
              <a:avLst/>
              <a:gdLst>
                <a:gd name="T0" fmla="*/ 4 w 7"/>
                <a:gd name="T1" fmla="*/ 55 h 55"/>
                <a:gd name="T2" fmla="*/ 7 w 7"/>
                <a:gd name="T3" fmla="*/ 51 h 55"/>
                <a:gd name="T4" fmla="*/ 7 w 7"/>
                <a:gd name="T5" fmla="*/ 3 h 55"/>
                <a:gd name="T6" fmla="*/ 4 w 7"/>
                <a:gd name="T7" fmla="*/ 0 h 55"/>
                <a:gd name="T8" fmla="*/ 0 w 7"/>
                <a:gd name="T9" fmla="*/ 3 h 55"/>
                <a:gd name="T10" fmla="*/ 0 w 7"/>
                <a:gd name="T11" fmla="*/ 51 h 55"/>
                <a:gd name="T12" fmla="*/ 4 w 7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5">
                  <a:moveTo>
                    <a:pt x="4" y="55"/>
                  </a:moveTo>
                  <a:cubicBezTo>
                    <a:pt x="6" y="55"/>
                    <a:pt x="7" y="53"/>
                    <a:pt x="7" y="5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4418" y="2285"/>
              <a:ext cx="187" cy="82"/>
            </a:xfrm>
            <a:custGeom>
              <a:avLst/>
              <a:gdLst>
                <a:gd name="T0" fmla="*/ 18 w 87"/>
                <a:gd name="T1" fmla="*/ 38 h 38"/>
                <a:gd name="T2" fmla="*/ 20 w 87"/>
                <a:gd name="T3" fmla="*/ 37 h 38"/>
                <a:gd name="T4" fmla="*/ 21 w 87"/>
                <a:gd name="T5" fmla="*/ 32 h 38"/>
                <a:gd name="T6" fmla="*/ 9 w 87"/>
                <a:gd name="T7" fmla="*/ 19 h 38"/>
                <a:gd name="T8" fmla="*/ 20 w 87"/>
                <a:gd name="T9" fmla="*/ 8 h 38"/>
                <a:gd name="T10" fmla="*/ 80 w 87"/>
                <a:gd name="T11" fmla="*/ 8 h 38"/>
                <a:gd name="T12" fmla="*/ 80 w 87"/>
                <a:gd name="T13" fmla="*/ 31 h 38"/>
                <a:gd name="T14" fmla="*/ 40 w 87"/>
                <a:gd name="T15" fmla="*/ 31 h 38"/>
                <a:gd name="T16" fmla="*/ 36 w 87"/>
                <a:gd name="T17" fmla="*/ 34 h 38"/>
                <a:gd name="T18" fmla="*/ 40 w 87"/>
                <a:gd name="T19" fmla="*/ 38 h 38"/>
                <a:gd name="T20" fmla="*/ 84 w 87"/>
                <a:gd name="T21" fmla="*/ 38 h 38"/>
                <a:gd name="T22" fmla="*/ 87 w 87"/>
                <a:gd name="T23" fmla="*/ 34 h 38"/>
                <a:gd name="T24" fmla="*/ 87 w 87"/>
                <a:gd name="T25" fmla="*/ 4 h 38"/>
                <a:gd name="T26" fmla="*/ 84 w 87"/>
                <a:gd name="T27" fmla="*/ 0 h 38"/>
                <a:gd name="T28" fmla="*/ 18 w 87"/>
                <a:gd name="T29" fmla="*/ 0 h 38"/>
                <a:gd name="T30" fmla="*/ 15 w 87"/>
                <a:gd name="T31" fmla="*/ 2 h 38"/>
                <a:gd name="T32" fmla="*/ 1 w 87"/>
                <a:gd name="T33" fmla="*/ 17 h 38"/>
                <a:gd name="T34" fmla="*/ 1 w 87"/>
                <a:gd name="T35" fmla="*/ 22 h 38"/>
                <a:gd name="T36" fmla="*/ 15 w 87"/>
                <a:gd name="T37" fmla="*/ 37 h 38"/>
                <a:gd name="T38" fmla="*/ 18 w 87"/>
                <a:gd name="T3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38">
                  <a:moveTo>
                    <a:pt x="18" y="38"/>
                  </a:moveTo>
                  <a:cubicBezTo>
                    <a:pt x="19" y="38"/>
                    <a:pt x="20" y="38"/>
                    <a:pt x="20" y="37"/>
                  </a:cubicBezTo>
                  <a:cubicBezTo>
                    <a:pt x="22" y="36"/>
                    <a:pt x="22" y="33"/>
                    <a:pt x="21" y="3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8" y="31"/>
                    <a:pt x="36" y="32"/>
                    <a:pt x="36" y="34"/>
                  </a:cubicBezTo>
                  <a:cubicBezTo>
                    <a:pt x="36" y="36"/>
                    <a:pt x="38" y="38"/>
                    <a:pt x="40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6" y="38"/>
                    <a:pt x="87" y="36"/>
                    <a:pt x="87" y="3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6" y="0"/>
                    <a:pt x="8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20"/>
                    <a:pt x="1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7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17"/>
            <p:cNvSpPr>
              <a:spLocks/>
            </p:cNvSpPr>
            <p:nvPr/>
          </p:nvSpPr>
          <p:spPr bwMode="auto">
            <a:xfrm>
              <a:off x="4495" y="2453"/>
              <a:ext cx="46" cy="113"/>
            </a:xfrm>
            <a:custGeom>
              <a:avLst/>
              <a:gdLst>
                <a:gd name="T0" fmla="*/ 4 w 21"/>
                <a:gd name="T1" fmla="*/ 52 h 52"/>
                <a:gd name="T2" fmla="*/ 17 w 21"/>
                <a:gd name="T3" fmla="*/ 52 h 52"/>
                <a:gd name="T4" fmla="*/ 21 w 21"/>
                <a:gd name="T5" fmla="*/ 48 h 52"/>
                <a:gd name="T6" fmla="*/ 21 w 21"/>
                <a:gd name="T7" fmla="*/ 4 h 52"/>
                <a:gd name="T8" fmla="*/ 17 w 21"/>
                <a:gd name="T9" fmla="*/ 0 h 52"/>
                <a:gd name="T10" fmla="*/ 14 w 21"/>
                <a:gd name="T11" fmla="*/ 4 h 52"/>
                <a:gd name="T12" fmla="*/ 14 w 21"/>
                <a:gd name="T13" fmla="*/ 45 h 52"/>
                <a:gd name="T14" fmla="*/ 7 w 21"/>
                <a:gd name="T15" fmla="*/ 45 h 52"/>
                <a:gd name="T16" fmla="*/ 7 w 21"/>
                <a:gd name="T17" fmla="*/ 4 h 52"/>
                <a:gd name="T18" fmla="*/ 4 w 21"/>
                <a:gd name="T19" fmla="*/ 0 h 52"/>
                <a:gd name="T20" fmla="*/ 0 w 21"/>
                <a:gd name="T21" fmla="*/ 4 h 52"/>
                <a:gd name="T22" fmla="*/ 0 w 21"/>
                <a:gd name="T23" fmla="*/ 48 h 52"/>
                <a:gd name="T24" fmla="*/ 4 w 21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52">
                  <a:moveTo>
                    <a:pt x="4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21" y="50"/>
                    <a:pt x="21" y="4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4204" y="2166"/>
              <a:ext cx="121" cy="17"/>
            </a:xfrm>
            <a:custGeom>
              <a:avLst/>
              <a:gdLst>
                <a:gd name="T0" fmla="*/ 3 w 56"/>
                <a:gd name="T1" fmla="*/ 8 h 8"/>
                <a:gd name="T2" fmla="*/ 52 w 56"/>
                <a:gd name="T3" fmla="*/ 8 h 8"/>
                <a:gd name="T4" fmla="*/ 56 w 56"/>
                <a:gd name="T5" fmla="*/ 4 h 8"/>
                <a:gd name="T6" fmla="*/ 52 w 56"/>
                <a:gd name="T7" fmla="*/ 0 h 8"/>
                <a:gd name="T8" fmla="*/ 3 w 56"/>
                <a:gd name="T9" fmla="*/ 0 h 8"/>
                <a:gd name="T10" fmla="*/ 0 w 56"/>
                <a:gd name="T11" fmla="*/ 4 h 8"/>
                <a:gd name="T12" fmla="*/ 3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3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4069" y="2090"/>
              <a:ext cx="357" cy="93"/>
            </a:xfrm>
            <a:custGeom>
              <a:avLst/>
              <a:gdLst>
                <a:gd name="T0" fmla="*/ 4 w 166"/>
                <a:gd name="T1" fmla="*/ 43 h 43"/>
                <a:gd name="T2" fmla="*/ 48 w 166"/>
                <a:gd name="T3" fmla="*/ 43 h 43"/>
                <a:gd name="T4" fmla="*/ 51 w 166"/>
                <a:gd name="T5" fmla="*/ 39 h 43"/>
                <a:gd name="T6" fmla="*/ 48 w 166"/>
                <a:gd name="T7" fmla="*/ 35 h 43"/>
                <a:gd name="T8" fmla="*/ 8 w 166"/>
                <a:gd name="T9" fmla="*/ 35 h 43"/>
                <a:gd name="T10" fmla="*/ 8 w 166"/>
                <a:gd name="T11" fmla="*/ 7 h 43"/>
                <a:gd name="T12" fmla="*/ 159 w 166"/>
                <a:gd name="T13" fmla="*/ 7 h 43"/>
                <a:gd name="T14" fmla="*/ 159 w 166"/>
                <a:gd name="T15" fmla="*/ 35 h 43"/>
                <a:gd name="T16" fmla="*/ 133 w 166"/>
                <a:gd name="T17" fmla="*/ 35 h 43"/>
                <a:gd name="T18" fmla="*/ 130 w 166"/>
                <a:gd name="T19" fmla="*/ 39 h 43"/>
                <a:gd name="T20" fmla="*/ 133 w 166"/>
                <a:gd name="T21" fmla="*/ 43 h 43"/>
                <a:gd name="T22" fmla="*/ 163 w 166"/>
                <a:gd name="T23" fmla="*/ 43 h 43"/>
                <a:gd name="T24" fmla="*/ 166 w 166"/>
                <a:gd name="T25" fmla="*/ 39 h 43"/>
                <a:gd name="T26" fmla="*/ 166 w 166"/>
                <a:gd name="T27" fmla="*/ 4 h 43"/>
                <a:gd name="T28" fmla="*/ 163 w 166"/>
                <a:gd name="T29" fmla="*/ 0 h 43"/>
                <a:gd name="T30" fmla="*/ 4 w 166"/>
                <a:gd name="T31" fmla="*/ 0 h 43"/>
                <a:gd name="T32" fmla="*/ 0 w 166"/>
                <a:gd name="T33" fmla="*/ 4 h 43"/>
                <a:gd name="T34" fmla="*/ 0 w 166"/>
                <a:gd name="T35" fmla="*/ 39 h 43"/>
                <a:gd name="T36" fmla="*/ 4 w 166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43">
                  <a:moveTo>
                    <a:pt x="4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1" y="41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5"/>
                    <a:pt x="130" y="37"/>
                    <a:pt x="130" y="39"/>
                  </a:cubicBezTo>
                  <a:cubicBezTo>
                    <a:pt x="130" y="41"/>
                    <a:pt x="131" y="43"/>
                    <a:pt x="13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5" y="43"/>
                    <a:pt x="166" y="41"/>
                    <a:pt x="166" y="39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2"/>
                    <a:pt x="165" y="0"/>
                    <a:pt x="1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4310" y="2166"/>
              <a:ext cx="15" cy="56"/>
            </a:xfrm>
            <a:custGeom>
              <a:avLst/>
              <a:gdLst>
                <a:gd name="T0" fmla="*/ 3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3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3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3" y="26"/>
                  </a:moveTo>
                  <a:cubicBezTo>
                    <a:pt x="5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21"/>
            <p:cNvSpPr>
              <a:spLocks/>
            </p:cNvSpPr>
            <p:nvPr/>
          </p:nvSpPr>
          <p:spPr bwMode="auto">
            <a:xfrm>
              <a:off x="4163" y="2166"/>
              <a:ext cx="15" cy="56"/>
            </a:xfrm>
            <a:custGeom>
              <a:avLst/>
              <a:gdLst>
                <a:gd name="T0" fmla="*/ 4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4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4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4" y="26"/>
                  </a:moveTo>
                  <a:cubicBezTo>
                    <a:pt x="6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22"/>
            <p:cNvSpPr>
              <a:spLocks/>
            </p:cNvSpPr>
            <p:nvPr/>
          </p:nvSpPr>
          <p:spPr bwMode="auto">
            <a:xfrm>
              <a:off x="4163" y="2205"/>
              <a:ext cx="125" cy="17"/>
            </a:xfrm>
            <a:custGeom>
              <a:avLst/>
              <a:gdLst>
                <a:gd name="T0" fmla="*/ 4 w 58"/>
                <a:gd name="T1" fmla="*/ 8 h 8"/>
                <a:gd name="T2" fmla="*/ 55 w 58"/>
                <a:gd name="T3" fmla="*/ 8 h 8"/>
                <a:gd name="T4" fmla="*/ 58 w 58"/>
                <a:gd name="T5" fmla="*/ 4 h 8"/>
                <a:gd name="T6" fmla="*/ 55 w 58"/>
                <a:gd name="T7" fmla="*/ 0 h 8"/>
                <a:gd name="T8" fmla="*/ 4 w 58"/>
                <a:gd name="T9" fmla="*/ 0 h 8"/>
                <a:gd name="T10" fmla="*/ 0 w 58"/>
                <a:gd name="T11" fmla="*/ 4 h 8"/>
                <a:gd name="T12" fmla="*/ 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4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7" y="8"/>
                    <a:pt x="58" y="6"/>
                    <a:pt x="58" y="4"/>
                  </a:cubicBezTo>
                  <a:cubicBezTo>
                    <a:pt x="58" y="2"/>
                    <a:pt x="57" y="0"/>
                    <a:pt x="5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Title 1"/>
          <p:cNvSpPr txBox="1">
            <a:spLocks/>
          </p:cNvSpPr>
          <p:nvPr/>
        </p:nvSpPr>
        <p:spPr>
          <a:xfrm>
            <a:off x="1717136" y="5139369"/>
            <a:ext cx="3525778" cy="299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dirty="0" smtClean="0">
                <a:solidFill>
                  <a:srgbClr val="3B718D"/>
                </a:solidFill>
              </a:rPr>
              <a:t>Setting</a:t>
            </a:r>
            <a:r>
              <a:rPr kumimoji="1" lang="zh-TW" altLang="en-US" sz="2400" dirty="0" smtClean="0">
                <a:solidFill>
                  <a:srgbClr val="3B718D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3B718D"/>
                </a:solidFill>
              </a:rPr>
              <a:t>subject</a:t>
            </a:r>
            <a:endParaRPr kumimoji="1" lang="en-US" altLang="zh-TW" sz="2400" dirty="0">
              <a:solidFill>
                <a:srgbClr val="3B718D"/>
              </a:solidFill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6305729" y="5308835"/>
            <a:ext cx="3049214" cy="1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TW" sz="2400" kern="0" spc="-300" dirty="0" err="1">
                <a:solidFill>
                  <a:schemeClr val="accent4">
                    <a:lumMod val="50000"/>
                  </a:schemeClr>
                </a:solidFill>
              </a:rPr>
              <a:t>Operation&amp;revise</a:t>
            </a:r>
            <a:endParaRPr lang="en-US" altLang="zh-TW" sz="2400" kern="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5" name="Title 1"/>
          <p:cNvSpPr txBox="1">
            <a:spLocks/>
          </p:cNvSpPr>
          <p:nvPr/>
        </p:nvSpPr>
        <p:spPr>
          <a:xfrm>
            <a:off x="8635057" y="2116153"/>
            <a:ext cx="2424542" cy="445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zh-TW" sz="2400" kern="0" spc="-300" dirty="0">
                <a:solidFill>
                  <a:srgbClr val="EBA258"/>
                </a:solidFill>
              </a:rPr>
              <a:t>Presentation</a:t>
            </a:r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2325500" y="2189172"/>
            <a:ext cx="3525778" cy="299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2400" dirty="0" smtClean="0">
                <a:solidFill>
                  <a:srgbClr val="00B0F0"/>
                </a:solidFill>
              </a:rPr>
              <a:t>Data</a:t>
            </a:r>
            <a:r>
              <a:rPr kumimoji="1" lang="zh-TW" altLang="en-US" sz="2400" dirty="0" smtClean="0">
                <a:solidFill>
                  <a:srgbClr val="00B0F0"/>
                </a:solidFill>
              </a:rPr>
              <a:t> </a:t>
            </a:r>
            <a:r>
              <a:rPr kumimoji="1" lang="en-US" altLang="zh-TW" sz="2400" dirty="0" smtClean="0">
                <a:solidFill>
                  <a:srgbClr val="00B0F0"/>
                </a:solidFill>
              </a:rPr>
              <a:t>collecting</a:t>
            </a:r>
            <a:endParaRPr kumimoji="1" lang="en-US" altLang="zh-TW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7537"/>
            <a:ext cx="12192000" cy="729012"/>
          </a:xfrm>
          <a:prstGeom prst="rect">
            <a:avLst/>
          </a:prstGeom>
          <a:solidFill>
            <a:srgbClr val="A94C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框 4"/>
          <p:cNvSpPr txBox="1"/>
          <p:nvPr/>
        </p:nvSpPr>
        <p:spPr>
          <a:xfrm>
            <a:off x="246956" y="307063"/>
            <a:ext cx="439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 smtClean="0">
                <a:solidFill>
                  <a:schemeClr val="bg1"/>
                </a:solidFill>
              </a:rPr>
              <a:t>Motivation</a:t>
            </a:r>
            <a:r>
              <a:rPr kumimoji="1"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TW" sz="3600" b="1" dirty="0" smtClean="0">
                <a:solidFill>
                  <a:schemeClr val="bg1"/>
                </a:solidFill>
              </a:rPr>
              <a:t>attributed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1" name="Freeform 32"/>
          <p:cNvSpPr>
            <a:spLocks noEditPoints="1"/>
          </p:cNvSpPr>
          <p:nvPr/>
        </p:nvSpPr>
        <p:spPr bwMode="auto">
          <a:xfrm>
            <a:off x="5131970" y="2162853"/>
            <a:ext cx="1953412" cy="1970351"/>
          </a:xfrm>
          <a:custGeom>
            <a:avLst/>
            <a:gdLst>
              <a:gd name="T0" fmla="*/ 159 w 168"/>
              <a:gd name="T1" fmla="*/ 68 h 169"/>
              <a:gd name="T2" fmla="*/ 151 w 168"/>
              <a:gd name="T3" fmla="*/ 68 h 169"/>
              <a:gd name="T4" fmla="*/ 143 w 168"/>
              <a:gd name="T5" fmla="*/ 49 h 169"/>
              <a:gd name="T6" fmla="*/ 149 w 168"/>
              <a:gd name="T7" fmla="*/ 43 h 169"/>
              <a:gd name="T8" fmla="*/ 149 w 168"/>
              <a:gd name="T9" fmla="*/ 30 h 169"/>
              <a:gd name="T10" fmla="*/ 139 w 168"/>
              <a:gd name="T11" fmla="*/ 20 h 169"/>
              <a:gd name="T12" fmla="*/ 125 w 168"/>
              <a:gd name="T13" fmla="*/ 20 h 169"/>
              <a:gd name="T14" fmla="*/ 120 w 168"/>
              <a:gd name="T15" fmla="*/ 25 h 169"/>
              <a:gd name="T16" fmla="*/ 101 w 168"/>
              <a:gd name="T17" fmla="*/ 18 h 169"/>
              <a:gd name="T18" fmla="*/ 101 w 168"/>
              <a:gd name="T19" fmla="*/ 10 h 169"/>
              <a:gd name="T20" fmla="*/ 91 w 168"/>
              <a:gd name="T21" fmla="*/ 0 h 169"/>
              <a:gd name="T22" fmla="*/ 77 w 168"/>
              <a:gd name="T23" fmla="*/ 0 h 169"/>
              <a:gd name="T24" fmla="*/ 68 w 168"/>
              <a:gd name="T25" fmla="*/ 10 h 169"/>
              <a:gd name="T26" fmla="*/ 68 w 168"/>
              <a:gd name="T27" fmla="*/ 18 h 169"/>
              <a:gd name="T28" fmla="*/ 49 w 168"/>
              <a:gd name="T29" fmla="*/ 25 h 169"/>
              <a:gd name="T30" fmla="*/ 43 w 168"/>
              <a:gd name="T31" fmla="*/ 20 h 169"/>
              <a:gd name="T32" fmla="*/ 29 w 168"/>
              <a:gd name="T33" fmla="*/ 20 h 169"/>
              <a:gd name="T34" fmla="*/ 19 w 168"/>
              <a:gd name="T35" fmla="*/ 30 h 169"/>
              <a:gd name="T36" fmla="*/ 19 w 168"/>
              <a:gd name="T37" fmla="*/ 43 h 169"/>
              <a:gd name="T38" fmla="*/ 25 w 168"/>
              <a:gd name="T39" fmla="*/ 49 h 169"/>
              <a:gd name="T40" fmla="*/ 17 w 168"/>
              <a:gd name="T41" fmla="*/ 68 h 169"/>
              <a:gd name="T42" fmla="*/ 9 w 168"/>
              <a:gd name="T43" fmla="*/ 68 h 169"/>
              <a:gd name="T44" fmla="*/ 0 w 168"/>
              <a:gd name="T45" fmla="*/ 77 h 169"/>
              <a:gd name="T46" fmla="*/ 0 w 168"/>
              <a:gd name="T47" fmla="*/ 91 h 169"/>
              <a:gd name="T48" fmla="*/ 9 w 168"/>
              <a:gd name="T49" fmla="*/ 101 h 169"/>
              <a:gd name="T50" fmla="*/ 17 w 168"/>
              <a:gd name="T51" fmla="*/ 101 h 169"/>
              <a:gd name="T52" fmla="*/ 25 w 168"/>
              <a:gd name="T53" fmla="*/ 120 h 169"/>
              <a:gd name="T54" fmla="*/ 19 w 168"/>
              <a:gd name="T55" fmla="*/ 126 h 169"/>
              <a:gd name="T56" fmla="*/ 19 w 168"/>
              <a:gd name="T57" fmla="*/ 139 h 169"/>
              <a:gd name="T58" fmla="*/ 29 w 168"/>
              <a:gd name="T59" fmla="*/ 149 h 169"/>
              <a:gd name="T60" fmla="*/ 43 w 168"/>
              <a:gd name="T61" fmla="*/ 149 h 169"/>
              <a:gd name="T62" fmla="*/ 49 w 168"/>
              <a:gd name="T63" fmla="*/ 143 h 169"/>
              <a:gd name="T64" fmla="*/ 68 w 168"/>
              <a:gd name="T65" fmla="*/ 151 h 169"/>
              <a:gd name="T66" fmla="*/ 68 w 168"/>
              <a:gd name="T67" fmla="*/ 159 h 169"/>
              <a:gd name="T68" fmla="*/ 77 w 168"/>
              <a:gd name="T69" fmla="*/ 169 h 169"/>
              <a:gd name="T70" fmla="*/ 91 w 168"/>
              <a:gd name="T71" fmla="*/ 169 h 169"/>
              <a:gd name="T72" fmla="*/ 101 w 168"/>
              <a:gd name="T73" fmla="*/ 159 h 169"/>
              <a:gd name="T74" fmla="*/ 101 w 168"/>
              <a:gd name="T75" fmla="*/ 151 h 169"/>
              <a:gd name="T76" fmla="*/ 120 w 168"/>
              <a:gd name="T77" fmla="*/ 143 h 169"/>
              <a:gd name="T78" fmla="*/ 125 w 168"/>
              <a:gd name="T79" fmla="*/ 149 h 169"/>
              <a:gd name="T80" fmla="*/ 139 w 168"/>
              <a:gd name="T81" fmla="*/ 149 h 169"/>
              <a:gd name="T82" fmla="*/ 149 w 168"/>
              <a:gd name="T83" fmla="*/ 139 h 169"/>
              <a:gd name="T84" fmla="*/ 149 w 168"/>
              <a:gd name="T85" fmla="*/ 126 h 169"/>
              <a:gd name="T86" fmla="*/ 143 w 168"/>
              <a:gd name="T87" fmla="*/ 120 h 169"/>
              <a:gd name="T88" fmla="*/ 151 w 168"/>
              <a:gd name="T89" fmla="*/ 101 h 169"/>
              <a:gd name="T90" fmla="*/ 159 w 168"/>
              <a:gd name="T91" fmla="*/ 101 h 169"/>
              <a:gd name="T92" fmla="*/ 168 w 168"/>
              <a:gd name="T93" fmla="*/ 91 h 169"/>
              <a:gd name="T94" fmla="*/ 168 w 168"/>
              <a:gd name="T95" fmla="*/ 77 h 169"/>
              <a:gd name="T96" fmla="*/ 159 w 168"/>
              <a:gd name="T97" fmla="*/ 68 h 169"/>
              <a:gd name="T98" fmla="*/ 84 w 168"/>
              <a:gd name="T99" fmla="*/ 127 h 169"/>
              <a:gd name="T100" fmla="*/ 42 w 168"/>
              <a:gd name="T101" fmla="*/ 84 h 169"/>
              <a:gd name="T102" fmla="*/ 84 w 168"/>
              <a:gd name="T103" fmla="*/ 42 h 169"/>
              <a:gd name="T104" fmla="*/ 126 w 168"/>
              <a:gd name="T105" fmla="*/ 84 h 169"/>
              <a:gd name="T106" fmla="*/ 84 w 168"/>
              <a:gd name="T107" fmla="*/ 12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" h="169">
                <a:moveTo>
                  <a:pt x="159" y="68"/>
                </a:moveTo>
                <a:cubicBezTo>
                  <a:pt x="151" y="68"/>
                  <a:pt x="151" y="68"/>
                  <a:pt x="151" y="68"/>
                </a:cubicBezTo>
                <a:cubicBezTo>
                  <a:pt x="149" y="61"/>
                  <a:pt x="147" y="55"/>
                  <a:pt x="143" y="49"/>
                </a:cubicBezTo>
                <a:cubicBezTo>
                  <a:pt x="149" y="43"/>
                  <a:pt x="149" y="43"/>
                  <a:pt x="149" y="43"/>
                </a:cubicBezTo>
                <a:cubicBezTo>
                  <a:pt x="152" y="39"/>
                  <a:pt x="152" y="33"/>
                  <a:pt x="149" y="30"/>
                </a:cubicBezTo>
                <a:cubicBezTo>
                  <a:pt x="139" y="20"/>
                  <a:pt x="139" y="20"/>
                  <a:pt x="139" y="20"/>
                </a:cubicBezTo>
                <a:cubicBezTo>
                  <a:pt x="135" y="16"/>
                  <a:pt x="129" y="16"/>
                  <a:pt x="125" y="20"/>
                </a:cubicBezTo>
                <a:cubicBezTo>
                  <a:pt x="120" y="25"/>
                  <a:pt x="120" y="25"/>
                  <a:pt x="120" y="25"/>
                </a:cubicBezTo>
                <a:cubicBezTo>
                  <a:pt x="114" y="22"/>
                  <a:pt x="107" y="19"/>
                  <a:pt x="101" y="18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01" y="4"/>
                  <a:pt x="96" y="0"/>
                  <a:pt x="91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2" y="0"/>
                  <a:pt x="68" y="4"/>
                  <a:pt x="68" y="10"/>
                </a:cubicBezTo>
                <a:cubicBezTo>
                  <a:pt x="68" y="18"/>
                  <a:pt x="68" y="18"/>
                  <a:pt x="68" y="18"/>
                </a:cubicBezTo>
                <a:cubicBezTo>
                  <a:pt x="61" y="19"/>
                  <a:pt x="54" y="22"/>
                  <a:pt x="49" y="25"/>
                </a:cubicBezTo>
                <a:cubicBezTo>
                  <a:pt x="43" y="20"/>
                  <a:pt x="43" y="20"/>
                  <a:pt x="43" y="20"/>
                </a:cubicBezTo>
                <a:cubicBezTo>
                  <a:pt x="39" y="16"/>
                  <a:pt x="33" y="16"/>
                  <a:pt x="29" y="20"/>
                </a:cubicBezTo>
                <a:cubicBezTo>
                  <a:pt x="19" y="30"/>
                  <a:pt x="19" y="30"/>
                  <a:pt x="19" y="30"/>
                </a:cubicBezTo>
                <a:cubicBezTo>
                  <a:pt x="16" y="33"/>
                  <a:pt x="16" y="39"/>
                  <a:pt x="19" y="43"/>
                </a:cubicBezTo>
                <a:cubicBezTo>
                  <a:pt x="25" y="49"/>
                  <a:pt x="25" y="49"/>
                  <a:pt x="25" y="49"/>
                </a:cubicBezTo>
                <a:cubicBezTo>
                  <a:pt x="22" y="55"/>
                  <a:pt x="19" y="61"/>
                  <a:pt x="17" y="68"/>
                </a:cubicBezTo>
                <a:cubicBezTo>
                  <a:pt x="9" y="68"/>
                  <a:pt x="9" y="68"/>
                  <a:pt x="9" y="68"/>
                </a:cubicBezTo>
                <a:cubicBezTo>
                  <a:pt x="4" y="68"/>
                  <a:pt x="0" y="72"/>
                  <a:pt x="0" y="77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7"/>
                  <a:pt x="4" y="101"/>
                  <a:pt x="9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19" y="108"/>
                  <a:pt x="22" y="114"/>
                  <a:pt x="25" y="120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6" y="129"/>
                  <a:pt x="16" y="135"/>
                  <a:pt x="19" y="13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33" y="153"/>
                  <a:pt x="39" y="153"/>
                  <a:pt x="43" y="149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54" y="147"/>
                  <a:pt x="61" y="150"/>
                  <a:pt x="68" y="151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68" y="165"/>
                  <a:pt x="72" y="169"/>
                  <a:pt x="77" y="169"/>
                </a:cubicBezTo>
                <a:cubicBezTo>
                  <a:pt x="91" y="169"/>
                  <a:pt x="91" y="169"/>
                  <a:pt x="91" y="169"/>
                </a:cubicBezTo>
                <a:cubicBezTo>
                  <a:pt x="96" y="169"/>
                  <a:pt x="101" y="165"/>
                  <a:pt x="101" y="15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7" y="150"/>
                  <a:pt x="114" y="147"/>
                  <a:pt x="120" y="143"/>
                </a:cubicBezTo>
                <a:cubicBezTo>
                  <a:pt x="125" y="149"/>
                  <a:pt x="125" y="149"/>
                  <a:pt x="125" y="149"/>
                </a:cubicBezTo>
                <a:cubicBezTo>
                  <a:pt x="129" y="153"/>
                  <a:pt x="135" y="153"/>
                  <a:pt x="139" y="149"/>
                </a:cubicBezTo>
                <a:cubicBezTo>
                  <a:pt x="149" y="139"/>
                  <a:pt x="149" y="139"/>
                  <a:pt x="149" y="139"/>
                </a:cubicBezTo>
                <a:cubicBezTo>
                  <a:pt x="152" y="135"/>
                  <a:pt x="152" y="129"/>
                  <a:pt x="149" y="126"/>
                </a:cubicBezTo>
                <a:cubicBezTo>
                  <a:pt x="143" y="120"/>
                  <a:pt x="143" y="120"/>
                  <a:pt x="143" y="120"/>
                </a:cubicBezTo>
                <a:cubicBezTo>
                  <a:pt x="147" y="114"/>
                  <a:pt x="149" y="108"/>
                  <a:pt x="151" y="101"/>
                </a:cubicBezTo>
                <a:cubicBezTo>
                  <a:pt x="159" y="101"/>
                  <a:pt x="159" y="101"/>
                  <a:pt x="159" y="101"/>
                </a:cubicBezTo>
                <a:cubicBezTo>
                  <a:pt x="164" y="101"/>
                  <a:pt x="168" y="97"/>
                  <a:pt x="168" y="91"/>
                </a:cubicBezTo>
                <a:cubicBezTo>
                  <a:pt x="168" y="77"/>
                  <a:pt x="168" y="77"/>
                  <a:pt x="168" y="77"/>
                </a:cubicBezTo>
                <a:cubicBezTo>
                  <a:pt x="168" y="72"/>
                  <a:pt x="164" y="68"/>
                  <a:pt x="159" y="68"/>
                </a:cubicBezTo>
                <a:close/>
                <a:moveTo>
                  <a:pt x="84" y="127"/>
                </a:moveTo>
                <a:cubicBezTo>
                  <a:pt x="61" y="127"/>
                  <a:pt x="42" y="108"/>
                  <a:pt x="42" y="84"/>
                </a:cubicBezTo>
                <a:cubicBezTo>
                  <a:pt x="42" y="61"/>
                  <a:pt x="61" y="42"/>
                  <a:pt x="84" y="42"/>
                </a:cubicBezTo>
                <a:cubicBezTo>
                  <a:pt x="107" y="42"/>
                  <a:pt x="126" y="61"/>
                  <a:pt x="126" y="84"/>
                </a:cubicBezTo>
                <a:cubicBezTo>
                  <a:pt x="126" y="108"/>
                  <a:pt x="107" y="127"/>
                  <a:pt x="84" y="127"/>
                </a:cubicBezTo>
                <a:close/>
              </a:path>
            </a:pathLst>
          </a:custGeom>
          <a:solidFill>
            <a:srgbClr val="5560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3"/>
          <p:cNvSpPr>
            <a:spLocks noEditPoints="1"/>
          </p:cNvSpPr>
          <p:nvPr/>
        </p:nvSpPr>
        <p:spPr bwMode="auto">
          <a:xfrm>
            <a:off x="6910368" y="2049939"/>
            <a:ext cx="1140431" cy="1151723"/>
          </a:xfrm>
          <a:custGeom>
            <a:avLst/>
            <a:gdLst>
              <a:gd name="T0" fmla="*/ 92 w 98"/>
              <a:gd name="T1" fmla="*/ 60 h 99"/>
              <a:gd name="T2" fmla="*/ 88 w 98"/>
              <a:gd name="T3" fmla="*/ 58 h 99"/>
              <a:gd name="T4" fmla="*/ 89 w 98"/>
              <a:gd name="T5" fmla="*/ 46 h 99"/>
              <a:gd name="T6" fmla="*/ 93 w 98"/>
              <a:gd name="T7" fmla="*/ 44 h 99"/>
              <a:gd name="T8" fmla="*/ 97 w 98"/>
              <a:gd name="T9" fmla="*/ 37 h 99"/>
              <a:gd name="T10" fmla="*/ 94 w 98"/>
              <a:gd name="T11" fmla="*/ 29 h 99"/>
              <a:gd name="T12" fmla="*/ 87 w 98"/>
              <a:gd name="T13" fmla="*/ 26 h 99"/>
              <a:gd name="T14" fmla="*/ 83 w 98"/>
              <a:gd name="T15" fmla="*/ 27 h 99"/>
              <a:gd name="T16" fmla="*/ 75 w 98"/>
              <a:gd name="T17" fmla="*/ 18 h 99"/>
              <a:gd name="T18" fmla="*/ 77 w 98"/>
              <a:gd name="T19" fmla="*/ 14 h 99"/>
              <a:gd name="T20" fmla="*/ 74 w 98"/>
              <a:gd name="T21" fmla="*/ 7 h 99"/>
              <a:gd name="T22" fmla="*/ 67 w 98"/>
              <a:gd name="T23" fmla="*/ 3 h 99"/>
              <a:gd name="T24" fmla="*/ 59 w 98"/>
              <a:gd name="T25" fmla="*/ 6 h 99"/>
              <a:gd name="T26" fmla="*/ 57 w 98"/>
              <a:gd name="T27" fmla="*/ 10 h 99"/>
              <a:gd name="T28" fmla="*/ 45 w 98"/>
              <a:gd name="T29" fmla="*/ 9 h 99"/>
              <a:gd name="T30" fmla="*/ 44 w 98"/>
              <a:gd name="T31" fmla="*/ 5 h 99"/>
              <a:gd name="T32" fmla="*/ 36 w 98"/>
              <a:gd name="T33" fmla="*/ 1 h 99"/>
              <a:gd name="T34" fmla="*/ 29 w 98"/>
              <a:gd name="T35" fmla="*/ 4 h 99"/>
              <a:gd name="T36" fmla="*/ 25 w 98"/>
              <a:gd name="T37" fmla="*/ 11 h 99"/>
              <a:gd name="T38" fmla="*/ 27 w 98"/>
              <a:gd name="T39" fmla="*/ 16 h 99"/>
              <a:gd name="T40" fmla="*/ 18 w 98"/>
              <a:gd name="T41" fmla="*/ 24 h 99"/>
              <a:gd name="T42" fmla="*/ 13 w 98"/>
              <a:gd name="T43" fmla="*/ 22 h 99"/>
              <a:gd name="T44" fmla="*/ 6 w 98"/>
              <a:gd name="T45" fmla="*/ 24 h 99"/>
              <a:gd name="T46" fmla="*/ 2 w 98"/>
              <a:gd name="T47" fmla="*/ 32 h 99"/>
              <a:gd name="T48" fmla="*/ 5 w 98"/>
              <a:gd name="T49" fmla="*/ 39 h 99"/>
              <a:gd name="T50" fmla="*/ 9 w 98"/>
              <a:gd name="T51" fmla="*/ 41 h 99"/>
              <a:gd name="T52" fmla="*/ 9 w 98"/>
              <a:gd name="T53" fmla="*/ 53 h 99"/>
              <a:gd name="T54" fmla="*/ 4 w 98"/>
              <a:gd name="T55" fmla="*/ 55 h 99"/>
              <a:gd name="T56" fmla="*/ 1 w 98"/>
              <a:gd name="T57" fmla="*/ 62 h 99"/>
              <a:gd name="T58" fmla="*/ 3 w 98"/>
              <a:gd name="T59" fmla="*/ 70 h 99"/>
              <a:gd name="T60" fmla="*/ 10 w 98"/>
              <a:gd name="T61" fmla="*/ 73 h 99"/>
              <a:gd name="T62" fmla="*/ 15 w 98"/>
              <a:gd name="T63" fmla="*/ 71 h 99"/>
              <a:gd name="T64" fmla="*/ 23 w 98"/>
              <a:gd name="T65" fmla="*/ 80 h 99"/>
              <a:gd name="T66" fmla="*/ 21 w 98"/>
              <a:gd name="T67" fmla="*/ 85 h 99"/>
              <a:gd name="T68" fmla="*/ 23 w 98"/>
              <a:gd name="T69" fmla="*/ 92 h 99"/>
              <a:gd name="T70" fmla="*/ 31 w 98"/>
              <a:gd name="T71" fmla="*/ 96 h 99"/>
              <a:gd name="T72" fmla="*/ 38 w 98"/>
              <a:gd name="T73" fmla="*/ 93 h 99"/>
              <a:gd name="T74" fmla="*/ 40 w 98"/>
              <a:gd name="T75" fmla="*/ 89 h 99"/>
              <a:gd name="T76" fmla="*/ 52 w 98"/>
              <a:gd name="T77" fmla="*/ 90 h 99"/>
              <a:gd name="T78" fmla="*/ 54 w 98"/>
              <a:gd name="T79" fmla="*/ 94 h 99"/>
              <a:gd name="T80" fmla="*/ 61 w 98"/>
              <a:gd name="T81" fmla="*/ 98 h 99"/>
              <a:gd name="T82" fmla="*/ 69 w 98"/>
              <a:gd name="T83" fmla="*/ 95 h 99"/>
              <a:gd name="T84" fmla="*/ 72 w 98"/>
              <a:gd name="T85" fmla="*/ 88 h 99"/>
              <a:gd name="T86" fmla="*/ 71 w 98"/>
              <a:gd name="T87" fmla="*/ 83 h 99"/>
              <a:gd name="T88" fmla="*/ 80 w 98"/>
              <a:gd name="T89" fmla="*/ 75 h 99"/>
              <a:gd name="T90" fmla="*/ 84 w 98"/>
              <a:gd name="T91" fmla="*/ 77 h 99"/>
              <a:gd name="T92" fmla="*/ 91 w 98"/>
              <a:gd name="T93" fmla="*/ 75 h 99"/>
              <a:gd name="T94" fmla="*/ 95 w 98"/>
              <a:gd name="T95" fmla="*/ 67 h 99"/>
              <a:gd name="T96" fmla="*/ 92 w 98"/>
              <a:gd name="T97" fmla="*/ 60 h 99"/>
              <a:gd name="T98" fmla="*/ 57 w 98"/>
              <a:gd name="T99" fmla="*/ 73 h 99"/>
              <a:gd name="T100" fmla="*/ 25 w 98"/>
              <a:gd name="T101" fmla="*/ 58 h 99"/>
              <a:gd name="T102" fmla="*/ 41 w 98"/>
              <a:gd name="T103" fmla="*/ 26 h 99"/>
              <a:gd name="T104" fmla="*/ 72 w 98"/>
              <a:gd name="T105" fmla="*/ 41 h 99"/>
              <a:gd name="T106" fmla="*/ 57 w 98"/>
              <a:gd name="T107" fmla="*/ 73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" h="99">
                <a:moveTo>
                  <a:pt x="92" y="60"/>
                </a:moveTo>
                <a:cubicBezTo>
                  <a:pt x="88" y="58"/>
                  <a:pt x="88" y="58"/>
                  <a:pt x="88" y="58"/>
                </a:cubicBezTo>
                <a:cubicBezTo>
                  <a:pt x="89" y="54"/>
                  <a:pt x="89" y="50"/>
                  <a:pt x="89" y="46"/>
                </a:cubicBezTo>
                <a:cubicBezTo>
                  <a:pt x="93" y="44"/>
                  <a:pt x="93" y="44"/>
                  <a:pt x="93" y="44"/>
                </a:cubicBezTo>
                <a:cubicBezTo>
                  <a:pt x="96" y="43"/>
                  <a:pt x="98" y="40"/>
                  <a:pt x="97" y="37"/>
                </a:cubicBezTo>
                <a:cubicBezTo>
                  <a:pt x="94" y="29"/>
                  <a:pt x="94" y="29"/>
                  <a:pt x="94" y="29"/>
                </a:cubicBezTo>
                <a:cubicBezTo>
                  <a:pt x="93" y="26"/>
                  <a:pt x="90" y="25"/>
                  <a:pt x="87" y="26"/>
                </a:cubicBezTo>
                <a:cubicBezTo>
                  <a:pt x="83" y="27"/>
                  <a:pt x="83" y="27"/>
                  <a:pt x="83" y="27"/>
                </a:cubicBezTo>
                <a:cubicBezTo>
                  <a:pt x="80" y="24"/>
                  <a:pt x="78" y="21"/>
                  <a:pt x="75" y="18"/>
                </a:cubicBezTo>
                <a:cubicBezTo>
                  <a:pt x="77" y="14"/>
                  <a:pt x="77" y="14"/>
                  <a:pt x="77" y="14"/>
                </a:cubicBezTo>
                <a:cubicBezTo>
                  <a:pt x="78" y="11"/>
                  <a:pt x="77" y="8"/>
                  <a:pt x="74" y="7"/>
                </a:cubicBezTo>
                <a:cubicBezTo>
                  <a:pt x="67" y="3"/>
                  <a:pt x="67" y="3"/>
                  <a:pt x="67" y="3"/>
                </a:cubicBezTo>
                <a:cubicBezTo>
                  <a:pt x="64" y="2"/>
                  <a:pt x="61" y="3"/>
                  <a:pt x="59" y="6"/>
                </a:cubicBezTo>
                <a:cubicBezTo>
                  <a:pt x="57" y="10"/>
                  <a:pt x="57" y="10"/>
                  <a:pt x="57" y="10"/>
                </a:cubicBezTo>
                <a:cubicBezTo>
                  <a:pt x="53" y="9"/>
                  <a:pt x="49" y="9"/>
                  <a:pt x="45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3" y="2"/>
                  <a:pt x="39" y="0"/>
                  <a:pt x="36" y="1"/>
                </a:cubicBezTo>
                <a:cubicBezTo>
                  <a:pt x="29" y="4"/>
                  <a:pt x="29" y="4"/>
                  <a:pt x="29" y="4"/>
                </a:cubicBezTo>
                <a:cubicBezTo>
                  <a:pt x="26" y="5"/>
                  <a:pt x="24" y="8"/>
                  <a:pt x="25" y="11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8"/>
                  <a:pt x="20" y="21"/>
                  <a:pt x="18" y="24"/>
                </a:cubicBezTo>
                <a:cubicBezTo>
                  <a:pt x="13" y="22"/>
                  <a:pt x="13" y="22"/>
                  <a:pt x="13" y="22"/>
                </a:cubicBezTo>
                <a:cubicBezTo>
                  <a:pt x="11" y="20"/>
                  <a:pt x="7" y="21"/>
                  <a:pt x="6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4"/>
                  <a:pt x="2" y="38"/>
                  <a:pt x="5" y="39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5"/>
                  <a:pt x="8" y="49"/>
                  <a:pt x="9" y="53"/>
                </a:cubicBezTo>
                <a:cubicBezTo>
                  <a:pt x="4" y="55"/>
                  <a:pt x="4" y="55"/>
                  <a:pt x="4" y="55"/>
                </a:cubicBezTo>
                <a:cubicBezTo>
                  <a:pt x="1" y="56"/>
                  <a:pt x="0" y="59"/>
                  <a:pt x="1" y="62"/>
                </a:cubicBezTo>
                <a:cubicBezTo>
                  <a:pt x="3" y="70"/>
                  <a:pt x="3" y="70"/>
                  <a:pt x="3" y="70"/>
                </a:cubicBezTo>
                <a:cubicBezTo>
                  <a:pt x="4" y="72"/>
                  <a:pt x="8" y="74"/>
                  <a:pt x="10" y="73"/>
                </a:cubicBezTo>
                <a:cubicBezTo>
                  <a:pt x="15" y="71"/>
                  <a:pt x="15" y="71"/>
                  <a:pt x="15" y="71"/>
                </a:cubicBezTo>
                <a:cubicBezTo>
                  <a:pt x="17" y="75"/>
                  <a:pt x="20" y="78"/>
                  <a:pt x="23" y="80"/>
                </a:cubicBezTo>
                <a:cubicBezTo>
                  <a:pt x="21" y="85"/>
                  <a:pt x="21" y="85"/>
                  <a:pt x="21" y="85"/>
                </a:cubicBezTo>
                <a:cubicBezTo>
                  <a:pt x="19" y="87"/>
                  <a:pt x="21" y="91"/>
                  <a:pt x="23" y="92"/>
                </a:cubicBezTo>
                <a:cubicBezTo>
                  <a:pt x="31" y="96"/>
                  <a:pt x="31" y="96"/>
                  <a:pt x="31" y="96"/>
                </a:cubicBezTo>
                <a:cubicBezTo>
                  <a:pt x="34" y="97"/>
                  <a:pt x="37" y="96"/>
                  <a:pt x="38" y="93"/>
                </a:cubicBezTo>
                <a:cubicBezTo>
                  <a:pt x="40" y="89"/>
                  <a:pt x="40" y="89"/>
                  <a:pt x="40" y="89"/>
                </a:cubicBezTo>
                <a:cubicBezTo>
                  <a:pt x="44" y="90"/>
                  <a:pt x="48" y="90"/>
                  <a:pt x="52" y="90"/>
                </a:cubicBezTo>
                <a:cubicBezTo>
                  <a:pt x="54" y="94"/>
                  <a:pt x="54" y="94"/>
                  <a:pt x="54" y="94"/>
                </a:cubicBezTo>
                <a:cubicBezTo>
                  <a:pt x="55" y="97"/>
                  <a:pt x="58" y="99"/>
                  <a:pt x="61" y="98"/>
                </a:cubicBezTo>
                <a:cubicBezTo>
                  <a:pt x="69" y="95"/>
                  <a:pt x="69" y="95"/>
                  <a:pt x="69" y="95"/>
                </a:cubicBezTo>
                <a:cubicBezTo>
                  <a:pt x="72" y="94"/>
                  <a:pt x="73" y="91"/>
                  <a:pt x="72" y="88"/>
                </a:cubicBezTo>
                <a:cubicBezTo>
                  <a:pt x="71" y="83"/>
                  <a:pt x="71" y="83"/>
                  <a:pt x="71" y="83"/>
                </a:cubicBezTo>
                <a:cubicBezTo>
                  <a:pt x="74" y="81"/>
                  <a:pt x="77" y="78"/>
                  <a:pt x="80" y="75"/>
                </a:cubicBezTo>
                <a:cubicBezTo>
                  <a:pt x="84" y="77"/>
                  <a:pt x="84" y="77"/>
                  <a:pt x="84" y="77"/>
                </a:cubicBezTo>
                <a:cubicBezTo>
                  <a:pt x="87" y="79"/>
                  <a:pt x="90" y="78"/>
                  <a:pt x="91" y="75"/>
                </a:cubicBezTo>
                <a:cubicBezTo>
                  <a:pt x="95" y="67"/>
                  <a:pt x="95" y="67"/>
                  <a:pt x="95" y="67"/>
                </a:cubicBezTo>
                <a:cubicBezTo>
                  <a:pt x="96" y="65"/>
                  <a:pt x="95" y="61"/>
                  <a:pt x="92" y="60"/>
                </a:cubicBezTo>
                <a:close/>
                <a:moveTo>
                  <a:pt x="57" y="73"/>
                </a:moveTo>
                <a:cubicBezTo>
                  <a:pt x="44" y="77"/>
                  <a:pt x="30" y="70"/>
                  <a:pt x="25" y="58"/>
                </a:cubicBezTo>
                <a:cubicBezTo>
                  <a:pt x="21" y="45"/>
                  <a:pt x="28" y="31"/>
                  <a:pt x="41" y="26"/>
                </a:cubicBezTo>
                <a:cubicBezTo>
                  <a:pt x="54" y="22"/>
                  <a:pt x="68" y="28"/>
                  <a:pt x="72" y="41"/>
                </a:cubicBezTo>
                <a:cubicBezTo>
                  <a:pt x="77" y="54"/>
                  <a:pt x="70" y="68"/>
                  <a:pt x="57" y="73"/>
                </a:cubicBezTo>
                <a:close/>
              </a:path>
            </a:pathLst>
          </a:custGeom>
          <a:solidFill>
            <a:srgbClr val="8797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3968956" y="1841046"/>
            <a:ext cx="1360615" cy="1360615"/>
          </a:xfrm>
          <a:custGeom>
            <a:avLst/>
            <a:gdLst>
              <a:gd name="T0" fmla="*/ 110 w 117"/>
              <a:gd name="T1" fmla="*/ 71 h 117"/>
              <a:gd name="T2" fmla="*/ 105 w 117"/>
              <a:gd name="T3" fmla="*/ 69 h 117"/>
              <a:gd name="T4" fmla="*/ 106 w 117"/>
              <a:gd name="T5" fmla="*/ 54 h 117"/>
              <a:gd name="T6" fmla="*/ 111 w 117"/>
              <a:gd name="T7" fmla="*/ 52 h 117"/>
              <a:gd name="T8" fmla="*/ 115 w 117"/>
              <a:gd name="T9" fmla="*/ 44 h 117"/>
              <a:gd name="T10" fmla="*/ 112 w 117"/>
              <a:gd name="T11" fmla="*/ 35 h 117"/>
              <a:gd name="T12" fmla="*/ 104 w 117"/>
              <a:gd name="T13" fmla="*/ 31 h 117"/>
              <a:gd name="T14" fmla="*/ 99 w 117"/>
              <a:gd name="T15" fmla="*/ 33 h 117"/>
              <a:gd name="T16" fmla="*/ 89 w 117"/>
              <a:gd name="T17" fmla="*/ 22 h 117"/>
              <a:gd name="T18" fmla="*/ 92 w 117"/>
              <a:gd name="T19" fmla="*/ 17 h 117"/>
              <a:gd name="T20" fmla="*/ 88 w 117"/>
              <a:gd name="T21" fmla="*/ 8 h 117"/>
              <a:gd name="T22" fmla="*/ 80 w 117"/>
              <a:gd name="T23" fmla="*/ 4 h 117"/>
              <a:gd name="T24" fmla="*/ 71 w 117"/>
              <a:gd name="T25" fmla="*/ 7 h 117"/>
              <a:gd name="T26" fmla="*/ 68 w 117"/>
              <a:gd name="T27" fmla="*/ 12 h 117"/>
              <a:gd name="T28" fmla="*/ 54 w 117"/>
              <a:gd name="T29" fmla="*/ 11 h 117"/>
              <a:gd name="T30" fmla="*/ 52 w 117"/>
              <a:gd name="T31" fmla="*/ 6 h 117"/>
              <a:gd name="T32" fmla="*/ 44 w 117"/>
              <a:gd name="T33" fmla="*/ 2 h 117"/>
              <a:gd name="T34" fmla="*/ 35 w 117"/>
              <a:gd name="T35" fmla="*/ 5 h 117"/>
              <a:gd name="T36" fmla="*/ 31 w 117"/>
              <a:gd name="T37" fmla="*/ 13 h 117"/>
              <a:gd name="T38" fmla="*/ 32 w 117"/>
              <a:gd name="T39" fmla="*/ 19 h 117"/>
              <a:gd name="T40" fmla="*/ 22 w 117"/>
              <a:gd name="T41" fmla="*/ 28 h 117"/>
              <a:gd name="T42" fmla="*/ 17 w 117"/>
              <a:gd name="T43" fmla="*/ 26 h 117"/>
              <a:gd name="T44" fmla="*/ 8 w 117"/>
              <a:gd name="T45" fmla="*/ 29 h 117"/>
              <a:gd name="T46" fmla="*/ 4 w 117"/>
              <a:gd name="T47" fmla="*/ 37 h 117"/>
              <a:gd name="T48" fmla="*/ 7 w 117"/>
              <a:gd name="T49" fmla="*/ 46 h 117"/>
              <a:gd name="T50" fmla="*/ 12 w 117"/>
              <a:gd name="T51" fmla="*/ 49 h 117"/>
              <a:gd name="T52" fmla="*/ 11 w 117"/>
              <a:gd name="T53" fmla="*/ 63 h 117"/>
              <a:gd name="T54" fmla="*/ 6 w 117"/>
              <a:gd name="T55" fmla="*/ 65 h 117"/>
              <a:gd name="T56" fmla="*/ 2 w 117"/>
              <a:gd name="T57" fmla="*/ 73 h 117"/>
              <a:gd name="T58" fmla="*/ 5 w 117"/>
              <a:gd name="T59" fmla="*/ 82 h 117"/>
              <a:gd name="T60" fmla="*/ 13 w 117"/>
              <a:gd name="T61" fmla="*/ 86 h 117"/>
              <a:gd name="T62" fmla="*/ 18 w 117"/>
              <a:gd name="T63" fmla="*/ 85 h 117"/>
              <a:gd name="T64" fmla="*/ 28 w 117"/>
              <a:gd name="T65" fmla="*/ 95 h 117"/>
              <a:gd name="T66" fmla="*/ 25 w 117"/>
              <a:gd name="T67" fmla="*/ 100 h 117"/>
              <a:gd name="T68" fmla="*/ 28 w 117"/>
              <a:gd name="T69" fmla="*/ 109 h 117"/>
              <a:gd name="T70" fmla="*/ 37 w 117"/>
              <a:gd name="T71" fmla="*/ 113 h 117"/>
              <a:gd name="T72" fmla="*/ 46 w 117"/>
              <a:gd name="T73" fmla="*/ 110 h 117"/>
              <a:gd name="T74" fmla="*/ 49 w 117"/>
              <a:gd name="T75" fmla="*/ 105 h 117"/>
              <a:gd name="T76" fmla="*/ 63 w 117"/>
              <a:gd name="T77" fmla="*/ 106 h 117"/>
              <a:gd name="T78" fmla="*/ 65 w 117"/>
              <a:gd name="T79" fmla="*/ 111 h 117"/>
              <a:gd name="T80" fmla="*/ 73 w 117"/>
              <a:gd name="T81" fmla="*/ 116 h 117"/>
              <a:gd name="T82" fmla="*/ 82 w 117"/>
              <a:gd name="T83" fmla="*/ 112 h 117"/>
              <a:gd name="T84" fmla="*/ 86 w 117"/>
              <a:gd name="T85" fmla="*/ 104 h 117"/>
              <a:gd name="T86" fmla="*/ 84 w 117"/>
              <a:gd name="T87" fmla="*/ 99 h 117"/>
              <a:gd name="T88" fmla="*/ 95 w 117"/>
              <a:gd name="T89" fmla="*/ 89 h 117"/>
              <a:gd name="T90" fmla="*/ 100 w 117"/>
              <a:gd name="T91" fmla="*/ 92 h 117"/>
              <a:gd name="T92" fmla="*/ 109 w 117"/>
              <a:gd name="T93" fmla="*/ 89 h 117"/>
              <a:gd name="T94" fmla="*/ 113 w 117"/>
              <a:gd name="T95" fmla="*/ 80 h 117"/>
              <a:gd name="T96" fmla="*/ 110 w 117"/>
              <a:gd name="T97" fmla="*/ 71 h 117"/>
              <a:gd name="T98" fmla="*/ 68 w 117"/>
              <a:gd name="T99" fmla="*/ 86 h 117"/>
              <a:gd name="T100" fmla="*/ 31 w 117"/>
              <a:gd name="T101" fmla="*/ 68 h 117"/>
              <a:gd name="T102" fmla="*/ 49 w 117"/>
              <a:gd name="T103" fmla="*/ 31 h 117"/>
              <a:gd name="T104" fmla="*/ 86 w 117"/>
              <a:gd name="T105" fmla="*/ 49 h 117"/>
              <a:gd name="T106" fmla="*/ 68 w 117"/>
              <a:gd name="T107" fmla="*/ 8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7" h="117">
                <a:moveTo>
                  <a:pt x="110" y="71"/>
                </a:moveTo>
                <a:cubicBezTo>
                  <a:pt x="105" y="69"/>
                  <a:pt x="105" y="69"/>
                  <a:pt x="105" y="69"/>
                </a:cubicBezTo>
                <a:cubicBezTo>
                  <a:pt x="106" y="64"/>
                  <a:pt x="106" y="59"/>
                  <a:pt x="106" y="54"/>
                </a:cubicBezTo>
                <a:cubicBezTo>
                  <a:pt x="111" y="52"/>
                  <a:pt x="111" y="52"/>
                  <a:pt x="111" y="52"/>
                </a:cubicBezTo>
                <a:cubicBezTo>
                  <a:pt x="115" y="51"/>
                  <a:pt x="117" y="47"/>
                  <a:pt x="115" y="44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1" y="31"/>
                  <a:pt x="107" y="30"/>
                  <a:pt x="104" y="31"/>
                </a:cubicBezTo>
                <a:cubicBezTo>
                  <a:pt x="99" y="33"/>
                  <a:pt x="99" y="33"/>
                  <a:pt x="99" y="33"/>
                </a:cubicBezTo>
                <a:cubicBezTo>
                  <a:pt x="96" y="29"/>
                  <a:pt x="93" y="25"/>
                  <a:pt x="89" y="22"/>
                </a:cubicBezTo>
                <a:cubicBezTo>
                  <a:pt x="92" y="17"/>
                  <a:pt x="92" y="17"/>
                  <a:pt x="92" y="17"/>
                </a:cubicBezTo>
                <a:cubicBezTo>
                  <a:pt x="93" y="14"/>
                  <a:pt x="92" y="10"/>
                  <a:pt x="88" y="8"/>
                </a:cubicBezTo>
                <a:cubicBezTo>
                  <a:pt x="80" y="4"/>
                  <a:pt x="80" y="4"/>
                  <a:pt x="80" y="4"/>
                </a:cubicBezTo>
                <a:cubicBezTo>
                  <a:pt x="76" y="2"/>
                  <a:pt x="72" y="4"/>
                  <a:pt x="71" y="7"/>
                </a:cubicBezTo>
                <a:cubicBezTo>
                  <a:pt x="68" y="12"/>
                  <a:pt x="68" y="12"/>
                  <a:pt x="68" y="12"/>
                </a:cubicBezTo>
                <a:cubicBezTo>
                  <a:pt x="64" y="11"/>
                  <a:pt x="59" y="11"/>
                  <a:pt x="54" y="11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2"/>
                  <a:pt x="47" y="0"/>
                  <a:pt x="44" y="2"/>
                </a:cubicBezTo>
                <a:cubicBezTo>
                  <a:pt x="35" y="5"/>
                  <a:pt x="35" y="5"/>
                  <a:pt x="35" y="5"/>
                </a:cubicBezTo>
                <a:cubicBezTo>
                  <a:pt x="31" y="6"/>
                  <a:pt x="29" y="10"/>
                  <a:pt x="31" y="13"/>
                </a:cubicBezTo>
                <a:cubicBezTo>
                  <a:pt x="32" y="19"/>
                  <a:pt x="32" y="19"/>
                  <a:pt x="32" y="19"/>
                </a:cubicBezTo>
                <a:cubicBezTo>
                  <a:pt x="28" y="21"/>
                  <a:pt x="25" y="24"/>
                  <a:pt x="22" y="28"/>
                </a:cubicBezTo>
                <a:cubicBezTo>
                  <a:pt x="17" y="26"/>
                  <a:pt x="17" y="26"/>
                  <a:pt x="17" y="26"/>
                </a:cubicBezTo>
                <a:cubicBezTo>
                  <a:pt x="13" y="24"/>
                  <a:pt x="10" y="25"/>
                  <a:pt x="8" y="29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41"/>
                  <a:pt x="3" y="45"/>
                  <a:pt x="7" y="46"/>
                </a:cubicBezTo>
                <a:cubicBezTo>
                  <a:pt x="12" y="49"/>
                  <a:pt x="12" y="49"/>
                  <a:pt x="12" y="49"/>
                </a:cubicBezTo>
                <a:cubicBezTo>
                  <a:pt x="11" y="53"/>
                  <a:pt x="10" y="58"/>
                  <a:pt x="11" y="63"/>
                </a:cubicBezTo>
                <a:cubicBezTo>
                  <a:pt x="6" y="65"/>
                  <a:pt x="6" y="65"/>
                  <a:pt x="6" y="65"/>
                </a:cubicBezTo>
                <a:cubicBezTo>
                  <a:pt x="2" y="66"/>
                  <a:pt x="0" y="70"/>
                  <a:pt x="2" y="73"/>
                </a:cubicBezTo>
                <a:cubicBezTo>
                  <a:pt x="5" y="82"/>
                  <a:pt x="5" y="82"/>
                  <a:pt x="5" y="82"/>
                </a:cubicBezTo>
                <a:cubicBezTo>
                  <a:pt x="6" y="86"/>
                  <a:pt x="10" y="88"/>
                  <a:pt x="13" y="86"/>
                </a:cubicBezTo>
                <a:cubicBezTo>
                  <a:pt x="18" y="85"/>
                  <a:pt x="18" y="85"/>
                  <a:pt x="18" y="85"/>
                </a:cubicBezTo>
                <a:cubicBezTo>
                  <a:pt x="21" y="89"/>
                  <a:pt x="24" y="92"/>
                  <a:pt x="28" y="95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4" y="104"/>
                  <a:pt x="25" y="108"/>
                  <a:pt x="28" y="109"/>
                </a:cubicBezTo>
                <a:cubicBezTo>
                  <a:pt x="37" y="113"/>
                  <a:pt x="37" y="113"/>
                  <a:pt x="37" y="113"/>
                </a:cubicBezTo>
                <a:cubicBezTo>
                  <a:pt x="41" y="115"/>
                  <a:pt x="45" y="114"/>
                  <a:pt x="46" y="110"/>
                </a:cubicBezTo>
                <a:cubicBezTo>
                  <a:pt x="49" y="105"/>
                  <a:pt x="49" y="105"/>
                  <a:pt x="49" y="105"/>
                </a:cubicBezTo>
                <a:cubicBezTo>
                  <a:pt x="53" y="106"/>
                  <a:pt x="58" y="107"/>
                  <a:pt x="63" y="106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6" y="115"/>
                  <a:pt x="70" y="117"/>
                  <a:pt x="73" y="116"/>
                </a:cubicBezTo>
                <a:cubicBezTo>
                  <a:pt x="82" y="112"/>
                  <a:pt x="82" y="112"/>
                  <a:pt x="82" y="112"/>
                </a:cubicBezTo>
                <a:cubicBezTo>
                  <a:pt x="86" y="111"/>
                  <a:pt x="88" y="107"/>
                  <a:pt x="86" y="104"/>
                </a:cubicBezTo>
                <a:cubicBezTo>
                  <a:pt x="84" y="99"/>
                  <a:pt x="84" y="99"/>
                  <a:pt x="84" y="99"/>
                </a:cubicBezTo>
                <a:cubicBezTo>
                  <a:pt x="89" y="96"/>
                  <a:pt x="92" y="93"/>
                  <a:pt x="95" y="89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3" y="93"/>
                  <a:pt x="107" y="92"/>
                  <a:pt x="109" y="89"/>
                </a:cubicBezTo>
                <a:cubicBezTo>
                  <a:pt x="113" y="80"/>
                  <a:pt x="113" y="80"/>
                  <a:pt x="113" y="80"/>
                </a:cubicBezTo>
                <a:cubicBezTo>
                  <a:pt x="115" y="77"/>
                  <a:pt x="113" y="73"/>
                  <a:pt x="110" y="71"/>
                </a:cubicBezTo>
                <a:close/>
                <a:moveTo>
                  <a:pt x="68" y="86"/>
                </a:moveTo>
                <a:cubicBezTo>
                  <a:pt x="53" y="92"/>
                  <a:pt x="36" y="83"/>
                  <a:pt x="31" y="68"/>
                </a:cubicBezTo>
                <a:cubicBezTo>
                  <a:pt x="26" y="53"/>
                  <a:pt x="34" y="36"/>
                  <a:pt x="49" y="31"/>
                </a:cubicBezTo>
                <a:cubicBezTo>
                  <a:pt x="64" y="26"/>
                  <a:pt x="81" y="34"/>
                  <a:pt x="86" y="49"/>
                </a:cubicBezTo>
                <a:cubicBezTo>
                  <a:pt x="91" y="64"/>
                  <a:pt x="83" y="81"/>
                  <a:pt x="68" y="86"/>
                </a:cubicBezTo>
                <a:close/>
              </a:path>
            </a:pathLst>
          </a:custGeom>
          <a:solidFill>
            <a:srgbClr val="EBA25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19"/>
          <p:cNvGrpSpPr/>
          <p:nvPr/>
        </p:nvGrpSpPr>
        <p:grpSpPr>
          <a:xfrm flipH="1" flipV="1">
            <a:off x="2448169" y="2262102"/>
            <a:ext cx="1520787" cy="302214"/>
            <a:chOff x="8015924" y="3072611"/>
            <a:chExt cx="1520787" cy="302214"/>
          </a:xfrm>
        </p:grpSpPr>
        <p:cxnSp>
          <p:nvCxnSpPr>
            <p:cNvPr id="56" name="Straight Connector 20"/>
            <p:cNvCxnSpPr/>
            <p:nvPr/>
          </p:nvCxnSpPr>
          <p:spPr>
            <a:xfrm>
              <a:off x="8015924" y="3073400"/>
              <a:ext cx="12414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1"/>
            <p:cNvCxnSpPr/>
            <p:nvPr/>
          </p:nvCxnSpPr>
          <p:spPr>
            <a:xfrm>
              <a:off x="9247825" y="3072611"/>
              <a:ext cx="288886" cy="30221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22"/>
          <p:cNvGrpSpPr/>
          <p:nvPr/>
        </p:nvGrpSpPr>
        <p:grpSpPr>
          <a:xfrm flipV="1">
            <a:off x="8060324" y="2262102"/>
            <a:ext cx="1520787" cy="302214"/>
            <a:chOff x="8015924" y="3072611"/>
            <a:chExt cx="1520787" cy="302214"/>
          </a:xfrm>
        </p:grpSpPr>
        <p:cxnSp>
          <p:nvCxnSpPr>
            <p:cNvPr id="59" name="Straight Connector 23"/>
            <p:cNvCxnSpPr/>
            <p:nvPr/>
          </p:nvCxnSpPr>
          <p:spPr>
            <a:xfrm>
              <a:off x="8015924" y="3073400"/>
              <a:ext cx="12414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4"/>
            <p:cNvCxnSpPr/>
            <p:nvPr/>
          </p:nvCxnSpPr>
          <p:spPr>
            <a:xfrm>
              <a:off x="9247825" y="3072611"/>
              <a:ext cx="288886" cy="30221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26"/>
          <p:cNvGrpSpPr>
            <a:grpSpLocks noChangeAspect="1"/>
          </p:cNvGrpSpPr>
          <p:nvPr/>
        </p:nvGrpSpPr>
        <p:grpSpPr bwMode="auto">
          <a:xfrm>
            <a:off x="5792919" y="2780099"/>
            <a:ext cx="670100" cy="714487"/>
            <a:chOff x="1812" y="-9"/>
            <a:chExt cx="4061" cy="433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812" y="-9"/>
              <a:ext cx="2233" cy="2882"/>
            </a:xfrm>
            <a:custGeom>
              <a:avLst/>
              <a:gdLst>
                <a:gd name="T0" fmla="*/ 139 w 2007"/>
                <a:gd name="T1" fmla="*/ 2583 h 2592"/>
                <a:gd name="T2" fmla="*/ 191 w 2007"/>
                <a:gd name="T3" fmla="*/ 2496 h 2592"/>
                <a:gd name="T4" fmla="*/ 144 w 2007"/>
                <a:gd name="T5" fmla="*/ 2100 h 2592"/>
                <a:gd name="T6" fmla="*/ 626 w 2007"/>
                <a:gd name="T7" fmla="*/ 933 h 2592"/>
                <a:gd name="T8" fmla="*/ 1788 w 2007"/>
                <a:gd name="T9" fmla="*/ 450 h 2592"/>
                <a:gd name="T10" fmla="*/ 1625 w 2007"/>
                <a:gd name="T11" fmla="*/ 707 h 2592"/>
                <a:gd name="T12" fmla="*/ 1647 w 2007"/>
                <a:gd name="T13" fmla="*/ 806 h 2592"/>
                <a:gd name="T14" fmla="*/ 1746 w 2007"/>
                <a:gd name="T15" fmla="*/ 784 h 2592"/>
                <a:gd name="T16" fmla="*/ 1968 w 2007"/>
                <a:gd name="T17" fmla="*/ 434 h 2592"/>
                <a:gd name="T18" fmla="*/ 1986 w 2007"/>
                <a:gd name="T19" fmla="*/ 406 h 2592"/>
                <a:gd name="T20" fmla="*/ 2007 w 2007"/>
                <a:gd name="T21" fmla="*/ 373 h 2592"/>
                <a:gd name="T22" fmla="*/ 1981 w 2007"/>
                <a:gd name="T23" fmla="*/ 347 h 2592"/>
                <a:gd name="T24" fmla="*/ 1955 w 2007"/>
                <a:gd name="T25" fmla="*/ 321 h 2592"/>
                <a:gd name="T26" fmla="*/ 1664 w 2007"/>
                <a:gd name="T27" fmla="*/ 28 h 2592"/>
                <a:gd name="T28" fmla="*/ 1562 w 2007"/>
                <a:gd name="T29" fmla="*/ 28 h 2592"/>
                <a:gd name="T30" fmla="*/ 1562 w 2007"/>
                <a:gd name="T31" fmla="*/ 129 h 2592"/>
                <a:gd name="T32" fmla="*/ 1562 w 2007"/>
                <a:gd name="T33" fmla="*/ 129 h 2592"/>
                <a:gd name="T34" fmla="*/ 1739 w 2007"/>
                <a:gd name="T35" fmla="*/ 307 h 2592"/>
                <a:gd name="T36" fmla="*/ 0 w 2007"/>
                <a:gd name="T37" fmla="*/ 2100 h 2592"/>
                <a:gd name="T38" fmla="*/ 52 w 2007"/>
                <a:gd name="T39" fmla="*/ 2530 h 2592"/>
                <a:gd name="T40" fmla="*/ 139 w 2007"/>
                <a:gd name="T41" fmla="*/ 2583 h 2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7" h="2592">
                  <a:moveTo>
                    <a:pt x="139" y="2583"/>
                  </a:moveTo>
                  <a:cubicBezTo>
                    <a:pt x="177" y="2574"/>
                    <a:pt x="201" y="2535"/>
                    <a:pt x="191" y="2496"/>
                  </a:cubicBezTo>
                  <a:cubicBezTo>
                    <a:pt x="160" y="2369"/>
                    <a:pt x="144" y="2237"/>
                    <a:pt x="144" y="2100"/>
                  </a:cubicBezTo>
                  <a:cubicBezTo>
                    <a:pt x="144" y="1644"/>
                    <a:pt x="328" y="1232"/>
                    <a:pt x="626" y="933"/>
                  </a:cubicBezTo>
                  <a:cubicBezTo>
                    <a:pt x="924" y="635"/>
                    <a:pt x="1334" y="450"/>
                    <a:pt x="1788" y="450"/>
                  </a:cubicBezTo>
                  <a:cubicBezTo>
                    <a:pt x="1625" y="707"/>
                    <a:pt x="1625" y="707"/>
                    <a:pt x="1625" y="707"/>
                  </a:cubicBezTo>
                  <a:cubicBezTo>
                    <a:pt x="1604" y="740"/>
                    <a:pt x="1614" y="784"/>
                    <a:pt x="1647" y="806"/>
                  </a:cubicBezTo>
                  <a:cubicBezTo>
                    <a:pt x="1680" y="827"/>
                    <a:pt x="1725" y="817"/>
                    <a:pt x="1746" y="784"/>
                  </a:cubicBezTo>
                  <a:cubicBezTo>
                    <a:pt x="1968" y="434"/>
                    <a:pt x="1968" y="434"/>
                    <a:pt x="1968" y="434"/>
                  </a:cubicBezTo>
                  <a:cubicBezTo>
                    <a:pt x="1976" y="426"/>
                    <a:pt x="1982" y="417"/>
                    <a:pt x="1986" y="406"/>
                  </a:cubicBezTo>
                  <a:cubicBezTo>
                    <a:pt x="2007" y="373"/>
                    <a:pt x="2007" y="373"/>
                    <a:pt x="2007" y="373"/>
                  </a:cubicBezTo>
                  <a:cubicBezTo>
                    <a:pt x="1981" y="347"/>
                    <a:pt x="1981" y="347"/>
                    <a:pt x="1981" y="347"/>
                  </a:cubicBezTo>
                  <a:cubicBezTo>
                    <a:pt x="1975" y="336"/>
                    <a:pt x="1966" y="327"/>
                    <a:pt x="1955" y="321"/>
                  </a:cubicBezTo>
                  <a:cubicBezTo>
                    <a:pt x="1664" y="28"/>
                    <a:pt x="1664" y="28"/>
                    <a:pt x="1664" y="28"/>
                  </a:cubicBezTo>
                  <a:cubicBezTo>
                    <a:pt x="1636" y="0"/>
                    <a:pt x="1590" y="0"/>
                    <a:pt x="1562" y="28"/>
                  </a:cubicBezTo>
                  <a:cubicBezTo>
                    <a:pt x="1534" y="56"/>
                    <a:pt x="1534" y="101"/>
                    <a:pt x="1562" y="129"/>
                  </a:cubicBezTo>
                  <a:cubicBezTo>
                    <a:pt x="1562" y="129"/>
                    <a:pt x="1562" y="129"/>
                    <a:pt x="1562" y="129"/>
                  </a:cubicBezTo>
                  <a:cubicBezTo>
                    <a:pt x="1739" y="307"/>
                    <a:pt x="1739" y="307"/>
                    <a:pt x="1739" y="307"/>
                  </a:cubicBezTo>
                  <a:cubicBezTo>
                    <a:pt x="774" y="335"/>
                    <a:pt x="0" y="1126"/>
                    <a:pt x="0" y="2100"/>
                  </a:cubicBezTo>
                  <a:cubicBezTo>
                    <a:pt x="0" y="2248"/>
                    <a:pt x="18" y="2392"/>
                    <a:pt x="52" y="2530"/>
                  </a:cubicBezTo>
                  <a:cubicBezTo>
                    <a:pt x="62" y="2569"/>
                    <a:pt x="101" y="2592"/>
                    <a:pt x="139" y="25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/>
            <p:cNvSpPr>
              <a:spLocks/>
            </p:cNvSpPr>
            <p:nvPr/>
          </p:nvSpPr>
          <p:spPr bwMode="auto">
            <a:xfrm>
              <a:off x="1838" y="3028"/>
              <a:ext cx="3330" cy="1293"/>
            </a:xfrm>
            <a:custGeom>
              <a:avLst/>
              <a:gdLst>
                <a:gd name="T0" fmla="*/ 2866 w 2994"/>
                <a:gd name="T1" fmla="*/ 598 h 1163"/>
                <a:gd name="T2" fmla="*/ 1768 w 2994"/>
                <a:gd name="T3" fmla="*/ 1019 h 1163"/>
                <a:gd name="T4" fmla="*/ 319 w 2994"/>
                <a:gd name="T5" fmla="*/ 155 h 1163"/>
                <a:gd name="T6" fmla="*/ 623 w 2994"/>
                <a:gd name="T7" fmla="*/ 175 h 1163"/>
                <a:gd name="T8" fmla="*/ 700 w 2994"/>
                <a:gd name="T9" fmla="*/ 108 h 1163"/>
                <a:gd name="T10" fmla="*/ 633 w 2994"/>
                <a:gd name="T11" fmla="*/ 32 h 1163"/>
                <a:gd name="T12" fmla="*/ 148 w 2994"/>
                <a:gd name="T13" fmla="*/ 0 h 1163"/>
                <a:gd name="T14" fmla="*/ 11 w 2994"/>
                <a:gd name="T15" fmla="*/ 467 h 1163"/>
                <a:gd name="T16" fmla="*/ 59 w 2994"/>
                <a:gd name="T17" fmla="*/ 556 h 1163"/>
                <a:gd name="T18" fmla="*/ 148 w 2994"/>
                <a:gd name="T19" fmla="*/ 508 h 1163"/>
                <a:gd name="T20" fmla="*/ 219 w 2994"/>
                <a:gd name="T21" fmla="*/ 267 h 1163"/>
                <a:gd name="T22" fmla="*/ 1768 w 2994"/>
                <a:gd name="T23" fmla="*/ 1163 h 1163"/>
                <a:gd name="T24" fmla="*/ 2962 w 2994"/>
                <a:gd name="T25" fmla="*/ 705 h 1163"/>
                <a:gd name="T26" fmla="*/ 2968 w 2994"/>
                <a:gd name="T27" fmla="*/ 604 h 1163"/>
                <a:gd name="T28" fmla="*/ 2866 w 2994"/>
                <a:gd name="T29" fmla="*/ 598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94" h="1163">
                  <a:moveTo>
                    <a:pt x="2866" y="598"/>
                  </a:moveTo>
                  <a:cubicBezTo>
                    <a:pt x="2575" y="860"/>
                    <a:pt x="2190" y="1019"/>
                    <a:pt x="1768" y="1019"/>
                  </a:cubicBezTo>
                  <a:cubicBezTo>
                    <a:pt x="1142" y="1019"/>
                    <a:pt x="599" y="670"/>
                    <a:pt x="319" y="155"/>
                  </a:cubicBezTo>
                  <a:cubicBezTo>
                    <a:pt x="623" y="175"/>
                    <a:pt x="623" y="175"/>
                    <a:pt x="623" y="175"/>
                  </a:cubicBezTo>
                  <a:cubicBezTo>
                    <a:pt x="663" y="178"/>
                    <a:pt x="697" y="148"/>
                    <a:pt x="700" y="108"/>
                  </a:cubicBezTo>
                  <a:cubicBezTo>
                    <a:pt x="702" y="69"/>
                    <a:pt x="672" y="35"/>
                    <a:pt x="633" y="32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1" y="467"/>
                    <a:pt x="11" y="467"/>
                    <a:pt x="11" y="467"/>
                  </a:cubicBezTo>
                  <a:cubicBezTo>
                    <a:pt x="0" y="505"/>
                    <a:pt x="21" y="545"/>
                    <a:pt x="59" y="556"/>
                  </a:cubicBezTo>
                  <a:cubicBezTo>
                    <a:pt x="97" y="567"/>
                    <a:pt x="137" y="546"/>
                    <a:pt x="148" y="508"/>
                  </a:cubicBezTo>
                  <a:cubicBezTo>
                    <a:pt x="219" y="267"/>
                    <a:pt x="219" y="267"/>
                    <a:pt x="219" y="267"/>
                  </a:cubicBezTo>
                  <a:cubicBezTo>
                    <a:pt x="529" y="802"/>
                    <a:pt x="1106" y="1162"/>
                    <a:pt x="1768" y="1163"/>
                  </a:cubicBezTo>
                  <a:cubicBezTo>
                    <a:pt x="2226" y="1163"/>
                    <a:pt x="2645" y="990"/>
                    <a:pt x="2962" y="705"/>
                  </a:cubicBezTo>
                  <a:cubicBezTo>
                    <a:pt x="2991" y="679"/>
                    <a:pt x="2994" y="634"/>
                    <a:pt x="2968" y="604"/>
                  </a:cubicBezTo>
                  <a:cubicBezTo>
                    <a:pt x="2941" y="575"/>
                    <a:pt x="2896" y="572"/>
                    <a:pt x="2866" y="5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"/>
            <p:cNvSpPr>
              <a:spLocks/>
            </p:cNvSpPr>
            <p:nvPr/>
          </p:nvSpPr>
          <p:spPr bwMode="auto">
            <a:xfrm>
              <a:off x="4199" y="385"/>
              <a:ext cx="1674" cy="3201"/>
            </a:xfrm>
            <a:custGeom>
              <a:avLst/>
              <a:gdLst>
                <a:gd name="T0" fmla="*/ 1423 w 1505"/>
                <a:gd name="T1" fmla="*/ 2687 h 2879"/>
                <a:gd name="T2" fmla="*/ 1423 w 1505"/>
                <a:gd name="T3" fmla="*/ 2687 h 2879"/>
                <a:gd name="T4" fmla="*/ 1152 w 1505"/>
                <a:gd name="T5" fmla="*/ 2715 h 2879"/>
                <a:gd name="T6" fmla="*/ 1435 w 1505"/>
                <a:gd name="T7" fmla="*/ 1746 h 2879"/>
                <a:gd name="T8" fmla="*/ 97 w 1505"/>
                <a:gd name="T9" fmla="*/ 10 h 2879"/>
                <a:gd name="T10" fmla="*/ 10 w 1505"/>
                <a:gd name="T11" fmla="*/ 61 h 2879"/>
                <a:gd name="T12" fmla="*/ 61 w 1505"/>
                <a:gd name="T13" fmla="*/ 149 h 2879"/>
                <a:gd name="T14" fmla="*/ 1292 w 1505"/>
                <a:gd name="T15" fmla="*/ 1746 h 2879"/>
                <a:gd name="T16" fmla="*/ 1027 w 1505"/>
                <a:gd name="T17" fmla="*/ 2644 h 2879"/>
                <a:gd name="T18" fmla="*/ 936 w 1505"/>
                <a:gd name="T19" fmla="*/ 2372 h 2879"/>
                <a:gd name="T20" fmla="*/ 846 w 1505"/>
                <a:gd name="T21" fmla="*/ 2326 h 2879"/>
                <a:gd name="T22" fmla="*/ 800 w 1505"/>
                <a:gd name="T23" fmla="*/ 2417 h 2879"/>
                <a:gd name="T24" fmla="*/ 931 w 1505"/>
                <a:gd name="T25" fmla="*/ 2810 h 2879"/>
                <a:gd name="T26" fmla="*/ 941 w 1505"/>
                <a:gd name="T27" fmla="*/ 2840 h 2879"/>
                <a:gd name="T28" fmla="*/ 954 w 1505"/>
                <a:gd name="T29" fmla="*/ 2879 h 2879"/>
                <a:gd name="T30" fmla="*/ 997 w 1505"/>
                <a:gd name="T31" fmla="*/ 2874 h 2879"/>
                <a:gd name="T32" fmla="*/ 1019 w 1505"/>
                <a:gd name="T33" fmla="*/ 2872 h 2879"/>
                <a:gd name="T34" fmla="*/ 1437 w 1505"/>
                <a:gd name="T35" fmla="*/ 2830 h 2879"/>
                <a:gd name="T36" fmla="*/ 1501 w 1505"/>
                <a:gd name="T37" fmla="*/ 2752 h 2879"/>
                <a:gd name="T38" fmla="*/ 1423 w 1505"/>
                <a:gd name="T39" fmla="*/ 2687 h 2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5" h="2879">
                  <a:moveTo>
                    <a:pt x="1423" y="2687"/>
                  </a:moveTo>
                  <a:cubicBezTo>
                    <a:pt x="1423" y="2687"/>
                    <a:pt x="1423" y="2687"/>
                    <a:pt x="1423" y="2687"/>
                  </a:cubicBezTo>
                  <a:cubicBezTo>
                    <a:pt x="1152" y="2715"/>
                    <a:pt x="1152" y="2715"/>
                    <a:pt x="1152" y="2715"/>
                  </a:cubicBezTo>
                  <a:cubicBezTo>
                    <a:pt x="1331" y="2435"/>
                    <a:pt x="1435" y="2102"/>
                    <a:pt x="1435" y="1746"/>
                  </a:cubicBezTo>
                  <a:cubicBezTo>
                    <a:pt x="1435" y="912"/>
                    <a:pt x="867" y="210"/>
                    <a:pt x="97" y="10"/>
                  </a:cubicBezTo>
                  <a:cubicBezTo>
                    <a:pt x="59" y="0"/>
                    <a:pt x="20" y="23"/>
                    <a:pt x="10" y="61"/>
                  </a:cubicBezTo>
                  <a:cubicBezTo>
                    <a:pt x="0" y="99"/>
                    <a:pt x="23" y="139"/>
                    <a:pt x="61" y="149"/>
                  </a:cubicBezTo>
                  <a:cubicBezTo>
                    <a:pt x="769" y="333"/>
                    <a:pt x="1292" y="978"/>
                    <a:pt x="1292" y="1746"/>
                  </a:cubicBezTo>
                  <a:cubicBezTo>
                    <a:pt x="1292" y="2077"/>
                    <a:pt x="1194" y="2386"/>
                    <a:pt x="1027" y="2644"/>
                  </a:cubicBezTo>
                  <a:cubicBezTo>
                    <a:pt x="936" y="2372"/>
                    <a:pt x="936" y="2372"/>
                    <a:pt x="936" y="2372"/>
                  </a:cubicBezTo>
                  <a:cubicBezTo>
                    <a:pt x="924" y="2334"/>
                    <a:pt x="883" y="2314"/>
                    <a:pt x="846" y="2326"/>
                  </a:cubicBezTo>
                  <a:cubicBezTo>
                    <a:pt x="808" y="2339"/>
                    <a:pt x="788" y="2379"/>
                    <a:pt x="800" y="2417"/>
                  </a:cubicBezTo>
                  <a:cubicBezTo>
                    <a:pt x="931" y="2810"/>
                    <a:pt x="931" y="2810"/>
                    <a:pt x="931" y="2810"/>
                  </a:cubicBezTo>
                  <a:cubicBezTo>
                    <a:pt x="932" y="2820"/>
                    <a:pt x="935" y="2831"/>
                    <a:pt x="941" y="2840"/>
                  </a:cubicBezTo>
                  <a:cubicBezTo>
                    <a:pt x="954" y="2879"/>
                    <a:pt x="954" y="2879"/>
                    <a:pt x="954" y="2879"/>
                  </a:cubicBezTo>
                  <a:cubicBezTo>
                    <a:pt x="997" y="2874"/>
                    <a:pt x="997" y="2874"/>
                    <a:pt x="997" y="2874"/>
                  </a:cubicBezTo>
                  <a:cubicBezTo>
                    <a:pt x="1004" y="2875"/>
                    <a:pt x="1012" y="2874"/>
                    <a:pt x="1019" y="2872"/>
                  </a:cubicBezTo>
                  <a:cubicBezTo>
                    <a:pt x="1437" y="2830"/>
                    <a:pt x="1437" y="2830"/>
                    <a:pt x="1437" y="2830"/>
                  </a:cubicBezTo>
                  <a:cubicBezTo>
                    <a:pt x="1477" y="2826"/>
                    <a:pt x="1505" y="2791"/>
                    <a:pt x="1501" y="2752"/>
                  </a:cubicBezTo>
                  <a:cubicBezTo>
                    <a:pt x="1497" y="2712"/>
                    <a:pt x="1462" y="2683"/>
                    <a:pt x="1423" y="2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"/>
            <p:cNvSpPr>
              <a:spLocks noEditPoints="1"/>
            </p:cNvSpPr>
            <p:nvPr/>
          </p:nvSpPr>
          <p:spPr bwMode="auto">
            <a:xfrm>
              <a:off x="3099" y="1331"/>
              <a:ext cx="1435" cy="1975"/>
            </a:xfrm>
            <a:custGeom>
              <a:avLst/>
              <a:gdLst>
                <a:gd name="T0" fmla="*/ 521 w 1290"/>
                <a:gd name="T1" fmla="*/ 1776 h 1776"/>
                <a:gd name="T2" fmla="*/ 764 w 1290"/>
                <a:gd name="T3" fmla="*/ 1776 h 1776"/>
                <a:gd name="T4" fmla="*/ 955 w 1290"/>
                <a:gd name="T5" fmla="*/ 1584 h 1776"/>
                <a:gd name="T6" fmla="*/ 956 w 1290"/>
                <a:gd name="T7" fmla="*/ 1225 h 1776"/>
                <a:gd name="T8" fmla="*/ 965 w 1290"/>
                <a:gd name="T9" fmla="*/ 1170 h 1776"/>
                <a:gd name="T10" fmla="*/ 1023 w 1290"/>
                <a:gd name="T11" fmla="*/ 1088 h 1776"/>
                <a:gd name="T12" fmla="*/ 1194 w 1290"/>
                <a:gd name="T13" fmla="*/ 922 h 1776"/>
                <a:gd name="T14" fmla="*/ 1289 w 1290"/>
                <a:gd name="T15" fmla="*/ 612 h 1776"/>
                <a:gd name="T16" fmla="*/ 1102 w 1290"/>
                <a:gd name="T17" fmla="*/ 186 h 1776"/>
                <a:gd name="T18" fmla="*/ 644 w 1290"/>
                <a:gd name="T19" fmla="*/ 0 h 1776"/>
                <a:gd name="T20" fmla="*/ 187 w 1290"/>
                <a:gd name="T21" fmla="*/ 186 h 1776"/>
                <a:gd name="T22" fmla="*/ 0 w 1290"/>
                <a:gd name="T23" fmla="*/ 612 h 1776"/>
                <a:gd name="T24" fmla="*/ 58 w 1290"/>
                <a:gd name="T25" fmla="*/ 864 h 1776"/>
                <a:gd name="T26" fmla="*/ 252 w 1290"/>
                <a:gd name="T27" fmla="*/ 1074 h 1776"/>
                <a:gd name="T28" fmla="*/ 310 w 1290"/>
                <a:gd name="T29" fmla="*/ 1146 h 1776"/>
                <a:gd name="T30" fmla="*/ 330 w 1290"/>
                <a:gd name="T31" fmla="*/ 1225 h 1776"/>
                <a:gd name="T32" fmla="*/ 330 w 1290"/>
                <a:gd name="T33" fmla="*/ 1584 h 1776"/>
                <a:gd name="T34" fmla="*/ 521 w 1290"/>
                <a:gd name="T35" fmla="*/ 1776 h 1776"/>
                <a:gd name="T36" fmla="*/ 798 w 1290"/>
                <a:gd name="T37" fmla="*/ 1618 h 1776"/>
                <a:gd name="T38" fmla="*/ 764 w 1290"/>
                <a:gd name="T39" fmla="*/ 1632 h 1776"/>
                <a:gd name="T40" fmla="*/ 521 w 1290"/>
                <a:gd name="T41" fmla="*/ 1632 h 1776"/>
                <a:gd name="T42" fmla="*/ 488 w 1290"/>
                <a:gd name="T43" fmla="*/ 1618 h 1776"/>
                <a:gd name="T44" fmla="*/ 474 w 1290"/>
                <a:gd name="T45" fmla="*/ 1584 h 1776"/>
                <a:gd name="T46" fmla="*/ 474 w 1290"/>
                <a:gd name="T47" fmla="*/ 1393 h 1776"/>
                <a:gd name="T48" fmla="*/ 812 w 1290"/>
                <a:gd name="T49" fmla="*/ 1393 h 1776"/>
                <a:gd name="T50" fmla="*/ 812 w 1290"/>
                <a:gd name="T51" fmla="*/ 1584 h 1776"/>
                <a:gd name="T52" fmla="*/ 798 w 1290"/>
                <a:gd name="T53" fmla="*/ 1618 h 1776"/>
                <a:gd name="T54" fmla="*/ 209 w 1290"/>
                <a:gd name="T55" fmla="*/ 838 h 1776"/>
                <a:gd name="T56" fmla="*/ 143 w 1290"/>
                <a:gd name="T57" fmla="*/ 612 h 1776"/>
                <a:gd name="T58" fmla="*/ 287 w 1290"/>
                <a:gd name="T59" fmla="*/ 289 h 1776"/>
                <a:gd name="T60" fmla="*/ 644 w 1290"/>
                <a:gd name="T61" fmla="*/ 143 h 1776"/>
                <a:gd name="T62" fmla="*/ 1002 w 1290"/>
                <a:gd name="T63" fmla="*/ 289 h 1776"/>
                <a:gd name="T64" fmla="*/ 1146 w 1290"/>
                <a:gd name="T65" fmla="*/ 612 h 1776"/>
                <a:gd name="T66" fmla="*/ 1104 w 1290"/>
                <a:gd name="T67" fmla="*/ 797 h 1776"/>
                <a:gd name="T68" fmla="*/ 936 w 1290"/>
                <a:gd name="T69" fmla="*/ 972 h 1776"/>
                <a:gd name="T70" fmla="*/ 852 w 1290"/>
                <a:gd name="T71" fmla="*/ 1075 h 1776"/>
                <a:gd name="T72" fmla="*/ 813 w 1290"/>
                <a:gd name="T73" fmla="*/ 1225 h 1776"/>
                <a:gd name="T74" fmla="*/ 813 w 1290"/>
                <a:gd name="T75" fmla="*/ 1249 h 1776"/>
                <a:gd name="T76" fmla="*/ 474 w 1290"/>
                <a:gd name="T77" fmla="*/ 1249 h 1776"/>
                <a:gd name="T78" fmla="*/ 474 w 1290"/>
                <a:gd name="T79" fmla="*/ 1225 h 1776"/>
                <a:gd name="T80" fmla="*/ 456 w 1290"/>
                <a:gd name="T81" fmla="*/ 1120 h 1776"/>
                <a:gd name="T82" fmla="*/ 367 w 1290"/>
                <a:gd name="T83" fmla="*/ 987 h 1776"/>
                <a:gd name="T84" fmla="*/ 209 w 1290"/>
                <a:gd name="T85" fmla="*/ 838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90" h="1776">
                  <a:moveTo>
                    <a:pt x="521" y="1776"/>
                  </a:moveTo>
                  <a:cubicBezTo>
                    <a:pt x="764" y="1776"/>
                    <a:pt x="764" y="1776"/>
                    <a:pt x="764" y="1776"/>
                  </a:cubicBezTo>
                  <a:cubicBezTo>
                    <a:pt x="870" y="1775"/>
                    <a:pt x="955" y="1690"/>
                    <a:pt x="955" y="1584"/>
                  </a:cubicBezTo>
                  <a:cubicBezTo>
                    <a:pt x="956" y="1225"/>
                    <a:pt x="956" y="1225"/>
                    <a:pt x="956" y="1225"/>
                  </a:cubicBezTo>
                  <a:cubicBezTo>
                    <a:pt x="956" y="1203"/>
                    <a:pt x="959" y="1186"/>
                    <a:pt x="965" y="1170"/>
                  </a:cubicBezTo>
                  <a:cubicBezTo>
                    <a:pt x="975" y="1142"/>
                    <a:pt x="994" y="1117"/>
                    <a:pt x="1023" y="1088"/>
                  </a:cubicBezTo>
                  <a:cubicBezTo>
                    <a:pt x="1065" y="1044"/>
                    <a:pt x="1140" y="996"/>
                    <a:pt x="1194" y="922"/>
                  </a:cubicBezTo>
                  <a:cubicBezTo>
                    <a:pt x="1248" y="849"/>
                    <a:pt x="1290" y="747"/>
                    <a:pt x="1289" y="612"/>
                  </a:cubicBezTo>
                  <a:cubicBezTo>
                    <a:pt x="1289" y="451"/>
                    <a:pt x="1217" y="299"/>
                    <a:pt x="1102" y="186"/>
                  </a:cubicBezTo>
                  <a:cubicBezTo>
                    <a:pt x="986" y="74"/>
                    <a:pt x="825" y="0"/>
                    <a:pt x="644" y="0"/>
                  </a:cubicBezTo>
                  <a:cubicBezTo>
                    <a:pt x="464" y="0"/>
                    <a:pt x="303" y="74"/>
                    <a:pt x="187" y="186"/>
                  </a:cubicBezTo>
                  <a:cubicBezTo>
                    <a:pt x="72" y="299"/>
                    <a:pt x="0" y="451"/>
                    <a:pt x="0" y="612"/>
                  </a:cubicBezTo>
                  <a:cubicBezTo>
                    <a:pt x="0" y="715"/>
                    <a:pt x="22" y="798"/>
                    <a:pt x="58" y="864"/>
                  </a:cubicBezTo>
                  <a:cubicBezTo>
                    <a:pt x="110" y="964"/>
                    <a:pt x="201" y="1023"/>
                    <a:pt x="252" y="1074"/>
                  </a:cubicBezTo>
                  <a:cubicBezTo>
                    <a:pt x="278" y="1100"/>
                    <a:pt x="298" y="1123"/>
                    <a:pt x="310" y="1146"/>
                  </a:cubicBezTo>
                  <a:cubicBezTo>
                    <a:pt x="323" y="1169"/>
                    <a:pt x="330" y="1192"/>
                    <a:pt x="330" y="1225"/>
                  </a:cubicBezTo>
                  <a:cubicBezTo>
                    <a:pt x="330" y="1584"/>
                    <a:pt x="330" y="1584"/>
                    <a:pt x="330" y="1584"/>
                  </a:cubicBezTo>
                  <a:cubicBezTo>
                    <a:pt x="331" y="1690"/>
                    <a:pt x="416" y="1775"/>
                    <a:pt x="521" y="1776"/>
                  </a:cubicBezTo>
                  <a:close/>
                  <a:moveTo>
                    <a:pt x="798" y="1618"/>
                  </a:moveTo>
                  <a:cubicBezTo>
                    <a:pt x="789" y="1627"/>
                    <a:pt x="778" y="1632"/>
                    <a:pt x="764" y="1632"/>
                  </a:cubicBezTo>
                  <a:cubicBezTo>
                    <a:pt x="521" y="1632"/>
                    <a:pt x="521" y="1632"/>
                    <a:pt x="521" y="1632"/>
                  </a:cubicBezTo>
                  <a:cubicBezTo>
                    <a:pt x="508" y="1632"/>
                    <a:pt x="497" y="1627"/>
                    <a:pt x="488" y="1618"/>
                  </a:cubicBezTo>
                  <a:cubicBezTo>
                    <a:pt x="479" y="1609"/>
                    <a:pt x="474" y="1597"/>
                    <a:pt x="474" y="1584"/>
                  </a:cubicBezTo>
                  <a:cubicBezTo>
                    <a:pt x="474" y="1393"/>
                    <a:pt x="474" y="1393"/>
                    <a:pt x="474" y="1393"/>
                  </a:cubicBezTo>
                  <a:cubicBezTo>
                    <a:pt x="812" y="1393"/>
                    <a:pt x="812" y="1393"/>
                    <a:pt x="812" y="1393"/>
                  </a:cubicBezTo>
                  <a:cubicBezTo>
                    <a:pt x="812" y="1584"/>
                    <a:pt x="812" y="1584"/>
                    <a:pt x="812" y="1584"/>
                  </a:cubicBezTo>
                  <a:cubicBezTo>
                    <a:pt x="812" y="1597"/>
                    <a:pt x="807" y="1609"/>
                    <a:pt x="798" y="1618"/>
                  </a:cubicBezTo>
                  <a:close/>
                  <a:moveTo>
                    <a:pt x="209" y="838"/>
                  </a:moveTo>
                  <a:cubicBezTo>
                    <a:pt x="171" y="784"/>
                    <a:pt x="144" y="721"/>
                    <a:pt x="143" y="612"/>
                  </a:cubicBezTo>
                  <a:cubicBezTo>
                    <a:pt x="143" y="495"/>
                    <a:pt x="196" y="377"/>
                    <a:pt x="287" y="289"/>
                  </a:cubicBezTo>
                  <a:cubicBezTo>
                    <a:pt x="378" y="201"/>
                    <a:pt x="503" y="143"/>
                    <a:pt x="644" y="143"/>
                  </a:cubicBezTo>
                  <a:cubicBezTo>
                    <a:pt x="786" y="143"/>
                    <a:pt x="911" y="201"/>
                    <a:pt x="1002" y="289"/>
                  </a:cubicBezTo>
                  <a:cubicBezTo>
                    <a:pt x="1092" y="377"/>
                    <a:pt x="1146" y="495"/>
                    <a:pt x="1146" y="612"/>
                  </a:cubicBezTo>
                  <a:cubicBezTo>
                    <a:pt x="1146" y="695"/>
                    <a:pt x="1129" y="751"/>
                    <a:pt x="1104" y="797"/>
                  </a:cubicBezTo>
                  <a:cubicBezTo>
                    <a:pt x="1068" y="866"/>
                    <a:pt x="997" y="914"/>
                    <a:pt x="936" y="972"/>
                  </a:cubicBezTo>
                  <a:cubicBezTo>
                    <a:pt x="906" y="1001"/>
                    <a:pt x="875" y="1034"/>
                    <a:pt x="852" y="1075"/>
                  </a:cubicBezTo>
                  <a:cubicBezTo>
                    <a:pt x="828" y="1117"/>
                    <a:pt x="812" y="1168"/>
                    <a:pt x="813" y="1225"/>
                  </a:cubicBezTo>
                  <a:cubicBezTo>
                    <a:pt x="813" y="1249"/>
                    <a:pt x="813" y="1249"/>
                    <a:pt x="813" y="1249"/>
                  </a:cubicBezTo>
                  <a:cubicBezTo>
                    <a:pt x="474" y="1249"/>
                    <a:pt x="474" y="1249"/>
                    <a:pt x="474" y="1249"/>
                  </a:cubicBezTo>
                  <a:cubicBezTo>
                    <a:pt x="474" y="1225"/>
                    <a:pt x="474" y="1225"/>
                    <a:pt x="474" y="1225"/>
                  </a:cubicBezTo>
                  <a:cubicBezTo>
                    <a:pt x="474" y="1187"/>
                    <a:pt x="467" y="1152"/>
                    <a:pt x="456" y="1120"/>
                  </a:cubicBezTo>
                  <a:cubicBezTo>
                    <a:pt x="436" y="1065"/>
                    <a:pt x="402" y="1023"/>
                    <a:pt x="367" y="987"/>
                  </a:cubicBezTo>
                  <a:cubicBezTo>
                    <a:pt x="315" y="934"/>
                    <a:pt x="247" y="892"/>
                    <a:pt x="209" y="8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31"/>
          <p:cNvSpPr>
            <a:spLocks noEditPoints="1"/>
          </p:cNvSpPr>
          <p:nvPr/>
        </p:nvSpPr>
        <p:spPr bwMode="auto">
          <a:xfrm>
            <a:off x="7330411" y="2461975"/>
            <a:ext cx="288176" cy="327650"/>
          </a:xfrm>
          <a:custGeom>
            <a:avLst/>
            <a:gdLst>
              <a:gd name="T0" fmla="*/ 144 w 250"/>
              <a:gd name="T1" fmla="*/ 167 h 270"/>
              <a:gd name="T2" fmla="*/ 131 w 250"/>
              <a:gd name="T3" fmla="*/ 175 h 270"/>
              <a:gd name="T4" fmla="*/ 119 w 250"/>
              <a:gd name="T5" fmla="*/ 175 h 270"/>
              <a:gd name="T6" fmla="*/ 108 w 250"/>
              <a:gd name="T7" fmla="*/ 168 h 270"/>
              <a:gd name="T8" fmla="*/ 108 w 250"/>
              <a:gd name="T9" fmla="*/ 144 h 270"/>
              <a:gd name="T10" fmla="*/ 118 w 250"/>
              <a:gd name="T11" fmla="*/ 159 h 270"/>
              <a:gd name="T12" fmla="*/ 135 w 250"/>
              <a:gd name="T13" fmla="*/ 159 h 270"/>
              <a:gd name="T14" fmla="*/ 137 w 250"/>
              <a:gd name="T15" fmla="*/ 151 h 270"/>
              <a:gd name="T16" fmla="*/ 101 w 250"/>
              <a:gd name="T17" fmla="*/ 116 h 270"/>
              <a:gd name="T18" fmla="*/ 119 w 250"/>
              <a:gd name="T19" fmla="*/ 94 h 270"/>
              <a:gd name="T20" fmla="*/ 132 w 250"/>
              <a:gd name="T21" fmla="*/ 94 h 270"/>
              <a:gd name="T22" fmla="*/ 149 w 250"/>
              <a:gd name="T23" fmla="*/ 116 h 270"/>
              <a:gd name="T24" fmla="*/ 137 w 250"/>
              <a:gd name="T25" fmla="*/ 116 h 270"/>
              <a:gd name="T26" fmla="*/ 126 w 250"/>
              <a:gd name="T27" fmla="*/ 107 h 270"/>
              <a:gd name="T28" fmla="*/ 126 w 250"/>
              <a:gd name="T29" fmla="*/ 107 h 270"/>
              <a:gd name="T30" fmla="*/ 129 w 250"/>
              <a:gd name="T31" fmla="*/ 128 h 270"/>
              <a:gd name="T32" fmla="*/ 193 w 250"/>
              <a:gd name="T33" fmla="*/ 135 h 270"/>
              <a:gd name="T34" fmla="*/ 57 w 250"/>
              <a:gd name="T35" fmla="*/ 135 h 270"/>
              <a:gd name="T36" fmla="*/ 193 w 250"/>
              <a:gd name="T37" fmla="*/ 135 h 270"/>
              <a:gd name="T38" fmla="*/ 125 w 250"/>
              <a:gd name="T39" fmla="*/ 79 h 270"/>
              <a:gd name="T40" fmla="*/ 125 w 250"/>
              <a:gd name="T41" fmla="*/ 191 h 270"/>
              <a:gd name="T42" fmla="*/ 248 w 250"/>
              <a:gd name="T43" fmla="*/ 245 h 270"/>
              <a:gd name="T44" fmla="*/ 225 w 250"/>
              <a:gd name="T45" fmla="*/ 268 h 270"/>
              <a:gd name="T46" fmla="*/ 224 w 250"/>
              <a:gd name="T47" fmla="*/ 269 h 270"/>
              <a:gd name="T48" fmla="*/ 223 w 250"/>
              <a:gd name="T49" fmla="*/ 270 h 270"/>
              <a:gd name="T50" fmla="*/ 220 w 250"/>
              <a:gd name="T51" fmla="*/ 270 h 270"/>
              <a:gd name="T52" fmla="*/ 219 w 250"/>
              <a:gd name="T53" fmla="*/ 269 h 270"/>
              <a:gd name="T54" fmla="*/ 218 w 250"/>
              <a:gd name="T55" fmla="*/ 268 h 270"/>
              <a:gd name="T56" fmla="*/ 194 w 250"/>
              <a:gd name="T57" fmla="*/ 245 h 270"/>
              <a:gd name="T58" fmla="*/ 203 w 250"/>
              <a:gd name="T59" fmla="*/ 236 h 270"/>
              <a:gd name="T60" fmla="*/ 215 w 250"/>
              <a:gd name="T61" fmla="*/ 185 h 270"/>
              <a:gd name="T62" fmla="*/ 23 w 250"/>
              <a:gd name="T63" fmla="*/ 135 h 270"/>
              <a:gd name="T64" fmla="*/ 11 w 250"/>
              <a:gd name="T65" fmla="*/ 34 h 270"/>
              <a:gd name="T66" fmla="*/ 2 w 250"/>
              <a:gd name="T67" fmla="*/ 25 h 270"/>
              <a:gd name="T68" fmla="*/ 25 w 250"/>
              <a:gd name="T69" fmla="*/ 2 h 270"/>
              <a:gd name="T70" fmla="*/ 26 w 250"/>
              <a:gd name="T71" fmla="*/ 1 h 270"/>
              <a:gd name="T72" fmla="*/ 28 w 250"/>
              <a:gd name="T73" fmla="*/ 0 h 270"/>
              <a:gd name="T74" fmla="*/ 31 w 250"/>
              <a:gd name="T75" fmla="*/ 1 h 270"/>
              <a:gd name="T76" fmla="*/ 32 w 250"/>
              <a:gd name="T77" fmla="*/ 2 h 270"/>
              <a:gd name="T78" fmla="*/ 33 w 250"/>
              <a:gd name="T79" fmla="*/ 3 h 270"/>
              <a:gd name="T80" fmla="*/ 56 w 250"/>
              <a:gd name="T81" fmla="*/ 34 h 270"/>
              <a:gd name="T82" fmla="*/ 47 w 250"/>
              <a:gd name="T83" fmla="*/ 34 h 270"/>
              <a:gd name="T84" fmla="*/ 35 w 250"/>
              <a:gd name="T85" fmla="*/ 85 h 270"/>
              <a:gd name="T86" fmla="*/ 227 w 250"/>
              <a:gd name="T87" fmla="*/ 135 h 270"/>
              <a:gd name="T88" fmla="*/ 239 w 250"/>
              <a:gd name="T89" fmla="*/ 236 h 270"/>
              <a:gd name="T90" fmla="*/ 248 w 250"/>
              <a:gd name="T91" fmla="*/ 245 h 270"/>
              <a:gd name="T92" fmla="*/ 125 w 250"/>
              <a:gd name="T93" fmla="*/ 45 h 270"/>
              <a:gd name="T94" fmla="*/ 125 w 250"/>
              <a:gd name="T95" fmla="*/ 22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70">
                <a:moveTo>
                  <a:pt x="149" y="151"/>
                </a:moveTo>
                <a:cubicBezTo>
                  <a:pt x="149" y="154"/>
                  <a:pt x="150" y="161"/>
                  <a:pt x="144" y="167"/>
                </a:cubicBezTo>
                <a:cubicBezTo>
                  <a:pt x="141" y="171"/>
                  <a:pt x="137" y="173"/>
                  <a:pt x="131" y="174"/>
                </a:cubicBezTo>
                <a:cubicBezTo>
                  <a:pt x="131" y="175"/>
                  <a:pt x="131" y="175"/>
                  <a:pt x="131" y="175"/>
                </a:cubicBezTo>
                <a:cubicBezTo>
                  <a:pt x="131" y="179"/>
                  <a:pt x="129" y="182"/>
                  <a:pt x="125" y="182"/>
                </a:cubicBezTo>
                <a:cubicBezTo>
                  <a:pt x="121" y="182"/>
                  <a:pt x="119" y="179"/>
                  <a:pt x="119" y="175"/>
                </a:cubicBezTo>
                <a:cubicBezTo>
                  <a:pt x="119" y="173"/>
                  <a:pt x="119" y="173"/>
                  <a:pt x="119" y="173"/>
                </a:cubicBezTo>
                <a:cubicBezTo>
                  <a:pt x="114" y="172"/>
                  <a:pt x="111" y="170"/>
                  <a:pt x="108" y="168"/>
                </a:cubicBezTo>
                <a:cubicBezTo>
                  <a:pt x="102" y="161"/>
                  <a:pt x="102" y="151"/>
                  <a:pt x="102" y="150"/>
                </a:cubicBezTo>
                <a:cubicBezTo>
                  <a:pt x="102" y="146"/>
                  <a:pt x="105" y="143"/>
                  <a:pt x="108" y="144"/>
                </a:cubicBezTo>
                <a:cubicBezTo>
                  <a:pt x="112" y="144"/>
                  <a:pt x="115" y="147"/>
                  <a:pt x="114" y="150"/>
                </a:cubicBezTo>
                <a:cubicBezTo>
                  <a:pt x="114" y="150"/>
                  <a:pt x="114" y="155"/>
                  <a:pt x="118" y="159"/>
                </a:cubicBezTo>
                <a:cubicBezTo>
                  <a:pt x="120" y="161"/>
                  <a:pt x="122" y="162"/>
                  <a:pt x="126" y="162"/>
                </a:cubicBezTo>
                <a:cubicBezTo>
                  <a:pt x="130" y="162"/>
                  <a:pt x="133" y="161"/>
                  <a:pt x="135" y="159"/>
                </a:cubicBezTo>
                <a:cubicBezTo>
                  <a:pt x="137" y="156"/>
                  <a:pt x="137" y="153"/>
                  <a:pt x="137" y="152"/>
                </a:cubicBezTo>
                <a:cubicBezTo>
                  <a:pt x="137" y="152"/>
                  <a:pt x="137" y="152"/>
                  <a:pt x="137" y="151"/>
                </a:cubicBezTo>
                <a:cubicBezTo>
                  <a:pt x="137" y="147"/>
                  <a:pt x="132" y="144"/>
                  <a:pt x="123" y="140"/>
                </a:cubicBezTo>
                <a:cubicBezTo>
                  <a:pt x="114" y="136"/>
                  <a:pt x="101" y="131"/>
                  <a:pt x="101" y="116"/>
                </a:cubicBezTo>
                <a:cubicBezTo>
                  <a:pt x="101" y="105"/>
                  <a:pt x="109" y="98"/>
                  <a:pt x="119" y="96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119" y="91"/>
                  <a:pt x="122" y="88"/>
                  <a:pt x="125" y="88"/>
                </a:cubicBezTo>
                <a:cubicBezTo>
                  <a:pt x="129" y="88"/>
                  <a:pt x="132" y="91"/>
                  <a:pt x="132" y="94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1" y="98"/>
                  <a:pt x="149" y="105"/>
                  <a:pt x="149" y="116"/>
                </a:cubicBezTo>
                <a:cubicBezTo>
                  <a:pt x="149" y="120"/>
                  <a:pt x="146" y="123"/>
                  <a:pt x="143" y="123"/>
                </a:cubicBezTo>
                <a:cubicBezTo>
                  <a:pt x="139" y="123"/>
                  <a:pt x="137" y="120"/>
                  <a:pt x="137" y="116"/>
                </a:cubicBezTo>
                <a:cubicBezTo>
                  <a:pt x="137" y="114"/>
                  <a:pt x="136" y="112"/>
                  <a:pt x="134" y="110"/>
                </a:cubicBezTo>
                <a:cubicBezTo>
                  <a:pt x="132" y="108"/>
                  <a:pt x="129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21" y="107"/>
                  <a:pt x="114" y="109"/>
                  <a:pt x="114" y="116"/>
                </a:cubicBezTo>
                <a:cubicBezTo>
                  <a:pt x="114" y="122"/>
                  <a:pt x="119" y="124"/>
                  <a:pt x="129" y="128"/>
                </a:cubicBezTo>
                <a:cubicBezTo>
                  <a:pt x="137" y="133"/>
                  <a:pt x="149" y="138"/>
                  <a:pt x="149" y="151"/>
                </a:cubicBezTo>
                <a:close/>
                <a:moveTo>
                  <a:pt x="193" y="135"/>
                </a:moveTo>
                <a:cubicBezTo>
                  <a:pt x="193" y="173"/>
                  <a:pt x="163" y="203"/>
                  <a:pt x="125" y="203"/>
                </a:cubicBezTo>
                <a:cubicBezTo>
                  <a:pt x="87" y="203"/>
                  <a:pt x="57" y="173"/>
                  <a:pt x="57" y="135"/>
                </a:cubicBezTo>
                <a:cubicBezTo>
                  <a:pt x="57" y="97"/>
                  <a:pt x="87" y="67"/>
                  <a:pt x="125" y="67"/>
                </a:cubicBezTo>
                <a:cubicBezTo>
                  <a:pt x="163" y="67"/>
                  <a:pt x="193" y="97"/>
                  <a:pt x="193" y="135"/>
                </a:cubicBezTo>
                <a:close/>
                <a:moveTo>
                  <a:pt x="181" y="135"/>
                </a:moveTo>
                <a:cubicBezTo>
                  <a:pt x="181" y="104"/>
                  <a:pt x="156" y="79"/>
                  <a:pt x="125" y="79"/>
                </a:cubicBezTo>
                <a:cubicBezTo>
                  <a:pt x="94" y="79"/>
                  <a:pt x="69" y="104"/>
                  <a:pt x="69" y="135"/>
                </a:cubicBezTo>
                <a:cubicBezTo>
                  <a:pt x="69" y="166"/>
                  <a:pt x="94" y="191"/>
                  <a:pt x="125" y="191"/>
                </a:cubicBezTo>
                <a:cubicBezTo>
                  <a:pt x="156" y="191"/>
                  <a:pt x="181" y="166"/>
                  <a:pt x="181" y="135"/>
                </a:cubicBezTo>
                <a:close/>
                <a:moveTo>
                  <a:pt x="248" y="245"/>
                </a:moveTo>
                <a:cubicBezTo>
                  <a:pt x="226" y="267"/>
                  <a:pt x="226" y="267"/>
                  <a:pt x="226" y="267"/>
                </a:cubicBezTo>
                <a:cubicBezTo>
                  <a:pt x="225" y="268"/>
                  <a:pt x="225" y="268"/>
                  <a:pt x="225" y="268"/>
                </a:cubicBezTo>
                <a:cubicBezTo>
                  <a:pt x="225" y="269"/>
                  <a:pt x="225" y="269"/>
                  <a:pt x="225" y="269"/>
                </a:cubicBezTo>
                <a:cubicBezTo>
                  <a:pt x="224" y="269"/>
                  <a:pt x="224" y="269"/>
                  <a:pt x="224" y="269"/>
                </a:cubicBezTo>
                <a:cubicBezTo>
                  <a:pt x="224" y="269"/>
                  <a:pt x="224" y="269"/>
                  <a:pt x="223" y="269"/>
                </a:cubicBezTo>
                <a:cubicBezTo>
                  <a:pt x="223" y="269"/>
                  <a:pt x="223" y="269"/>
                  <a:pt x="223" y="270"/>
                </a:cubicBezTo>
                <a:cubicBezTo>
                  <a:pt x="222" y="270"/>
                  <a:pt x="222" y="270"/>
                  <a:pt x="221" y="270"/>
                </a:cubicBezTo>
                <a:cubicBezTo>
                  <a:pt x="221" y="270"/>
                  <a:pt x="220" y="270"/>
                  <a:pt x="220" y="270"/>
                </a:cubicBezTo>
                <a:cubicBezTo>
                  <a:pt x="220" y="270"/>
                  <a:pt x="220" y="270"/>
                  <a:pt x="219" y="269"/>
                </a:cubicBezTo>
                <a:cubicBezTo>
                  <a:pt x="219" y="269"/>
                  <a:pt x="219" y="269"/>
                  <a:pt x="219" y="269"/>
                </a:cubicBezTo>
                <a:cubicBezTo>
                  <a:pt x="218" y="269"/>
                  <a:pt x="218" y="269"/>
                  <a:pt x="218" y="269"/>
                </a:cubicBezTo>
                <a:cubicBezTo>
                  <a:pt x="218" y="269"/>
                  <a:pt x="218" y="269"/>
                  <a:pt x="218" y="268"/>
                </a:cubicBezTo>
                <a:cubicBezTo>
                  <a:pt x="217" y="268"/>
                  <a:pt x="217" y="268"/>
                  <a:pt x="217" y="267"/>
                </a:cubicBezTo>
                <a:cubicBezTo>
                  <a:pt x="194" y="245"/>
                  <a:pt x="194" y="245"/>
                  <a:pt x="194" y="245"/>
                </a:cubicBezTo>
                <a:cubicBezTo>
                  <a:pt x="192" y="243"/>
                  <a:pt x="192" y="239"/>
                  <a:pt x="194" y="236"/>
                </a:cubicBezTo>
                <a:cubicBezTo>
                  <a:pt x="197" y="234"/>
                  <a:pt x="201" y="234"/>
                  <a:pt x="203" y="236"/>
                </a:cubicBezTo>
                <a:cubicBezTo>
                  <a:pt x="215" y="248"/>
                  <a:pt x="215" y="248"/>
                  <a:pt x="215" y="248"/>
                </a:cubicBezTo>
                <a:cubicBezTo>
                  <a:pt x="215" y="185"/>
                  <a:pt x="215" y="185"/>
                  <a:pt x="215" y="185"/>
                </a:cubicBezTo>
                <a:cubicBezTo>
                  <a:pt x="197" y="216"/>
                  <a:pt x="163" y="237"/>
                  <a:pt x="125" y="237"/>
                </a:cubicBezTo>
                <a:cubicBezTo>
                  <a:pt x="69" y="237"/>
                  <a:pt x="23" y="191"/>
                  <a:pt x="23" y="135"/>
                </a:cubicBezTo>
                <a:cubicBezTo>
                  <a:pt x="23" y="22"/>
                  <a:pt x="23" y="22"/>
                  <a:pt x="23" y="22"/>
                </a:cubicBezTo>
                <a:cubicBezTo>
                  <a:pt x="11" y="34"/>
                  <a:pt x="11" y="34"/>
                  <a:pt x="11" y="34"/>
                </a:cubicBezTo>
                <a:cubicBezTo>
                  <a:pt x="9" y="36"/>
                  <a:pt x="5" y="36"/>
                  <a:pt x="2" y="34"/>
                </a:cubicBezTo>
                <a:cubicBezTo>
                  <a:pt x="0" y="31"/>
                  <a:pt x="0" y="27"/>
                  <a:pt x="2" y="25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2"/>
                  <a:pt x="25" y="2"/>
                  <a:pt x="25" y="2"/>
                </a:cubicBezTo>
                <a:cubicBezTo>
                  <a:pt x="26" y="1"/>
                  <a:pt x="26" y="1"/>
                  <a:pt x="26" y="1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7" y="1"/>
                  <a:pt x="28" y="0"/>
                </a:cubicBezTo>
                <a:cubicBezTo>
                  <a:pt x="29" y="1"/>
                  <a:pt x="29" y="1"/>
                  <a:pt x="30" y="1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1"/>
                  <a:pt x="31" y="1"/>
                  <a:pt x="32" y="1"/>
                </a:cubicBezTo>
                <a:cubicBezTo>
                  <a:pt x="32" y="1"/>
                  <a:pt x="32" y="2"/>
                  <a:pt x="32" y="2"/>
                </a:cubicBezTo>
                <a:cubicBezTo>
                  <a:pt x="32" y="2"/>
                  <a:pt x="33" y="2"/>
                  <a:pt x="33" y="2"/>
                </a:cubicBezTo>
                <a:cubicBezTo>
                  <a:pt x="33" y="2"/>
                  <a:pt x="33" y="3"/>
                  <a:pt x="33" y="3"/>
                </a:cubicBezTo>
                <a:cubicBezTo>
                  <a:pt x="56" y="25"/>
                  <a:pt x="56" y="25"/>
                  <a:pt x="56" y="25"/>
                </a:cubicBezTo>
                <a:cubicBezTo>
                  <a:pt x="58" y="28"/>
                  <a:pt x="58" y="32"/>
                  <a:pt x="56" y="34"/>
                </a:cubicBezTo>
                <a:cubicBezTo>
                  <a:pt x="55" y="35"/>
                  <a:pt x="53" y="36"/>
                  <a:pt x="51" y="36"/>
                </a:cubicBezTo>
                <a:cubicBezTo>
                  <a:pt x="49" y="36"/>
                  <a:pt x="48" y="35"/>
                  <a:pt x="47" y="34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85"/>
                  <a:pt x="35" y="85"/>
                  <a:pt x="35" y="85"/>
                </a:cubicBezTo>
                <a:cubicBezTo>
                  <a:pt x="53" y="54"/>
                  <a:pt x="87" y="33"/>
                  <a:pt x="125" y="33"/>
                </a:cubicBezTo>
                <a:cubicBezTo>
                  <a:pt x="181" y="33"/>
                  <a:pt x="227" y="79"/>
                  <a:pt x="227" y="135"/>
                </a:cubicBezTo>
                <a:cubicBezTo>
                  <a:pt x="227" y="248"/>
                  <a:pt x="227" y="248"/>
                  <a:pt x="227" y="248"/>
                </a:cubicBezTo>
                <a:cubicBezTo>
                  <a:pt x="239" y="236"/>
                  <a:pt x="239" y="236"/>
                  <a:pt x="239" y="236"/>
                </a:cubicBezTo>
                <a:cubicBezTo>
                  <a:pt x="241" y="234"/>
                  <a:pt x="245" y="234"/>
                  <a:pt x="248" y="236"/>
                </a:cubicBezTo>
                <a:cubicBezTo>
                  <a:pt x="250" y="238"/>
                  <a:pt x="250" y="243"/>
                  <a:pt x="248" y="245"/>
                </a:cubicBezTo>
                <a:close/>
                <a:moveTo>
                  <a:pt x="215" y="135"/>
                </a:moveTo>
                <a:cubicBezTo>
                  <a:pt x="215" y="86"/>
                  <a:pt x="174" y="45"/>
                  <a:pt x="125" y="45"/>
                </a:cubicBezTo>
                <a:cubicBezTo>
                  <a:pt x="76" y="45"/>
                  <a:pt x="35" y="86"/>
                  <a:pt x="35" y="135"/>
                </a:cubicBezTo>
                <a:cubicBezTo>
                  <a:pt x="35" y="184"/>
                  <a:pt x="76" y="225"/>
                  <a:pt x="125" y="225"/>
                </a:cubicBezTo>
                <a:cubicBezTo>
                  <a:pt x="174" y="225"/>
                  <a:pt x="215" y="184"/>
                  <a:pt x="215" y="13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" name="Group 4"/>
          <p:cNvGrpSpPr>
            <a:grpSpLocks noChangeAspect="1"/>
          </p:cNvGrpSpPr>
          <p:nvPr/>
        </p:nvGrpSpPr>
        <p:grpSpPr bwMode="auto">
          <a:xfrm>
            <a:off x="4424059" y="2337656"/>
            <a:ext cx="483313" cy="351232"/>
            <a:chOff x="4032" y="2090"/>
            <a:chExt cx="655" cy="47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4336" y="2352"/>
              <a:ext cx="129" cy="214"/>
            </a:xfrm>
            <a:custGeom>
              <a:avLst/>
              <a:gdLst>
                <a:gd name="T0" fmla="*/ 4 w 60"/>
                <a:gd name="T1" fmla="*/ 99 h 99"/>
                <a:gd name="T2" fmla="*/ 56 w 60"/>
                <a:gd name="T3" fmla="*/ 99 h 99"/>
                <a:gd name="T4" fmla="*/ 60 w 60"/>
                <a:gd name="T5" fmla="*/ 95 h 99"/>
                <a:gd name="T6" fmla="*/ 60 w 60"/>
                <a:gd name="T7" fmla="*/ 3 h 99"/>
                <a:gd name="T8" fmla="*/ 56 w 60"/>
                <a:gd name="T9" fmla="*/ 0 h 99"/>
                <a:gd name="T10" fmla="*/ 53 w 60"/>
                <a:gd name="T11" fmla="*/ 3 h 99"/>
                <a:gd name="T12" fmla="*/ 53 w 60"/>
                <a:gd name="T13" fmla="*/ 92 h 99"/>
                <a:gd name="T14" fmla="*/ 4 w 60"/>
                <a:gd name="T15" fmla="*/ 92 h 99"/>
                <a:gd name="T16" fmla="*/ 0 w 60"/>
                <a:gd name="T17" fmla="*/ 95 h 99"/>
                <a:gd name="T18" fmla="*/ 4 w 60"/>
                <a:gd name="T1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99">
                  <a:moveTo>
                    <a:pt x="4" y="99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8" y="99"/>
                    <a:pt x="60" y="97"/>
                    <a:pt x="60" y="95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1"/>
                    <a:pt x="58" y="0"/>
                    <a:pt x="56" y="0"/>
                  </a:cubicBezTo>
                  <a:cubicBezTo>
                    <a:pt x="54" y="0"/>
                    <a:pt x="53" y="1"/>
                    <a:pt x="53" y="3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2" y="92"/>
                    <a:pt x="0" y="93"/>
                    <a:pt x="0" y="95"/>
                  </a:cubicBezTo>
                  <a:cubicBezTo>
                    <a:pt x="0" y="97"/>
                    <a:pt x="2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4310" y="2205"/>
              <a:ext cx="155" cy="58"/>
            </a:xfrm>
            <a:custGeom>
              <a:avLst/>
              <a:gdLst>
                <a:gd name="T0" fmla="*/ 68 w 72"/>
                <a:gd name="T1" fmla="*/ 27 h 27"/>
                <a:gd name="T2" fmla="*/ 72 w 72"/>
                <a:gd name="T3" fmla="*/ 23 h 27"/>
                <a:gd name="T4" fmla="*/ 72 w 72"/>
                <a:gd name="T5" fmla="*/ 4 h 27"/>
                <a:gd name="T6" fmla="*/ 68 w 72"/>
                <a:gd name="T7" fmla="*/ 0 h 27"/>
                <a:gd name="T8" fmla="*/ 3 w 72"/>
                <a:gd name="T9" fmla="*/ 0 h 27"/>
                <a:gd name="T10" fmla="*/ 0 w 72"/>
                <a:gd name="T11" fmla="*/ 4 h 27"/>
                <a:gd name="T12" fmla="*/ 3 w 72"/>
                <a:gd name="T13" fmla="*/ 8 h 27"/>
                <a:gd name="T14" fmla="*/ 65 w 72"/>
                <a:gd name="T15" fmla="*/ 8 h 27"/>
                <a:gd name="T16" fmla="*/ 65 w 72"/>
                <a:gd name="T17" fmla="*/ 23 h 27"/>
                <a:gd name="T18" fmla="*/ 68 w 72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27">
                  <a:moveTo>
                    <a:pt x="68" y="27"/>
                  </a:moveTo>
                  <a:cubicBezTo>
                    <a:pt x="70" y="27"/>
                    <a:pt x="72" y="25"/>
                    <a:pt x="72" y="2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5"/>
                    <a:pt x="66" y="27"/>
                    <a:pt x="6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4032" y="2205"/>
              <a:ext cx="110" cy="17"/>
            </a:xfrm>
            <a:custGeom>
              <a:avLst/>
              <a:gdLst>
                <a:gd name="T0" fmla="*/ 4 w 51"/>
                <a:gd name="T1" fmla="*/ 8 h 8"/>
                <a:gd name="T2" fmla="*/ 47 w 51"/>
                <a:gd name="T3" fmla="*/ 8 h 8"/>
                <a:gd name="T4" fmla="*/ 51 w 51"/>
                <a:gd name="T5" fmla="*/ 4 h 8"/>
                <a:gd name="T6" fmla="*/ 47 w 51"/>
                <a:gd name="T7" fmla="*/ 0 h 8"/>
                <a:gd name="T8" fmla="*/ 4 w 51"/>
                <a:gd name="T9" fmla="*/ 0 h 8"/>
                <a:gd name="T10" fmla="*/ 0 w 51"/>
                <a:gd name="T11" fmla="*/ 4 h 8"/>
                <a:gd name="T12" fmla="*/ 4 w 5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8">
                  <a:moveTo>
                    <a:pt x="4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9" y="8"/>
                    <a:pt x="51" y="6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4344" y="2313"/>
              <a:ext cx="87" cy="69"/>
            </a:xfrm>
            <a:custGeom>
              <a:avLst/>
              <a:gdLst>
                <a:gd name="T0" fmla="*/ 28 w 40"/>
                <a:gd name="T1" fmla="*/ 32 h 32"/>
                <a:gd name="T2" fmla="*/ 37 w 40"/>
                <a:gd name="T3" fmla="*/ 30 h 32"/>
                <a:gd name="T4" fmla="*/ 40 w 40"/>
                <a:gd name="T5" fmla="*/ 26 h 32"/>
                <a:gd name="T6" fmla="*/ 35 w 40"/>
                <a:gd name="T7" fmla="*/ 23 h 32"/>
                <a:gd name="T8" fmla="*/ 28 w 40"/>
                <a:gd name="T9" fmla="*/ 24 h 32"/>
                <a:gd name="T10" fmla="*/ 7 w 40"/>
                <a:gd name="T11" fmla="*/ 4 h 32"/>
                <a:gd name="T12" fmla="*/ 4 w 40"/>
                <a:gd name="T13" fmla="*/ 0 h 32"/>
                <a:gd name="T14" fmla="*/ 0 w 40"/>
                <a:gd name="T15" fmla="*/ 4 h 32"/>
                <a:gd name="T16" fmla="*/ 28 w 40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2">
                  <a:moveTo>
                    <a:pt x="28" y="32"/>
                  </a:moveTo>
                  <a:cubicBezTo>
                    <a:pt x="31" y="32"/>
                    <a:pt x="34" y="31"/>
                    <a:pt x="37" y="30"/>
                  </a:cubicBezTo>
                  <a:cubicBezTo>
                    <a:pt x="39" y="30"/>
                    <a:pt x="40" y="27"/>
                    <a:pt x="40" y="26"/>
                  </a:cubicBezTo>
                  <a:cubicBezTo>
                    <a:pt x="39" y="24"/>
                    <a:pt x="37" y="23"/>
                    <a:pt x="35" y="23"/>
                  </a:cubicBezTo>
                  <a:cubicBezTo>
                    <a:pt x="33" y="24"/>
                    <a:pt x="30" y="24"/>
                    <a:pt x="28" y="24"/>
                  </a:cubicBezTo>
                  <a:cubicBezTo>
                    <a:pt x="17" y="24"/>
                    <a:pt x="7" y="15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4241" y="2313"/>
              <a:ext cx="118" cy="69"/>
            </a:xfrm>
            <a:custGeom>
              <a:avLst/>
              <a:gdLst>
                <a:gd name="T0" fmla="*/ 28 w 55"/>
                <a:gd name="T1" fmla="*/ 32 h 32"/>
                <a:gd name="T2" fmla="*/ 55 w 55"/>
                <a:gd name="T3" fmla="*/ 4 h 32"/>
                <a:gd name="T4" fmla="*/ 52 w 55"/>
                <a:gd name="T5" fmla="*/ 0 h 32"/>
                <a:gd name="T6" fmla="*/ 48 w 55"/>
                <a:gd name="T7" fmla="*/ 4 h 32"/>
                <a:gd name="T8" fmla="*/ 28 w 55"/>
                <a:gd name="T9" fmla="*/ 24 h 32"/>
                <a:gd name="T10" fmla="*/ 7 w 55"/>
                <a:gd name="T11" fmla="*/ 4 h 32"/>
                <a:gd name="T12" fmla="*/ 3 w 55"/>
                <a:gd name="T13" fmla="*/ 0 h 32"/>
                <a:gd name="T14" fmla="*/ 0 w 55"/>
                <a:gd name="T15" fmla="*/ 4 h 32"/>
                <a:gd name="T16" fmla="*/ 28 w 55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2">
                  <a:moveTo>
                    <a:pt x="28" y="32"/>
                  </a:moveTo>
                  <a:cubicBezTo>
                    <a:pt x="43" y="32"/>
                    <a:pt x="55" y="19"/>
                    <a:pt x="55" y="4"/>
                  </a:cubicBezTo>
                  <a:cubicBezTo>
                    <a:pt x="55" y="2"/>
                    <a:pt x="54" y="0"/>
                    <a:pt x="52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15"/>
                    <a:pt x="39" y="24"/>
                    <a:pt x="28" y="24"/>
                  </a:cubicBezTo>
                  <a:cubicBezTo>
                    <a:pt x="16" y="24"/>
                    <a:pt x="7" y="15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9"/>
                    <a:pt x="12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4135" y="2313"/>
              <a:ext cx="121" cy="69"/>
            </a:xfrm>
            <a:custGeom>
              <a:avLst/>
              <a:gdLst>
                <a:gd name="T0" fmla="*/ 28 w 56"/>
                <a:gd name="T1" fmla="*/ 32 h 32"/>
                <a:gd name="T2" fmla="*/ 56 w 56"/>
                <a:gd name="T3" fmla="*/ 4 h 32"/>
                <a:gd name="T4" fmla="*/ 52 w 56"/>
                <a:gd name="T5" fmla="*/ 0 h 32"/>
                <a:gd name="T6" fmla="*/ 49 w 56"/>
                <a:gd name="T7" fmla="*/ 4 h 32"/>
                <a:gd name="T8" fmla="*/ 28 w 56"/>
                <a:gd name="T9" fmla="*/ 24 h 32"/>
                <a:gd name="T10" fmla="*/ 8 w 56"/>
                <a:gd name="T11" fmla="*/ 4 h 32"/>
                <a:gd name="T12" fmla="*/ 4 w 56"/>
                <a:gd name="T13" fmla="*/ 0 h 32"/>
                <a:gd name="T14" fmla="*/ 0 w 56"/>
                <a:gd name="T15" fmla="*/ 4 h 32"/>
                <a:gd name="T16" fmla="*/ 28 w 56"/>
                <a:gd name="T1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2">
                  <a:moveTo>
                    <a:pt x="28" y="32"/>
                  </a:moveTo>
                  <a:cubicBezTo>
                    <a:pt x="44" y="32"/>
                    <a:pt x="56" y="19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9" y="15"/>
                    <a:pt x="40" y="24"/>
                    <a:pt x="28" y="24"/>
                  </a:cubicBezTo>
                  <a:cubicBezTo>
                    <a:pt x="17" y="24"/>
                    <a:pt x="8" y="15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13" y="32"/>
                    <a:pt x="2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4032" y="2205"/>
              <a:ext cx="121" cy="177"/>
            </a:xfrm>
            <a:custGeom>
              <a:avLst/>
              <a:gdLst>
                <a:gd name="T0" fmla="*/ 28 w 56"/>
                <a:gd name="T1" fmla="*/ 82 h 82"/>
                <a:gd name="T2" fmla="*/ 56 w 56"/>
                <a:gd name="T3" fmla="*/ 54 h 82"/>
                <a:gd name="T4" fmla="*/ 52 w 56"/>
                <a:gd name="T5" fmla="*/ 50 h 82"/>
                <a:gd name="T6" fmla="*/ 48 w 56"/>
                <a:gd name="T7" fmla="*/ 54 h 82"/>
                <a:gd name="T8" fmla="*/ 28 w 56"/>
                <a:gd name="T9" fmla="*/ 74 h 82"/>
                <a:gd name="T10" fmla="*/ 7 w 56"/>
                <a:gd name="T11" fmla="*/ 54 h 82"/>
                <a:gd name="T12" fmla="*/ 7 w 56"/>
                <a:gd name="T13" fmla="*/ 4 h 82"/>
                <a:gd name="T14" fmla="*/ 4 w 56"/>
                <a:gd name="T15" fmla="*/ 0 h 82"/>
                <a:gd name="T16" fmla="*/ 0 w 56"/>
                <a:gd name="T17" fmla="*/ 4 h 82"/>
                <a:gd name="T18" fmla="*/ 0 w 56"/>
                <a:gd name="T19" fmla="*/ 54 h 82"/>
                <a:gd name="T20" fmla="*/ 28 w 56"/>
                <a:gd name="T2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82">
                  <a:moveTo>
                    <a:pt x="28" y="82"/>
                  </a:moveTo>
                  <a:cubicBezTo>
                    <a:pt x="43" y="82"/>
                    <a:pt x="56" y="69"/>
                    <a:pt x="56" y="54"/>
                  </a:cubicBezTo>
                  <a:cubicBezTo>
                    <a:pt x="56" y="52"/>
                    <a:pt x="54" y="50"/>
                    <a:pt x="52" y="50"/>
                  </a:cubicBezTo>
                  <a:cubicBezTo>
                    <a:pt x="50" y="50"/>
                    <a:pt x="48" y="52"/>
                    <a:pt x="48" y="54"/>
                  </a:cubicBezTo>
                  <a:cubicBezTo>
                    <a:pt x="48" y="65"/>
                    <a:pt x="39" y="74"/>
                    <a:pt x="28" y="74"/>
                  </a:cubicBezTo>
                  <a:cubicBezTo>
                    <a:pt x="17" y="74"/>
                    <a:pt x="7" y="65"/>
                    <a:pt x="7" y="5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9"/>
                    <a:pt x="13" y="82"/>
                    <a:pt x="2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4032" y="2389"/>
              <a:ext cx="321" cy="177"/>
            </a:xfrm>
            <a:custGeom>
              <a:avLst/>
              <a:gdLst>
                <a:gd name="T0" fmla="*/ 4 w 149"/>
                <a:gd name="T1" fmla="*/ 82 h 82"/>
                <a:gd name="T2" fmla="*/ 56 w 149"/>
                <a:gd name="T3" fmla="*/ 82 h 82"/>
                <a:gd name="T4" fmla="*/ 60 w 149"/>
                <a:gd name="T5" fmla="*/ 78 h 82"/>
                <a:gd name="T6" fmla="*/ 60 w 149"/>
                <a:gd name="T7" fmla="*/ 23 h 82"/>
                <a:gd name="T8" fmla="*/ 141 w 149"/>
                <a:gd name="T9" fmla="*/ 23 h 82"/>
                <a:gd name="T10" fmla="*/ 141 w 149"/>
                <a:gd name="T11" fmla="*/ 78 h 82"/>
                <a:gd name="T12" fmla="*/ 145 w 149"/>
                <a:gd name="T13" fmla="*/ 82 h 82"/>
                <a:gd name="T14" fmla="*/ 149 w 149"/>
                <a:gd name="T15" fmla="*/ 78 h 82"/>
                <a:gd name="T16" fmla="*/ 149 w 149"/>
                <a:gd name="T17" fmla="*/ 19 h 82"/>
                <a:gd name="T18" fmla="*/ 145 w 149"/>
                <a:gd name="T19" fmla="*/ 15 h 82"/>
                <a:gd name="T20" fmla="*/ 56 w 149"/>
                <a:gd name="T21" fmla="*/ 15 h 82"/>
                <a:gd name="T22" fmla="*/ 52 w 149"/>
                <a:gd name="T23" fmla="*/ 19 h 82"/>
                <a:gd name="T24" fmla="*/ 52 w 149"/>
                <a:gd name="T25" fmla="*/ 75 h 82"/>
                <a:gd name="T26" fmla="*/ 7 w 149"/>
                <a:gd name="T27" fmla="*/ 75 h 82"/>
                <a:gd name="T28" fmla="*/ 7 w 149"/>
                <a:gd name="T29" fmla="*/ 4 h 82"/>
                <a:gd name="T30" fmla="*/ 4 w 149"/>
                <a:gd name="T31" fmla="*/ 0 h 82"/>
                <a:gd name="T32" fmla="*/ 0 w 149"/>
                <a:gd name="T33" fmla="*/ 4 h 82"/>
                <a:gd name="T34" fmla="*/ 0 w 149"/>
                <a:gd name="T35" fmla="*/ 78 h 82"/>
                <a:gd name="T36" fmla="*/ 4 w 149"/>
                <a:gd name="T3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82">
                  <a:moveTo>
                    <a:pt x="4" y="82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58" y="82"/>
                    <a:pt x="60" y="80"/>
                    <a:pt x="60" y="78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41" y="80"/>
                    <a:pt x="143" y="82"/>
                    <a:pt x="145" y="82"/>
                  </a:cubicBezTo>
                  <a:cubicBezTo>
                    <a:pt x="147" y="82"/>
                    <a:pt x="149" y="80"/>
                    <a:pt x="149" y="78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9" y="17"/>
                    <a:pt x="147" y="15"/>
                    <a:pt x="145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4" y="15"/>
                    <a:pt x="52" y="17"/>
                    <a:pt x="52" y="19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2" y="82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4241" y="2456"/>
              <a:ext cx="15" cy="110"/>
            </a:xfrm>
            <a:custGeom>
              <a:avLst/>
              <a:gdLst>
                <a:gd name="T0" fmla="*/ 3 w 7"/>
                <a:gd name="T1" fmla="*/ 51 h 51"/>
                <a:gd name="T2" fmla="*/ 7 w 7"/>
                <a:gd name="T3" fmla="*/ 47 h 51"/>
                <a:gd name="T4" fmla="*/ 7 w 7"/>
                <a:gd name="T5" fmla="*/ 4 h 51"/>
                <a:gd name="T6" fmla="*/ 3 w 7"/>
                <a:gd name="T7" fmla="*/ 0 h 51"/>
                <a:gd name="T8" fmla="*/ 0 w 7"/>
                <a:gd name="T9" fmla="*/ 4 h 51"/>
                <a:gd name="T10" fmla="*/ 0 w 7"/>
                <a:gd name="T11" fmla="*/ 47 h 51"/>
                <a:gd name="T12" fmla="*/ 3 w 7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1">
                  <a:moveTo>
                    <a:pt x="3" y="51"/>
                  </a:moveTo>
                  <a:cubicBezTo>
                    <a:pt x="5" y="51"/>
                    <a:pt x="7" y="49"/>
                    <a:pt x="7" y="4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1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4523" y="2389"/>
              <a:ext cx="164" cy="82"/>
            </a:xfrm>
            <a:custGeom>
              <a:avLst/>
              <a:gdLst>
                <a:gd name="T0" fmla="*/ 4 w 76"/>
                <a:gd name="T1" fmla="*/ 38 h 38"/>
                <a:gd name="T2" fmla="*/ 58 w 76"/>
                <a:gd name="T3" fmla="*/ 38 h 38"/>
                <a:gd name="T4" fmla="*/ 61 w 76"/>
                <a:gd name="T5" fmla="*/ 37 h 38"/>
                <a:gd name="T6" fmla="*/ 75 w 76"/>
                <a:gd name="T7" fmla="*/ 21 h 38"/>
                <a:gd name="T8" fmla="*/ 75 w 76"/>
                <a:gd name="T9" fmla="*/ 16 h 38"/>
                <a:gd name="T10" fmla="*/ 61 w 76"/>
                <a:gd name="T11" fmla="*/ 1 h 38"/>
                <a:gd name="T12" fmla="*/ 58 w 76"/>
                <a:gd name="T13" fmla="*/ 0 h 38"/>
                <a:gd name="T14" fmla="*/ 9 w 76"/>
                <a:gd name="T15" fmla="*/ 0 h 38"/>
                <a:gd name="T16" fmla="*/ 5 w 76"/>
                <a:gd name="T17" fmla="*/ 4 h 38"/>
                <a:gd name="T18" fmla="*/ 9 w 76"/>
                <a:gd name="T19" fmla="*/ 7 h 38"/>
                <a:gd name="T20" fmla="*/ 57 w 76"/>
                <a:gd name="T21" fmla="*/ 7 h 38"/>
                <a:gd name="T22" fmla="*/ 67 w 76"/>
                <a:gd name="T23" fmla="*/ 19 h 38"/>
                <a:gd name="T24" fmla="*/ 57 w 76"/>
                <a:gd name="T25" fmla="*/ 30 h 38"/>
                <a:gd name="T26" fmla="*/ 4 w 76"/>
                <a:gd name="T27" fmla="*/ 30 h 38"/>
                <a:gd name="T28" fmla="*/ 0 w 76"/>
                <a:gd name="T29" fmla="*/ 34 h 38"/>
                <a:gd name="T30" fmla="*/ 4 w 76"/>
                <a:gd name="T3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8">
                  <a:moveTo>
                    <a:pt x="4" y="3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9" y="38"/>
                    <a:pt x="60" y="37"/>
                    <a:pt x="61" y="3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20"/>
                    <a:pt x="76" y="18"/>
                    <a:pt x="75" y="16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2"/>
                    <a:pt x="0" y="34"/>
                  </a:cubicBezTo>
                  <a:cubicBezTo>
                    <a:pt x="1" y="36"/>
                    <a:pt x="2" y="38"/>
                    <a:pt x="4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4495" y="2352"/>
              <a:ext cx="15" cy="119"/>
            </a:xfrm>
            <a:custGeom>
              <a:avLst/>
              <a:gdLst>
                <a:gd name="T0" fmla="*/ 4 w 7"/>
                <a:gd name="T1" fmla="*/ 55 h 55"/>
                <a:gd name="T2" fmla="*/ 7 w 7"/>
                <a:gd name="T3" fmla="*/ 51 h 55"/>
                <a:gd name="T4" fmla="*/ 7 w 7"/>
                <a:gd name="T5" fmla="*/ 3 h 55"/>
                <a:gd name="T6" fmla="*/ 4 w 7"/>
                <a:gd name="T7" fmla="*/ 0 h 55"/>
                <a:gd name="T8" fmla="*/ 0 w 7"/>
                <a:gd name="T9" fmla="*/ 3 h 55"/>
                <a:gd name="T10" fmla="*/ 0 w 7"/>
                <a:gd name="T11" fmla="*/ 51 h 55"/>
                <a:gd name="T12" fmla="*/ 4 w 7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5">
                  <a:moveTo>
                    <a:pt x="4" y="55"/>
                  </a:moveTo>
                  <a:cubicBezTo>
                    <a:pt x="6" y="55"/>
                    <a:pt x="7" y="53"/>
                    <a:pt x="7" y="5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4418" y="2285"/>
              <a:ext cx="187" cy="82"/>
            </a:xfrm>
            <a:custGeom>
              <a:avLst/>
              <a:gdLst>
                <a:gd name="T0" fmla="*/ 18 w 87"/>
                <a:gd name="T1" fmla="*/ 38 h 38"/>
                <a:gd name="T2" fmla="*/ 20 w 87"/>
                <a:gd name="T3" fmla="*/ 37 h 38"/>
                <a:gd name="T4" fmla="*/ 21 w 87"/>
                <a:gd name="T5" fmla="*/ 32 h 38"/>
                <a:gd name="T6" fmla="*/ 9 w 87"/>
                <a:gd name="T7" fmla="*/ 19 h 38"/>
                <a:gd name="T8" fmla="*/ 20 w 87"/>
                <a:gd name="T9" fmla="*/ 8 h 38"/>
                <a:gd name="T10" fmla="*/ 80 w 87"/>
                <a:gd name="T11" fmla="*/ 8 h 38"/>
                <a:gd name="T12" fmla="*/ 80 w 87"/>
                <a:gd name="T13" fmla="*/ 31 h 38"/>
                <a:gd name="T14" fmla="*/ 40 w 87"/>
                <a:gd name="T15" fmla="*/ 31 h 38"/>
                <a:gd name="T16" fmla="*/ 36 w 87"/>
                <a:gd name="T17" fmla="*/ 34 h 38"/>
                <a:gd name="T18" fmla="*/ 40 w 87"/>
                <a:gd name="T19" fmla="*/ 38 h 38"/>
                <a:gd name="T20" fmla="*/ 84 w 87"/>
                <a:gd name="T21" fmla="*/ 38 h 38"/>
                <a:gd name="T22" fmla="*/ 87 w 87"/>
                <a:gd name="T23" fmla="*/ 34 h 38"/>
                <a:gd name="T24" fmla="*/ 87 w 87"/>
                <a:gd name="T25" fmla="*/ 4 h 38"/>
                <a:gd name="T26" fmla="*/ 84 w 87"/>
                <a:gd name="T27" fmla="*/ 0 h 38"/>
                <a:gd name="T28" fmla="*/ 18 w 87"/>
                <a:gd name="T29" fmla="*/ 0 h 38"/>
                <a:gd name="T30" fmla="*/ 15 w 87"/>
                <a:gd name="T31" fmla="*/ 2 h 38"/>
                <a:gd name="T32" fmla="*/ 1 w 87"/>
                <a:gd name="T33" fmla="*/ 17 h 38"/>
                <a:gd name="T34" fmla="*/ 1 w 87"/>
                <a:gd name="T35" fmla="*/ 22 h 38"/>
                <a:gd name="T36" fmla="*/ 15 w 87"/>
                <a:gd name="T37" fmla="*/ 37 h 38"/>
                <a:gd name="T38" fmla="*/ 18 w 87"/>
                <a:gd name="T3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38">
                  <a:moveTo>
                    <a:pt x="18" y="38"/>
                  </a:moveTo>
                  <a:cubicBezTo>
                    <a:pt x="19" y="38"/>
                    <a:pt x="20" y="38"/>
                    <a:pt x="20" y="37"/>
                  </a:cubicBezTo>
                  <a:cubicBezTo>
                    <a:pt x="22" y="36"/>
                    <a:pt x="22" y="33"/>
                    <a:pt x="21" y="32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8" y="31"/>
                    <a:pt x="36" y="32"/>
                    <a:pt x="36" y="34"/>
                  </a:cubicBezTo>
                  <a:cubicBezTo>
                    <a:pt x="36" y="36"/>
                    <a:pt x="38" y="38"/>
                    <a:pt x="40" y="38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86" y="38"/>
                    <a:pt x="87" y="36"/>
                    <a:pt x="87" y="3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2"/>
                    <a:pt x="86" y="0"/>
                    <a:pt x="8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8"/>
                    <a:pt x="0" y="20"/>
                    <a:pt x="1" y="2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7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495" y="2453"/>
              <a:ext cx="46" cy="113"/>
            </a:xfrm>
            <a:custGeom>
              <a:avLst/>
              <a:gdLst>
                <a:gd name="T0" fmla="*/ 4 w 21"/>
                <a:gd name="T1" fmla="*/ 52 h 52"/>
                <a:gd name="T2" fmla="*/ 17 w 21"/>
                <a:gd name="T3" fmla="*/ 52 h 52"/>
                <a:gd name="T4" fmla="*/ 21 w 21"/>
                <a:gd name="T5" fmla="*/ 48 h 52"/>
                <a:gd name="T6" fmla="*/ 21 w 21"/>
                <a:gd name="T7" fmla="*/ 4 h 52"/>
                <a:gd name="T8" fmla="*/ 17 w 21"/>
                <a:gd name="T9" fmla="*/ 0 h 52"/>
                <a:gd name="T10" fmla="*/ 14 w 21"/>
                <a:gd name="T11" fmla="*/ 4 h 52"/>
                <a:gd name="T12" fmla="*/ 14 w 21"/>
                <a:gd name="T13" fmla="*/ 45 h 52"/>
                <a:gd name="T14" fmla="*/ 7 w 21"/>
                <a:gd name="T15" fmla="*/ 45 h 52"/>
                <a:gd name="T16" fmla="*/ 7 w 21"/>
                <a:gd name="T17" fmla="*/ 4 h 52"/>
                <a:gd name="T18" fmla="*/ 4 w 21"/>
                <a:gd name="T19" fmla="*/ 0 h 52"/>
                <a:gd name="T20" fmla="*/ 0 w 21"/>
                <a:gd name="T21" fmla="*/ 4 h 52"/>
                <a:gd name="T22" fmla="*/ 0 w 21"/>
                <a:gd name="T23" fmla="*/ 48 h 52"/>
                <a:gd name="T24" fmla="*/ 4 w 21"/>
                <a:gd name="T2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52">
                  <a:moveTo>
                    <a:pt x="4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21" y="50"/>
                    <a:pt x="21" y="4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19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2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4204" y="2166"/>
              <a:ext cx="121" cy="17"/>
            </a:xfrm>
            <a:custGeom>
              <a:avLst/>
              <a:gdLst>
                <a:gd name="T0" fmla="*/ 3 w 56"/>
                <a:gd name="T1" fmla="*/ 8 h 8"/>
                <a:gd name="T2" fmla="*/ 52 w 56"/>
                <a:gd name="T3" fmla="*/ 8 h 8"/>
                <a:gd name="T4" fmla="*/ 56 w 56"/>
                <a:gd name="T5" fmla="*/ 4 h 8"/>
                <a:gd name="T6" fmla="*/ 52 w 56"/>
                <a:gd name="T7" fmla="*/ 0 h 8"/>
                <a:gd name="T8" fmla="*/ 3 w 56"/>
                <a:gd name="T9" fmla="*/ 0 h 8"/>
                <a:gd name="T10" fmla="*/ 0 w 56"/>
                <a:gd name="T11" fmla="*/ 4 h 8"/>
                <a:gd name="T12" fmla="*/ 3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3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4069" y="2090"/>
              <a:ext cx="357" cy="93"/>
            </a:xfrm>
            <a:custGeom>
              <a:avLst/>
              <a:gdLst>
                <a:gd name="T0" fmla="*/ 4 w 166"/>
                <a:gd name="T1" fmla="*/ 43 h 43"/>
                <a:gd name="T2" fmla="*/ 48 w 166"/>
                <a:gd name="T3" fmla="*/ 43 h 43"/>
                <a:gd name="T4" fmla="*/ 51 w 166"/>
                <a:gd name="T5" fmla="*/ 39 h 43"/>
                <a:gd name="T6" fmla="*/ 48 w 166"/>
                <a:gd name="T7" fmla="*/ 35 h 43"/>
                <a:gd name="T8" fmla="*/ 8 w 166"/>
                <a:gd name="T9" fmla="*/ 35 h 43"/>
                <a:gd name="T10" fmla="*/ 8 w 166"/>
                <a:gd name="T11" fmla="*/ 7 h 43"/>
                <a:gd name="T12" fmla="*/ 159 w 166"/>
                <a:gd name="T13" fmla="*/ 7 h 43"/>
                <a:gd name="T14" fmla="*/ 159 w 166"/>
                <a:gd name="T15" fmla="*/ 35 h 43"/>
                <a:gd name="T16" fmla="*/ 133 w 166"/>
                <a:gd name="T17" fmla="*/ 35 h 43"/>
                <a:gd name="T18" fmla="*/ 130 w 166"/>
                <a:gd name="T19" fmla="*/ 39 h 43"/>
                <a:gd name="T20" fmla="*/ 133 w 166"/>
                <a:gd name="T21" fmla="*/ 43 h 43"/>
                <a:gd name="T22" fmla="*/ 163 w 166"/>
                <a:gd name="T23" fmla="*/ 43 h 43"/>
                <a:gd name="T24" fmla="*/ 166 w 166"/>
                <a:gd name="T25" fmla="*/ 39 h 43"/>
                <a:gd name="T26" fmla="*/ 166 w 166"/>
                <a:gd name="T27" fmla="*/ 4 h 43"/>
                <a:gd name="T28" fmla="*/ 163 w 166"/>
                <a:gd name="T29" fmla="*/ 0 h 43"/>
                <a:gd name="T30" fmla="*/ 4 w 166"/>
                <a:gd name="T31" fmla="*/ 0 h 43"/>
                <a:gd name="T32" fmla="*/ 0 w 166"/>
                <a:gd name="T33" fmla="*/ 4 h 43"/>
                <a:gd name="T34" fmla="*/ 0 w 166"/>
                <a:gd name="T35" fmla="*/ 39 h 43"/>
                <a:gd name="T36" fmla="*/ 4 w 166"/>
                <a:gd name="T3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43">
                  <a:moveTo>
                    <a:pt x="4" y="43"/>
                  </a:move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1" y="41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35"/>
                    <a:pt x="159" y="35"/>
                    <a:pt x="159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5"/>
                    <a:pt x="130" y="37"/>
                    <a:pt x="130" y="39"/>
                  </a:cubicBezTo>
                  <a:cubicBezTo>
                    <a:pt x="130" y="41"/>
                    <a:pt x="131" y="43"/>
                    <a:pt x="133" y="43"/>
                  </a:cubicBezTo>
                  <a:cubicBezTo>
                    <a:pt x="163" y="43"/>
                    <a:pt x="163" y="43"/>
                    <a:pt x="163" y="43"/>
                  </a:cubicBezTo>
                  <a:cubicBezTo>
                    <a:pt x="165" y="43"/>
                    <a:pt x="166" y="41"/>
                    <a:pt x="166" y="39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6" y="2"/>
                    <a:pt x="165" y="0"/>
                    <a:pt x="16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4310" y="2166"/>
              <a:ext cx="15" cy="56"/>
            </a:xfrm>
            <a:custGeom>
              <a:avLst/>
              <a:gdLst>
                <a:gd name="T0" fmla="*/ 3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3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3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3" y="26"/>
                  </a:moveTo>
                  <a:cubicBezTo>
                    <a:pt x="5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1" y="26"/>
                    <a:pt x="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4163" y="2166"/>
              <a:ext cx="15" cy="56"/>
            </a:xfrm>
            <a:custGeom>
              <a:avLst/>
              <a:gdLst>
                <a:gd name="T0" fmla="*/ 4 w 7"/>
                <a:gd name="T1" fmla="*/ 26 h 26"/>
                <a:gd name="T2" fmla="*/ 7 w 7"/>
                <a:gd name="T3" fmla="*/ 22 h 26"/>
                <a:gd name="T4" fmla="*/ 7 w 7"/>
                <a:gd name="T5" fmla="*/ 4 h 26"/>
                <a:gd name="T6" fmla="*/ 4 w 7"/>
                <a:gd name="T7" fmla="*/ 0 h 26"/>
                <a:gd name="T8" fmla="*/ 0 w 7"/>
                <a:gd name="T9" fmla="*/ 4 h 26"/>
                <a:gd name="T10" fmla="*/ 0 w 7"/>
                <a:gd name="T11" fmla="*/ 22 h 26"/>
                <a:gd name="T12" fmla="*/ 4 w 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6">
                  <a:moveTo>
                    <a:pt x="4" y="26"/>
                  </a:moveTo>
                  <a:cubicBezTo>
                    <a:pt x="6" y="26"/>
                    <a:pt x="7" y="24"/>
                    <a:pt x="7" y="2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2" y="26"/>
                    <a:pt x="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auto">
            <a:xfrm>
              <a:off x="4163" y="2205"/>
              <a:ext cx="125" cy="17"/>
            </a:xfrm>
            <a:custGeom>
              <a:avLst/>
              <a:gdLst>
                <a:gd name="T0" fmla="*/ 4 w 58"/>
                <a:gd name="T1" fmla="*/ 8 h 8"/>
                <a:gd name="T2" fmla="*/ 55 w 58"/>
                <a:gd name="T3" fmla="*/ 8 h 8"/>
                <a:gd name="T4" fmla="*/ 58 w 58"/>
                <a:gd name="T5" fmla="*/ 4 h 8"/>
                <a:gd name="T6" fmla="*/ 55 w 58"/>
                <a:gd name="T7" fmla="*/ 0 h 8"/>
                <a:gd name="T8" fmla="*/ 4 w 58"/>
                <a:gd name="T9" fmla="*/ 0 h 8"/>
                <a:gd name="T10" fmla="*/ 0 w 58"/>
                <a:gd name="T11" fmla="*/ 4 h 8"/>
                <a:gd name="T12" fmla="*/ 4 w 5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8">
                  <a:moveTo>
                    <a:pt x="4" y="8"/>
                  </a:moveTo>
                  <a:cubicBezTo>
                    <a:pt x="55" y="8"/>
                    <a:pt x="55" y="8"/>
                    <a:pt x="55" y="8"/>
                  </a:cubicBezTo>
                  <a:cubicBezTo>
                    <a:pt x="57" y="8"/>
                    <a:pt x="58" y="6"/>
                    <a:pt x="58" y="4"/>
                  </a:cubicBezTo>
                  <a:cubicBezTo>
                    <a:pt x="58" y="2"/>
                    <a:pt x="57" y="0"/>
                    <a:pt x="5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Title 1"/>
          <p:cNvSpPr txBox="1">
            <a:spLocks/>
          </p:cNvSpPr>
          <p:nvPr/>
        </p:nvSpPr>
        <p:spPr>
          <a:xfrm>
            <a:off x="695708" y="2022841"/>
            <a:ext cx="2482850" cy="341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rgbClr val="EBA258"/>
                </a:solidFill>
              </a:rPr>
              <a:t>exercise</a:t>
            </a:r>
            <a:endParaRPr lang="en-US" sz="3200" dirty="0">
              <a:solidFill>
                <a:srgbClr val="EBA258"/>
              </a:solidFill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9648760" y="1923997"/>
            <a:ext cx="2347554" cy="437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>
                <a:solidFill>
                  <a:srgbClr val="8797CB"/>
                </a:solidFill>
              </a:rPr>
              <a:t>air</a:t>
            </a:r>
            <a:r>
              <a:rPr lang="zh-TW" altLang="en-US" sz="3200" dirty="0" smtClean="0">
                <a:solidFill>
                  <a:srgbClr val="8797CB"/>
                </a:solidFill>
              </a:rPr>
              <a:t> </a:t>
            </a:r>
            <a:r>
              <a:rPr lang="en-US" altLang="zh-TW" sz="3200" dirty="0" smtClean="0">
                <a:solidFill>
                  <a:srgbClr val="8797CB"/>
                </a:solidFill>
              </a:rPr>
              <a:t>quality</a:t>
            </a:r>
            <a:endParaRPr lang="en-US" sz="3200" dirty="0">
              <a:solidFill>
                <a:srgbClr val="8797CB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5662" y="2540948"/>
            <a:ext cx="3470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>
                <a:solidFill>
                  <a:schemeClr val="bg2">
                    <a:lumMod val="10000"/>
                  </a:schemeClr>
                </a:solidFill>
              </a:rPr>
              <a:t>Recently, </a:t>
            </a:r>
            <a:endParaRPr kumimoji="1" lang="en-US" altLang="zh-TW" sz="24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kumimoji="1" lang="en-US" altLang="zh-TW" sz="2400" b="1" dirty="0" smtClean="0">
                <a:solidFill>
                  <a:schemeClr val="bg2">
                    <a:lumMod val="10000"/>
                  </a:schemeClr>
                </a:solidFill>
              </a:rPr>
              <a:t>more </a:t>
            </a:r>
            <a:r>
              <a:rPr kumimoji="1" lang="en-US" altLang="zh-TW" sz="2400" b="1" dirty="0">
                <a:solidFill>
                  <a:schemeClr val="bg2">
                    <a:lumMod val="10000"/>
                  </a:schemeClr>
                </a:solidFill>
              </a:rPr>
              <a:t>and more people go to exercise for their health and body shape.</a:t>
            </a:r>
            <a:endParaRPr kumimoji="1" lang="zh-TW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8" name="文字方塊 187"/>
          <p:cNvSpPr txBox="1"/>
          <p:nvPr/>
        </p:nvSpPr>
        <p:spPr>
          <a:xfrm>
            <a:off x="8919160" y="2709756"/>
            <a:ext cx="3470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空氣品質在每個地區都不一樣，而民眾若想得知資料，卻又不知道從何看起。</a:t>
            </a:r>
            <a:endParaRPr kumimoji="1" lang="zh-TW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4488" y="5077421"/>
            <a:ext cx="11340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b="1" dirty="0">
                <a:solidFill>
                  <a:schemeClr val="bg2">
                    <a:lumMod val="10000"/>
                  </a:schemeClr>
                </a:solidFill>
              </a:rPr>
              <a:t>Therefore, by the yearly information of air quality and the normal please that people go exercise.  We will analyze what kind of exercise is proper enough to fix the air quality there</a:t>
            </a:r>
            <a:r>
              <a:rPr kumimoji="1" lang="en-US" altLang="zh-TW" sz="24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kumimoji="1" lang="zh-TW" altLang="en-US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zh-TW" sz="2400" b="1" dirty="0" smtClean="0">
                <a:solidFill>
                  <a:schemeClr val="bg2">
                    <a:lumMod val="10000"/>
                  </a:schemeClr>
                </a:solidFill>
              </a:rPr>
              <a:t>So </a:t>
            </a:r>
            <a:r>
              <a:rPr kumimoji="1" lang="en-US" altLang="zh-TW" sz="2400" b="1" dirty="0">
                <a:solidFill>
                  <a:schemeClr val="bg2">
                    <a:lumMod val="10000"/>
                  </a:schemeClr>
                </a:solidFill>
              </a:rPr>
              <a:t>that we will not do harm to our body instead because of the bad air quality.</a:t>
            </a:r>
          </a:p>
        </p:txBody>
      </p:sp>
      <p:grpSp>
        <p:nvGrpSpPr>
          <p:cNvPr id="189" name="Group 22"/>
          <p:cNvGrpSpPr/>
          <p:nvPr/>
        </p:nvGrpSpPr>
        <p:grpSpPr>
          <a:xfrm rot="5400000" flipV="1">
            <a:off x="5913113" y="4381304"/>
            <a:ext cx="708741" cy="391070"/>
            <a:chOff x="8015924" y="3072611"/>
            <a:chExt cx="1520787" cy="302214"/>
          </a:xfrm>
        </p:grpSpPr>
        <p:cxnSp>
          <p:nvCxnSpPr>
            <p:cNvPr id="190" name="Straight Connector 23"/>
            <p:cNvCxnSpPr/>
            <p:nvPr/>
          </p:nvCxnSpPr>
          <p:spPr>
            <a:xfrm>
              <a:off x="8015924" y="3073400"/>
              <a:ext cx="124142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24"/>
            <p:cNvCxnSpPr/>
            <p:nvPr/>
          </p:nvCxnSpPr>
          <p:spPr>
            <a:xfrm>
              <a:off x="9247825" y="3072611"/>
              <a:ext cx="288886" cy="30221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08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7802" y="4165601"/>
            <a:ext cx="6361283" cy="1606056"/>
          </a:xfrm>
        </p:spPr>
        <p:txBody>
          <a:bodyPr/>
          <a:lstStyle/>
          <a:p>
            <a:pPr marL="457200" indent="-457200" algn="dist">
              <a:buFont typeface="Arial" charset="0"/>
              <a:buChar char="•"/>
            </a:pPr>
            <a:r>
              <a:rPr kumimoji="1" lang="en-US" altLang="zh-TW" sz="7200" dirty="0" smtClean="0">
                <a:solidFill>
                  <a:schemeClr val="bg1"/>
                </a:solidFill>
              </a:rPr>
              <a:t>WEBSITE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7803" y="4165601"/>
            <a:ext cx="6738654" cy="1606056"/>
          </a:xfrm>
        </p:spPr>
        <p:txBody>
          <a:bodyPr/>
          <a:lstStyle/>
          <a:p>
            <a:pPr marL="457200" indent="-457200" algn="dist">
              <a:buFont typeface="Arial" charset="0"/>
              <a:buChar char="•"/>
            </a:pPr>
            <a:r>
              <a:rPr kumimoji="1" lang="en-US" altLang="zh-TW" sz="7200" dirty="0" smtClean="0">
                <a:solidFill>
                  <a:schemeClr val="bg1"/>
                </a:solidFill>
              </a:rPr>
              <a:t>OPERATION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7802" y="4165601"/>
            <a:ext cx="7493398" cy="1606056"/>
          </a:xfrm>
        </p:spPr>
        <p:txBody>
          <a:bodyPr/>
          <a:lstStyle/>
          <a:p>
            <a:pPr marL="457200" indent="-457200" algn="dist">
              <a:buFont typeface="Arial" charset="0"/>
              <a:buChar char="•"/>
            </a:pPr>
            <a:r>
              <a:rPr kumimoji="1" lang="en-US" altLang="zh-TW" sz="7200" dirty="0" smtClean="0">
                <a:solidFill>
                  <a:schemeClr val="bg1"/>
                </a:solidFill>
              </a:rPr>
              <a:t>CONCLUSION</a:t>
            </a:r>
            <a:endParaRPr kumimoji="1"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4646"/>
      </a:accent1>
      <a:accent2>
        <a:srgbClr val="17BEDF"/>
      </a:accent2>
      <a:accent3>
        <a:srgbClr val="A5A5A5"/>
      </a:accent3>
      <a:accent4>
        <a:srgbClr val="FFCF37"/>
      </a:accent4>
      <a:accent5>
        <a:srgbClr val="64F2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243</Words>
  <Application>Microsoft Macintosh PowerPoint</Application>
  <PresentationFormat>寬螢幕</PresentationFormat>
  <Paragraphs>51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Microsoft YaHei</vt:lpstr>
      <vt:lpstr>Segoe UI Light</vt:lpstr>
      <vt:lpstr>微软雅黑</vt:lpstr>
      <vt:lpstr>新細明體</vt:lpstr>
      <vt:lpstr>Arial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04113046</cp:lastModifiedBy>
  <cp:revision>62</cp:revision>
  <dcterms:created xsi:type="dcterms:W3CDTF">2015-09-29T02:37:32Z</dcterms:created>
  <dcterms:modified xsi:type="dcterms:W3CDTF">2017-08-05T17:50:01Z</dcterms:modified>
</cp:coreProperties>
</file>