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BE5F9-2CF8-46C6-33D0-6BB5082EC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694D41-C0BE-9784-A26D-80479B98D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5F1F58-1898-B5F3-01AF-CC6C74D9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F08048-9FAE-A7C4-BBA1-1E40D695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1E1A5A-18EF-3426-2D89-411967F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24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C17CD-7164-7720-7B50-00EB9A07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50B2AA-628F-F0CF-5540-B7B68376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2176F-B0E6-44DC-E342-2243E71D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534A12-C2B0-84A2-B474-ED354C34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07C42B-A79E-108C-D16A-C85B3373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5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C3B7F6-4F50-692C-DD2D-FFB1D1406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76633F-D772-579D-7540-68C7A9F58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28D6EE-0A3E-08D2-6EF4-FE3D470A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8FF7D-0B3C-A4C6-7827-D6A5DBDD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AC95E1-0D28-F821-FBA5-C128BB6D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018C3-AEB9-0BFF-274D-1BED4CDF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E3B799-4089-8FD0-3762-040BDDC4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A1A40-0B26-A7F0-78CD-171DB6C1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48A2F2-2BD7-A918-B99F-36F0BA04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C9851-2C7B-0AE3-D82F-60C3490B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66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BF108-9403-6A09-D0DE-F1DA82E7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B87663-7106-2A38-2BAF-E77C67CD4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12A10-B338-CBA5-C64E-887FAF69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84618E-0007-55CA-EB57-FE65D871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BA220-B8D0-BD3B-7C6E-502A434E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54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B8BD6-D82C-62A4-42F6-1817DEC3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EFB176-BA63-61E2-8F02-B2890A3FE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DAE758-6A29-C672-E391-57B86111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6AB76-3E86-55FE-DB96-C159B1E0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95FA9-E3FD-476E-882C-73B8799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29FB-A880-3A57-4171-B76B2FA4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27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DDBA7-448B-F5FB-EBC2-1E360D67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FE901A-0F19-AB22-1385-A80DF7E4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339FFA-9590-512C-3428-EDA08A36D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FF72F0-DBE0-9D79-A765-E5D405D3A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25D7E1-34EA-7BF5-D33B-0F1A42D51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839E27-7EB3-8A99-2476-9D0A0E86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D3A251-05F9-4BAD-991B-7ED6C44D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677625-CD34-39C9-A667-6EFC34C0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84D09-E777-F6A6-668D-BB24437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E0D889-2605-B837-9F83-B88FB064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8801E0-9919-25D9-4C90-431671BC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CF9F93-A024-6355-8201-C9F1C0AA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71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3AFDDA-4DAB-6F98-3070-57E1CF5E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891E21-E451-5C3F-1389-BD11DCDC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073775-CD4C-620B-D2A3-D86D1442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23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E196A-3B5C-FD6E-D222-F174820E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F4CEF-A171-9C70-6D17-DE49F92F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9C6C4E-88B5-8FFD-EA5C-8227C857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BDC67-7B1E-88C8-EBE5-DAAA9B3D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D42722-CAA7-24D2-569B-2AE36411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0EBBDA-F3B2-9477-17E0-64003BDC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41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30364-A60A-71FB-9B75-50E4E258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B4F637-B2B7-4039-A4F4-B21EFFCB2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6952FD-3095-B5BB-A6F7-954E5A33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7FE10-78F7-A3EB-3258-3BEB4E1C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7A72C-CAC3-9734-87FF-C208E843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7313A3-6EBC-4CAC-FD89-57943F62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89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9CCCEB-46DA-9DBD-7530-19CFEE52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2EC74-ACAE-3835-268D-721B66F0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3FBA6-93ED-637C-D75D-72164A9AD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28B48-65EC-7A4A-ADE1-2B327717542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B9905-28BC-F826-9F70-623E34699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14093A-67A6-EC78-BBFE-CA268DFDB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2C53A-0124-E243-B278-D0079F5FC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63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BD2AA-3A98-BE3A-1C56-0289929EE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5F5D9F-F973-4804-E97F-830C062D6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00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kimura.f</dc:creator>
  <cp:lastModifiedBy>kimura.f</cp:lastModifiedBy>
  <cp:revision>1</cp:revision>
  <dcterms:created xsi:type="dcterms:W3CDTF">2025-02-15T10:50:03Z</dcterms:created>
  <dcterms:modified xsi:type="dcterms:W3CDTF">2025-02-15T10:50:20Z</dcterms:modified>
</cp:coreProperties>
</file>