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サーモグラフィデータ作成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56160" y="1176840"/>
            <a:ext cx="8168040" cy="33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＜仕様＞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・サーモセンサからの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8×8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の温度データを入力として、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サーモグラフィ画像ファイルを作成する。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・指定サイズのカラーバー（グラデーション）画像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ファイルを作成する。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→ 作成するカラーバーは縦方向のグラデーション。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　（指定サイズが横長でも縦方向変化固定）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サーモグラフィデータ作成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678680" y="1152000"/>
            <a:ext cx="6721920" cy="19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・温度について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　→ センサの範囲は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80 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度。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　→ 人間の体温は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35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度～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40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度くらい。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　→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37.5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度以上を赤色表示？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　　→ 表示範囲は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35.5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37.5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DejaVu Sans"/>
              </a:rPr>
              <a:t>度？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42" name="Group 3"/>
          <p:cNvGrpSpPr/>
          <p:nvPr/>
        </p:nvGrpSpPr>
        <p:grpSpPr>
          <a:xfrm>
            <a:off x="1971000" y="3312000"/>
            <a:ext cx="4264920" cy="1874520"/>
            <a:chOff x="1971000" y="3312000"/>
            <a:chExt cx="4264920" cy="1874520"/>
          </a:xfrm>
        </p:grpSpPr>
        <p:pic>
          <p:nvPicPr>
            <p:cNvPr id="43" name="" descr=""/>
            <p:cNvPicPr/>
            <p:nvPr/>
          </p:nvPicPr>
          <p:blipFill>
            <a:blip r:embed="rId1"/>
            <a:stretch/>
          </p:blipFill>
          <p:spPr>
            <a:xfrm>
              <a:off x="1971000" y="3312000"/>
              <a:ext cx="1128960" cy="1438920"/>
            </a:xfrm>
            <a:prstGeom prst="rect">
              <a:avLst/>
            </a:prstGeom>
            <a:ln w="36000">
              <a:solidFill>
                <a:srgbClr val="3465a4"/>
              </a:solidFill>
              <a:round/>
            </a:ln>
          </p:spPr>
        </p:pic>
        <p:pic>
          <p:nvPicPr>
            <p:cNvPr id="44" name="" descr=""/>
            <p:cNvPicPr/>
            <p:nvPr/>
          </p:nvPicPr>
          <p:blipFill>
            <a:blip r:embed="rId2"/>
            <a:stretch/>
          </p:blipFill>
          <p:spPr>
            <a:xfrm>
              <a:off x="3505320" y="3312000"/>
              <a:ext cx="1128600" cy="1438920"/>
            </a:xfrm>
            <a:prstGeom prst="rect">
              <a:avLst/>
            </a:prstGeom>
            <a:ln w="36000">
              <a:solidFill>
                <a:srgbClr val="3465a4"/>
              </a:solidFill>
              <a:round/>
            </a:ln>
          </p:spPr>
        </p:pic>
        <p:sp>
          <p:nvSpPr>
            <p:cNvPr id="45" name="CustomShape 4"/>
            <p:cNvSpPr/>
            <p:nvPr/>
          </p:nvSpPr>
          <p:spPr>
            <a:xfrm>
              <a:off x="2115000" y="4824000"/>
              <a:ext cx="862920" cy="290520"/>
            </a:xfrm>
            <a:prstGeom prst="rect">
              <a:avLst/>
            </a:prstGeom>
            <a:noFill/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～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80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度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>
              <a:off x="3627000" y="4824000"/>
              <a:ext cx="934920" cy="362520"/>
            </a:xfrm>
            <a:prstGeom prst="rect">
              <a:avLst/>
            </a:prstGeom>
            <a:noFill/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35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～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40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度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47" name="" descr=""/>
            <p:cNvPicPr/>
            <p:nvPr/>
          </p:nvPicPr>
          <p:blipFill>
            <a:blip r:embed="rId3"/>
            <a:stretch/>
          </p:blipFill>
          <p:spPr>
            <a:xfrm>
              <a:off x="5001840" y="3312000"/>
              <a:ext cx="1126080" cy="1438920"/>
            </a:xfrm>
            <a:prstGeom prst="rect">
              <a:avLst/>
            </a:prstGeom>
            <a:ln w="36000">
              <a:solidFill>
                <a:srgbClr val="3465a4"/>
              </a:solidFill>
              <a:round/>
            </a:ln>
          </p:spPr>
        </p:pic>
        <p:sp>
          <p:nvSpPr>
            <p:cNvPr id="48" name="CustomShape 6"/>
            <p:cNvSpPr/>
            <p:nvPr/>
          </p:nvSpPr>
          <p:spPr>
            <a:xfrm>
              <a:off x="4965840" y="4824000"/>
              <a:ext cx="1270080" cy="358920"/>
            </a:xfrm>
            <a:prstGeom prst="rect">
              <a:avLst/>
            </a:prstGeom>
            <a:noFill/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35.5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～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37.5</a:t>
              </a:r>
              <a:r>
                <a:rPr b="0" lang="ja-JP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度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9" name="CustomShape 7"/>
          <p:cNvSpPr/>
          <p:nvPr/>
        </p:nvSpPr>
        <p:spPr>
          <a:xfrm>
            <a:off x="4824000" y="3096000"/>
            <a:ext cx="1582920" cy="2086920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6408000" y="3816000"/>
            <a:ext cx="3023280" cy="430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ff0000"/>
                </a:solidFill>
                <a:latin typeface="Arial"/>
                <a:ea typeface="DejaVu Sans"/>
              </a:rPr>
              <a:t>これを初期値とする（仮）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サーモグラフィ画像作成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161720" y="1008000"/>
            <a:ext cx="7756560" cy="36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＜入力＞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8×8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のサーモセンサデータ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・温度の最低値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(Min)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と最大値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(Max)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・作成する画像の縦横サイズ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＜出力＞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・サーモグラフィ画像ファイル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pSp>
        <p:nvGrpSpPr>
          <p:cNvPr id="53" name="Group 3"/>
          <p:cNvGrpSpPr/>
          <p:nvPr/>
        </p:nvGrpSpPr>
        <p:grpSpPr>
          <a:xfrm>
            <a:off x="6984000" y="2448360"/>
            <a:ext cx="2014920" cy="2518920"/>
            <a:chOff x="6984000" y="2448360"/>
            <a:chExt cx="2014920" cy="2518920"/>
          </a:xfrm>
        </p:grpSpPr>
        <p:pic>
          <p:nvPicPr>
            <p:cNvPr id="54" name="" descr=""/>
            <p:cNvPicPr/>
            <p:nvPr/>
          </p:nvPicPr>
          <p:blipFill>
            <a:blip r:embed="rId1"/>
            <a:stretch/>
          </p:blipFill>
          <p:spPr>
            <a:xfrm>
              <a:off x="7028280" y="2448360"/>
              <a:ext cx="1970640" cy="2046960"/>
            </a:xfrm>
            <a:prstGeom prst="rect">
              <a:avLst/>
            </a:prstGeom>
            <a:ln w="36000">
              <a:solidFill>
                <a:srgbClr val="3465a4"/>
              </a:solidFill>
              <a:round/>
            </a:ln>
          </p:spPr>
        </p:pic>
        <p:sp>
          <p:nvSpPr>
            <p:cNvPr id="55" name="CustomShape 4"/>
            <p:cNvSpPr/>
            <p:nvPr/>
          </p:nvSpPr>
          <p:spPr>
            <a:xfrm>
              <a:off x="6984000" y="4608360"/>
              <a:ext cx="2003760" cy="358920"/>
            </a:xfrm>
            <a:prstGeom prst="rect">
              <a:avLst/>
            </a:prstGeom>
            <a:noFill/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ja-JP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サーモグラフィ画像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サーモグラフィ画像作成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2268720" y="4794480"/>
            <a:ext cx="5543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(※)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実際の画像では温度の数値は表示しない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(※)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実際には補間処理を行い、滑らかな表示にする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864000" y="1152000"/>
            <a:ext cx="62636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サーモグラフィ画像想定図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補間無し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22960" y="1836000"/>
            <a:ext cx="4133160" cy="27518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086440" y="1872000"/>
            <a:ext cx="4057560" cy="28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サーモグラフィ画像作成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64000" y="1152000"/>
            <a:ext cx="62636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サーモグラフィ画像想定図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補間あり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</p:txBody>
      </p:sp>
      <p:grpSp>
        <p:nvGrpSpPr>
          <p:cNvPr id="65" name="Group 4"/>
          <p:cNvGrpSpPr/>
          <p:nvPr/>
        </p:nvGrpSpPr>
        <p:grpSpPr>
          <a:xfrm>
            <a:off x="2232000" y="1794600"/>
            <a:ext cx="5616360" cy="2885400"/>
            <a:chOff x="2232000" y="1794600"/>
            <a:chExt cx="5616360" cy="2885400"/>
          </a:xfrm>
        </p:grpSpPr>
        <p:sp>
          <p:nvSpPr>
            <p:cNvPr id="66" name="CustomShape 5"/>
            <p:cNvSpPr/>
            <p:nvPr/>
          </p:nvSpPr>
          <p:spPr>
            <a:xfrm>
              <a:off x="2232000" y="4248000"/>
              <a:ext cx="237600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Bilinear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67" name="Group 6"/>
            <p:cNvGrpSpPr/>
            <p:nvPr/>
          </p:nvGrpSpPr>
          <p:grpSpPr>
            <a:xfrm>
              <a:off x="2232360" y="1794600"/>
              <a:ext cx="5616000" cy="2381400"/>
              <a:chOff x="2232360" y="1794600"/>
              <a:chExt cx="5616000" cy="2381400"/>
            </a:xfrm>
          </p:grpSpPr>
          <p:pic>
            <p:nvPicPr>
              <p:cNvPr id="68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2232360" y="1794600"/>
                <a:ext cx="2381400" cy="2381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466960" y="1794600"/>
                <a:ext cx="2381400" cy="2381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0" name="CustomShape 7"/>
            <p:cNvSpPr/>
            <p:nvPr/>
          </p:nvSpPr>
          <p:spPr>
            <a:xfrm>
              <a:off x="5472000" y="4255200"/>
              <a:ext cx="237600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Bicubic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1" name="TextShape 8"/>
          <p:cNvSpPr txBox="1"/>
          <p:nvPr/>
        </p:nvSpPr>
        <p:spPr>
          <a:xfrm>
            <a:off x="2124360" y="4824000"/>
            <a:ext cx="5832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Bicubic</a:t>
            </a:r>
            <a:r>
              <a:rPr b="0" lang="ja-JP" sz="1600" spc="-1" strike="noStrike">
                <a:latin typeface="Arial"/>
              </a:rPr>
              <a:t>の方が滑らかになるが計算が複雑になり、入力が</a:t>
            </a:r>
            <a:r>
              <a:rPr b="0" lang="en-US" sz="1600" spc="-1" strike="noStrike">
                <a:latin typeface="Arial"/>
              </a:rPr>
              <a:t>8x8</a:t>
            </a:r>
            <a:r>
              <a:rPr b="0" lang="ja-JP" sz="1600" spc="-1" strike="noStrike">
                <a:latin typeface="Arial"/>
              </a:rPr>
              <a:t>データなので表示に問題がなければ</a:t>
            </a:r>
            <a:r>
              <a:rPr b="0" lang="en-US" sz="1600" spc="-1" strike="noStrike">
                <a:latin typeface="Arial"/>
              </a:rPr>
              <a:t>Bilinear</a:t>
            </a:r>
            <a:r>
              <a:rPr b="0" lang="ja-JP" sz="1600" spc="-1" strike="noStrike">
                <a:latin typeface="Arial"/>
              </a:rPr>
              <a:t>補間を採用する。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カラーバー画像作成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161720" y="1008000"/>
            <a:ext cx="7756560" cy="36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＜入力＞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・温度の最低値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(Min)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と最大値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(Max)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・作成するグラデーション画像の縦横サイズ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→ 作成するグラデーションは縦方向固定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　　（指定サイズが横長でも縦方向変化固定）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＜出力＞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・カラーバー画像ファイル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2760"/>
            <a:ext cx="90705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  <a:ea typeface="DejaVu Sans"/>
              </a:rPr>
              <a:t>カラーバー画像作成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162080" y="1008000"/>
            <a:ext cx="7756560" cy="36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カラーバー画像の表示色は高温部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Red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、低温部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Blue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その中間を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Green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とし、更に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Red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Green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の間を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Yellow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Green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Blue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の間を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Cyan</a:t>
            </a:r>
            <a:r>
              <a:rPr b="0" lang="ja-JP" sz="2600" spc="-1" strike="noStrike">
                <a:solidFill>
                  <a:srgbClr val="000000"/>
                </a:solidFill>
                <a:latin typeface="Arial"/>
                <a:ea typeface="DejaVu Sans"/>
              </a:rPr>
              <a:t>とする。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grpSp>
        <p:nvGrpSpPr>
          <p:cNvPr id="76" name="Group 3"/>
          <p:cNvGrpSpPr/>
          <p:nvPr/>
        </p:nvGrpSpPr>
        <p:grpSpPr>
          <a:xfrm>
            <a:off x="3168000" y="2520000"/>
            <a:ext cx="1322280" cy="2700000"/>
            <a:chOff x="3168000" y="2520000"/>
            <a:chExt cx="1322280" cy="2700000"/>
          </a:xfrm>
        </p:grpSpPr>
        <p:sp>
          <p:nvSpPr>
            <p:cNvPr id="77" name="CustomShape 4"/>
            <p:cNvSpPr/>
            <p:nvPr/>
          </p:nvSpPr>
          <p:spPr>
            <a:xfrm>
              <a:off x="3348360" y="2520000"/>
              <a:ext cx="431640" cy="2232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27000" bIns="27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Max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Mid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8" name="CustomShape 5"/>
            <p:cNvSpPr/>
            <p:nvPr/>
          </p:nvSpPr>
          <p:spPr>
            <a:xfrm>
              <a:off x="3168000" y="4861080"/>
              <a:ext cx="936000" cy="358920"/>
            </a:xfrm>
            <a:prstGeom prst="rect">
              <a:avLst/>
            </a:prstGeom>
            <a:noFill/>
            <a:ln w="36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ja-JP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カラーバー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9" name="TextShape 6"/>
            <p:cNvSpPr txBox="1"/>
            <p:nvPr/>
          </p:nvSpPr>
          <p:spPr>
            <a:xfrm>
              <a:off x="3780000" y="2520000"/>
              <a:ext cx="50688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Red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TextShape 7"/>
            <p:cNvSpPr txBox="1"/>
            <p:nvPr/>
          </p:nvSpPr>
          <p:spPr>
            <a:xfrm>
              <a:off x="3799080" y="3466440"/>
              <a:ext cx="67608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Green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TextShape 8"/>
            <p:cNvSpPr txBox="1"/>
            <p:nvPr/>
          </p:nvSpPr>
          <p:spPr>
            <a:xfrm>
              <a:off x="3801960" y="4472280"/>
              <a:ext cx="53748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Blue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Shape 9"/>
            <p:cNvSpPr txBox="1"/>
            <p:nvPr/>
          </p:nvSpPr>
          <p:spPr>
            <a:xfrm>
              <a:off x="3801960" y="3960000"/>
              <a:ext cx="59688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Cyan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Shape 10"/>
            <p:cNvSpPr txBox="1"/>
            <p:nvPr/>
          </p:nvSpPr>
          <p:spPr>
            <a:xfrm>
              <a:off x="3801960" y="3019680"/>
              <a:ext cx="688320" cy="290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Yellow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220000" y="2520000"/>
            <a:ext cx="380880" cy="2232000"/>
          </a:xfrm>
          <a:prstGeom prst="rect">
            <a:avLst/>
          </a:prstGeom>
          <a:ln>
            <a:noFill/>
          </a:ln>
        </p:spPr>
      </p:pic>
      <p:sp>
        <p:nvSpPr>
          <p:cNvPr id="85" name="CustomShape 11"/>
          <p:cNvSpPr/>
          <p:nvPr/>
        </p:nvSpPr>
        <p:spPr>
          <a:xfrm>
            <a:off x="5040000" y="4860000"/>
            <a:ext cx="792000" cy="358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Arial"/>
                <a:ea typeface="DejaVu Sans"/>
              </a:rPr>
              <a:t>想定図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2020-08-12T11:43:49Z</dcterms:created>
  <dc:creator/>
  <dc:description/>
  <dc:language>ja-JP</dc:language>
  <cp:lastModifiedBy/>
  <dcterms:modified xsi:type="dcterms:W3CDTF">2020-08-25T10:54:51Z</dcterms:modified>
  <cp:revision>17</cp:revision>
  <dc:subject/>
  <dc:title/>
</cp:coreProperties>
</file>