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2600" y="904900"/>
            <a:ext cx="2103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■ </a:t>
            </a:r>
            <a:r>
              <a:rPr lang="ja"/>
              <a:t>顔検出ON/OFF共通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18250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77550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36850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896150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055450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217713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381775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539275" y="1422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418250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577550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736850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896150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055450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217713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381775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539275" y="15737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418250" y="17253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577550" y="17253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736850" y="17253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896150" y="1725350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2055450" y="1725350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217713" y="1725350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381775" y="17253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2539275" y="17253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418250" y="18769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77550" y="18769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1736850" y="18769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896150" y="1876975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055450" y="1876975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217713" y="1876975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381775" y="18769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39275" y="18769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418250" y="202860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577550" y="202860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736850" y="202860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896150" y="2028600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055450" y="2028600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17713" y="2028600"/>
            <a:ext cx="159300" cy="15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381775" y="202860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539275" y="202860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418250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1577550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736850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896150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55450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2217713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2381775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539275" y="218022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418250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577550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1736850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896150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2055450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2217713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2381775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2539275" y="2331850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418250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577550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736850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896150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2055450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2217713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2381775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2539275" y="2483475"/>
            <a:ext cx="159300" cy="151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81325" y="1919100"/>
            <a:ext cx="328500" cy="26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3424250" y="1521150"/>
            <a:ext cx="51894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35℃以上の画素がX個以上あれば、X個の平均値を体温データとして出力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デフォルト：X =９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Xは結合検証で調整。</a:t>
            </a:r>
            <a:br>
              <a:rPr lang="ja" sz="1200"/>
            </a:br>
            <a:r>
              <a:rPr lang="ja" sz="1200"/>
              <a:t>オプションで平均値ではなく最大値を出力できるようにする。</a:t>
            </a:r>
            <a:endParaRPr sz="1200"/>
          </a:p>
        </p:txBody>
      </p:sp>
      <p:sp>
        <p:nvSpPr>
          <p:cNvPr id="121" name="Google Shape;121;p13"/>
          <p:cNvSpPr txBox="1"/>
          <p:nvPr/>
        </p:nvSpPr>
        <p:spPr>
          <a:xfrm>
            <a:off x="3341675" y="2728025"/>
            <a:ext cx="496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【顔検出ONの場合は、顔検出結果がある時のみ体温測定を行う。】</a:t>
            </a:r>
            <a:endParaRPr sz="1200"/>
          </a:p>
        </p:txBody>
      </p:sp>
      <p:sp>
        <p:nvSpPr>
          <p:cNvPr id="122" name="Google Shape;122;p13"/>
          <p:cNvSpPr txBox="1"/>
          <p:nvPr/>
        </p:nvSpPr>
        <p:spPr>
          <a:xfrm>
            <a:off x="3520400" y="3393225"/>
            <a:ext cx="4226700" cy="13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【I/F】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入力：センサデータ8x8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　　　顔検出結果の有無［TRUE/FALSE］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　　　（顔検出OFFの場合は常にTRUEを与える）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出力：体温データ［度］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　　　測定できない場合は、0を出力。</a:t>
            </a:r>
            <a:endParaRPr sz="1200"/>
          </a:p>
        </p:txBody>
      </p:sp>
      <p:sp>
        <p:nvSpPr>
          <p:cNvPr id="123" name="Google Shape;123;p13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温度測定処理_詳細設計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