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12760"/>
            <a:ext cx="906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サーモグラフィデータ合成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56160" y="1176840"/>
            <a:ext cx="8166960" cy="33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＜仕様＞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・カメラからの映像データにサーモグラフィデータ（カラーバー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&amp;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サーモ画像）を合成する。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・サーモグラフィデータは画面左下端に表示する。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但し表示位置は調整可能とする。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12760"/>
            <a:ext cx="906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サーモグラフィデータ合成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312360" y="1321560"/>
            <a:ext cx="4607280" cy="3455280"/>
          </a:xfrm>
          <a:prstGeom prst="rect">
            <a:avLst/>
          </a:prstGeom>
          <a:solidFill>
            <a:srgbClr val="e0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カメラデータ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392720" y="1756440"/>
            <a:ext cx="2446920" cy="2446920"/>
          </a:xfrm>
          <a:prstGeom prst="smileyFace">
            <a:avLst>
              <a:gd name="adj" fmla="val 9282"/>
            </a:avLst>
          </a:prstGeom>
          <a:solidFill>
            <a:srgbClr val="ffe4c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384000" y="3817080"/>
            <a:ext cx="215280" cy="8629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72360" y="3816720"/>
            <a:ext cx="862920" cy="86328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2736000" y="5112720"/>
            <a:ext cx="201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ff0000"/>
                </a:solidFill>
                <a:latin typeface="Arial"/>
                <a:ea typeface="DejaVu Sans"/>
              </a:rPr>
              <a:t>サーモグラフィデータ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 flipV="1">
            <a:off x="3744000" y="4680720"/>
            <a:ext cx="360000" cy="4514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"/>
          <p:cNvSpPr/>
          <p:nvPr/>
        </p:nvSpPr>
        <p:spPr>
          <a:xfrm>
            <a:off x="3489840" y="4681800"/>
            <a:ext cx="254160" cy="45036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1224000" y="1320840"/>
            <a:ext cx="2016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  <a:ea typeface="游ゴシック"/>
              </a:rPr>
              <a:t>合成結果イメージ</a:t>
            </a:r>
            <a:endParaRPr b="0" lang="en-US" sz="1800" spc="-1" strike="noStrike">
              <a:latin typeface="游ゴシック"/>
              <a:ea typeface="游ゴシック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12760"/>
            <a:ext cx="906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サーモグラフィデータ合成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080000" y="1080000"/>
            <a:ext cx="4751280" cy="3455280"/>
          </a:xfrm>
          <a:prstGeom prst="rect">
            <a:avLst/>
          </a:prstGeom>
          <a:solidFill>
            <a:srgbClr val="e0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84000" y="2304000"/>
            <a:ext cx="215280" cy="17272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304360" y="2303640"/>
            <a:ext cx="1726920" cy="1727640"/>
          </a:xfrm>
          <a:prstGeom prst="rect">
            <a:avLst/>
          </a:prstGeom>
          <a:ln>
            <a:noFill/>
          </a:ln>
        </p:spPr>
      </p:pic>
      <p:sp>
        <p:nvSpPr>
          <p:cNvPr id="53" name="Line 3"/>
          <p:cNvSpPr/>
          <p:nvPr/>
        </p:nvSpPr>
        <p:spPr>
          <a:xfrm>
            <a:off x="1620000" y="1080000"/>
            <a:ext cx="0" cy="1224000"/>
          </a:xfrm>
          <a:prstGeom prst="line">
            <a:avLst/>
          </a:prstGeom>
          <a:ln>
            <a:solidFill>
              <a:srgbClr val="0000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4"/>
          <p:cNvSpPr/>
          <p:nvPr/>
        </p:nvSpPr>
        <p:spPr>
          <a:xfrm>
            <a:off x="1080000" y="2304000"/>
            <a:ext cx="504000" cy="0"/>
          </a:xfrm>
          <a:prstGeom prst="line">
            <a:avLst/>
          </a:prstGeom>
          <a:ln>
            <a:solidFill>
              <a:srgbClr val="0000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5"/>
          <p:cNvSpPr/>
          <p:nvPr/>
        </p:nvSpPr>
        <p:spPr>
          <a:xfrm>
            <a:off x="1800360" y="2268000"/>
            <a:ext cx="504000" cy="0"/>
          </a:xfrm>
          <a:prstGeom prst="line">
            <a:avLst/>
          </a:prstGeom>
          <a:ln>
            <a:solidFill>
              <a:srgbClr val="228b22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360000" y="2376000"/>
            <a:ext cx="122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comp_ofst_x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656000" y="1293840"/>
            <a:ext cx="122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comp_ofst_y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Line 8"/>
          <p:cNvSpPr/>
          <p:nvPr/>
        </p:nvSpPr>
        <p:spPr>
          <a:xfrm>
            <a:off x="2304000" y="4176000"/>
            <a:ext cx="1728000" cy="0"/>
          </a:xfrm>
          <a:prstGeom prst="line">
            <a:avLst/>
          </a:prstGeom>
          <a:ln>
            <a:solidFill>
              <a:srgbClr val="ff1493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9"/>
          <p:cNvSpPr/>
          <p:nvPr/>
        </p:nvSpPr>
        <p:spPr>
          <a:xfrm>
            <a:off x="4176000" y="2304000"/>
            <a:ext cx="0" cy="1728000"/>
          </a:xfrm>
          <a:prstGeom prst="line">
            <a:avLst/>
          </a:prstGeom>
          <a:ln>
            <a:solidFill>
              <a:srgbClr val="ff1493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2376000" y="4173840"/>
            <a:ext cx="158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1493"/>
                </a:solidFill>
                <a:latin typeface="Arial"/>
                <a:ea typeface="DejaVu Sans"/>
              </a:rPr>
              <a:t>thermo_width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4248000" y="3021840"/>
            <a:ext cx="1367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1493"/>
                </a:solidFill>
                <a:latin typeface="Arial"/>
                <a:ea typeface="DejaVu Sans"/>
              </a:rPr>
              <a:t>thermo_height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1728000" y="1944000"/>
            <a:ext cx="1439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8b22"/>
                </a:solidFill>
                <a:latin typeface="Arial"/>
                <a:ea typeface="DejaVu Sans"/>
              </a:rPr>
              <a:t>thermo_interval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63" name="Table 13"/>
          <p:cNvGraphicFramePr/>
          <p:nvPr/>
        </p:nvGraphicFramePr>
        <p:xfrm>
          <a:off x="6084000" y="1120680"/>
          <a:ext cx="3472200" cy="2684160"/>
        </p:xfrm>
        <a:graphic>
          <a:graphicData uri="http://schemas.openxmlformats.org/drawingml/2006/table">
            <a:tbl>
              <a:tblPr/>
              <a:tblGrid>
                <a:gridCol w="1670400"/>
                <a:gridCol w="1802160"/>
              </a:tblGrid>
              <a:tr h="315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ja-JP" sz="1600" spc="-1" strike="noStrike">
                          <a:latin typeface="Arial"/>
                        </a:rPr>
                        <a:t>項目名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ja-JP" sz="1600" spc="-1" strike="noStrike">
                          <a:latin typeface="Arial"/>
                        </a:rPr>
                        <a:t>内容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9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  <a:ea typeface="DejaVu Sans"/>
                        </a:rPr>
                        <a:t>comp_ofst_x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solidFill>
                            <a:srgbClr val="000000"/>
                          </a:solidFill>
                          <a:latin typeface="游ゴシック Medium"/>
                          <a:ea typeface="DejaVu Sans"/>
                        </a:rPr>
                        <a:t>カメラデータ左端からの水平距離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9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  <a:ea typeface="DejaVu Sans"/>
                        </a:rPr>
                        <a:t>comp_ofst_y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solidFill>
                            <a:srgbClr val="000000"/>
                          </a:solidFill>
                          <a:latin typeface="游ゴシック Medium"/>
                          <a:ea typeface="DejaVu Sans"/>
                        </a:rPr>
                        <a:t>カメラデータ上端からの垂直距離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</a:rPr>
                        <a:t>thermo_interval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latin typeface="游ゴシック Medium"/>
                        </a:rPr>
                        <a:t>カラーバーと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latin typeface="游ゴシック Medium"/>
                        </a:rPr>
                        <a:t>サーモ画像の間隔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</a:rPr>
                        <a:t>thermo_width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latin typeface="游ゴシック Medium"/>
                        </a:rPr>
                        <a:t>サーモ画像横幅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</a:rPr>
                        <a:t>thermo_height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latin typeface="游ゴシック Medium"/>
                        </a:rPr>
                        <a:t>サーモ画像縦幅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游ゴシック Medium"/>
                        </a:rPr>
                        <a:t>colorbar_width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ja-JP" sz="1400" spc="-1" strike="noStrike">
                          <a:latin typeface="游ゴシック Medium"/>
                        </a:rPr>
                        <a:t>カラーバー横幅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Line 14"/>
          <p:cNvSpPr/>
          <p:nvPr/>
        </p:nvSpPr>
        <p:spPr>
          <a:xfrm>
            <a:off x="1584000" y="4104000"/>
            <a:ext cx="216000" cy="0"/>
          </a:xfrm>
          <a:prstGeom prst="line">
            <a:avLst/>
          </a:prstGeom>
          <a:ln>
            <a:solidFill>
              <a:srgbClr val="1e90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5"/>
          <p:cNvSpPr/>
          <p:nvPr/>
        </p:nvSpPr>
        <p:spPr>
          <a:xfrm>
            <a:off x="864000" y="4105080"/>
            <a:ext cx="14392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e90ff"/>
                </a:solidFill>
                <a:latin typeface="游ゴシック Medium"/>
                <a:ea typeface="DejaVu Sans"/>
              </a:rPr>
              <a:t>colorbar_width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CustomShape 16"/>
          <p:cNvSpPr/>
          <p:nvPr/>
        </p:nvSpPr>
        <p:spPr>
          <a:xfrm>
            <a:off x="4392000" y="4752000"/>
            <a:ext cx="511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・サーモ画像は正方形の為、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thermo_width = thermo_height</a:t>
            </a: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・カラーバーの縦幅はサーモ画像の縦幅に合わせる。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2020-08-12T11:43:49Z</dcterms:created>
  <dc:creator/>
  <dc:description/>
  <dc:language>ja-JP</dc:language>
  <cp:lastModifiedBy/>
  <dcterms:modified xsi:type="dcterms:W3CDTF">2020-08-28T16:19:36Z</dcterms:modified>
  <cp:revision>27</cp:revision>
  <dc:subject/>
  <dc:title/>
</cp:coreProperties>
</file>