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1" r:id="rId2"/>
    <p:sldId id="302" r:id="rId3"/>
    <p:sldId id="307" r:id="rId4"/>
    <p:sldId id="308" r:id="rId5"/>
    <p:sldId id="309" r:id="rId6"/>
    <p:sldId id="304" r:id="rId7"/>
    <p:sldId id="306" r:id="rId8"/>
    <p:sldId id="312" r:id="rId9"/>
    <p:sldId id="313" r:id="rId10"/>
    <p:sldId id="314" r:id="rId11"/>
    <p:sldId id="315" r:id="rId12"/>
    <p:sldId id="316" r:id="rId13"/>
    <p:sldId id="311" r:id="rId14"/>
    <p:sldId id="317" r:id="rId15"/>
    <p:sldId id="318" r:id="rId16"/>
    <p:sldId id="319" r:id="rId17"/>
    <p:sldId id="320" r:id="rId18"/>
    <p:sldId id="301" r:id="rId19"/>
    <p:sldId id="295" r:id="rId20"/>
  </p:sldIdLst>
  <p:sldSz cx="9906000" cy="6858000" type="A4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0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46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3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78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12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95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3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9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48C4-233D-4A5E-9B2F-CA5924D9C697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DAEDD-C558-403C-9155-A0D3F08EE0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99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9281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66843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96433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1947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22520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59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/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56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10244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2512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09415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48572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001833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16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/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9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61790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06996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79922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98694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61581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73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938355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33714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32372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11240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198282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8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25240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  <a:endParaRPr kumimoji="1" lang="en-US" altLang="ja-JP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23324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  <a:endParaRPr kumimoji="1" lang="en-US" altLang="ja-JP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  <a:endParaRPr kumimoji="1" lang="en-US" altLang="ja-JP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39603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95896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49670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793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955660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84113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  <a:endParaRPr kumimoji="1" lang="en-US" altLang="ja-JP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98682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89879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5463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15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49538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  <a:endParaRPr kumimoji="1" lang="en-US" altLang="ja-JP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32774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46552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7840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8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/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5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8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/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9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/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/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×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7</a:t>
                      </a:r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79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59840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12063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4513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08677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7490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3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92739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91058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00870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643044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23752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20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54807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52655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897692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61325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41204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13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822858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572519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97359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80165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38397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＋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5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50871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13363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478467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6665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787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74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1602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22415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55553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8314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07792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0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17827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20750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70820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77297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57547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6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75F0B51-112F-22E1-4357-563DE628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93681"/>
              </p:ext>
            </p:extLst>
          </p:nvPr>
        </p:nvGraphicFramePr>
        <p:xfrm>
          <a:off x="691777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25F6F6-A734-3BF3-04F3-0B549386FA3F}"/>
              </a:ext>
            </a:extLst>
          </p:cNvPr>
          <p:cNvSpPr txBox="1"/>
          <p:nvPr/>
        </p:nvSpPr>
        <p:spPr>
          <a:xfrm>
            <a:off x="754530" y="220885"/>
            <a:ext cx="77764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名前（　　　　　　　　　　　　　　）</a:t>
            </a:r>
            <a:endParaRPr kumimoji="1" lang="en-US" altLang="ja-JP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0989A6F-FE7E-F72E-53B7-7D595627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58163"/>
              </p:ext>
            </p:extLst>
          </p:nvPr>
        </p:nvGraphicFramePr>
        <p:xfrm>
          <a:off x="3873000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72A6CF-BA8F-1007-0179-96667F549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47310"/>
              </p:ext>
            </p:extLst>
          </p:nvPr>
        </p:nvGraphicFramePr>
        <p:xfrm>
          <a:off x="7054223" y="1532466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  <a:endParaRPr kumimoji="1" lang="en-US" altLang="ja-JP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8CAC1B0-C573-3D5B-2E25-AC15D65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91195"/>
              </p:ext>
            </p:extLst>
          </p:nvPr>
        </p:nvGraphicFramePr>
        <p:xfrm>
          <a:off x="691777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79EA0ED-EAB1-EF4E-0EE3-3CE9FFC1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84967"/>
              </p:ext>
            </p:extLst>
          </p:nvPr>
        </p:nvGraphicFramePr>
        <p:xfrm>
          <a:off x="3873000" y="4173050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073361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5350799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8485887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287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−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557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46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1122</TotalTime>
  <Words>513</Words>
  <Application>Microsoft Office PowerPoint</Application>
  <PresentationFormat>A4 210 x 297 mm</PresentationFormat>
  <Paragraphs>475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BIZ UDPゴシック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先生3471</dc:creator>
  <cp:lastModifiedBy>asanofd@outlook.jp</cp:lastModifiedBy>
  <cp:revision>17</cp:revision>
  <cp:lastPrinted>2025-07-15T23:15:33Z</cp:lastPrinted>
  <dcterms:created xsi:type="dcterms:W3CDTF">2024-01-18T23:14:03Z</dcterms:created>
  <dcterms:modified xsi:type="dcterms:W3CDTF">2025-10-23T14:30:54Z</dcterms:modified>
</cp:coreProperties>
</file>