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0E5C-928A-4A7C-A88C-70BC2713395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557D-65DA-497D-8132-50C681CC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7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0E5C-928A-4A7C-A88C-70BC2713395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557D-65DA-497D-8132-50C681CC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3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Monthly Reports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1285"/>
              </p:ext>
            </p:extLst>
          </p:nvPr>
        </p:nvGraphicFramePr>
        <p:xfrm>
          <a:off x="478466" y="1506474"/>
          <a:ext cx="11338396" cy="17454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18404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3665576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554416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 ID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Number of Part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partid(PartOrders)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Hand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 on Hand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units(Inventory)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 Received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 Received for Time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unitsreceived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PartOrders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Inventory Report</a:t>
            </a:r>
          </a:p>
        </p:txBody>
      </p:sp>
    </p:spTree>
    <p:extLst>
      <p:ext uri="{BB962C8B-B14F-4D97-AF65-F5344CB8AC3E}">
        <p14:creationId xmlns:p14="http://schemas.microsoft.com/office/powerpoint/2010/main" val="39025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01863"/>
              </p:ext>
            </p:extLst>
          </p:nvPr>
        </p:nvGraphicFramePr>
        <p:xfrm>
          <a:off x="478466" y="1506474"/>
          <a:ext cx="11294434" cy="218176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3517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3640016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519246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 marL="68580" marR="68580" marT="0" marB="0" anchor="ctr"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 marL="68580" marR="68580" marT="0" marB="0" anchor="ctr"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 Date</a:t>
                      </a: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 Ordered</a:t>
                      </a: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orderdate(Orders)</a:t>
                      </a: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Number of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modelid(Orderdetails)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Number of Customization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customid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Orderdetails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Quantity Ordered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quantity(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Orderdetails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Monthly Sales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660932-3C89-4007-BC3D-7D7BEC8B8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44972"/>
              </p:ext>
            </p:extLst>
          </p:nvPr>
        </p:nvGraphicFramePr>
        <p:xfrm>
          <a:off x="478466" y="1506474"/>
          <a:ext cx="11294434" cy="531165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35172">
                  <a:extLst>
                    <a:ext uri="{9D8B030D-6E8A-4147-A177-3AD203B41FA5}">
                      <a16:colId xmlns:a16="http://schemas.microsoft.com/office/drawing/2014/main" val="1892680203"/>
                    </a:ext>
                  </a:extLst>
                </a:gridCol>
                <a:gridCol w="3640016">
                  <a:extLst>
                    <a:ext uri="{9D8B030D-6E8A-4147-A177-3AD203B41FA5}">
                      <a16:colId xmlns:a16="http://schemas.microsoft.com/office/drawing/2014/main" val="3813349444"/>
                    </a:ext>
                  </a:extLst>
                </a:gridCol>
                <a:gridCol w="4519246">
                  <a:extLst>
                    <a:ext uri="{9D8B030D-6E8A-4147-A177-3AD203B41FA5}">
                      <a16:colId xmlns:a16="http://schemas.microsoft.com/office/drawing/2014/main" val="393896049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 marL="68580" marR="68580" marT="0" marB="0" anchor="ctr"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68580" marR="68580" marT="0" marB="0" anchor="ctr"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 marL="68580" marR="68580" marT="0" marB="0" anchor="ctr"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 ID</a:t>
                      </a: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Number of Model</a:t>
                      </a: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modelid(Orderdetails)</a:t>
                      </a:r>
                    </a:p>
                  </a:txBody>
                  <a:tcPr marL="68580" marR="68580" marT="0" marB="0"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Customization 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 Number of Customization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customid(OrderDetails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Quantity of Parts Sold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of quantity(Orderdetails) which is grouped by modelid and customid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Discount (% of Sales)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Discounted Product Sold as Dollar Amount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value of discount calculated by the price of the model and customization combination, the quantity sold discounted, and discount(Orderdetails)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 paid for parts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price(Inventory) for part used in bill of materials for model and customization combination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35238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Base Price Sold to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price(Model) and price(Customization) added together per combination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13798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Profit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Profit made on product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((Price)-(Cost))*(Quantity) with the total value sold at discount subtracted  per model and customization combination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155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Monthly Sales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227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Theme</vt:lpstr>
      <vt:lpstr>Monthly Reports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Descriptions</dc:title>
  <dc:creator>Robert Bell</dc:creator>
  <cp:lastModifiedBy>rkent3@my.apsu.edu</cp:lastModifiedBy>
  <cp:revision>4</cp:revision>
  <dcterms:created xsi:type="dcterms:W3CDTF">2017-10-25T02:06:54Z</dcterms:created>
  <dcterms:modified xsi:type="dcterms:W3CDTF">2017-10-25T03:31:32Z</dcterms:modified>
</cp:coreProperties>
</file>