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0E5C-928A-4A7C-A88C-70BC271339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557D-65DA-497D-8132-50C681CC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9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0E5C-928A-4A7C-A88C-70BC2713395B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557D-65DA-497D-8132-50C681CC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9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44FFE-4BDB-4301-83D8-FE8B25E7CF5A}" type="datetime1">
              <a:rPr lang="en-US" smtClean="0"/>
              <a:t>10/24/2017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3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Table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9660932-3C89-4007-BC3D-7D7BEC8B85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466" y="1506474"/>
          <a:ext cx="11353243" cy="479988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24222">
                  <a:extLst>
                    <a:ext uri="{9D8B030D-6E8A-4147-A177-3AD203B41FA5}">
                      <a16:colId xmlns:a16="http://schemas.microsoft.com/office/drawing/2014/main" xmlns="" val="1892680203"/>
                    </a:ext>
                  </a:extLst>
                </a:gridCol>
                <a:gridCol w="1655638">
                  <a:extLst>
                    <a:ext uri="{9D8B030D-6E8A-4147-A177-3AD203B41FA5}">
                      <a16:colId xmlns:a16="http://schemas.microsoft.com/office/drawing/2014/main" xmlns="" val="3813349444"/>
                    </a:ext>
                  </a:extLst>
                </a:gridCol>
                <a:gridCol w="4160372">
                  <a:extLst>
                    <a:ext uri="{9D8B030D-6E8A-4147-A177-3AD203B41FA5}">
                      <a16:colId xmlns:a16="http://schemas.microsoft.com/office/drawing/2014/main" xmlns="" val="393896049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xmlns="" val="3573603671"/>
                    </a:ext>
                  </a:extLst>
                </a:gridCol>
                <a:gridCol w="2049756">
                  <a:extLst>
                    <a:ext uri="{9D8B030D-6E8A-4147-A177-3AD203B41FA5}">
                      <a16:colId xmlns:a16="http://schemas.microsoft.com/office/drawing/2014/main" xmlns="" val="2749528011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 Name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>
                    <a:lnB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86870625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571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89375612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76284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864588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565732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3984912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7829514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961043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573280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4797539"/>
                  </a:ext>
                </a:extLst>
              </a:tr>
              <a:tr h="43635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6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93141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680E9A-DC3E-4AC6-BF0C-8E3CF1127DFF}"/>
              </a:ext>
            </a:extLst>
          </p:cNvPr>
          <p:cNvSpPr txBox="1"/>
          <p:nvPr/>
        </p:nvSpPr>
        <p:spPr>
          <a:xfrm>
            <a:off x="1818166" y="467832"/>
            <a:ext cx="8591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 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Theme</vt:lpstr>
      <vt:lpstr>Table Descriptions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Descriptions</dc:title>
  <dc:creator>Robert Bell</dc:creator>
  <cp:lastModifiedBy>Dimitrei Nazy</cp:lastModifiedBy>
  <cp:revision>2</cp:revision>
  <dcterms:created xsi:type="dcterms:W3CDTF">2017-10-25T02:06:54Z</dcterms:created>
  <dcterms:modified xsi:type="dcterms:W3CDTF">2017-10-25T02:57:47Z</dcterms:modified>
</cp:coreProperties>
</file>