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24F6B6-7D3D-4A19-824B-88EB17E0FC5C}">
          <p14:sldIdLst/>
        </p14:section>
        <p14:section name="Tables" id="{7ACD569F-CFC2-48BF-A778-3A93A99B6421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9" autoAdjust="0"/>
    <p:restoredTop sz="94660"/>
  </p:normalViewPr>
  <p:slideViewPr>
    <p:cSldViewPr snapToGrid="0">
      <p:cViewPr varScale="1">
        <p:scale>
          <a:sx n="46" d="100"/>
          <a:sy n="46" d="100"/>
        </p:scale>
        <p:origin x="29" y="8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Contains:</a:t>
            </a:r>
          </a:p>
          <a:p>
            <a:r>
              <a:rPr lang="en-US" dirty="0"/>
              <a:t>Personal Information of customer</a:t>
            </a:r>
          </a:p>
          <a:p>
            <a:r>
              <a:rPr lang="en-US" dirty="0"/>
              <a:t>Customer’s address </a:t>
            </a:r>
          </a:p>
          <a:p>
            <a:r>
              <a:rPr lang="en-US" dirty="0"/>
              <a:t>Customer’s contact information</a:t>
            </a:r>
          </a:p>
          <a:p>
            <a:r>
              <a:rPr lang="en-US" dirty="0"/>
              <a:t>Customer’s password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903494" y="365125"/>
          <a:ext cx="5217696" cy="6309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39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cust_last_name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Customer’s Last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cust_first_name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Customer’s First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cust_phone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Customer’s Phone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cust_email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Customer’s Email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901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cust_street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Customer’s Street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67971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Customer’s 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190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cust_state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Customer’s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1352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cust_zip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Customer’s Zip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620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cust_password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Customer’s 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73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9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Who placed the order and when</a:t>
            </a:r>
          </a:p>
          <a:p>
            <a:r>
              <a:rPr lang="en-US" dirty="0"/>
              <a:t>Shipping information</a:t>
            </a:r>
          </a:p>
          <a:p>
            <a:r>
              <a:rPr lang="en-US" dirty="0"/>
              <a:t>Payment information</a:t>
            </a:r>
          </a:p>
          <a:p>
            <a:r>
              <a:rPr lang="en-US" dirty="0"/>
              <a:t>Status of the order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593408"/>
          <a:ext cx="4572000" cy="548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order_date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Order Placed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ship_date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Order Shipped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ship_fee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Shipping fee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1979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ship_name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Shipping Recipient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5450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ship_street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Shipping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49815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ship_city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4900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ship_state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41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57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8800"/>
          <a:ext cx="4572000" cy="1920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ship_zip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Zip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credit_card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 Card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status_id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 of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2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Information on the model requested with any customizations on the order</a:t>
            </a:r>
          </a:p>
          <a:p>
            <a:r>
              <a:rPr lang="en-US" dirty="0"/>
              <a:t>The quantity ordered</a:t>
            </a:r>
          </a:p>
          <a:p>
            <a:r>
              <a:rPr lang="en-US" dirty="0"/>
              <a:t>Any discount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599" y="1828800"/>
          <a:ext cx="5029200" cy="3200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model_id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custom_id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order_quantity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Ordered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Discount Applied on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6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Information on the status of orders (open, in production, closed)</a:t>
            </a:r>
          </a:p>
          <a:p>
            <a:r>
              <a:rPr lang="en-US" dirty="0"/>
              <a:t>Also includes statuses for returns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8800"/>
          <a:ext cx="4572000" cy="1188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status_id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status_name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of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6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Information on parts ordered to replenish inventory</a:t>
            </a:r>
          </a:p>
          <a:p>
            <a:r>
              <a:rPr lang="en-US" dirty="0"/>
              <a:t>Includes a trigger to add inventory when an order is received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599" y="1828800"/>
          <a:ext cx="4840704" cy="2926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placed_date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order was placed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part_id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units_received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 Ordered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3027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received_date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Order Arrived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2496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supplier_id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83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1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Information on suppliers of parts for inventory</a:t>
            </a:r>
          </a:p>
          <a:p>
            <a:r>
              <a:rPr lang="en-US" dirty="0"/>
              <a:t>Contact Information on the Sales Representative for a supplier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599" y="1828800"/>
          <a:ext cx="4840704" cy="420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Supplier_id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Supplier_name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Vachar</a:t>
                      </a:r>
                      <a:r>
                        <a:rPr lang="en-US" dirty="0"/>
                        <a:t>(60)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Supplier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Contact_name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Supplier Representative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3027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Contact_phone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Number of Contact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2496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Contact_email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 Address of Contact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83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9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2B73-B807-4E70-8CEA-691C1B1D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11" y="678187"/>
            <a:ext cx="9601200" cy="10699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7D89D-4EC0-46F9-AA97-B97250B12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337" y="362303"/>
            <a:ext cx="6789326" cy="6154875"/>
          </a:xfrm>
        </p:spPr>
      </p:pic>
    </p:spTree>
    <p:extLst>
      <p:ext uri="{BB962C8B-B14F-4D97-AF65-F5344CB8AC3E}">
        <p14:creationId xmlns:p14="http://schemas.microsoft.com/office/powerpoint/2010/main" val="37882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Information on customization options offered for kennels</a:t>
            </a:r>
          </a:p>
          <a:p>
            <a:r>
              <a:rPr lang="en-US" dirty="0"/>
              <a:t>Their sale price</a:t>
            </a:r>
          </a:p>
          <a:p>
            <a:r>
              <a:rPr lang="en-US" dirty="0"/>
              <a:t>Their cost to produce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8800"/>
          <a:ext cx="5029200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custom_id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Customization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custom_name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Varchar(60)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Customization’s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custom_price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Customization’s Sale 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custom_cost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Customization’s Cost to produce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68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Information to construct bills of materials for Customization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19800" y="1825625"/>
          <a:ext cx="5594685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custom_id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Customization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part_id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custom_quantity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32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Information on departments within the company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8800"/>
          <a:ext cx="5029200" cy="1188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dept_name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Personal information of employees</a:t>
            </a:r>
          </a:p>
          <a:p>
            <a:r>
              <a:rPr lang="en-US" dirty="0"/>
              <a:t>Address of employees</a:t>
            </a:r>
          </a:p>
          <a:p>
            <a:r>
              <a:rPr lang="en-US" dirty="0"/>
              <a:t>Contact information of employees</a:t>
            </a:r>
          </a:p>
          <a:p>
            <a:r>
              <a:rPr lang="en-US" dirty="0"/>
              <a:t>Employee’s passwords</a:t>
            </a:r>
          </a:p>
          <a:p>
            <a:r>
              <a:rPr lang="en-US" dirty="0"/>
              <a:t>Hire and retire dates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218925"/>
          <a:ext cx="5209674" cy="59580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3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518">
                <a:tc>
                  <a:txBody>
                    <a:bodyPr/>
                    <a:lstStyle/>
                    <a:p>
                      <a:r>
                        <a:rPr lang="en-US" dirty="0" err="1"/>
                        <a:t>emp_last_name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Last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emp_first_name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First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job_title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Official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1989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emp_phone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Phone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85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emp_email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Email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1145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emp_city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10743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emp_state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215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emp_zip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Zip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45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8800"/>
          <a:ext cx="4572000" cy="3383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9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hire_date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Employee was hired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currently_employed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employee currently employed?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retire_date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Employee Retired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emp_password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Employee’s 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75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Description of parts</a:t>
            </a:r>
          </a:p>
          <a:p>
            <a:r>
              <a:rPr lang="en-US" dirty="0"/>
              <a:t>Price paid for parts</a:t>
            </a:r>
          </a:p>
          <a:p>
            <a:r>
              <a:rPr lang="en-US" dirty="0"/>
              <a:t>Inventory levels</a:t>
            </a:r>
          </a:p>
          <a:p>
            <a:r>
              <a:rPr lang="en-US" dirty="0"/>
              <a:t>Minimum inventory level that triggers a part order alert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891462" y="1825625"/>
          <a:ext cx="6027821" cy="3931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9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part_id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part_name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Varchar(40)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part_price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Paid for Part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 on Hand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unit_of_measure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of measurement for Part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9034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supplier_id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55056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Level for Reorder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37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9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Information for the different models for sale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8800"/>
          <a:ext cx="4572000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model_id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model_name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Varchar(60)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of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model_price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 Price of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model_cost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in Parts of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Information to construct bills of materials for kennels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19800" y="1825625"/>
          <a:ext cx="5594685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model_id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part_id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r>
                        <a:rPr lang="en-US" dirty="0"/>
                        <a:t>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model_quantity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2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DA9951C7-4320-4495-9FC1-E63CCA4172C0}" vid="{B4FD8286-12BA-4ECE-B80E-03C93BD82B08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943</Words>
  <Application>Microsoft Office PowerPoint</Application>
  <PresentationFormat>Widescreen</PresentationFormat>
  <Paragraphs>289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Georgia</vt:lpstr>
      <vt:lpstr>Brushed Metal 16x9</vt:lpstr>
      <vt:lpstr>Customer</vt:lpstr>
      <vt:lpstr>Customization</vt:lpstr>
      <vt:lpstr>Customization Details</vt:lpstr>
      <vt:lpstr>Department</vt:lpstr>
      <vt:lpstr>Employee</vt:lpstr>
      <vt:lpstr>Employee (cont.)</vt:lpstr>
      <vt:lpstr>Inventory</vt:lpstr>
      <vt:lpstr>Model</vt:lpstr>
      <vt:lpstr>Model Details</vt:lpstr>
      <vt:lpstr>Orders</vt:lpstr>
      <vt:lpstr>Orders</vt:lpstr>
      <vt:lpstr>Order Details</vt:lpstr>
      <vt:lpstr>Order Status</vt:lpstr>
      <vt:lpstr>Part Orders</vt:lpstr>
      <vt:lpstr>Suppliers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Rodriguez</dc:creator>
  <cp:lastModifiedBy>rkent3@my.apsu.edu</cp:lastModifiedBy>
  <cp:revision>7</cp:revision>
  <dcterms:created xsi:type="dcterms:W3CDTF">2017-12-06T05:34:01Z</dcterms:created>
  <dcterms:modified xsi:type="dcterms:W3CDTF">2017-12-07T02:20:23Z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