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785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7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0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9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9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2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8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0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93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34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Table Descriptions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8466" y="1506474"/>
          <a:ext cx="11353243" cy="479988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24222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1655638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160372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3573603671"/>
                    </a:ext>
                  </a:extLst>
                </a:gridCol>
                <a:gridCol w="2049756">
                  <a:extLst>
                    <a:ext uri="{9D8B030D-6E8A-4147-A177-3AD203B41FA5}">
                      <a16:colId xmlns:a16="http://schemas.microsoft.com/office/drawing/2014/main" val="274952801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4588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57323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8491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29514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1043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7328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97539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41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Table 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DA9951C7-4320-4495-9FC1-E63CCA4172C0}" vid="{B4FD8286-12BA-4ECE-B80E-03C93BD82B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Unicode MS</vt:lpstr>
      <vt:lpstr>Arial</vt:lpstr>
      <vt:lpstr>Georgia</vt:lpstr>
      <vt:lpstr>Brushed Metal 16x9</vt:lpstr>
      <vt:lpstr>Table Descriptions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Descriptions</dc:title>
  <dc:creator>Robert Bell</dc:creator>
  <cp:lastModifiedBy>Robert Bell</cp:lastModifiedBy>
  <cp:revision>1</cp:revision>
  <dcterms:created xsi:type="dcterms:W3CDTF">2017-10-25T02:06:54Z</dcterms:created>
  <dcterms:modified xsi:type="dcterms:W3CDTF">2017-10-25T02:07:36Z</dcterms:modified>
</cp:coreProperties>
</file>