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8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3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10/22/2017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71652"/>
              </p:ext>
            </p:extLst>
          </p:nvPr>
        </p:nvGraphicFramePr>
        <p:xfrm>
          <a:off x="478466" y="1506474"/>
          <a:ext cx="11353243" cy="17454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part_id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model_quantity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Parts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Details</a:t>
            </a:r>
          </a:p>
        </p:txBody>
      </p:sp>
    </p:spTree>
    <p:extLst>
      <p:ext uri="{BB962C8B-B14F-4D97-AF65-F5344CB8AC3E}">
        <p14:creationId xmlns:p14="http://schemas.microsoft.com/office/powerpoint/2010/main" val="29158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4340"/>
              </p:ext>
            </p:extLst>
          </p:nvPr>
        </p:nvGraphicFramePr>
        <p:xfrm>
          <a:off x="478466" y="1506474"/>
          <a:ext cx="11353243" cy="4799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cust_id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order_date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Order 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ship_date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Order 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ship_fee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ship_name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of Addressee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29514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ship_street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104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ship_city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7328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ship_state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7539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ship_zip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 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41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1458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84088"/>
              </p:ext>
            </p:extLst>
          </p:nvPr>
        </p:nvGraphicFramePr>
        <p:xfrm>
          <a:off x="478466" y="1506474"/>
          <a:ext cx="11353243" cy="13090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credit_card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Four Credit Card Digits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status_id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(continued)</a:t>
            </a:r>
          </a:p>
        </p:txBody>
      </p:sp>
    </p:spTree>
    <p:extLst>
      <p:ext uri="{BB962C8B-B14F-4D97-AF65-F5344CB8AC3E}">
        <p14:creationId xmlns:p14="http://schemas.microsoft.com/office/powerpoint/2010/main" val="25492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5966"/>
              </p:ext>
            </p:extLst>
          </p:nvPr>
        </p:nvGraphicFramePr>
        <p:xfrm>
          <a:off x="478466" y="1506474"/>
          <a:ext cx="11353243" cy="26181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model_id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Customization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order_quantity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Models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Discount of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Details</a:t>
            </a:r>
          </a:p>
        </p:txBody>
      </p:sp>
    </p:spTree>
    <p:extLst>
      <p:ext uri="{BB962C8B-B14F-4D97-AF65-F5344CB8AC3E}">
        <p14:creationId xmlns:p14="http://schemas.microsoft.com/office/powerpoint/2010/main" val="38447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31814"/>
              </p:ext>
            </p:extLst>
          </p:nvPr>
        </p:nvGraphicFramePr>
        <p:xfrm>
          <a:off x="478466" y="1506474"/>
          <a:ext cx="11353243" cy="13090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Status</a:t>
            </a:r>
          </a:p>
        </p:txBody>
      </p:sp>
    </p:spTree>
    <p:extLst>
      <p:ext uri="{BB962C8B-B14F-4D97-AF65-F5344CB8AC3E}">
        <p14:creationId xmlns:p14="http://schemas.microsoft.com/office/powerpoint/2010/main" val="24830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58746"/>
              </p:ext>
            </p:extLst>
          </p:nvPr>
        </p:nvGraphicFramePr>
        <p:xfrm>
          <a:off x="478466" y="1506474"/>
          <a:ext cx="11353243" cy="26181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supplier_name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contact_name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Representative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contact_phone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Representative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contact_email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Representative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</a:p>
        </p:txBody>
      </p:sp>
    </p:spTree>
    <p:extLst>
      <p:ext uri="{BB962C8B-B14F-4D97-AF65-F5344CB8AC3E}">
        <p14:creationId xmlns:p14="http://schemas.microsoft.com/office/powerpoint/2010/main" val="33777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99856"/>
              </p:ext>
            </p:extLst>
          </p:nvPr>
        </p:nvGraphicFramePr>
        <p:xfrm>
          <a:off x="478466" y="1506474"/>
          <a:ext cx="11353243" cy="4799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cust_last_name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cust_first_name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cust_phone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cust_email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cust_street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29514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cust_city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104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cust_state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7328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cust_zip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7539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cust_password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41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64017"/>
              </p:ext>
            </p:extLst>
          </p:nvPr>
        </p:nvGraphicFramePr>
        <p:xfrm>
          <a:off x="478466" y="1506474"/>
          <a:ext cx="11353243" cy="17454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Customization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custom_price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27958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7367"/>
              </p:ext>
            </p:extLst>
          </p:nvPr>
        </p:nvGraphicFramePr>
        <p:xfrm>
          <a:off x="478466" y="1506474"/>
          <a:ext cx="11353243" cy="17454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Customization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part_id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Primary/Foreign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custom_quantity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Parts 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 Details</a:t>
            </a:r>
          </a:p>
        </p:txBody>
      </p:sp>
    </p:spTree>
    <p:extLst>
      <p:ext uri="{BB962C8B-B14F-4D97-AF65-F5344CB8AC3E}">
        <p14:creationId xmlns:p14="http://schemas.microsoft.com/office/powerpoint/2010/main" val="377283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77661"/>
              </p:ext>
            </p:extLst>
          </p:nvPr>
        </p:nvGraphicFramePr>
        <p:xfrm>
          <a:off x="478466" y="1506474"/>
          <a:ext cx="11353243" cy="130905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dept_name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4309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40126"/>
              </p:ext>
            </p:extLst>
          </p:nvPr>
        </p:nvGraphicFramePr>
        <p:xfrm>
          <a:off x="478466" y="1506474"/>
          <a:ext cx="11353243" cy="4799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emp_last_name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emp_first_name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job_title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emp_phone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29514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emp_email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104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emp_street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7328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emp_city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37858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emp_state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75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9646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62485"/>
              </p:ext>
            </p:extLst>
          </p:nvPr>
        </p:nvGraphicFramePr>
        <p:xfrm>
          <a:off x="478466" y="1506474"/>
          <a:ext cx="11353243" cy="26181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emp_zip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 Code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hire_date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Hired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currently_employed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Employee (Yes/No)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retire_date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emp_password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(continued)</a:t>
            </a:r>
          </a:p>
        </p:txBody>
      </p:sp>
    </p:spTree>
    <p:extLst>
      <p:ext uri="{BB962C8B-B14F-4D97-AF65-F5344CB8AC3E}">
        <p14:creationId xmlns:p14="http://schemas.microsoft.com/office/powerpoint/2010/main" val="20724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86008"/>
              </p:ext>
            </p:extLst>
          </p:nvPr>
        </p:nvGraphicFramePr>
        <p:xfrm>
          <a:off x="478466" y="1506474"/>
          <a:ext cx="11353243" cy="30544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part_price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Inventory of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unit_of_measure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of Measure for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295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31317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92970"/>
              </p:ext>
            </p:extLst>
          </p:nvPr>
        </p:nvGraphicFramePr>
        <p:xfrm>
          <a:off x="478466" y="1506474"/>
          <a:ext cx="11353243" cy="17454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model_id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Identification Number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model_name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model_price</a:t>
                      </a:r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099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216</TotalTime>
  <Words>805</Words>
  <Application>Microsoft Office PowerPoint</Application>
  <PresentationFormat>Widescreen</PresentationFormat>
  <Paragraphs>381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Unicode MS</vt:lpstr>
      <vt:lpstr>Arial</vt:lpstr>
      <vt:lpstr>Georgia</vt:lpstr>
      <vt:lpstr>Brushed Metal 16x9</vt:lpstr>
      <vt:lpstr>Table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Robert Bell</dc:creator>
  <cp:lastModifiedBy>Robert Bell</cp:lastModifiedBy>
  <cp:revision>23</cp:revision>
  <dcterms:created xsi:type="dcterms:W3CDTF">2017-10-22T19:09:55Z</dcterms:created>
  <dcterms:modified xsi:type="dcterms:W3CDTF">2017-10-22T22:46:40Z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