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docMetadata\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\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游ゴシック</vt:lpstr>
      <vt:lpstr>游ゴシック</vt:lpstr>
      <vt:lpstr>游ゴシック Light</vt:lpstr>
      <vt:lpstr>Arial</vt:lpstr>
      <vt:lpstr>Consolas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2023-11-21T06:45:20Z</dcterms:modified>
</cp:core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\changesInfos\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6:45:15.483" v="60" actId="14100"/>
      <pc:docMkLst>
        <pc:docMk/>
      </pc:docMkLst>
      <pc:sldChg chg="addSp modSp mod">
        <pc:chgData name="西村　光太郎" userId="0dbf675c-9aa6-4933-9892-9db2f940254e" providerId="ADAL" clId="{DE715873-F39B-43F8-868F-4C6FCB1725AD}" dt="2023-11-21T06:45:15.483" v="60" actId="14100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6:45:15.483" v="60" actId="14100"/>
          <ac:spMkLst>
            <pc:docMk/>
            <pc:sldMk cId="1018794165" sldId="256"/>
            <ac:spMk id="2" creationId="{F28CBC0C-2596-A183-701E-4F853B4D5BB0}"/>
          </ac:spMkLst>
        </pc:spChg>
        <pc:spChg chg="add mod">
          <ac:chgData name="西村　光太郎" userId="0dbf675c-9aa6-4933-9892-9db2f940254e" providerId="ADAL" clId="{DE715873-F39B-43F8-868F-4C6FCB1725AD}" dt="2023-11-21T05:34:40.945" v="53" actId="255"/>
          <ac:spMkLst>
            <pc:docMk/>
            <pc:sldMk cId="1018794165" sldId="256"/>
            <ac:spMk id="3" creationId="{AED43342-056A-E40D-F3B6-4CB78565387B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2" dt="2023-11-21T05:32:59.221"/>
    <p1510:client id="{E992C3D9-05D3-48A4-B5CF-68E8BDA5891D}" v="37" dt="2023-11-20T07:27:52.884"/>
  </p1510:revLst>
</p1510:revInfo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\slideLayouts\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\slideLayouts\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\slideLayouts\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\slideLayouts\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_rels\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Masters\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534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これは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、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kumimoji="1" lang="ja-JP" altLang="en-US" dirty="0"/>
              <a:t>　一枚目のスライドです</a:t>
            </a:r>
            <a:r>
              <a:rPr lang="ja-JP" altLang="en-US" dirty="0"/>
              <a:t> </a:t>
            </a:r>
            <a:r>
              <a:rPr kumimoji="1" lang="ja-JP" altLang="en-US" dirty="0"/>
              <a:t>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D43342-056A-E40D-F3B6-4CB78565387B}"/>
              </a:ext>
            </a:extLst>
          </p:cNvPr>
          <p:cNvSpPr txBox="1"/>
          <p:nvPr/>
        </p:nvSpPr>
        <p:spPr>
          <a:xfrm>
            <a:off x="2266121" y="4055164"/>
            <a:ext cx="270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\slides\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